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  <p:sldId id="264" r:id="rId9"/>
    <p:sldId id="268" r:id="rId10"/>
    <p:sldId id="266" r:id="rId11"/>
    <p:sldId id="272" r:id="rId12"/>
    <p:sldId id="269" r:id="rId13"/>
    <p:sldId id="271" r:id="rId14"/>
    <p:sldId id="273" r:id="rId15"/>
    <p:sldId id="274" r:id="rId16"/>
    <p:sldId id="275" r:id="rId17"/>
    <p:sldId id="26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j Bogdanov (CSD)" initials="AB(" lastIdx="3" clrIdx="0">
    <p:extLst>
      <p:ext uri="{19B8F6BF-5375-455C-9EA6-DF929625EA0E}">
        <p15:presenceInfo xmlns:p15="http://schemas.microsoft.com/office/powerpoint/2012/main" userId="S::andrejb@cuhk.edu.hk::54a3fc38-bcd8-4812-b887-b84a314b9e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0E0F5"/>
    <a:srgbClr val="FF9933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8E9472-5185-834A-B56C-D32622A8A743}" v="120" dt="2021-04-06T05:03:49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93"/>
    <p:restoredTop sz="83803"/>
  </p:normalViewPr>
  <p:slideViewPr>
    <p:cSldViewPr snapToGrid="0" snapToObjects="1">
      <p:cViewPr varScale="1">
        <p:scale>
          <a:sx n="102" d="100"/>
          <a:sy n="102" d="100"/>
        </p:scale>
        <p:origin x="1016" y="184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j Bogdanov (CSD)" userId="54a3fc38-bcd8-4812-b887-b84a314b9e17" providerId="ADAL" clId="{C462AAE6-844A-A640-AF43-8A2CE4E1660E}"/>
    <pc:docChg chg="undo custSel addSld delSld modSld modMainMaster">
      <pc:chgData name="Andrej Bogdanov (CSD)" userId="54a3fc38-bcd8-4812-b887-b84a314b9e17" providerId="ADAL" clId="{C462AAE6-844A-A640-AF43-8A2CE4E1660E}" dt="2021-01-13T07:30:40.740" v="1360" actId="1036"/>
      <pc:docMkLst>
        <pc:docMk/>
      </pc:docMkLst>
      <pc:sldChg chg="modSp mod">
        <pc:chgData name="Andrej Bogdanov (CSD)" userId="54a3fc38-bcd8-4812-b887-b84a314b9e17" providerId="ADAL" clId="{C462AAE6-844A-A640-AF43-8A2CE4E1660E}" dt="2021-01-13T07:30:26.941" v="1359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C462AAE6-844A-A640-AF43-8A2CE4E1660E}" dt="2021-01-13T07:30:26.941" v="1359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modSp mod">
        <pc:chgData name="Andrej Bogdanov (CSD)" userId="54a3fc38-bcd8-4812-b887-b84a314b9e17" providerId="ADAL" clId="{C462AAE6-844A-A640-AF43-8A2CE4E1660E}" dt="2021-01-13T03:33:37.308" v="391" actId="20577"/>
        <pc:sldMkLst>
          <pc:docMk/>
          <pc:sldMk cId="2632464731" sldId="282"/>
        </pc:sldMkLst>
        <pc:spChg chg="mod">
          <ac:chgData name="Andrej Bogdanov (CSD)" userId="54a3fc38-bcd8-4812-b887-b84a314b9e17" providerId="ADAL" clId="{C462AAE6-844A-A640-AF43-8A2CE4E1660E}" dt="2021-01-13T03:33:37.308" v="391" actId="20577"/>
          <ac:spMkLst>
            <pc:docMk/>
            <pc:sldMk cId="2632464731" sldId="282"/>
            <ac:spMk id="2" creationId="{4DB141D1-1F63-4B41-938A-5FABEC8758ED}"/>
          </ac:spMkLst>
        </pc:spChg>
      </pc:sldChg>
      <pc:sldChg chg="addSp delSp modSp mod">
        <pc:chgData name="Andrej Bogdanov (CSD)" userId="54a3fc38-bcd8-4812-b887-b84a314b9e17" providerId="ADAL" clId="{C462AAE6-844A-A640-AF43-8A2CE4E1660E}" dt="2021-01-13T03:52:53.858" v="1107" actId="1035"/>
        <pc:sldMkLst>
          <pc:docMk/>
          <pc:sldMk cId="2268389162" sldId="286"/>
        </pc:sldMkLst>
        <pc:spChg chg="mod">
          <ac:chgData name="Andrej Bogdanov (CSD)" userId="54a3fc38-bcd8-4812-b887-b84a314b9e17" providerId="ADAL" clId="{C462AAE6-844A-A640-AF43-8A2CE4E1660E}" dt="2021-01-13T03:33:45.032" v="399" actId="20577"/>
          <ac:spMkLst>
            <pc:docMk/>
            <pc:sldMk cId="2268389162" sldId="286"/>
            <ac:spMk id="2" creationId="{A7BD75A1-D836-3743-88B0-AA1BD5AEF246}"/>
          </ac:spMkLst>
        </pc:spChg>
        <pc:spChg chg="add del mod">
          <ac:chgData name="Andrej Bogdanov (CSD)" userId="54a3fc38-bcd8-4812-b887-b84a314b9e17" providerId="ADAL" clId="{C462AAE6-844A-A640-AF43-8A2CE4E1660E}" dt="2021-01-13T03:35:19.674" v="436" actId="478"/>
          <ac:spMkLst>
            <pc:docMk/>
            <pc:sldMk cId="2268389162" sldId="286"/>
            <ac:spMk id="4" creationId="{27A2C381-122C-8444-AD9A-DFFB23062EC0}"/>
          </ac:spMkLst>
        </pc:spChg>
        <pc:spChg chg="add mod">
          <ac:chgData name="Andrej Bogdanov (CSD)" userId="54a3fc38-bcd8-4812-b887-b84a314b9e17" providerId="ADAL" clId="{C462AAE6-844A-A640-AF43-8A2CE4E1660E}" dt="2021-01-13T03:39:31.546" v="780" actId="207"/>
          <ac:spMkLst>
            <pc:docMk/>
            <pc:sldMk cId="2268389162" sldId="286"/>
            <ac:spMk id="9" creationId="{ED1D0264-BBA8-C547-B00F-1EF6B2E96DFD}"/>
          </ac:spMkLst>
        </pc:spChg>
        <pc:spChg chg="add del mod">
          <ac:chgData name="Andrej Bogdanov (CSD)" userId="54a3fc38-bcd8-4812-b887-b84a314b9e17" providerId="ADAL" clId="{C462AAE6-844A-A640-AF43-8A2CE4E1660E}" dt="2021-01-13T03:10:06.059" v="36" actId="478"/>
          <ac:spMkLst>
            <pc:docMk/>
            <pc:sldMk cId="2268389162" sldId="286"/>
            <ac:spMk id="10" creationId="{A791DD5F-5D8E-574A-BF8A-A2E473FE7182}"/>
          </ac:spMkLst>
        </pc:spChg>
        <pc:spChg chg="add del mod">
          <ac:chgData name="Andrej Bogdanov (CSD)" userId="54a3fc38-bcd8-4812-b887-b84a314b9e17" providerId="ADAL" clId="{C462AAE6-844A-A640-AF43-8A2CE4E1660E}" dt="2021-01-13T03:10:34.823" v="39" actId="478"/>
          <ac:spMkLst>
            <pc:docMk/>
            <pc:sldMk cId="2268389162" sldId="286"/>
            <ac:spMk id="11" creationId="{1A060A52-95AD-E542-9EAA-3AB80B7B46B6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12" creationId="{0EEE9A4C-0EC1-454D-802E-92AE3AE3BB0C}"/>
          </ac:spMkLst>
        </pc:spChg>
        <pc:spChg chg="add del mod">
          <ac:chgData name="Andrej Bogdanov (CSD)" userId="54a3fc38-bcd8-4812-b887-b84a314b9e17" providerId="ADAL" clId="{C462AAE6-844A-A640-AF43-8A2CE4E1660E}" dt="2021-01-13T03:12:57.969" v="181"/>
          <ac:spMkLst>
            <pc:docMk/>
            <pc:sldMk cId="2268389162" sldId="286"/>
            <ac:spMk id="13" creationId="{F188F2AB-53C5-4346-B783-B5886C23ACED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14" creationId="{FE92DFB8-38FC-0C44-A90D-3F8F2C88ACF4}"/>
          </ac:spMkLst>
        </pc:spChg>
        <pc:spChg chg="add del mod">
          <ac:chgData name="Andrej Bogdanov (CSD)" userId="54a3fc38-bcd8-4812-b887-b84a314b9e17" providerId="ADAL" clId="{C462AAE6-844A-A640-AF43-8A2CE4E1660E}" dt="2021-01-13T03:38:22.779" v="739" actId="478"/>
          <ac:spMkLst>
            <pc:docMk/>
            <pc:sldMk cId="2268389162" sldId="286"/>
            <ac:spMk id="15" creationId="{B1B37EEB-96D5-3548-B852-3D677D49A6D2}"/>
          </ac:spMkLst>
        </pc:spChg>
        <pc:spChg chg="add del mod">
          <ac:chgData name="Andrej Bogdanov (CSD)" userId="54a3fc38-bcd8-4812-b887-b84a314b9e17" providerId="ADAL" clId="{C462AAE6-844A-A640-AF43-8A2CE4E1660E}" dt="2021-01-13T03:35:24.970" v="438" actId="478"/>
          <ac:spMkLst>
            <pc:docMk/>
            <pc:sldMk cId="2268389162" sldId="286"/>
            <ac:spMk id="16" creationId="{7293CBE1-A246-9347-9E04-E3FD8C9DE887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7" creationId="{A061B064-9B35-2348-B248-F64000C1A052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8" creationId="{1BF41E11-F25A-0F4E-BC70-0563EDCBF2DD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9" creationId="{943CB8B9-AC3A-E842-9BB4-C5A6CE9AA5FB}"/>
          </ac:spMkLst>
        </pc:spChg>
        <pc:spChg chg="add del mod">
          <ac:chgData name="Andrej Bogdanov (CSD)" userId="54a3fc38-bcd8-4812-b887-b84a314b9e17" providerId="ADAL" clId="{C462AAE6-844A-A640-AF43-8A2CE4E1660E}" dt="2021-01-13T03:35:25.215" v="440"/>
          <ac:spMkLst>
            <pc:docMk/>
            <pc:sldMk cId="2268389162" sldId="286"/>
            <ac:spMk id="20" creationId="{DF93A266-A58A-914C-8152-4152020CF967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21" creationId="{5C681938-9CB7-EA48-B17D-0F78B65637F3}"/>
          </ac:spMkLst>
        </pc:spChg>
        <pc:spChg chg="add del mod">
          <ac:chgData name="Andrej Bogdanov (CSD)" userId="54a3fc38-bcd8-4812-b887-b84a314b9e17" providerId="ADAL" clId="{C462AAE6-844A-A640-AF43-8A2CE4E1660E}" dt="2021-01-13T03:35:22.225" v="437" actId="478"/>
          <ac:spMkLst>
            <pc:docMk/>
            <pc:sldMk cId="2268389162" sldId="286"/>
            <ac:spMk id="22" creationId="{2F44C7EF-1DA6-8848-8839-6DCD70D3FC1E}"/>
          </ac:spMkLst>
        </pc:spChg>
        <pc:spChg chg="add mod">
          <ac:chgData name="Andrej Bogdanov (CSD)" userId="54a3fc38-bcd8-4812-b887-b84a314b9e17" providerId="ADAL" clId="{C462AAE6-844A-A640-AF43-8A2CE4E1660E}" dt="2021-01-13T03:52:53.858" v="1107" actId="1035"/>
          <ac:spMkLst>
            <pc:docMk/>
            <pc:sldMk cId="2268389162" sldId="286"/>
            <ac:spMk id="23" creationId="{30257ADF-AAC3-7C46-8E1A-DD4F6F44725E}"/>
          </ac:spMkLst>
        </pc:spChg>
        <pc:spChg chg="add mod">
          <ac:chgData name="Andrej Bogdanov (CSD)" userId="54a3fc38-bcd8-4812-b887-b84a314b9e17" providerId="ADAL" clId="{C462AAE6-844A-A640-AF43-8A2CE4E1660E}" dt="2021-01-13T03:36:44.106" v="572" actId="1038"/>
          <ac:spMkLst>
            <pc:docMk/>
            <pc:sldMk cId="2268389162" sldId="286"/>
            <ac:spMk id="24" creationId="{0F597FCD-37B8-BC41-B34C-995279ABA974}"/>
          </ac:spMkLst>
        </pc:spChg>
        <pc:spChg chg="add mod">
          <ac:chgData name="Andrej Bogdanov (CSD)" userId="54a3fc38-bcd8-4812-b887-b84a314b9e17" providerId="ADAL" clId="{C462AAE6-844A-A640-AF43-8A2CE4E1660E}" dt="2021-01-13T03:38:16.660" v="727" actId="1036"/>
          <ac:spMkLst>
            <pc:docMk/>
            <pc:sldMk cId="2268389162" sldId="286"/>
            <ac:spMk id="25" creationId="{6AF4BB11-FA14-814E-B1B7-C7A3E30A3FF6}"/>
          </ac:spMkLst>
        </pc:spChg>
        <pc:spChg chg="add mod">
          <ac:chgData name="Andrej Bogdanov (CSD)" userId="54a3fc38-bcd8-4812-b887-b84a314b9e17" providerId="ADAL" clId="{C462AAE6-844A-A640-AF43-8A2CE4E1660E}" dt="2021-01-13T03:38:16.660" v="727" actId="1036"/>
          <ac:spMkLst>
            <pc:docMk/>
            <pc:sldMk cId="2268389162" sldId="286"/>
            <ac:spMk id="26" creationId="{28F9B42D-1F6B-1C4D-94DB-0526744272C3}"/>
          </ac:spMkLst>
        </pc:spChg>
        <pc:spChg chg="add mod">
          <ac:chgData name="Andrej Bogdanov (CSD)" userId="54a3fc38-bcd8-4812-b887-b84a314b9e17" providerId="ADAL" clId="{C462AAE6-844A-A640-AF43-8A2CE4E1660E}" dt="2021-01-13T03:52:53.858" v="1107" actId="1035"/>
          <ac:spMkLst>
            <pc:docMk/>
            <pc:sldMk cId="2268389162" sldId="286"/>
            <ac:spMk id="28" creationId="{39DC1817-C965-504E-8EC2-EA64B1972CC9}"/>
          </ac:spMkLst>
        </pc:spChg>
        <pc:grpChg chg="add mod">
          <ac:chgData name="Andrej Bogdanov (CSD)" userId="54a3fc38-bcd8-4812-b887-b84a314b9e17" providerId="ADAL" clId="{C462AAE6-844A-A640-AF43-8A2CE4E1660E}" dt="2021-01-13T03:42:14.804" v="907" actId="1035"/>
          <ac:grpSpMkLst>
            <pc:docMk/>
            <pc:sldMk cId="2268389162" sldId="286"/>
            <ac:grpSpMk id="27" creationId="{29E3DD3D-FCB4-8C47-84D9-118893926DBF}"/>
          </ac:grpSpMkLst>
        </pc:grp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3" creationId="{D303ABEF-20D2-484B-B697-9B271D254791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5" creationId="{586889A0-D1CA-7A45-8EBC-8D5FBB1B8379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6" creationId="{9B63A77C-66EF-E544-892E-E59EB280C462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7" creationId="{3995BA56-3DAB-7A46-ACB7-B945936D19D4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8" creationId="{D6D24AF0-05A0-814F-B660-10E28A006543}"/>
          </ac:inkMkLst>
        </pc:inkChg>
      </pc:sldChg>
      <pc:sldChg chg="delSp mod">
        <pc:chgData name="Andrej Bogdanov (CSD)" userId="54a3fc38-bcd8-4812-b887-b84a314b9e17" providerId="ADAL" clId="{C462AAE6-844A-A640-AF43-8A2CE4E1660E}" dt="2021-01-13T03:06:49.412" v="2" actId="478"/>
        <pc:sldMkLst>
          <pc:docMk/>
          <pc:sldMk cId="3474182209" sldId="287"/>
        </pc:sldMkLst>
        <pc:inkChg chg="del">
          <ac:chgData name="Andrej Bogdanov (CSD)" userId="54a3fc38-bcd8-4812-b887-b84a314b9e17" providerId="ADAL" clId="{C462AAE6-844A-A640-AF43-8A2CE4E1660E}" dt="2021-01-13T03:06:44.994" v="0" actId="478"/>
          <ac:inkMkLst>
            <pc:docMk/>
            <pc:sldMk cId="3474182209" sldId="287"/>
            <ac:inkMk id="2" creationId="{175AE2FF-530A-2C49-962D-90B49810C00F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4" creationId="{F4E35624-309B-144A-9B3C-76C04057D4AE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5" creationId="{2C0E0F57-E132-1E4C-BE5C-F4A514A00D64}"/>
          </ac:inkMkLst>
        </pc:inkChg>
        <pc:inkChg chg="del">
          <ac:chgData name="Andrej Bogdanov (CSD)" userId="54a3fc38-bcd8-4812-b887-b84a314b9e17" providerId="ADAL" clId="{C462AAE6-844A-A640-AF43-8A2CE4E1660E}" dt="2021-01-13T03:06:46.401" v="1" actId="478"/>
          <ac:inkMkLst>
            <pc:docMk/>
            <pc:sldMk cId="3474182209" sldId="287"/>
            <ac:inkMk id="6" creationId="{7DD35E55-18FA-CF41-AFA5-747F99960CD9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7" creationId="{540F64B2-5FC0-5545-9FF2-20482E83F420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8" creationId="{2EF87F5B-0B34-1A4C-8800-EDF117B51AA5}"/>
          </ac:inkMkLst>
        </pc:inkChg>
      </pc:sldChg>
      <pc:sldChg chg="delSp mod">
        <pc:chgData name="Andrej Bogdanov (CSD)" userId="54a3fc38-bcd8-4812-b887-b84a314b9e17" providerId="ADAL" clId="{C462AAE6-844A-A640-AF43-8A2CE4E1660E}" dt="2021-01-13T03:06:53.860" v="3" actId="478"/>
        <pc:sldMkLst>
          <pc:docMk/>
          <pc:sldMk cId="3209454138" sldId="289"/>
        </pc:sldMkLst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2" creationId="{6CA5A52F-C160-AC49-8523-43241CE84C7C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3" creationId="{DF1AB89A-498D-9545-8F99-8A60C15827EF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4" creationId="{E86B8569-2275-FE4A-941C-A5A00F44A575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5" creationId="{585F5BFA-489B-9248-819E-6A1D930DEB36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6" creationId="{757CD130-FCC3-164B-A480-ED45601D2695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7" creationId="{77B7C271-998B-2942-9103-BC05F6A37E9A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8" creationId="{324D0CB9-92A6-F94E-A584-4D599FA6B5D4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9" creationId="{B417A8A0-A3B3-F348-B8BF-C5CFFB67B47A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10" creationId="{6983CC1A-82D6-EC4F-A952-85DD39F10EBC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11" creationId="{0AF3C203-6CFB-5F49-89E8-F4F964852DC9}"/>
          </ac:inkMkLst>
        </pc:inkChg>
      </pc:sldChg>
      <pc:sldChg chg="new del">
        <pc:chgData name="Andrej Bogdanov (CSD)" userId="54a3fc38-bcd8-4812-b887-b84a314b9e17" providerId="ADAL" clId="{C462AAE6-844A-A640-AF43-8A2CE4E1660E}" dt="2021-01-13T03:39:46.699" v="782" actId="2696"/>
        <pc:sldMkLst>
          <pc:docMk/>
          <pc:sldMk cId="1143159206" sldId="291"/>
        </pc:sldMkLst>
      </pc:sldChg>
      <pc:sldChg chg="addSp delSp modSp add mod modClrScheme chgLayout">
        <pc:chgData name="Andrej Bogdanov (CSD)" userId="54a3fc38-bcd8-4812-b887-b84a314b9e17" providerId="ADAL" clId="{C462AAE6-844A-A640-AF43-8A2CE4E1660E}" dt="2021-01-13T03:52:40.310" v="1100" actId="207"/>
        <pc:sldMkLst>
          <pc:docMk/>
          <pc:sldMk cId="3385287962" sldId="291"/>
        </pc:sldMkLst>
        <pc:spChg chg="del mod">
          <ac:chgData name="Andrej Bogdanov (CSD)" userId="54a3fc38-bcd8-4812-b887-b84a314b9e17" providerId="ADAL" clId="{C462AAE6-844A-A640-AF43-8A2CE4E1660E}" dt="2021-01-13T03:40:24.631" v="786" actId="700"/>
          <ac:spMkLst>
            <pc:docMk/>
            <pc:sldMk cId="3385287962" sldId="291"/>
            <ac:spMk id="2" creationId="{A7BD75A1-D836-3743-88B0-AA1BD5AEF246}"/>
          </ac:spMkLst>
        </pc:spChg>
        <pc:spChg chg="add mod ord">
          <ac:chgData name="Andrej Bogdanov (CSD)" userId="54a3fc38-bcd8-4812-b887-b84a314b9e17" providerId="ADAL" clId="{C462AAE6-844A-A640-AF43-8A2CE4E1660E}" dt="2021-01-13T03:45:13.560" v="936" actId="20577"/>
          <ac:spMkLst>
            <pc:docMk/>
            <pc:sldMk cId="3385287962" sldId="291"/>
            <ac:spMk id="3" creationId="{0F9D9696-27E4-664F-8A24-632F0695778C}"/>
          </ac:spMkLst>
        </pc:spChg>
        <pc:spChg chg="add mod">
          <ac:chgData name="Andrej Bogdanov (CSD)" userId="54a3fc38-bcd8-4812-b887-b84a314b9e17" providerId="ADAL" clId="{C462AAE6-844A-A640-AF43-8A2CE4E1660E}" dt="2021-01-13T03:52:40.310" v="1100" actId="207"/>
          <ac:spMkLst>
            <pc:docMk/>
            <pc:sldMk cId="3385287962" sldId="291"/>
            <ac:spMk id="4" creationId="{9C928F5A-14BC-794E-9020-8DACDA72FDC0}"/>
          </ac:spMkLst>
        </pc:spChg>
        <pc:spChg chg="del">
          <ac:chgData name="Andrej Bogdanov (CSD)" userId="54a3fc38-bcd8-4812-b887-b84a314b9e17" providerId="ADAL" clId="{C462AAE6-844A-A640-AF43-8A2CE4E1660E}" dt="2021-01-13T03:40:29.176" v="788" actId="478"/>
          <ac:spMkLst>
            <pc:docMk/>
            <pc:sldMk cId="3385287962" sldId="291"/>
            <ac:spMk id="9" creationId="{ED1D0264-BBA8-C547-B00F-1EF6B2E96DFD}"/>
          </ac:spMkLst>
        </pc:spChg>
        <pc:spChg chg="add mod">
          <ac:chgData name="Andrej Bogdanov (CSD)" userId="54a3fc38-bcd8-4812-b887-b84a314b9e17" providerId="ADAL" clId="{C462AAE6-844A-A640-AF43-8A2CE4E1660E}" dt="2021-01-13T03:41:57.127" v="846" actId="1076"/>
          <ac:spMkLst>
            <pc:docMk/>
            <pc:sldMk cId="3385287962" sldId="291"/>
            <ac:spMk id="10" creationId="{54352861-EC9A-B741-A08E-D00ECFA75421}"/>
          </ac:spMkLst>
        </pc:spChg>
        <pc:spChg chg="del">
          <ac:chgData name="Andrej Bogdanov (CSD)" userId="54a3fc38-bcd8-4812-b887-b84a314b9e17" providerId="ADAL" clId="{C462AAE6-844A-A640-AF43-8A2CE4E1660E}" dt="2021-01-13T03:40:27.906" v="787" actId="478"/>
          <ac:spMkLst>
            <pc:docMk/>
            <pc:sldMk cId="3385287962" sldId="291"/>
            <ac:spMk id="23" creationId="{30257ADF-AAC3-7C46-8E1A-DD4F6F44725E}"/>
          </ac:spMkLst>
        </pc:spChg>
        <pc:spChg chg="del">
          <ac:chgData name="Andrej Bogdanov (CSD)" userId="54a3fc38-bcd8-4812-b887-b84a314b9e17" providerId="ADAL" clId="{C462AAE6-844A-A640-AF43-8A2CE4E1660E}" dt="2021-01-13T03:40:27.906" v="787" actId="478"/>
          <ac:spMkLst>
            <pc:docMk/>
            <pc:sldMk cId="3385287962" sldId="291"/>
            <ac:spMk id="24" creationId="{0F597FCD-37B8-BC41-B34C-995279ABA974}"/>
          </ac:spMkLst>
        </pc:spChg>
        <pc:grpChg chg="del">
          <ac:chgData name="Andrej Bogdanov (CSD)" userId="54a3fc38-bcd8-4812-b887-b84a314b9e17" providerId="ADAL" clId="{C462AAE6-844A-A640-AF43-8A2CE4E1660E}" dt="2021-01-13T03:40:27.906" v="787" actId="478"/>
          <ac:grpSpMkLst>
            <pc:docMk/>
            <pc:sldMk cId="3385287962" sldId="291"/>
            <ac:grpSpMk id="27" creationId="{29E3DD3D-FCB4-8C47-84D9-118893926DBF}"/>
          </ac:grpSpMkLst>
        </pc:grpChg>
      </pc:sldChg>
      <pc:sldChg chg="addSp delSp modSp add mod">
        <pc:chgData name="Andrej Bogdanov (CSD)" userId="54a3fc38-bcd8-4812-b887-b84a314b9e17" providerId="ADAL" clId="{C462AAE6-844A-A640-AF43-8A2CE4E1660E}" dt="2021-01-13T07:30:40.740" v="1360" actId="1036"/>
        <pc:sldMkLst>
          <pc:docMk/>
          <pc:sldMk cId="1835889139" sldId="292"/>
        </pc:sldMkLst>
        <pc:spChg chg="mod">
          <ac:chgData name="Andrej Bogdanov (CSD)" userId="54a3fc38-bcd8-4812-b887-b84a314b9e17" providerId="ADAL" clId="{C462AAE6-844A-A640-AF43-8A2CE4E1660E}" dt="2021-01-13T03:45:38.400" v="964" actId="20577"/>
          <ac:spMkLst>
            <pc:docMk/>
            <pc:sldMk cId="1835889139" sldId="292"/>
            <ac:spMk id="3" creationId="{0F9D9696-27E4-664F-8A24-632F0695778C}"/>
          </ac:spMkLst>
        </pc:spChg>
        <pc:spChg chg="add mod">
          <ac:chgData name="Andrej Bogdanov (CSD)" userId="54a3fc38-bcd8-4812-b887-b84a314b9e17" providerId="ADAL" clId="{C462AAE6-844A-A640-AF43-8A2CE4E1660E}" dt="2021-01-13T03:47:55.353" v="1010" actId="20577"/>
          <ac:spMkLst>
            <pc:docMk/>
            <pc:sldMk cId="1835889139" sldId="292"/>
            <ac:spMk id="4" creationId="{43EC1175-308A-EC42-B702-3162AA7EF8ED}"/>
          </ac:spMkLst>
        </pc:spChg>
        <pc:spChg chg="add del mod">
          <ac:chgData name="Andrej Bogdanov (CSD)" userId="54a3fc38-bcd8-4812-b887-b84a314b9e17" providerId="ADAL" clId="{C462AAE6-844A-A640-AF43-8A2CE4E1660E}" dt="2021-01-13T03:47:54.170" v="1009" actId="478"/>
          <ac:spMkLst>
            <pc:docMk/>
            <pc:sldMk cId="1835889139" sldId="292"/>
            <ac:spMk id="5" creationId="{E664F712-8A7C-024B-8D03-3012306A0355}"/>
          </ac:spMkLst>
        </pc:spChg>
        <pc:spChg chg="add mod">
          <ac:chgData name="Andrej Bogdanov (CSD)" userId="54a3fc38-bcd8-4812-b887-b84a314b9e17" providerId="ADAL" clId="{C462AAE6-844A-A640-AF43-8A2CE4E1660E}" dt="2021-01-13T03:49:03.787" v="1081" actId="1076"/>
          <ac:spMkLst>
            <pc:docMk/>
            <pc:sldMk cId="1835889139" sldId="292"/>
            <ac:spMk id="6" creationId="{1EF74B0E-7928-D84D-8B5E-90A00DAA496C}"/>
          </ac:spMkLst>
        </pc:spChg>
        <pc:spChg chg="mod">
          <ac:chgData name="Andrej Bogdanov (CSD)" userId="54a3fc38-bcd8-4812-b887-b84a314b9e17" providerId="ADAL" clId="{C462AAE6-844A-A640-AF43-8A2CE4E1660E}" dt="2021-01-13T03:48:49.657" v="1052"/>
          <ac:spMkLst>
            <pc:docMk/>
            <pc:sldMk cId="1835889139" sldId="292"/>
            <ac:spMk id="8" creationId="{0EA611AC-C295-634B-A577-2C71B77A448C}"/>
          </ac:spMkLst>
        </pc:spChg>
        <pc:spChg chg="mod">
          <ac:chgData name="Andrej Bogdanov (CSD)" userId="54a3fc38-bcd8-4812-b887-b84a314b9e17" providerId="ADAL" clId="{C462AAE6-844A-A640-AF43-8A2CE4E1660E}" dt="2021-01-13T03:48:49.657" v="1052"/>
          <ac:spMkLst>
            <pc:docMk/>
            <pc:sldMk cId="1835889139" sldId="292"/>
            <ac:spMk id="9" creationId="{144D585F-48A4-7E4F-B3A6-D0AE31626B90}"/>
          </ac:spMkLst>
        </pc:spChg>
        <pc:spChg chg="del">
          <ac:chgData name="Andrej Bogdanov (CSD)" userId="54a3fc38-bcd8-4812-b887-b84a314b9e17" providerId="ADAL" clId="{C462AAE6-844A-A640-AF43-8A2CE4E1660E}" dt="2021-01-13T03:45:25.731" v="959" actId="478"/>
          <ac:spMkLst>
            <pc:docMk/>
            <pc:sldMk cId="1835889139" sldId="292"/>
            <ac:spMk id="10" creationId="{54352861-EC9A-B741-A08E-D00ECFA75421}"/>
          </ac:spMkLst>
        </pc:spChg>
        <pc:spChg chg="add del mod">
          <ac:chgData name="Andrej Bogdanov (CSD)" userId="54a3fc38-bcd8-4812-b887-b84a314b9e17" providerId="ADAL" clId="{C462AAE6-844A-A640-AF43-8A2CE4E1660E}" dt="2021-01-13T03:48:55.920" v="1079" actId="478"/>
          <ac:spMkLst>
            <pc:docMk/>
            <pc:sldMk cId="1835889139" sldId="292"/>
            <ac:spMk id="11" creationId="{E64F91E7-AF01-7C44-BA73-ADDBB86F5CEF}"/>
          </ac:spMkLst>
        </pc:spChg>
        <pc:grpChg chg="add mod">
          <ac:chgData name="Andrej Bogdanov (CSD)" userId="54a3fc38-bcd8-4812-b887-b84a314b9e17" providerId="ADAL" clId="{C462AAE6-844A-A640-AF43-8A2CE4E1660E}" dt="2021-01-13T07:30:40.740" v="1360" actId="1036"/>
          <ac:grpSpMkLst>
            <pc:docMk/>
            <pc:sldMk cId="1835889139" sldId="292"/>
            <ac:grpSpMk id="7" creationId="{A7278089-65F3-D647-93BB-71E88314DA6E}"/>
          </ac:grpSpMkLst>
        </pc:grpChg>
      </pc:sldChg>
      <pc:sldChg chg="addSp delSp modSp new mod modClrScheme chgLayout">
        <pc:chgData name="Andrej Bogdanov (CSD)" userId="54a3fc38-bcd8-4812-b887-b84a314b9e17" providerId="ADAL" clId="{C462AAE6-844A-A640-AF43-8A2CE4E1660E}" dt="2021-01-13T07:18:44.631" v="1338" actId="1036"/>
        <pc:sldMkLst>
          <pc:docMk/>
          <pc:sldMk cId="32739879" sldId="293"/>
        </pc:sldMkLst>
        <pc:spChg chg="del">
          <ac:chgData name="Andrej Bogdanov (CSD)" userId="54a3fc38-bcd8-4812-b887-b84a314b9e17" providerId="ADAL" clId="{C462AAE6-844A-A640-AF43-8A2CE4E1660E}" dt="2021-01-13T03:51:48.033" v="1089" actId="700"/>
          <ac:spMkLst>
            <pc:docMk/>
            <pc:sldMk cId="32739879" sldId="293"/>
            <ac:spMk id="2" creationId="{96FF998A-A38F-E848-A6F0-BFEFDA7F7393}"/>
          </ac:spMkLst>
        </pc:spChg>
        <pc:spChg chg="add mod">
          <ac:chgData name="Andrej Bogdanov (CSD)" userId="54a3fc38-bcd8-4812-b887-b84a314b9e17" providerId="ADAL" clId="{C462AAE6-844A-A640-AF43-8A2CE4E1660E}" dt="2021-01-13T07:17:05.992" v="1218" actId="1076"/>
          <ac:spMkLst>
            <pc:docMk/>
            <pc:sldMk cId="32739879" sldId="293"/>
            <ac:spMk id="3" creationId="{DAA2BE46-D753-F94B-AAAD-8C42975FFE7D}"/>
          </ac:spMkLst>
        </pc:spChg>
        <pc:spChg chg="add del mod">
          <ac:chgData name="Andrej Bogdanov (CSD)" userId="54a3fc38-bcd8-4812-b887-b84a314b9e17" providerId="ADAL" clId="{C462AAE6-844A-A640-AF43-8A2CE4E1660E}" dt="2021-01-13T07:14:58.132" v="1131" actId="478"/>
          <ac:spMkLst>
            <pc:docMk/>
            <pc:sldMk cId="32739879" sldId="293"/>
            <ac:spMk id="4" creationId="{FF5B1E77-924B-4040-8A58-C827A5EF032A}"/>
          </ac:spMkLst>
        </pc:spChg>
        <pc:spChg chg="add mod">
          <ac:chgData name="Andrej Bogdanov (CSD)" userId="54a3fc38-bcd8-4812-b887-b84a314b9e17" providerId="ADAL" clId="{C462AAE6-844A-A640-AF43-8A2CE4E1660E}" dt="2021-01-13T07:17:05.992" v="1218" actId="1076"/>
          <ac:spMkLst>
            <pc:docMk/>
            <pc:sldMk cId="32739879" sldId="293"/>
            <ac:spMk id="5" creationId="{52BA2CEE-0376-9347-9901-0D08B2A68F25}"/>
          </ac:spMkLst>
        </pc:spChg>
        <pc:spChg chg="add mod">
          <ac:chgData name="Andrej Bogdanov (CSD)" userId="54a3fc38-bcd8-4812-b887-b84a314b9e17" providerId="ADAL" clId="{C462AAE6-844A-A640-AF43-8A2CE4E1660E}" dt="2021-01-13T07:18:32.353" v="1327" actId="2711"/>
          <ac:spMkLst>
            <pc:docMk/>
            <pc:sldMk cId="32739879" sldId="293"/>
            <ac:spMk id="9" creationId="{1C29A568-730E-5643-96B3-18BEE3BADF85}"/>
          </ac:spMkLst>
        </pc:spChg>
        <pc:spChg chg="add mod">
          <ac:chgData name="Andrej Bogdanov (CSD)" userId="54a3fc38-bcd8-4812-b887-b84a314b9e17" providerId="ADAL" clId="{C462AAE6-844A-A640-AF43-8A2CE4E1660E}" dt="2021-01-13T07:18:44.631" v="1338" actId="1036"/>
          <ac:spMkLst>
            <pc:docMk/>
            <pc:sldMk cId="32739879" sldId="293"/>
            <ac:spMk id="11" creationId="{4B8EBD5D-659F-914E-BCD3-3D29A8C7D49C}"/>
          </ac:spMkLst>
        </pc:spChg>
        <pc:grpChg chg="add mod">
          <ac:chgData name="Andrej Bogdanov (CSD)" userId="54a3fc38-bcd8-4812-b887-b84a314b9e17" providerId="ADAL" clId="{C462AAE6-844A-A640-AF43-8A2CE4E1660E}" dt="2021-01-13T07:18:00.998" v="1278" actId="1037"/>
          <ac:grpSpMkLst>
            <pc:docMk/>
            <pc:sldMk cId="32739879" sldId="293"/>
            <ac:grpSpMk id="10" creationId="{A55FA4FA-B2FF-4140-8D11-FEF848A9442F}"/>
          </ac:grpSpMkLst>
        </pc:grpChg>
        <pc:cxnChg chg="add mod">
          <ac:chgData name="Andrej Bogdanov (CSD)" userId="54a3fc38-bcd8-4812-b887-b84a314b9e17" providerId="ADAL" clId="{C462AAE6-844A-A640-AF43-8A2CE4E1660E}" dt="2021-01-13T07:17:05.992" v="1218" actId="1076"/>
          <ac:cxnSpMkLst>
            <pc:docMk/>
            <pc:sldMk cId="32739879" sldId="293"/>
            <ac:cxnSpMk id="7" creationId="{6D6C7F98-98C6-4543-8A59-D65042E9E741}"/>
          </ac:cxnSpMkLst>
        </pc:cxnChg>
      </pc:sldChg>
      <pc:sldMasterChg chg="modSldLayout">
        <pc:chgData name="Andrej Bogdanov (CSD)" userId="54a3fc38-bcd8-4812-b887-b84a314b9e17" providerId="ADAL" clId="{C462AAE6-844A-A640-AF43-8A2CE4E1660E}" dt="2021-01-13T07:30:07.486" v="1348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C462AAE6-844A-A640-AF43-8A2CE4E1660E}" dt="2021-01-13T07:30:07.486" v="1348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C462AAE6-844A-A640-AF43-8A2CE4E1660E}" dt="2021-01-13T07:30:07.486" v="1348" actId="20577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46D93EEB-EE20-F043-B303-D379EF07537C}"/>
    <pc:docChg chg="custSel addSld delSld modSld">
      <pc:chgData name="Andrej Bogdanov (CSD)" userId="54a3fc38-bcd8-4812-b887-b84a314b9e17" providerId="ADAL" clId="{46D93EEB-EE20-F043-B303-D379EF07537C}" dt="2021-01-13T02:59:46.820" v="66" actId="680"/>
      <pc:docMkLst>
        <pc:docMk/>
      </pc:docMkLst>
      <pc:sldChg chg="modSp mod">
        <pc:chgData name="Andrej Bogdanov (CSD)" userId="54a3fc38-bcd8-4812-b887-b84a314b9e17" providerId="ADAL" clId="{46D93EEB-EE20-F043-B303-D379EF07537C}" dt="2021-01-13T02:54:55.961" v="41" actId="1076"/>
        <pc:sldMkLst>
          <pc:docMk/>
          <pc:sldMk cId="4293983235" sldId="256"/>
        </pc:sldMkLst>
        <pc:spChg chg="mod">
          <ac:chgData name="Andrej Bogdanov (CSD)" userId="54a3fc38-bcd8-4812-b887-b84a314b9e17" providerId="ADAL" clId="{46D93EEB-EE20-F043-B303-D379EF07537C}" dt="2021-01-13T02:54:55.961" v="41" actId="1076"/>
          <ac:spMkLst>
            <pc:docMk/>
            <pc:sldMk cId="4293983235" sldId="256"/>
            <ac:spMk id="2" creationId="{00000000-0000-0000-0000-000000000000}"/>
          </ac:spMkLst>
        </pc:spChg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910449489" sldId="257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871201104" sldId="258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639846032" sldId="259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066480065" sldId="26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367984951" sldId="26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290664766" sldId="26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009012011" sldId="263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203218808" sldId="264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673016085" sldId="265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703338071" sldId="266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861798232" sldId="267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889963386" sldId="268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367920729" sldId="269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15814539" sldId="27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911810824" sldId="27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857692231" sldId="27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561039472" sldId="274"/>
        </pc:sldMkLst>
      </pc:sldChg>
      <pc:sldChg chg="delSp mod">
        <pc:chgData name="Andrej Bogdanov (CSD)" userId="54a3fc38-bcd8-4812-b887-b84a314b9e17" providerId="ADAL" clId="{46D93EEB-EE20-F043-B303-D379EF07537C}" dt="2021-01-13T02:55:41.076" v="42" actId="478"/>
        <pc:sldMkLst>
          <pc:docMk/>
          <pc:sldMk cId="1239993417" sldId="277"/>
        </pc:sldMkLst>
        <pc:inkChg chg="del">
          <ac:chgData name="Andrej Bogdanov (CSD)" userId="54a3fc38-bcd8-4812-b887-b84a314b9e17" providerId="ADAL" clId="{46D93EEB-EE20-F043-B303-D379EF07537C}" dt="2021-01-13T02:55:41.076" v="42" actId="478"/>
          <ac:inkMkLst>
            <pc:docMk/>
            <pc:sldMk cId="1239993417" sldId="277"/>
            <ac:inkMk id="9" creationId="{AF401CA9-E44B-8F48-9CB1-413F37D1CCDA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34.255" v="50" actId="478"/>
        <pc:sldMkLst>
          <pc:docMk/>
          <pc:sldMk cId="2732801323" sldId="278"/>
        </pc:sldMkLst>
        <pc:inkChg chg="del">
          <ac:chgData name="Andrej Bogdanov (CSD)" userId="54a3fc38-bcd8-4812-b887-b84a314b9e17" providerId="ADAL" clId="{46D93EEB-EE20-F043-B303-D379EF07537C}" dt="2021-01-13T02:56:32.939" v="49" actId="478"/>
          <ac:inkMkLst>
            <pc:docMk/>
            <pc:sldMk cId="2732801323" sldId="278"/>
            <ac:inkMk id="8" creationId="{9EFF5F76-65C9-F241-BE18-B3C5BF4B5A0C}"/>
          </ac:inkMkLst>
        </pc:inkChg>
        <pc:inkChg chg="del">
          <ac:chgData name="Andrej Bogdanov (CSD)" userId="54a3fc38-bcd8-4812-b887-b84a314b9e17" providerId="ADAL" clId="{46D93EEB-EE20-F043-B303-D379EF07537C}" dt="2021-01-13T02:56:34.255" v="50" actId="478"/>
          <ac:inkMkLst>
            <pc:docMk/>
            <pc:sldMk cId="2732801323" sldId="278"/>
            <ac:inkMk id="9" creationId="{617BF0BA-80EB-1D46-8DAA-D9C96F47EF7C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37.942" v="51" actId="478"/>
        <pc:sldMkLst>
          <pc:docMk/>
          <pc:sldMk cId="3817133386" sldId="279"/>
        </pc:sldMkLst>
        <pc:inkChg chg="del">
          <ac:chgData name="Andrej Bogdanov (CSD)" userId="54a3fc38-bcd8-4812-b887-b84a314b9e17" providerId="ADAL" clId="{46D93EEB-EE20-F043-B303-D379EF07537C}" dt="2021-01-13T02:56:37.942" v="51" actId="478"/>
          <ac:inkMkLst>
            <pc:docMk/>
            <pc:sldMk cId="3817133386" sldId="279"/>
            <ac:inkMk id="2" creationId="{43220655-5000-1B4C-B9E1-4A6A288F6FB7}"/>
          </ac:inkMkLst>
        </pc:inkChg>
      </pc:sldChg>
      <pc:sldChg chg="delSp modSp mod">
        <pc:chgData name="Andrej Bogdanov (CSD)" userId="54a3fc38-bcd8-4812-b887-b84a314b9e17" providerId="ADAL" clId="{46D93EEB-EE20-F043-B303-D379EF07537C}" dt="2021-01-13T02:56:17.288" v="48" actId="478"/>
        <pc:sldMkLst>
          <pc:docMk/>
          <pc:sldMk cId="1006473147" sldId="281"/>
        </pc:sldMkLst>
        <pc:spChg chg="mod">
          <ac:chgData name="Andrej Bogdanov (CSD)" userId="54a3fc38-bcd8-4812-b887-b84a314b9e17" providerId="ADAL" clId="{46D93EEB-EE20-F043-B303-D379EF07537C}" dt="2021-01-13T02:56:00.344" v="45" actId="2711"/>
          <ac:spMkLst>
            <pc:docMk/>
            <pc:sldMk cId="1006473147" sldId="281"/>
            <ac:spMk id="3" creationId="{D8DE5AF4-474E-9A4D-B460-045444CDC8B9}"/>
          </ac:spMkLst>
        </pc:spChg>
        <pc:inkChg chg="del">
          <ac:chgData name="Andrej Bogdanov (CSD)" userId="54a3fc38-bcd8-4812-b887-b84a314b9e17" providerId="ADAL" clId="{46D93EEB-EE20-F043-B303-D379EF07537C}" dt="2021-01-13T02:56:14.241" v="46" actId="478"/>
          <ac:inkMkLst>
            <pc:docMk/>
            <pc:sldMk cId="1006473147" sldId="281"/>
            <ac:inkMk id="6" creationId="{A6305A09-BAED-A540-8B1F-DA928545E545}"/>
          </ac:inkMkLst>
        </pc:inkChg>
        <pc:inkChg chg="del">
          <ac:chgData name="Andrej Bogdanov (CSD)" userId="54a3fc38-bcd8-4812-b887-b84a314b9e17" providerId="ADAL" clId="{46D93EEB-EE20-F043-B303-D379EF07537C}" dt="2021-01-13T02:56:17.288" v="48" actId="478"/>
          <ac:inkMkLst>
            <pc:docMk/>
            <pc:sldMk cId="1006473147" sldId="281"/>
            <ac:inkMk id="8" creationId="{CB07F26C-7666-8840-8B91-F2660FE2F897}"/>
          </ac:inkMkLst>
        </pc:inkChg>
        <pc:inkChg chg="del">
          <ac:chgData name="Andrej Bogdanov (CSD)" userId="54a3fc38-bcd8-4812-b887-b84a314b9e17" providerId="ADAL" clId="{46D93EEB-EE20-F043-B303-D379EF07537C}" dt="2021-01-13T02:56:16.018" v="47" actId="478"/>
          <ac:inkMkLst>
            <pc:docMk/>
            <pc:sldMk cId="1006473147" sldId="281"/>
            <ac:inkMk id="11" creationId="{FEDE7556-C160-2D44-9BD7-7FDF798C0C84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57.775" v="53" actId="478"/>
        <pc:sldMkLst>
          <pc:docMk/>
          <pc:sldMk cId="2632464731" sldId="282"/>
        </pc:sldMkLst>
        <pc:inkChg chg="del">
          <ac:chgData name="Andrej Bogdanov (CSD)" userId="54a3fc38-bcd8-4812-b887-b84a314b9e17" providerId="ADAL" clId="{46D93EEB-EE20-F043-B303-D379EF07537C}" dt="2021-01-13T02:56:56.425" v="52" actId="478"/>
          <ac:inkMkLst>
            <pc:docMk/>
            <pc:sldMk cId="2632464731" sldId="282"/>
            <ac:inkMk id="7" creationId="{7E89D870-E876-C142-9BAE-EC924361E38B}"/>
          </ac:inkMkLst>
        </pc:inkChg>
        <pc:inkChg chg="del">
          <ac:chgData name="Andrej Bogdanov (CSD)" userId="54a3fc38-bcd8-4812-b887-b84a314b9e17" providerId="ADAL" clId="{46D93EEB-EE20-F043-B303-D379EF07537C}" dt="2021-01-13T02:56:57.775" v="53" actId="478"/>
          <ac:inkMkLst>
            <pc:docMk/>
            <pc:sldMk cId="2632464731" sldId="282"/>
            <ac:inkMk id="8" creationId="{DEEFC079-86B1-A746-A0FE-34FC49C6687A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7:03.039" v="56" actId="478"/>
        <pc:sldMkLst>
          <pc:docMk/>
          <pc:sldMk cId="2097432329" sldId="283"/>
        </pc:sldMkLst>
        <pc:inkChg chg="del">
          <ac:chgData name="Andrej Bogdanov (CSD)" userId="54a3fc38-bcd8-4812-b887-b84a314b9e17" providerId="ADAL" clId="{46D93EEB-EE20-F043-B303-D379EF07537C}" dt="2021-01-13T02:57:00.016" v="54" actId="478"/>
          <ac:inkMkLst>
            <pc:docMk/>
            <pc:sldMk cId="2097432329" sldId="283"/>
            <ac:inkMk id="2" creationId="{0698A415-2FC0-314B-807B-6FA9AEAEC2F5}"/>
          </ac:inkMkLst>
        </pc:inkChg>
        <pc:inkChg chg="del">
          <ac:chgData name="Andrej Bogdanov (CSD)" userId="54a3fc38-bcd8-4812-b887-b84a314b9e17" providerId="ADAL" clId="{46D93EEB-EE20-F043-B303-D379EF07537C}" dt="2021-01-13T02:57:01.172" v="55" actId="478"/>
          <ac:inkMkLst>
            <pc:docMk/>
            <pc:sldMk cId="2097432329" sldId="283"/>
            <ac:inkMk id="3" creationId="{C728DA04-79F2-9C44-8A47-A7D3EB42EA7C}"/>
          </ac:inkMkLst>
        </pc:inkChg>
        <pc:inkChg chg="del">
          <ac:chgData name="Andrej Bogdanov (CSD)" userId="54a3fc38-bcd8-4812-b887-b84a314b9e17" providerId="ADAL" clId="{46D93EEB-EE20-F043-B303-D379EF07537C}" dt="2021-01-13T02:57:03.039" v="56" actId="478"/>
          <ac:inkMkLst>
            <pc:docMk/>
            <pc:sldMk cId="2097432329" sldId="283"/>
            <ac:inkMk id="4" creationId="{B02C2489-E96C-5841-ABC1-E650A30E8BE4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7:53.994" v="61" actId="478"/>
        <pc:sldMkLst>
          <pc:docMk/>
          <pc:sldMk cId="17673665" sldId="284"/>
        </pc:sldMkLst>
        <pc:inkChg chg="del">
          <ac:chgData name="Andrej Bogdanov (CSD)" userId="54a3fc38-bcd8-4812-b887-b84a314b9e17" providerId="ADAL" clId="{46D93EEB-EE20-F043-B303-D379EF07537C}" dt="2021-01-13T02:57:49.728" v="58" actId="478"/>
          <ac:inkMkLst>
            <pc:docMk/>
            <pc:sldMk cId="17673665" sldId="284"/>
            <ac:inkMk id="2" creationId="{7DD16E58-43E2-A547-9CF0-0EDBC991FAD1}"/>
          </ac:inkMkLst>
        </pc:inkChg>
        <pc:inkChg chg="del">
          <ac:chgData name="Andrej Bogdanov (CSD)" userId="54a3fc38-bcd8-4812-b887-b84a314b9e17" providerId="ADAL" clId="{46D93EEB-EE20-F043-B303-D379EF07537C}" dt="2021-01-13T02:57:48.084" v="57" actId="478"/>
          <ac:inkMkLst>
            <pc:docMk/>
            <pc:sldMk cId="17673665" sldId="284"/>
            <ac:inkMk id="6" creationId="{A0160DB7-F7D6-C74F-A42F-C98EDBED6873}"/>
          </ac:inkMkLst>
        </pc:inkChg>
        <pc:inkChg chg="del">
          <ac:chgData name="Andrej Bogdanov (CSD)" userId="54a3fc38-bcd8-4812-b887-b84a314b9e17" providerId="ADAL" clId="{46D93EEB-EE20-F043-B303-D379EF07537C}" dt="2021-01-13T02:57:50.994" v="59" actId="478"/>
          <ac:inkMkLst>
            <pc:docMk/>
            <pc:sldMk cId="17673665" sldId="284"/>
            <ac:inkMk id="7" creationId="{55FD46A5-8DD2-AF45-B81C-1DE2361A9E88}"/>
          </ac:inkMkLst>
        </pc:inkChg>
        <pc:inkChg chg="del">
          <ac:chgData name="Andrej Bogdanov (CSD)" userId="54a3fc38-bcd8-4812-b887-b84a314b9e17" providerId="ADAL" clId="{46D93EEB-EE20-F043-B303-D379EF07537C}" dt="2021-01-13T02:57:52.571" v="60" actId="478"/>
          <ac:inkMkLst>
            <pc:docMk/>
            <pc:sldMk cId="17673665" sldId="284"/>
            <ac:inkMk id="8" creationId="{2565134F-1A6A-2643-B5F2-2FBD95823007}"/>
          </ac:inkMkLst>
        </pc:inkChg>
        <pc:inkChg chg="del">
          <ac:chgData name="Andrej Bogdanov (CSD)" userId="54a3fc38-bcd8-4812-b887-b84a314b9e17" providerId="ADAL" clId="{46D93EEB-EE20-F043-B303-D379EF07537C}" dt="2021-01-13T02:57:53.994" v="61" actId="478"/>
          <ac:inkMkLst>
            <pc:docMk/>
            <pc:sldMk cId="17673665" sldId="284"/>
            <ac:inkMk id="9" creationId="{8D21F96B-5035-8D41-BC63-12A1F2B66B66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8:07.288" v="65" actId="478"/>
        <pc:sldMkLst>
          <pc:docMk/>
          <pc:sldMk cId="3076498198" sldId="285"/>
        </pc:sldMkLst>
        <pc:inkChg chg="del">
          <ac:chgData name="Andrej Bogdanov (CSD)" userId="54a3fc38-bcd8-4812-b887-b84a314b9e17" providerId="ADAL" clId="{46D93EEB-EE20-F043-B303-D379EF07537C}" dt="2021-01-13T02:58:07.288" v="65" actId="478"/>
          <ac:inkMkLst>
            <pc:docMk/>
            <pc:sldMk cId="3076498198" sldId="285"/>
            <ac:inkMk id="4" creationId="{BDB9CF2B-E151-064B-B605-0189C7F3D6AB}"/>
          </ac:inkMkLst>
        </pc:inkChg>
        <pc:inkChg chg="del">
          <ac:chgData name="Andrej Bogdanov (CSD)" userId="54a3fc38-bcd8-4812-b887-b84a314b9e17" providerId="ADAL" clId="{46D93EEB-EE20-F043-B303-D379EF07537C}" dt="2021-01-13T02:57:56.876" v="62" actId="478"/>
          <ac:inkMkLst>
            <pc:docMk/>
            <pc:sldMk cId="3076498198" sldId="285"/>
            <ac:inkMk id="5" creationId="{24BF58A9-DE81-5A4F-AB41-A46C60E2AF90}"/>
          </ac:inkMkLst>
        </pc:inkChg>
        <pc:inkChg chg="del">
          <ac:chgData name="Andrej Bogdanov (CSD)" userId="54a3fc38-bcd8-4812-b887-b84a314b9e17" providerId="ADAL" clId="{46D93EEB-EE20-F043-B303-D379EF07537C}" dt="2021-01-13T02:57:58.692" v="63" actId="478"/>
          <ac:inkMkLst>
            <pc:docMk/>
            <pc:sldMk cId="3076498198" sldId="285"/>
            <ac:inkMk id="6" creationId="{EF81C6F7-3D44-FF46-8BAF-03292C0E6C1A}"/>
          </ac:inkMkLst>
        </pc:inkChg>
        <pc:inkChg chg="del">
          <ac:chgData name="Andrej Bogdanov (CSD)" userId="54a3fc38-bcd8-4812-b887-b84a314b9e17" providerId="ADAL" clId="{46D93EEB-EE20-F043-B303-D379EF07537C}" dt="2021-01-13T02:58:01.098" v="64" actId="478"/>
          <ac:inkMkLst>
            <pc:docMk/>
            <pc:sldMk cId="3076498198" sldId="285"/>
            <ac:inkMk id="7" creationId="{54D48F89-1035-5449-B2DF-4081E1F3ED9D}"/>
          </ac:inkMkLst>
        </pc:inkChg>
      </pc:sldChg>
      <pc:sldChg chg="new">
        <pc:chgData name="Andrej Bogdanov (CSD)" userId="54a3fc38-bcd8-4812-b887-b84a314b9e17" providerId="ADAL" clId="{46D93EEB-EE20-F043-B303-D379EF07537C}" dt="2021-01-13T02:59:46.820" v="66" actId="680"/>
        <pc:sldMkLst>
          <pc:docMk/>
          <pc:sldMk cId="832676892" sldId="29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985372151" sldId="29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008524110" sldId="29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887772425" sldId="29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238857303" sldId="293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516696549" sldId="294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515994884" sldId="295"/>
        </pc:sldMkLst>
      </pc:sldChg>
    </pc:docChg>
  </pc:docChgLst>
  <pc:docChgLst>
    <pc:chgData name="Andrej Bogdanov (CSD)" userId="54a3fc38-bcd8-4812-b887-b84a314b9e17" providerId="ADAL" clId="{DFB3421F-52EB-B547-B008-BC5E94E33D19}"/>
    <pc:docChg chg="custSel addSld modSld sldOrd">
      <pc:chgData name="Andrej Bogdanov (CSD)" userId="54a3fc38-bcd8-4812-b887-b84a314b9e17" providerId="ADAL" clId="{DFB3421F-52EB-B547-B008-BC5E94E33D19}" dt="2021-02-08T04:00:41.018" v="168" actId="20577"/>
      <pc:docMkLst>
        <pc:docMk/>
      </pc:docMkLst>
      <pc:sldChg chg="modSp mod">
        <pc:chgData name="Andrej Bogdanov (CSD)" userId="54a3fc38-bcd8-4812-b887-b84a314b9e17" providerId="ADAL" clId="{DFB3421F-52EB-B547-B008-BC5E94E33D19}" dt="2021-02-08T03:17:33.492" v="55" actId="20577"/>
        <pc:sldMkLst>
          <pc:docMk/>
          <pc:sldMk cId="2405073769" sldId="258"/>
        </pc:sldMkLst>
        <pc:spChg chg="mod">
          <ac:chgData name="Andrej Bogdanov (CSD)" userId="54a3fc38-bcd8-4812-b887-b84a314b9e17" providerId="ADAL" clId="{DFB3421F-52EB-B547-B008-BC5E94E33D19}" dt="2021-02-08T03:17:11.953" v="48"/>
          <ac:spMkLst>
            <pc:docMk/>
            <pc:sldMk cId="2405073769" sldId="258"/>
            <ac:spMk id="6" creationId="{A65BECA8-59A7-0346-BDD7-953F413BB243}"/>
          </ac:spMkLst>
        </pc:spChg>
        <pc:spChg chg="mod">
          <ac:chgData name="Andrej Bogdanov (CSD)" userId="54a3fc38-bcd8-4812-b887-b84a314b9e17" providerId="ADAL" clId="{DFB3421F-52EB-B547-B008-BC5E94E33D19}" dt="2021-02-08T03:17:13.158" v="49" actId="20577"/>
          <ac:spMkLst>
            <pc:docMk/>
            <pc:sldMk cId="2405073769" sldId="258"/>
            <ac:spMk id="10" creationId="{98621B53-A87A-3345-9F67-E5BA81CF3C77}"/>
          </ac:spMkLst>
        </pc:spChg>
        <pc:spChg chg="mod">
          <ac:chgData name="Andrej Bogdanov (CSD)" userId="54a3fc38-bcd8-4812-b887-b84a314b9e17" providerId="ADAL" clId="{DFB3421F-52EB-B547-B008-BC5E94E33D19}" dt="2021-02-08T03:17:11.953" v="48"/>
          <ac:spMkLst>
            <pc:docMk/>
            <pc:sldMk cId="2405073769" sldId="258"/>
            <ac:spMk id="13" creationId="{134D3F25-8111-FC41-BEC5-113B91A1884B}"/>
          </ac:spMkLst>
        </pc:spChg>
        <pc:spChg chg="mod">
          <ac:chgData name="Andrej Bogdanov (CSD)" userId="54a3fc38-bcd8-4812-b887-b84a314b9e17" providerId="ADAL" clId="{DFB3421F-52EB-B547-B008-BC5E94E33D19}" dt="2021-02-08T03:17:33.492" v="55" actId="20577"/>
          <ac:spMkLst>
            <pc:docMk/>
            <pc:sldMk cId="2405073769" sldId="258"/>
            <ac:spMk id="17" creationId="{89B38A7A-D23B-A245-BCC0-2A816149E118}"/>
          </ac:spMkLst>
        </pc:spChg>
        <pc:grpChg chg="mod">
          <ac:chgData name="Andrej Bogdanov (CSD)" userId="54a3fc38-bcd8-4812-b887-b84a314b9e17" providerId="ADAL" clId="{DFB3421F-52EB-B547-B008-BC5E94E33D19}" dt="2021-02-08T03:17:11.953" v="48"/>
          <ac:grpSpMkLst>
            <pc:docMk/>
            <pc:sldMk cId="2405073769" sldId="258"/>
            <ac:grpSpMk id="14" creationId="{DA27FE01-A62A-D341-9242-A94C70E1ACF7}"/>
          </ac:grpSpMkLst>
        </pc:grpChg>
        <pc:cxnChg chg="mod">
          <ac:chgData name="Andrej Bogdanov (CSD)" userId="54a3fc38-bcd8-4812-b887-b84a314b9e17" providerId="ADAL" clId="{DFB3421F-52EB-B547-B008-BC5E94E33D19}" dt="2021-02-08T03:17:11.953" v="48"/>
          <ac:cxnSpMkLst>
            <pc:docMk/>
            <pc:sldMk cId="2405073769" sldId="258"/>
            <ac:cxnSpMk id="7" creationId="{5895E0CB-4BCB-734D-BEAD-4E39C9F80E3D}"/>
          </ac:cxnSpMkLst>
        </pc:cxnChg>
        <pc:cxnChg chg="mod">
          <ac:chgData name="Andrej Bogdanov (CSD)" userId="54a3fc38-bcd8-4812-b887-b84a314b9e17" providerId="ADAL" clId="{DFB3421F-52EB-B547-B008-BC5E94E33D19}" dt="2021-02-08T03:17:11.953" v="48"/>
          <ac:cxnSpMkLst>
            <pc:docMk/>
            <pc:sldMk cId="2405073769" sldId="258"/>
            <ac:cxnSpMk id="8" creationId="{B511F30F-D56A-664F-8F94-53AAC37F798B}"/>
          </ac:cxnSpMkLst>
        </pc:cxnChg>
      </pc:sldChg>
      <pc:sldChg chg="modSp mod">
        <pc:chgData name="Andrej Bogdanov (CSD)" userId="54a3fc38-bcd8-4812-b887-b84a314b9e17" providerId="ADAL" clId="{DFB3421F-52EB-B547-B008-BC5E94E33D19}" dt="2021-02-08T03:07:20.696" v="12" actId="1038"/>
        <pc:sldMkLst>
          <pc:docMk/>
          <pc:sldMk cId="3436939201" sldId="304"/>
        </pc:sldMkLst>
        <pc:spChg chg="mod">
          <ac:chgData name="Andrej Bogdanov (CSD)" userId="54a3fc38-bcd8-4812-b887-b84a314b9e17" providerId="ADAL" clId="{DFB3421F-52EB-B547-B008-BC5E94E33D19}" dt="2021-02-08T03:07:20.696" v="12" actId="1038"/>
          <ac:spMkLst>
            <pc:docMk/>
            <pc:sldMk cId="3436939201" sldId="304"/>
            <ac:spMk id="4" creationId="{0D9CEF92-87E8-BC45-97D8-48C0B8346F76}"/>
          </ac:spMkLst>
        </pc:spChg>
        <pc:spChg chg="mod">
          <ac:chgData name="Andrej Bogdanov (CSD)" userId="54a3fc38-bcd8-4812-b887-b84a314b9e17" providerId="ADAL" clId="{DFB3421F-52EB-B547-B008-BC5E94E33D19}" dt="2021-02-08T03:07:20.696" v="12" actId="1038"/>
          <ac:spMkLst>
            <pc:docMk/>
            <pc:sldMk cId="3436939201" sldId="304"/>
            <ac:spMk id="5" creationId="{51AB4C45-02EB-044D-819C-23E5BCBEA202}"/>
          </ac:spMkLst>
        </pc:spChg>
      </pc:sldChg>
      <pc:sldChg chg="modSp mod ord">
        <pc:chgData name="Andrej Bogdanov (CSD)" userId="54a3fc38-bcd8-4812-b887-b84a314b9e17" providerId="ADAL" clId="{DFB3421F-52EB-B547-B008-BC5E94E33D19}" dt="2021-02-08T03:10:19.816" v="19" actId="20577"/>
        <pc:sldMkLst>
          <pc:docMk/>
          <pc:sldMk cId="1171049812" sldId="305"/>
        </pc:sldMkLst>
        <pc:spChg chg="mod">
          <ac:chgData name="Andrej Bogdanov (CSD)" userId="54a3fc38-bcd8-4812-b887-b84a314b9e17" providerId="ADAL" clId="{DFB3421F-52EB-B547-B008-BC5E94E33D19}" dt="2021-02-08T03:10:19.816" v="19" actId="20577"/>
          <ac:spMkLst>
            <pc:docMk/>
            <pc:sldMk cId="1171049812" sldId="305"/>
            <ac:spMk id="3" creationId="{5165EFEF-DC91-184D-BFBF-72E75D71884B}"/>
          </ac:spMkLst>
        </pc:spChg>
      </pc:sldChg>
      <pc:sldChg chg="modSp mod">
        <pc:chgData name="Andrej Bogdanov (CSD)" userId="54a3fc38-bcd8-4812-b887-b84a314b9e17" providerId="ADAL" clId="{DFB3421F-52EB-B547-B008-BC5E94E33D19}" dt="2021-02-08T03:16:17.901" v="41" actId="20577"/>
        <pc:sldMkLst>
          <pc:docMk/>
          <pc:sldMk cId="2154237552" sldId="306"/>
        </pc:sldMkLst>
        <pc:spChg chg="mod">
          <ac:chgData name="Andrej Bogdanov (CSD)" userId="54a3fc38-bcd8-4812-b887-b84a314b9e17" providerId="ADAL" clId="{DFB3421F-52EB-B547-B008-BC5E94E33D19}" dt="2021-02-08T03:16:17.901" v="41" actId="20577"/>
          <ac:spMkLst>
            <pc:docMk/>
            <pc:sldMk cId="2154237552" sldId="306"/>
            <ac:spMk id="3" creationId="{5165EFEF-DC91-184D-BFBF-72E75D71884B}"/>
          </ac:spMkLst>
        </pc:spChg>
      </pc:sldChg>
      <pc:sldChg chg="modSp add mod">
        <pc:chgData name="Andrej Bogdanov (CSD)" userId="54a3fc38-bcd8-4812-b887-b84a314b9e17" providerId="ADAL" clId="{DFB3421F-52EB-B547-B008-BC5E94E33D19}" dt="2021-02-08T04:00:41.018" v="168" actId="20577"/>
        <pc:sldMkLst>
          <pc:docMk/>
          <pc:sldMk cId="8133859" sldId="321"/>
        </pc:sldMkLst>
        <pc:spChg chg="mod">
          <ac:chgData name="Andrej Bogdanov (CSD)" userId="54a3fc38-bcd8-4812-b887-b84a314b9e17" providerId="ADAL" clId="{DFB3421F-52EB-B547-B008-BC5E94E33D19}" dt="2021-02-08T04:00:41.018" v="168" actId="20577"/>
          <ac:spMkLst>
            <pc:docMk/>
            <pc:sldMk cId="8133859" sldId="321"/>
            <ac:spMk id="3" creationId="{30053D74-DB57-7F43-AF3E-636957A639DC}"/>
          </ac:spMkLst>
        </pc:spChg>
      </pc:sldChg>
    </pc:docChg>
  </pc:docChgLst>
  <pc:docChgLst>
    <pc:chgData name="Andrej Bogdanov (CSD)" userId="54a3fc38-bcd8-4812-b887-b84a314b9e17" providerId="ADAL" clId="{9F8E9472-5185-834A-B56C-D32622A8A743}"/>
    <pc:docChg chg="undo custSel addSld delSld modSld sldOrd">
      <pc:chgData name="Andrej Bogdanov (CSD)" userId="54a3fc38-bcd8-4812-b887-b84a314b9e17" providerId="ADAL" clId="{9F8E9472-5185-834A-B56C-D32622A8A743}" dt="2021-04-06T05:06:12.801" v="4278" actId="20577"/>
      <pc:docMkLst>
        <pc:docMk/>
      </pc:docMkLst>
      <pc:sldChg chg="modSp mod">
        <pc:chgData name="Andrej Bogdanov (CSD)" userId="54a3fc38-bcd8-4812-b887-b84a314b9e17" providerId="ADAL" clId="{9F8E9472-5185-834A-B56C-D32622A8A743}" dt="2021-04-05T03:29:19.496" v="17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9F8E9472-5185-834A-B56C-D32622A8A743}" dt="2021-04-05T03:29:19.496" v="17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1959531544" sldId="257"/>
        </pc:sldMkLst>
      </pc:sldChg>
      <pc:sldChg chg="addSp delSp modSp new mod modClrScheme chgLayout modNotesTx">
        <pc:chgData name="Andrej Bogdanov (CSD)" userId="54a3fc38-bcd8-4812-b887-b84a314b9e17" providerId="ADAL" clId="{9F8E9472-5185-834A-B56C-D32622A8A743}" dt="2021-04-06T05:05:19.505" v="4274" actId="20577"/>
        <pc:sldMkLst>
          <pc:docMk/>
          <pc:sldMk cId="3136080596" sldId="257"/>
        </pc:sldMkLst>
        <pc:spChg chg="add mod">
          <ac:chgData name="Andrej Bogdanov (CSD)" userId="54a3fc38-bcd8-4812-b887-b84a314b9e17" providerId="ADAL" clId="{9F8E9472-5185-834A-B56C-D32622A8A743}" dt="2021-04-05T03:38:16.333" v="227" actId="20577"/>
          <ac:spMkLst>
            <pc:docMk/>
            <pc:sldMk cId="3136080596" sldId="257"/>
            <ac:spMk id="2" creationId="{E840A205-9A52-1E4C-8E73-D48EF1FD01D2}"/>
          </ac:spMkLst>
        </pc:spChg>
        <pc:spChg chg="add del mod">
          <ac:chgData name="Andrej Bogdanov (CSD)" userId="54a3fc38-bcd8-4812-b887-b84a314b9e17" providerId="ADAL" clId="{9F8E9472-5185-834A-B56C-D32622A8A743}" dt="2021-04-05T03:38:18.712" v="228" actId="478"/>
          <ac:spMkLst>
            <pc:docMk/>
            <pc:sldMk cId="3136080596" sldId="257"/>
            <ac:spMk id="3" creationId="{3A0933F0-3691-7447-BB68-8D52C2D11583}"/>
          </ac:spMkLst>
        </pc:spChg>
        <pc:spChg chg="add del mod">
          <ac:chgData name="Andrej Bogdanov (CSD)" userId="54a3fc38-bcd8-4812-b887-b84a314b9e17" providerId="ADAL" clId="{9F8E9472-5185-834A-B56C-D32622A8A743}" dt="2021-04-05T03:37:25.612" v="188" actId="478"/>
          <ac:spMkLst>
            <pc:docMk/>
            <pc:sldMk cId="3136080596" sldId="257"/>
            <ac:spMk id="4" creationId="{FD2125F5-401D-3040-B16D-58DC42862170}"/>
          </ac:spMkLst>
        </pc:spChg>
        <pc:spChg chg="add mod">
          <ac:chgData name="Andrej Bogdanov (CSD)" userId="54a3fc38-bcd8-4812-b887-b84a314b9e17" providerId="ADAL" clId="{9F8E9472-5185-834A-B56C-D32622A8A743}" dt="2021-04-05T03:38:10.198" v="205" actId="1035"/>
          <ac:spMkLst>
            <pc:docMk/>
            <pc:sldMk cId="3136080596" sldId="257"/>
            <ac:spMk id="5" creationId="{591C614A-EEFC-6646-9A92-9B979F8A85E4}"/>
          </ac:spMkLst>
        </pc:spChg>
        <pc:spChg chg="add del mod">
          <ac:chgData name="Andrej Bogdanov (CSD)" userId="54a3fc38-bcd8-4812-b887-b84a314b9e17" providerId="ADAL" clId="{9F8E9472-5185-834A-B56C-D32622A8A743}" dt="2021-04-05T03:43:56.404" v="282" actId="478"/>
          <ac:spMkLst>
            <pc:docMk/>
            <pc:sldMk cId="3136080596" sldId="257"/>
            <ac:spMk id="6" creationId="{87F9D3EE-962A-704F-8725-B023FFA31148}"/>
          </ac:spMkLst>
        </pc:spChg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1832220990" sldId="258"/>
        </pc:sldMkLst>
      </pc:sldChg>
      <pc:sldChg chg="addSp delSp modSp new mod modClrScheme chgLayout">
        <pc:chgData name="Andrej Bogdanov (CSD)" userId="54a3fc38-bcd8-4812-b887-b84a314b9e17" providerId="ADAL" clId="{9F8E9472-5185-834A-B56C-D32622A8A743}" dt="2021-04-05T05:44:10.700" v="1139" actId="1036"/>
        <pc:sldMkLst>
          <pc:docMk/>
          <pc:sldMk cId="3743679681" sldId="258"/>
        </pc:sldMkLst>
        <pc:spChg chg="add mod">
          <ac:chgData name="Andrej Bogdanov (CSD)" userId="54a3fc38-bcd8-4812-b887-b84a314b9e17" providerId="ADAL" clId="{9F8E9472-5185-834A-B56C-D32622A8A743}" dt="2021-04-05T03:44:28.172" v="355" actId="20577"/>
          <ac:spMkLst>
            <pc:docMk/>
            <pc:sldMk cId="3743679681" sldId="258"/>
            <ac:spMk id="2" creationId="{124FF30C-78B5-034F-8695-D127C622174E}"/>
          </ac:spMkLst>
        </pc:spChg>
        <pc:spChg chg="add del mod">
          <ac:chgData name="Andrej Bogdanov (CSD)" userId="54a3fc38-bcd8-4812-b887-b84a314b9e17" providerId="ADAL" clId="{9F8E9472-5185-834A-B56C-D32622A8A743}" dt="2021-04-05T03:42:52.230" v="274"/>
          <ac:spMkLst>
            <pc:docMk/>
            <pc:sldMk cId="3743679681" sldId="258"/>
            <ac:spMk id="3" creationId="{BBD42E40-C422-F243-9D03-8B32AF565340}"/>
          </ac:spMkLst>
        </pc:spChg>
        <pc:spChg chg="add del mod">
          <ac:chgData name="Andrej Bogdanov (CSD)" userId="54a3fc38-bcd8-4812-b887-b84a314b9e17" providerId="ADAL" clId="{9F8E9472-5185-834A-B56C-D32622A8A743}" dt="2021-04-05T05:00:53.946" v="718" actId="21"/>
          <ac:spMkLst>
            <pc:docMk/>
            <pc:sldMk cId="3743679681" sldId="258"/>
            <ac:spMk id="4" creationId="{3C6F8174-F8A4-3945-838B-B299DC716543}"/>
          </ac:spMkLst>
        </pc:spChg>
        <pc:spChg chg="add del mod">
          <ac:chgData name="Andrej Bogdanov (CSD)" userId="54a3fc38-bcd8-4812-b887-b84a314b9e17" providerId="ADAL" clId="{9F8E9472-5185-834A-B56C-D32622A8A743}" dt="2021-04-05T03:48:31.668" v="484" actId="478"/>
          <ac:spMkLst>
            <pc:docMk/>
            <pc:sldMk cId="3743679681" sldId="258"/>
            <ac:spMk id="5" creationId="{357A144F-79D2-244E-A5EE-A9DC98D58264}"/>
          </ac:spMkLst>
        </pc:spChg>
        <pc:spChg chg="add del mod">
          <ac:chgData name="Andrej Bogdanov (CSD)" userId="54a3fc38-bcd8-4812-b887-b84a314b9e17" providerId="ADAL" clId="{9F8E9472-5185-834A-B56C-D32622A8A743}" dt="2021-04-05T05:44:10.700" v="1139" actId="1036"/>
          <ac:spMkLst>
            <pc:docMk/>
            <pc:sldMk cId="3743679681" sldId="258"/>
            <ac:spMk id="6" creationId="{FAF613EF-1536-EF47-A7A2-C384FA6B4CED}"/>
          </ac:spMkLst>
        </pc:spChg>
        <pc:spChg chg="add mod">
          <ac:chgData name="Andrej Bogdanov (CSD)" userId="54a3fc38-bcd8-4812-b887-b84a314b9e17" providerId="ADAL" clId="{9F8E9472-5185-834A-B56C-D32622A8A743}" dt="2021-04-05T05:33:27.207" v="826" actId="114"/>
          <ac:spMkLst>
            <pc:docMk/>
            <pc:sldMk cId="3743679681" sldId="258"/>
            <ac:spMk id="7" creationId="{1185F545-D69A-7946-B420-7210799D4184}"/>
          </ac:spMkLst>
        </pc:spChg>
      </pc:sldChg>
      <pc:sldChg chg="addSp modSp new del mod">
        <pc:chgData name="Andrej Bogdanov (CSD)" userId="54a3fc38-bcd8-4812-b887-b84a314b9e17" providerId="ADAL" clId="{9F8E9472-5185-834A-B56C-D32622A8A743}" dt="2021-04-05T03:43:48.121" v="281" actId="2696"/>
        <pc:sldMkLst>
          <pc:docMk/>
          <pc:sldMk cId="2097967385" sldId="259"/>
        </pc:sldMkLst>
        <pc:spChg chg="add mod">
          <ac:chgData name="Andrej Bogdanov (CSD)" userId="54a3fc38-bcd8-4812-b887-b84a314b9e17" providerId="ADAL" clId="{9F8E9472-5185-834A-B56C-D32622A8A743}" dt="2021-04-05T03:43:41.692" v="280" actId="20577"/>
          <ac:spMkLst>
            <pc:docMk/>
            <pc:sldMk cId="2097967385" sldId="259"/>
            <ac:spMk id="2" creationId="{399F7FAC-BFD1-344E-AB3C-F0A5A88371BB}"/>
          </ac:spMkLst>
        </pc:spChg>
      </pc:sldChg>
      <pc:sldChg chg="addSp modSp add mod">
        <pc:chgData name="Andrej Bogdanov (CSD)" userId="54a3fc38-bcd8-4812-b887-b84a314b9e17" providerId="ADAL" clId="{9F8E9472-5185-834A-B56C-D32622A8A743}" dt="2021-04-05T05:43:55.803" v="1120" actId="20577"/>
        <pc:sldMkLst>
          <pc:docMk/>
          <pc:sldMk cId="3689102573" sldId="259"/>
        </pc:sldMkLst>
        <pc:spChg chg="mod">
          <ac:chgData name="Andrej Bogdanov (CSD)" userId="54a3fc38-bcd8-4812-b887-b84a314b9e17" providerId="ADAL" clId="{9F8E9472-5185-834A-B56C-D32622A8A743}" dt="2021-04-05T03:45:14.125" v="365" actId="20577"/>
          <ac:spMkLst>
            <pc:docMk/>
            <pc:sldMk cId="3689102573" sldId="259"/>
            <ac:spMk id="2" creationId="{124FF30C-78B5-034F-8695-D127C622174E}"/>
          </ac:spMkLst>
        </pc:spChg>
        <pc:spChg chg="add mod">
          <ac:chgData name="Andrej Bogdanov (CSD)" userId="54a3fc38-bcd8-4812-b887-b84a314b9e17" providerId="ADAL" clId="{9F8E9472-5185-834A-B56C-D32622A8A743}" dt="2021-04-05T05:43:51.954" v="1114" actId="1038"/>
          <ac:spMkLst>
            <pc:docMk/>
            <pc:sldMk cId="3689102573" sldId="259"/>
            <ac:spMk id="3" creationId="{8F986868-F3D0-FD49-9224-46D9BD297BA8}"/>
          </ac:spMkLst>
        </pc:spChg>
        <pc:spChg chg="add mod">
          <ac:chgData name="Andrej Bogdanov (CSD)" userId="54a3fc38-bcd8-4812-b887-b84a314b9e17" providerId="ADAL" clId="{9F8E9472-5185-834A-B56C-D32622A8A743}" dt="2021-04-05T05:43:55.803" v="1120" actId="20577"/>
          <ac:spMkLst>
            <pc:docMk/>
            <pc:sldMk cId="3689102573" sldId="259"/>
            <ac:spMk id="4" creationId="{D0CC75FC-3373-EC4C-A596-6C1E32C1D99C}"/>
          </ac:spMkLst>
        </pc:spChg>
        <pc:spChg chg="add mod">
          <ac:chgData name="Andrej Bogdanov (CSD)" userId="54a3fc38-bcd8-4812-b887-b84a314b9e17" providerId="ADAL" clId="{9F8E9472-5185-834A-B56C-D32622A8A743}" dt="2021-04-05T05:43:51.954" v="1114" actId="1038"/>
          <ac:spMkLst>
            <pc:docMk/>
            <pc:sldMk cId="3689102573" sldId="259"/>
            <ac:spMk id="5" creationId="{C177AB88-67EA-4747-A9D0-FF4CBAC4EC79}"/>
          </ac:spMkLst>
        </pc:spChg>
        <pc:spChg chg="add mod">
          <ac:chgData name="Andrej Bogdanov (CSD)" userId="54a3fc38-bcd8-4812-b887-b84a314b9e17" providerId="ADAL" clId="{9F8E9472-5185-834A-B56C-D32622A8A743}" dt="2021-04-05T05:43:41.748" v="1105" actId="207"/>
          <ac:spMkLst>
            <pc:docMk/>
            <pc:sldMk cId="3689102573" sldId="259"/>
            <ac:spMk id="6" creationId="{A00934A9-18E5-894C-ADA3-5548EBD5D949}"/>
          </ac:spMkLst>
        </pc:spChg>
        <pc:spChg chg="add mod">
          <ac:chgData name="Andrej Bogdanov (CSD)" userId="54a3fc38-bcd8-4812-b887-b84a314b9e17" providerId="ADAL" clId="{9F8E9472-5185-834A-B56C-D32622A8A743}" dt="2021-04-05T05:43:33.829" v="1090" actId="1038"/>
          <ac:spMkLst>
            <pc:docMk/>
            <pc:sldMk cId="3689102573" sldId="259"/>
            <ac:spMk id="7" creationId="{2EAC979C-9AFB-6241-B6BB-29E99F863F6F}"/>
          </ac:spMkLst>
        </pc:spChg>
        <pc:spChg chg="add mod">
          <ac:chgData name="Andrej Bogdanov (CSD)" userId="54a3fc38-bcd8-4812-b887-b84a314b9e17" providerId="ADAL" clId="{9F8E9472-5185-834A-B56C-D32622A8A743}" dt="2021-04-05T05:43:33.829" v="1090" actId="1038"/>
          <ac:spMkLst>
            <pc:docMk/>
            <pc:sldMk cId="3689102573" sldId="259"/>
            <ac:spMk id="8" creationId="{8EC3C3A5-B7AA-EC4C-A4C7-8652F6FB575F}"/>
          </ac:spMkLst>
        </pc:spChg>
        <pc:spChg chg="add mod">
          <ac:chgData name="Andrej Bogdanov (CSD)" userId="54a3fc38-bcd8-4812-b887-b84a314b9e17" providerId="ADAL" clId="{9F8E9472-5185-834A-B56C-D32622A8A743}" dt="2021-04-05T05:43:33.829" v="1090" actId="1038"/>
          <ac:spMkLst>
            <pc:docMk/>
            <pc:sldMk cId="3689102573" sldId="259"/>
            <ac:spMk id="9" creationId="{2C760DD8-91C1-E347-AB97-7385C8F0920A}"/>
          </ac:spMkLst>
        </pc:spChg>
        <pc:spChg chg="add mod">
          <ac:chgData name="Andrej Bogdanov (CSD)" userId="54a3fc38-bcd8-4812-b887-b84a314b9e17" providerId="ADAL" clId="{9F8E9472-5185-834A-B56C-D32622A8A743}" dt="2021-04-05T05:43:33.829" v="1090" actId="1038"/>
          <ac:spMkLst>
            <pc:docMk/>
            <pc:sldMk cId="3689102573" sldId="259"/>
            <ac:spMk id="12" creationId="{6AD9F74C-6DFA-184B-9F92-5C73CE1CD68E}"/>
          </ac:spMkLst>
        </pc:spChg>
        <pc:spChg chg="add mod">
          <ac:chgData name="Andrej Bogdanov (CSD)" userId="54a3fc38-bcd8-4812-b887-b84a314b9e17" providerId="ADAL" clId="{9F8E9472-5185-834A-B56C-D32622A8A743}" dt="2021-04-05T05:43:33.829" v="1090" actId="1038"/>
          <ac:spMkLst>
            <pc:docMk/>
            <pc:sldMk cId="3689102573" sldId="259"/>
            <ac:spMk id="13" creationId="{79630168-6BF0-6945-8EC8-736E5B1C773E}"/>
          </ac:spMkLst>
        </pc:spChg>
        <pc:spChg chg="add mod">
          <ac:chgData name="Andrej Bogdanov (CSD)" userId="54a3fc38-bcd8-4812-b887-b84a314b9e17" providerId="ADAL" clId="{9F8E9472-5185-834A-B56C-D32622A8A743}" dt="2021-04-05T05:43:33.829" v="1090" actId="1038"/>
          <ac:spMkLst>
            <pc:docMk/>
            <pc:sldMk cId="3689102573" sldId="259"/>
            <ac:spMk id="15" creationId="{2D37E9D9-BDF3-A048-A403-DF61E2AF3A86}"/>
          </ac:spMkLst>
        </pc:spChg>
        <pc:cxnChg chg="add mod">
          <ac:chgData name="Andrej Bogdanov (CSD)" userId="54a3fc38-bcd8-4812-b887-b84a314b9e17" providerId="ADAL" clId="{9F8E9472-5185-834A-B56C-D32622A8A743}" dt="2021-04-05T05:43:33.829" v="1090" actId="1038"/>
          <ac:cxnSpMkLst>
            <pc:docMk/>
            <pc:sldMk cId="3689102573" sldId="259"/>
            <ac:cxnSpMk id="11" creationId="{E064849B-5DD4-F543-B5BD-08CC31CE7E04}"/>
          </ac:cxnSpMkLst>
        </pc:cxnChg>
        <pc:cxnChg chg="add mod">
          <ac:chgData name="Andrej Bogdanov (CSD)" userId="54a3fc38-bcd8-4812-b887-b84a314b9e17" providerId="ADAL" clId="{9F8E9472-5185-834A-B56C-D32622A8A743}" dt="2021-04-05T05:43:33.829" v="1090" actId="1038"/>
          <ac:cxnSpMkLst>
            <pc:docMk/>
            <pc:sldMk cId="3689102573" sldId="259"/>
            <ac:cxnSpMk id="14" creationId="{57266651-4334-4D43-9EC9-D5DF796E625C}"/>
          </ac:cxnSpMkLst>
        </pc:cxnChg>
      </pc:sldChg>
      <pc:sldChg chg="new del">
        <pc:chgData name="Andrej Bogdanov (CSD)" userId="54a3fc38-bcd8-4812-b887-b84a314b9e17" providerId="ADAL" clId="{9F8E9472-5185-834A-B56C-D32622A8A743}" dt="2021-04-05T03:46:06.925" v="367" actId="2696"/>
        <pc:sldMkLst>
          <pc:docMk/>
          <pc:sldMk cId="2408625093" sldId="260"/>
        </pc:sldMkLst>
      </pc:sldChg>
      <pc:sldChg chg="new del">
        <pc:chgData name="Andrej Bogdanov (CSD)" userId="54a3fc38-bcd8-4812-b887-b84a314b9e17" providerId="ADAL" clId="{9F8E9472-5185-834A-B56C-D32622A8A743}" dt="2021-04-05T03:51:46.737" v="599" actId="2696"/>
        <pc:sldMkLst>
          <pc:docMk/>
          <pc:sldMk cId="2638600554" sldId="260"/>
        </pc:sldMkLst>
      </pc:sldChg>
      <pc:sldChg chg="new del">
        <pc:chgData name="Andrej Bogdanov (CSD)" userId="54a3fc38-bcd8-4812-b887-b84a314b9e17" providerId="ADAL" clId="{9F8E9472-5185-834A-B56C-D32622A8A743}" dt="2021-04-05T03:46:15.574" v="369" actId="2696"/>
        <pc:sldMkLst>
          <pc:docMk/>
          <pc:sldMk cId="3055317817" sldId="260"/>
        </pc:sldMkLst>
      </pc:sldChg>
      <pc:sldChg chg="addSp delSp modSp add mod modNotesTx">
        <pc:chgData name="Andrej Bogdanov (CSD)" userId="54a3fc38-bcd8-4812-b887-b84a314b9e17" providerId="ADAL" clId="{9F8E9472-5185-834A-B56C-D32622A8A743}" dt="2021-04-06T05:05:26.201" v="4275" actId="20577"/>
        <pc:sldMkLst>
          <pc:docMk/>
          <pc:sldMk cId="489000611" sldId="261"/>
        </pc:sldMkLst>
        <pc:spChg chg="mod">
          <ac:chgData name="Andrej Bogdanov (CSD)" userId="54a3fc38-bcd8-4812-b887-b84a314b9e17" providerId="ADAL" clId="{9F8E9472-5185-834A-B56C-D32622A8A743}" dt="2021-04-05T05:36:25.019" v="836" actId="14100"/>
          <ac:spMkLst>
            <pc:docMk/>
            <pc:sldMk cId="489000611" sldId="261"/>
            <ac:spMk id="2" creationId="{E840A205-9A52-1E4C-8E73-D48EF1FD01D2}"/>
          </ac:spMkLst>
        </pc:spChg>
        <pc:spChg chg="add mod">
          <ac:chgData name="Andrej Bogdanov (CSD)" userId="54a3fc38-bcd8-4812-b887-b84a314b9e17" providerId="ADAL" clId="{9F8E9472-5185-834A-B56C-D32622A8A743}" dt="2021-04-05T05:37:20.227" v="855" actId="2711"/>
          <ac:spMkLst>
            <pc:docMk/>
            <pc:sldMk cId="489000611" sldId="261"/>
            <ac:spMk id="3" creationId="{1A1FE12A-2AF2-4A40-8CC9-7505F971571D}"/>
          </ac:spMkLst>
        </pc:spChg>
        <pc:spChg chg="del">
          <ac:chgData name="Andrej Bogdanov (CSD)" userId="54a3fc38-bcd8-4812-b887-b84a314b9e17" providerId="ADAL" clId="{9F8E9472-5185-834A-B56C-D32622A8A743}" dt="2021-04-05T05:34:16.814" v="828" actId="478"/>
          <ac:spMkLst>
            <pc:docMk/>
            <pc:sldMk cId="489000611" sldId="261"/>
            <ac:spMk id="5" creationId="{591C614A-EEFC-6646-9A92-9B979F8A85E4}"/>
          </ac:spMkLst>
        </pc:spChg>
        <pc:spChg chg="add mod">
          <ac:chgData name="Andrej Bogdanov (CSD)" userId="54a3fc38-bcd8-4812-b887-b84a314b9e17" providerId="ADAL" clId="{9F8E9472-5185-834A-B56C-D32622A8A743}" dt="2021-04-05T05:37:20.227" v="855" actId="2711"/>
          <ac:spMkLst>
            <pc:docMk/>
            <pc:sldMk cId="489000611" sldId="261"/>
            <ac:spMk id="8" creationId="{F4C7DB18-4FE4-8747-B04D-8A285021CB76}"/>
          </ac:spMkLst>
        </pc:spChg>
        <pc:spChg chg="add mod">
          <ac:chgData name="Andrej Bogdanov (CSD)" userId="54a3fc38-bcd8-4812-b887-b84a314b9e17" providerId="ADAL" clId="{9F8E9472-5185-834A-B56C-D32622A8A743}" dt="2021-04-05T05:37:20.227" v="855" actId="2711"/>
          <ac:spMkLst>
            <pc:docMk/>
            <pc:sldMk cId="489000611" sldId="261"/>
            <ac:spMk id="9" creationId="{0E649291-CD5A-524D-BF1F-814B20AED108}"/>
          </ac:spMkLst>
        </pc:spChg>
        <pc:spChg chg="add mod">
          <ac:chgData name="Andrej Bogdanov (CSD)" userId="54a3fc38-bcd8-4812-b887-b84a314b9e17" providerId="ADAL" clId="{9F8E9472-5185-834A-B56C-D32622A8A743}" dt="2021-04-05T05:39:38.090" v="924" actId="20577"/>
          <ac:spMkLst>
            <pc:docMk/>
            <pc:sldMk cId="489000611" sldId="261"/>
            <ac:spMk id="10" creationId="{F6665352-2D56-8D44-B27E-726337BB6507}"/>
          </ac:spMkLst>
        </pc:spChg>
        <pc:spChg chg="add mod">
          <ac:chgData name="Andrej Bogdanov (CSD)" userId="54a3fc38-bcd8-4812-b887-b84a314b9e17" providerId="ADAL" clId="{9F8E9472-5185-834A-B56C-D32622A8A743}" dt="2021-04-05T05:39:17.330" v="874" actId="20577"/>
          <ac:spMkLst>
            <pc:docMk/>
            <pc:sldMk cId="489000611" sldId="261"/>
            <ac:spMk id="14" creationId="{32C9E1D5-7A19-F94F-B2C6-4A71F0669627}"/>
          </ac:spMkLst>
        </pc:spChg>
        <pc:spChg chg="add mod">
          <ac:chgData name="Andrej Bogdanov (CSD)" userId="54a3fc38-bcd8-4812-b887-b84a314b9e17" providerId="ADAL" clId="{9F8E9472-5185-834A-B56C-D32622A8A743}" dt="2021-04-05T05:39:21.689" v="875" actId="20577"/>
          <ac:spMkLst>
            <pc:docMk/>
            <pc:sldMk cId="489000611" sldId="261"/>
            <ac:spMk id="15" creationId="{2556E6A0-5AE5-274C-A2DB-61798D60E20D}"/>
          </ac:spMkLst>
        </pc:spChg>
        <pc:spChg chg="add mod">
          <ac:chgData name="Andrej Bogdanov (CSD)" userId="54a3fc38-bcd8-4812-b887-b84a314b9e17" providerId="ADAL" clId="{9F8E9472-5185-834A-B56C-D32622A8A743}" dt="2021-04-05T05:39:23.955" v="877" actId="20577"/>
          <ac:spMkLst>
            <pc:docMk/>
            <pc:sldMk cId="489000611" sldId="261"/>
            <ac:spMk id="16" creationId="{A5A568FE-051C-E449-80F4-C61D7786E20E}"/>
          </ac:spMkLst>
        </pc:spChg>
        <pc:picChg chg="add mod">
          <ac:chgData name="Andrej Bogdanov (CSD)" userId="54a3fc38-bcd8-4812-b887-b84a314b9e17" providerId="ADAL" clId="{9F8E9472-5185-834A-B56C-D32622A8A743}" dt="2021-04-05T05:36:31.956" v="838" actId="1076"/>
          <ac:picMkLst>
            <pc:docMk/>
            <pc:sldMk cId="489000611" sldId="261"/>
            <ac:picMk id="4" creationId="{60074874-3791-7F4A-B79E-FE442C89EC05}"/>
          </ac:picMkLst>
        </pc:picChg>
        <pc:picChg chg="add mod">
          <ac:chgData name="Andrej Bogdanov (CSD)" userId="54a3fc38-bcd8-4812-b887-b84a314b9e17" providerId="ADAL" clId="{9F8E9472-5185-834A-B56C-D32622A8A743}" dt="2021-04-05T05:36:28.365" v="837" actId="1076"/>
          <ac:picMkLst>
            <pc:docMk/>
            <pc:sldMk cId="489000611" sldId="261"/>
            <ac:picMk id="6" creationId="{1EFD24E2-8900-1B4F-A3CB-3FF47D431275}"/>
          </ac:picMkLst>
        </pc:picChg>
        <pc:picChg chg="add mod">
          <ac:chgData name="Andrej Bogdanov (CSD)" userId="54a3fc38-bcd8-4812-b887-b84a314b9e17" providerId="ADAL" clId="{9F8E9472-5185-834A-B56C-D32622A8A743}" dt="2021-04-05T05:36:37.132" v="840" actId="1076"/>
          <ac:picMkLst>
            <pc:docMk/>
            <pc:sldMk cId="489000611" sldId="261"/>
            <ac:picMk id="7" creationId="{6462D865-4C2C-7640-9F84-B1F92E5B3574}"/>
          </ac:picMkLst>
        </pc:picChg>
        <pc:picChg chg="add mod">
          <ac:chgData name="Andrej Bogdanov (CSD)" userId="54a3fc38-bcd8-4812-b887-b84a314b9e17" providerId="ADAL" clId="{9F8E9472-5185-834A-B56C-D32622A8A743}" dt="2021-04-05T05:38:05.319" v="872" actId="1076"/>
          <ac:picMkLst>
            <pc:docMk/>
            <pc:sldMk cId="489000611" sldId="261"/>
            <ac:picMk id="11" creationId="{768274FE-2CAB-1B43-8641-9765FE593655}"/>
          </ac:picMkLst>
        </pc:picChg>
        <pc:picChg chg="add mod">
          <ac:chgData name="Andrej Bogdanov (CSD)" userId="54a3fc38-bcd8-4812-b887-b84a314b9e17" providerId="ADAL" clId="{9F8E9472-5185-834A-B56C-D32622A8A743}" dt="2021-04-05T05:38:05.319" v="872" actId="1076"/>
          <ac:picMkLst>
            <pc:docMk/>
            <pc:sldMk cId="489000611" sldId="261"/>
            <ac:picMk id="12" creationId="{D1E46244-309D-C64D-B258-7E7B8E373C0E}"/>
          </ac:picMkLst>
        </pc:picChg>
        <pc:picChg chg="add mod">
          <ac:chgData name="Andrej Bogdanov (CSD)" userId="54a3fc38-bcd8-4812-b887-b84a314b9e17" providerId="ADAL" clId="{9F8E9472-5185-834A-B56C-D32622A8A743}" dt="2021-04-05T05:38:05.319" v="872" actId="1076"/>
          <ac:picMkLst>
            <pc:docMk/>
            <pc:sldMk cId="489000611" sldId="261"/>
            <ac:picMk id="13" creationId="{18B8ACFF-B607-8846-892E-3F8DEE87643F}"/>
          </ac:picMkLst>
        </pc:picChg>
      </pc:sldChg>
      <pc:sldChg chg="addSp modSp new mod">
        <pc:chgData name="Andrej Bogdanov (CSD)" userId="54a3fc38-bcd8-4812-b887-b84a314b9e17" providerId="ADAL" clId="{9F8E9472-5185-834A-B56C-D32622A8A743}" dt="2021-04-05T05:39:42.401" v="930" actId="20577"/>
        <pc:sldMkLst>
          <pc:docMk/>
          <pc:sldMk cId="493445486" sldId="262"/>
        </pc:sldMkLst>
        <pc:spChg chg="add mod">
          <ac:chgData name="Andrej Bogdanov (CSD)" userId="54a3fc38-bcd8-4812-b887-b84a314b9e17" providerId="ADAL" clId="{9F8E9472-5185-834A-B56C-D32622A8A743}" dt="2021-04-05T05:39:42.401" v="930" actId="20577"/>
          <ac:spMkLst>
            <pc:docMk/>
            <pc:sldMk cId="493445486" sldId="262"/>
            <ac:spMk id="2" creationId="{1063C1C3-7C0C-9D4D-9FBF-191B7EF1A9DB}"/>
          </ac:spMkLst>
        </pc:spChg>
      </pc:sldChg>
      <pc:sldChg chg="new del">
        <pc:chgData name="Andrej Bogdanov (CSD)" userId="54a3fc38-bcd8-4812-b887-b84a314b9e17" providerId="ADAL" clId="{9F8E9472-5185-834A-B56C-D32622A8A743}" dt="2021-04-05T05:44:23.995" v="1141" actId="2696"/>
        <pc:sldMkLst>
          <pc:docMk/>
          <pc:sldMk cId="538633368" sldId="263"/>
        </pc:sldMkLst>
      </pc:sldChg>
      <pc:sldChg chg="addSp modSp new del">
        <pc:chgData name="Andrej Bogdanov (CSD)" userId="54a3fc38-bcd8-4812-b887-b84a314b9e17" providerId="ADAL" clId="{9F8E9472-5185-834A-B56C-D32622A8A743}" dt="2021-04-05T05:37:27.670" v="856" actId="2696"/>
        <pc:sldMkLst>
          <pc:docMk/>
          <pc:sldMk cId="3465983771" sldId="263"/>
        </pc:sldMkLst>
        <pc:spChg chg="add mod">
          <ac:chgData name="Andrej Bogdanov (CSD)" userId="54a3fc38-bcd8-4812-b887-b84a314b9e17" providerId="ADAL" clId="{9F8E9472-5185-834A-B56C-D32622A8A743}" dt="2021-04-05T05:33:02.489" v="821"/>
          <ac:spMkLst>
            <pc:docMk/>
            <pc:sldMk cId="3465983771" sldId="263"/>
            <ac:spMk id="2" creationId="{22B54C88-B4F1-DE4C-95D3-DEDDC8C428BA}"/>
          </ac:spMkLst>
        </pc:spChg>
      </pc:sldChg>
      <pc:sldChg chg="addSp delSp modSp new mod modClrScheme chgLayout">
        <pc:chgData name="Andrej Bogdanov (CSD)" userId="54a3fc38-bcd8-4812-b887-b84a314b9e17" providerId="ADAL" clId="{9F8E9472-5185-834A-B56C-D32622A8A743}" dt="2021-04-05T05:49:49.863" v="1346" actId="1035"/>
        <pc:sldMkLst>
          <pc:docMk/>
          <pc:sldMk cId="3795877825" sldId="263"/>
        </pc:sldMkLst>
        <pc:spChg chg="del">
          <ac:chgData name="Andrej Bogdanov (CSD)" userId="54a3fc38-bcd8-4812-b887-b84a314b9e17" providerId="ADAL" clId="{9F8E9472-5185-834A-B56C-D32622A8A743}" dt="2021-04-05T05:44:33.375" v="1143" actId="700"/>
          <ac:spMkLst>
            <pc:docMk/>
            <pc:sldMk cId="3795877825" sldId="263"/>
            <ac:spMk id="2" creationId="{11F2E629-B020-8D48-8583-2BB23B8ACF6B}"/>
          </ac:spMkLst>
        </pc:spChg>
        <pc:spChg chg="add del mod">
          <ac:chgData name="Andrej Bogdanov (CSD)" userId="54a3fc38-bcd8-4812-b887-b84a314b9e17" providerId="ADAL" clId="{9F8E9472-5185-834A-B56C-D32622A8A743}" dt="2021-04-05T05:47:24.012" v="1195" actId="478"/>
          <ac:spMkLst>
            <pc:docMk/>
            <pc:sldMk cId="3795877825" sldId="263"/>
            <ac:spMk id="3" creationId="{6B2A3D09-1B66-AA4E-9481-03BFD606A49A}"/>
          </ac:spMkLst>
        </pc:spChg>
        <pc:spChg chg="add mod">
          <ac:chgData name="Andrej Bogdanov (CSD)" userId="54a3fc38-bcd8-4812-b887-b84a314b9e17" providerId="ADAL" clId="{9F8E9472-5185-834A-B56C-D32622A8A743}" dt="2021-04-05T05:49:49.863" v="1346" actId="1035"/>
          <ac:spMkLst>
            <pc:docMk/>
            <pc:sldMk cId="3795877825" sldId="263"/>
            <ac:spMk id="7" creationId="{6AD4BA02-CBFC-834D-BE27-9F5AFBB7D800}"/>
          </ac:spMkLst>
        </pc:spChg>
        <pc:spChg chg="add mod">
          <ac:chgData name="Andrej Bogdanov (CSD)" userId="54a3fc38-bcd8-4812-b887-b84a314b9e17" providerId="ADAL" clId="{9F8E9472-5185-834A-B56C-D32622A8A743}" dt="2021-04-05T05:49:49.863" v="1346" actId="1035"/>
          <ac:spMkLst>
            <pc:docMk/>
            <pc:sldMk cId="3795877825" sldId="263"/>
            <ac:spMk id="8" creationId="{C2D4B6B5-7DC6-794E-86B7-F7783695EEB3}"/>
          </ac:spMkLst>
        </pc:spChg>
        <pc:spChg chg="add mod">
          <ac:chgData name="Andrej Bogdanov (CSD)" userId="54a3fc38-bcd8-4812-b887-b84a314b9e17" providerId="ADAL" clId="{9F8E9472-5185-834A-B56C-D32622A8A743}" dt="2021-04-05T05:49:49.863" v="1346" actId="1035"/>
          <ac:spMkLst>
            <pc:docMk/>
            <pc:sldMk cId="3795877825" sldId="263"/>
            <ac:spMk id="9" creationId="{F7EE747F-4451-324B-B208-55F9170A57E9}"/>
          </ac:spMkLst>
        </pc:spChg>
        <pc:spChg chg="add mod">
          <ac:chgData name="Andrej Bogdanov (CSD)" userId="54a3fc38-bcd8-4812-b887-b84a314b9e17" providerId="ADAL" clId="{9F8E9472-5185-834A-B56C-D32622A8A743}" dt="2021-04-05T05:48:08.372" v="1234" actId="14100"/>
          <ac:spMkLst>
            <pc:docMk/>
            <pc:sldMk cId="3795877825" sldId="263"/>
            <ac:spMk id="10" creationId="{FE532436-52E4-064D-AEB4-FE5572065399}"/>
          </ac:spMkLst>
        </pc:spChg>
        <pc:spChg chg="add mod">
          <ac:chgData name="Andrej Bogdanov (CSD)" userId="54a3fc38-bcd8-4812-b887-b84a314b9e17" providerId="ADAL" clId="{9F8E9472-5185-834A-B56C-D32622A8A743}" dt="2021-04-05T05:49:49.863" v="1346" actId="1035"/>
          <ac:spMkLst>
            <pc:docMk/>
            <pc:sldMk cId="3795877825" sldId="263"/>
            <ac:spMk id="11" creationId="{38929970-1229-074D-A886-B38988F3498E}"/>
          </ac:spMkLst>
        </pc:spChg>
        <pc:spChg chg="add mod">
          <ac:chgData name="Andrej Bogdanov (CSD)" userId="54a3fc38-bcd8-4812-b887-b84a314b9e17" providerId="ADAL" clId="{9F8E9472-5185-834A-B56C-D32622A8A743}" dt="2021-04-05T05:48:53.290" v="1316" actId="1035"/>
          <ac:spMkLst>
            <pc:docMk/>
            <pc:sldMk cId="3795877825" sldId="263"/>
            <ac:spMk id="12" creationId="{0B79DA79-F315-5142-AB19-33BF2648E7E3}"/>
          </ac:spMkLst>
        </pc:spChg>
        <pc:spChg chg="add mod">
          <ac:chgData name="Andrej Bogdanov (CSD)" userId="54a3fc38-bcd8-4812-b887-b84a314b9e17" providerId="ADAL" clId="{9F8E9472-5185-834A-B56C-D32622A8A743}" dt="2021-04-05T05:49:24.397" v="1335" actId="1038"/>
          <ac:spMkLst>
            <pc:docMk/>
            <pc:sldMk cId="3795877825" sldId="263"/>
            <ac:spMk id="13" creationId="{917C7228-B198-5C48-A81B-5C6153661D44}"/>
          </ac:spMkLst>
        </pc:spChg>
        <pc:spChg chg="add mod">
          <ac:chgData name="Andrej Bogdanov (CSD)" userId="54a3fc38-bcd8-4812-b887-b84a314b9e17" providerId="ADAL" clId="{9F8E9472-5185-834A-B56C-D32622A8A743}" dt="2021-04-05T05:49:21.338" v="1333" actId="1037"/>
          <ac:spMkLst>
            <pc:docMk/>
            <pc:sldMk cId="3795877825" sldId="263"/>
            <ac:spMk id="14" creationId="{180E85BD-F988-9040-95F8-F26CAE465BE5}"/>
          </ac:spMkLst>
        </pc:spChg>
        <pc:picChg chg="add mod">
          <ac:chgData name="Andrej Bogdanov (CSD)" userId="54a3fc38-bcd8-4812-b887-b84a314b9e17" providerId="ADAL" clId="{9F8E9472-5185-834A-B56C-D32622A8A743}" dt="2021-04-05T05:48:23.216" v="1274" actId="1035"/>
          <ac:picMkLst>
            <pc:docMk/>
            <pc:sldMk cId="3795877825" sldId="263"/>
            <ac:picMk id="4" creationId="{DE5733C7-37CB-3347-B1EB-E2139801C98E}"/>
          </ac:picMkLst>
        </pc:picChg>
        <pc:picChg chg="add mod">
          <ac:chgData name="Andrej Bogdanov (CSD)" userId="54a3fc38-bcd8-4812-b887-b84a314b9e17" providerId="ADAL" clId="{9F8E9472-5185-834A-B56C-D32622A8A743}" dt="2021-04-05T05:48:23.216" v="1274" actId="1035"/>
          <ac:picMkLst>
            <pc:docMk/>
            <pc:sldMk cId="3795877825" sldId="263"/>
            <ac:picMk id="5" creationId="{A15C87B8-98BC-1A4F-B112-A233DCA1DD21}"/>
          </ac:picMkLst>
        </pc:picChg>
        <pc:picChg chg="add mod">
          <ac:chgData name="Andrej Bogdanov (CSD)" userId="54a3fc38-bcd8-4812-b887-b84a314b9e17" providerId="ADAL" clId="{9F8E9472-5185-834A-B56C-D32622A8A743}" dt="2021-04-05T05:48:23.216" v="1274" actId="1035"/>
          <ac:picMkLst>
            <pc:docMk/>
            <pc:sldMk cId="3795877825" sldId="263"/>
            <ac:picMk id="6" creationId="{5AE5550B-3CAA-5748-921E-877A99D734F6}"/>
          </ac:picMkLst>
        </pc:picChg>
      </pc:sldChg>
      <pc:sldChg chg="addSp delSp modSp new mod ord">
        <pc:chgData name="Andrej Bogdanov (CSD)" userId="54a3fc38-bcd8-4812-b887-b84a314b9e17" providerId="ADAL" clId="{9F8E9472-5185-834A-B56C-D32622A8A743}" dt="2021-04-05T07:14:51.666" v="1711" actId="20578"/>
        <pc:sldMkLst>
          <pc:docMk/>
          <pc:sldMk cId="2716179346" sldId="264"/>
        </pc:sldMkLst>
        <pc:spChg chg="add del mod">
          <ac:chgData name="Andrej Bogdanov (CSD)" userId="54a3fc38-bcd8-4812-b887-b84a314b9e17" providerId="ADAL" clId="{9F8E9472-5185-834A-B56C-D32622A8A743}" dt="2021-04-05T06:58:43.485" v="1583" actId="478"/>
          <ac:spMkLst>
            <pc:docMk/>
            <pc:sldMk cId="2716179346" sldId="264"/>
            <ac:spMk id="2" creationId="{07B31666-DC1D-5B46-9281-54EA087FB02F}"/>
          </ac:spMkLst>
        </pc:spChg>
        <pc:spChg chg="add mod">
          <ac:chgData name="Andrej Bogdanov (CSD)" userId="54a3fc38-bcd8-4812-b887-b84a314b9e17" providerId="ADAL" clId="{9F8E9472-5185-834A-B56C-D32622A8A743}" dt="2021-04-05T07:03:37.407" v="1708" actId="1035"/>
          <ac:spMkLst>
            <pc:docMk/>
            <pc:sldMk cId="2716179346" sldId="264"/>
            <ac:spMk id="4" creationId="{07E7AFF1-DE80-1E42-9D1D-54D34402DC0A}"/>
          </ac:spMkLst>
        </pc:spChg>
        <pc:spChg chg="add mod">
          <ac:chgData name="Andrej Bogdanov (CSD)" userId="54a3fc38-bcd8-4812-b887-b84a314b9e17" providerId="ADAL" clId="{9F8E9472-5185-834A-B56C-D32622A8A743}" dt="2021-04-05T07:03:11.051" v="1671" actId="1076"/>
          <ac:spMkLst>
            <pc:docMk/>
            <pc:sldMk cId="2716179346" sldId="264"/>
            <ac:spMk id="5" creationId="{E608969F-58E2-334E-B825-E154215D55A3}"/>
          </ac:spMkLst>
        </pc:spChg>
        <pc:spChg chg="add mod">
          <ac:chgData name="Andrej Bogdanov (CSD)" userId="54a3fc38-bcd8-4812-b887-b84a314b9e17" providerId="ADAL" clId="{9F8E9472-5185-834A-B56C-D32622A8A743}" dt="2021-04-05T07:03:33.669" v="1706" actId="20577"/>
          <ac:spMkLst>
            <pc:docMk/>
            <pc:sldMk cId="2716179346" sldId="264"/>
            <ac:spMk id="6" creationId="{041AB1C3-1A3F-294D-9AF2-A3BA50EDC56D}"/>
          </ac:spMkLst>
        </pc:spChg>
        <pc:picChg chg="add mod modCrop">
          <ac:chgData name="Andrej Bogdanov (CSD)" userId="54a3fc38-bcd8-4812-b887-b84a314b9e17" providerId="ADAL" clId="{9F8E9472-5185-834A-B56C-D32622A8A743}" dt="2021-04-05T07:01:20.194" v="1592" actId="1076"/>
          <ac:picMkLst>
            <pc:docMk/>
            <pc:sldMk cId="2716179346" sldId="264"/>
            <ac:picMk id="3" creationId="{62524989-605F-3140-8326-32A0C6233E06}"/>
          </ac:picMkLst>
        </pc:picChg>
      </pc:sldChg>
      <pc:sldChg chg="addSp delSp modSp new mod ord modNotesTx">
        <pc:chgData name="Andrej Bogdanov (CSD)" userId="54a3fc38-bcd8-4812-b887-b84a314b9e17" providerId="ADAL" clId="{9F8E9472-5185-834A-B56C-D32622A8A743}" dt="2021-04-06T05:06:12.801" v="4278" actId="20577"/>
        <pc:sldMkLst>
          <pc:docMk/>
          <pc:sldMk cId="1656900083" sldId="265"/>
        </pc:sldMkLst>
        <pc:spChg chg="add del mod">
          <ac:chgData name="Andrej Bogdanov (CSD)" userId="54a3fc38-bcd8-4812-b887-b84a314b9e17" providerId="ADAL" clId="{9F8E9472-5185-834A-B56C-D32622A8A743}" dt="2021-04-05T07:41:55.847" v="1722" actId="478"/>
          <ac:spMkLst>
            <pc:docMk/>
            <pc:sldMk cId="1656900083" sldId="265"/>
            <ac:spMk id="2" creationId="{9E01E78C-512A-EA46-AAF3-8DDE42EBD9A8}"/>
          </ac:spMkLst>
        </pc:spChg>
        <pc:spChg chg="add mod">
          <ac:chgData name="Andrej Bogdanov (CSD)" userId="54a3fc38-bcd8-4812-b887-b84a314b9e17" providerId="ADAL" clId="{9F8E9472-5185-834A-B56C-D32622A8A743}" dt="2021-04-05T08:20:35.926" v="1883" actId="14100"/>
          <ac:spMkLst>
            <pc:docMk/>
            <pc:sldMk cId="1656900083" sldId="265"/>
            <ac:spMk id="3" creationId="{6E0BF95D-FE5F-874C-9838-5099205BECD9}"/>
          </ac:spMkLst>
        </pc:spChg>
        <pc:spChg chg="add mod">
          <ac:chgData name="Andrej Bogdanov (CSD)" userId="54a3fc38-bcd8-4812-b887-b84a314b9e17" providerId="ADAL" clId="{9F8E9472-5185-834A-B56C-D32622A8A743}" dt="2021-04-05T07:46:40.075" v="1780" actId="1076"/>
          <ac:spMkLst>
            <pc:docMk/>
            <pc:sldMk cId="1656900083" sldId="265"/>
            <ac:spMk id="4" creationId="{05548FA1-7B27-C841-8353-598691523115}"/>
          </ac:spMkLst>
        </pc:spChg>
        <pc:spChg chg="add mod">
          <ac:chgData name="Andrej Bogdanov (CSD)" userId="54a3fc38-bcd8-4812-b887-b84a314b9e17" providerId="ADAL" clId="{9F8E9472-5185-834A-B56C-D32622A8A743}" dt="2021-04-05T07:52:24.349" v="1843" actId="1035"/>
          <ac:spMkLst>
            <pc:docMk/>
            <pc:sldMk cId="1656900083" sldId="265"/>
            <ac:spMk id="8" creationId="{D0BE29C3-AA40-604E-B726-F67D1BCAC425}"/>
          </ac:spMkLst>
        </pc:spChg>
        <pc:inkChg chg="add del mod">
          <ac:chgData name="Andrej Bogdanov (CSD)" userId="54a3fc38-bcd8-4812-b887-b84a314b9e17" providerId="ADAL" clId="{9F8E9472-5185-834A-B56C-D32622A8A743}" dt="2021-04-05T07:47:08.026" v="1782"/>
          <ac:inkMkLst>
            <pc:docMk/>
            <pc:sldMk cId="1656900083" sldId="265"/>
            <ac:inkMk id="5" creationId="{71873A17-955A-7846-8D39-00C3525DE132}"/>
          </ac:inkMkLst>
        </pc:inkChg>
        <pc:inkChg chg="add mod">
          <ac:chgData name="Andrej Bogdanov (CSD)" userId="54a3fc38-bcd8-4812-b887-b84a314b9e17" providerId="ADAL" clId="{9F8E9472-5185-834A-B56C-D32622A8A743}" dt="2021-04-05T07:52:24.349" v="1843" actId="1035"/>
          <ac:inkMkLst>
            <pc:docMk/>
            <pc:sldMk cId="1656900083" sldId="265"/>
            <ac:inkMk id="6" creationId="{B0ED61EE-7C42-894F-8D3F-52AFC2A68F27}"/>
          </ac:inkMkLst>
        </pc:inkChg>
        <pc:inkChg chg="add mod">
          <ac:chgData name="Andrej Bogdanov (CSD)" userId="54a3fc38-bcd8-4812-b887-b84a314b9e17" providerId="ADAL" clId="{9F8E9472-5185-834A-B56C-D32622A8A743}" dt="2021-04-05T07:52:24.349" v="1843" actId="1035"/>
          <ac:inkMkLst>
            <pc:docMk/>
            <pc:sldMk cId="1656900083" sldId="265"/>
            <ac:inkMk id="7" creationId="{B2EEDEB4-0B1D-6D4C-9EED-AE4B2EFA4A34}"/>
          </ac:inkMkLst>
        </pc:inkChg>
      </pc:sldChg>
      <pc:sldChg chg="delSp modSp add mod ord">
        <pc:chgData name="Andrej Bogdanov (CSD)" userId="54a3fc38-bcd8-4812-b887-b84a314b9e17" providerId="ADAL" clId="{9F8E9472-5185-834A-B56C-D32622A8A743}" dt="2021-04-05T08:14:27.290" v="1880" actId="20578"/>
        <pc:sldMkLst>
          <pc:docMk/>
          <pc:sldMk cId="1575414565" sldId="266"/>
        </pc:sldMkLst>
        <pc:spChg chg="mod">
          <ac:chgData name="Andrej Bogdanov (CSD)" userId="54a3fc38-bcd8-4812-b887-b84a314b9e17" providerId="ADAL" clId="{9F8E9472-5185-834A-B56C-D32622A8A743}" dt="2021-04-05T07:53:58.736" v="1876" actId="20577"/>
          <ac:spMkLst>
            <pc:docMk/>
            <pc:sldMk cId="1575414565" sldId="266"/>
            <ac:spMk id="2" creationId="{124FF30C-78B5-034F-8695-D127C622174E}"/>
          </ac:spMkLst>
        </pc:spChg>
        <pc:spChg chg="del">
          <ac:chgData name="Andrej Bogdanov (CSD)" userId="54a3fc38-bcd8-4812-b887-b84a314b9e17" providerId="ADAL" clId="{9F8E9472-5185-834A-B56C-D32622A8A743}" dt="2021-04-05T07:54:07.068" v="1877" actId="478"/>
          <ac:spMkLst>
            <pc:docMk/>
            <pc:sldMk cId="1575414565" sldId="266"/>
            <ac:spMk id="4" creationId="{3C6F8174-F8A4-3945-838B-B299DC716543}"/>
          </ac:spMkLst>
        </pc:spChg>
        <pc:spChg chg="del">
          <ac:chgData name="Andrej Bogdanov (CSD)" userId="54a3fc38-bcd8-4812-b887-b84a314b9e17" providerId="ADAL" clId="{9F8E9472-5185-834A-B56C-D32622A8A743}" dt="2021-04-05T07:54:07.068" v="1877" actId="478"/>
          <ac:spMkLst>
            <pc:docMk/>
            <pc:sldMk cId="1575414565" sldId="266"/>
            <ac:spMk id="6" creationId="{FAF613EF-1536-EF47-A7A2-C384FA6B4CED}"/>
          </ac:spMkLst>
        </pc:spChg>
        <pc:spChg chg="del">
          <ac:chgData name="Andrej Bogdanov (CSD)" userId="54a3fc38-bcd8-4812-b887-b84a314b9e17" providerId="ADAL" clId="{9F8E9472-5185-834A-B56C-D32622A8A743}" dt="2021-04-05T07:54:07.068" v="1877" actId="478"/>
          <ac:spMkLst>
            <pc:docMk/>
            <pc:sldMk cId="1575414565" sldId="266"/>
            <ac:spMk id="7" creationId="{1185F545-D69A-7946-B420-7210799D4184}"/>
          </ac:spMkLst>
        </pc:spChg>
      </pc:sldChg>
      <pc:sldChg chg="new del ord">
        <pc:chgData name="Andrej Bogdanov (CSD)" userId="54a3fc38-bcd8-4812-b887-b84a314b9e17" providerId="ADAL" clId="{9F8E9472-5185-834A-B56C-D32622A8A743}" dt="2021-04-06T03:45:44.064" v="2845" actId="2696"/>
        <pc:sldMkLst>
          <pc:docMk/>
          <pc:sldMk cId="2724401826" sldId="267"/>
        </pc:sldMkLst>
      </pc:sldChg>
      <pc:sldChg chg="addSp modSp new mod modNotesTx">
        <pc:chgData name="Andrej Bogdanov (CSD)" userId="54a3fc38-bcd8-4812-b887-b84a314b9e17" providerId="ADAL" clId="{9F8E9472-5185-834A-B56C-D32622A8A743}" dt="2021-04-05T08:28:33.566" v="2123" actId="20577"/>
        <pc:sldMkLst>
          <pc:docMk/>
          <pc:sldMk cId="2993137070" sldId="268"/>
        </pc:sldMkLst>
        <pc:spChg chg="add mod">
          <ac:chgData name="Andrej Bogdanov (CSD)" userId="54a3fc38-bcd8-4812-b887-b84a314b9e17" providerId="ADAL" clId="{9F8E9472-5185-834A-B56C-D32622A8A743}" dt="2021-04-05T08:27:34.712" v="2101" actId="1076"/>
          <ac:spMkLst>
            <pc:docMk/>
            <pc:sldMk cId="2993137070" sldId="268"/>
            <ac:spMk id="2" creationId="{6C2969AE-CBAB-444B-8A72-50375F088CFB}"/>
          </ac:spMkLst>
        </pc:spChg>
        <pc:spChg chg="add mod">
          <ac:chgData name="Andrej Bogdanov (CSD)" userId="54a3fc38-bcd8-4812-b887-b84a314b9e17" providerId="ADAL" clId="{9F8E9472-5185-834A-B56C-D32622A8A743}" dt="2021-04-05T08:27:38.067" v="2102" actId="1076"/>
          <ac:spMkLst>
            <pc:docMk/>
            <pc:sldMk cId="2993137070" sldId="268"/>
            <ac:spMk id="3" creationId="{24AB62AC-4C59-C048-8738-667C336BE7AC}"/>
          </ac:spMkLst>
        </pc:spChg>
      </pc:sldChg>
      <pc:sldChg chg="addSp delSp modSp new mod">
        <pc:chgData name="Andrej Bogdanov (CSD)" userId="54a3fc38-bcd8-4812-b887-b84a314b9e17" providerId="ADAL" clId="{9F8E9472-5185-834A-B56C-D32622A8A743}" dt="2021-04-06T03:56:20.693" v="3084" actId="1036"/>
        <pc:sldMkLst>
          <pc:docMk/>
          <pc:sldMk cId="3180996479" sldId="269"/>
        </pc:sldMkLst>
        <pc:spChg chg="mod">
          <ac:chgData name="Andrej Bogdanov (CSD)" userId="54a3fc38-bcd8-4812-b887-b84a314b9e17" providerId="ADAL" clId="{9F8E9472-5185-834A-B56C-D32622A8A743}" dt="2021-04-06T03:35:57.842" v="2321" actId="20577"/>
          <ac:spMkLst>
            <pc:docMk/>
            <pc:sldMk cId="3180996479" sldId="269"/>
            <ac:spMk id="2" creationId="{A2EE3606-4C51-8149-BD53-7F940944EED8}"/>
          </ac:spMkLst>
        </pc:spChg>
        <pc:spChg chg="add mod">
          <ac:chgData name="Andrej Bogdanov (CSD)" userId="54a3fc38-bcd8-4812-b887-b84a314b9e17" providerId="ADAL" clId="{9F8E9472-5185-834A-B56C-D32622A8A743}" dt="2021-04-06T03:39:05.763" v="2455" actId="1035"/>
          <ac:spMkLst>
            <pc:docMk/>
            <pc:sldMk cId="3180996479" sldId="269"/>
            <ac:spMk id="3" creationId="{D0392EBE-551A-FE4C-BFBD-6043DDBD809A}"/>
          </ac:spMkLst>
        </pc:spChg>
        <pc:spChg chg="add mod">
          <ac:chgData name="Andrej Bogdanov (CSD)" userId="54a3fc38-bcd8-4812-b887-b84a314b9e17" providerId="ADAL" clId="{9F8E9472-5185-834A-B56C-D32622A8A743}" dt="2021-04-06T03:43:03.956" v="2796" actId="1035"/>
          <ac:spMkLst>
            <pc:docMk/>
            <pc:sldMk cId="3180996479" sldId="269"/>
            <ac:spMk id="4" creationId="{804C9A07-B071-7940-8D38-C9861292D090}"/>
          </ac:spMkLst>
        </pc:spChg>
        <pc:spChg chg="add mod">
          <ac:chgData name="Andrej Bogdanov (CSD)" userId="54a3fc38-bcd8-4812-b887-b84a314b9e17" providerId="ADAL" clId="{9F8E9472-5185-834A-B56C-D32622A8A743}" dt="2021-04-06T03:42:54.773" v="2786" actId="114"/>
          <ac:spMkLst>
            <pc:docMk/>
            <pc:sldMk cId="3180996479" sldId="269"/>
            <ac:spMk id="5" creationId="{EE408A85-1C24-AE46-BDA0-A06F3B13B9A9}"/>
          </ac:spMkLst>
        </pc:spChg>
        <pc:spChg chg="add mod">
          <ac:chgData name="Andrej Bogdanov (CSD)" userId="54a3fc38-bcd8-4812-b887-b84a314b9e17" providerId="ADAL" clId="{9F8E9472-5185-834A-B56C-D32622A8A743}" dt="2021-04-06T03:43:01.395" v="2794" actId="1035"/>
          <ac:spMkLst>
            <pc:docMk/>
            <pc:sldMk cId="3180996479" sldId="269"/>
            <ac:spMk id="6" creationId="{A42DBE06-F86D-134E-ACE0-5D920A3CFBE0}"/>
          </ac:spMkLst>
        </pc:spChg>
        <pc:spChg chg="add mod">
          <ac:chgData name="Andrej Bogdanov (CSD)" userId="54a3fc38-bcd8-4812-b887-b84a314b9e17" providerId="ADAL" clId="{9F8E9472-5185-834A-B56C-D32622A8A743}" dt="2021-04-06T03:56:20.693" v="3084" actId="1036"/>
          <ac:spMkLst>
            <pc:docMk/>
            <pc:sldMk cId="3180996479" sldId="269"/>
            <ac:spMk id="7" creationId="{C01E8956-39D9-FC47-A41D-3878B8FD89DB}"/>
          </ac:spMkLst>
        </pc:spChg>
        <pc:spChg chg="add mod">
          <ac:chgData name="Andrej Bogdanov (CSD)" userId="54a3fc38-bcd8-4812-b887-b84a314b9e17" providerId="ADAL" clId="{9F8E9472-5185-834A-B56C-D32622A8A743}" dt="2021-04-06T03:56:20.693" v="3084" actId="1036"/>
          <ac:spMkLst>
            <pc:docMk/>
            <pc:sldMk cId="3180996479" sldId="269"/>
            <ac:spMk id="8" creationId="{D7588B92-3243-DA4A-918D-7349D8870F71}"/>
          </ac:spMkLst>
        </pc:spChg>
        <pc:spChg chg="add mod">
          <ac:chgData name="Andrej Bogdanov (CSD)" userId="54a3fc38-bcd8-4812-b887-b84a314b9e17" providerId="ADAL" clId="{9F8E9472-5185-834A-B56C-D32622A8A743}" dt="2021-04-06T03:56:20.693" v="3084" actId="1036"/>
          <ac:spMkLst>
            <pc:docMk/>
            <pc:sldMk cId="3180996479" sldId="269"/>
            <ac:spMk id="9" creationId="{B5B643C7-B9B8-3F4E-B9FC-F0FD9A8DC025}"/>
          </ac:spMkLst>
        </pc:spChg>
        <pc:spChg chg="add mod">
          <ac:chgData name="Andrej Bogdanov (CSD)" userId="54a3fc38-bcd8-4812-b887-b84a314b9e17" providerId="ADAL" clId="{9F8E9472-5185-834A-B56C-D32622A8A743}" dt="2021-04-06T03:56:20.693" v="3084" actId="1036"/>
          <ac:spMkLst>
            <pc:docMk/>
            <pc:sldMk cId="3180996479" sldId="269"/>
            <ac:spMk id="11" creationId="{0735C1F8-C351-1F40-A4D0-1A2395A8BA90}"/>
          </ac:spMkLst>
        </pc:spChg>
        <pc:spChg chg="add mod">
          <ac:chgData name="Andrej Bogdanov (CSD)" userId="54a3fc38-bcd8-4812-b887-b84a314b9e17" providerId="ADAL" clId="{9F8E9472-5185-834A-B56C-D32622A8A743}" dt="2021-04-06T03:56:20.693" v="3084" actId="1036"/>
          <ac:spMkLst>
            <pc:docMk/>
            <pc:sldMk cId="3180996479" sldId="269"/>
            <ac:spMk id="12" creationId="{D7D5F6E6-BE27-9E44-858E-E906705E5565}"/>
          </ac:spMkLst>
        </pc:spChg>
        <pc:spChg chg="add mod">
          <ac:chgData name="Andrej Bogdanov (CSD)" userId="54a3fc38-bcd8-4812-b887-b84a314b9e17" providerId="ADAL" clId="{9F8E9472-5185-834A-B56C-D32622A8A743}" dt="2021-04-06T03:56:20.693" v="3084" actId="1036"/>
          <ac:spMkLst>
            <pc:docMk/>
            <pc:sldMk cId="3180996479" sldId="269"/>
            <ac:spMk id="14" creationId="{32793224-2900-3F4F-81D9-99F10656F0A9}"/>
          </ac:spMkLst>
        </pc:spChg>
        <pc:spChg chg="add mod">
          <ac:chgData name="Andrej Bogdanov (CSD)" userId="54a3fc38-bcd8-4812-b887-b84a314b9e17" providerId="ADAL" clId="{9F8E9472-5185-834A-B56C-D32622A8A743}" dt="2021-04-06T03:42:27.926" v="2756" actId="1036"/>
          <ac:spMkLst>
            <pc:docMk/>
            <pc:sldMk cId="3180996479" sldId="269"/>
            <ac:spMk id="17" creationId="{FD6B99A1-581D-0442-8500-6722F6E797A9}"/>
          </ac:spMkLst>
        </pc:spChg>
        <pc:spChg chg="add mod">
          <ac:chgData name="Andrej Bogdanov (CSD)" userId="54a3fc38-bcd8-4812-b887-b84a314b9e17" providerId="ADAL" clId="{9F8E9472-5185-834A-B56C-D32622A8A743}" dt="2021-04-06T03:43:08.306" v="2802" actId="1036"/>
          <ac:spMkLst>
            <pc:docMk/>
            <pc:sldMk cId="3180996479" sldId="269"/>
            <ac:spMk id="18" creationId="{A1288F5B-FB9C-744A-9363-0357CC1C6CA5}"/>
          </ac:spMkLst>
        </pc:spChg>
        <pc:spChg chg="add mod">
          <ac:chgData name="Andrej Bogdanov (CSD)" userId="54a3fc38-bcd8-4812-b887-b84a314b9e17" providerId="ADAL" clId="{9F8E9472-5185-834A-B56C-D32622A8A743}" dt="2021-04-06T03:42:27.926" v="2756" actId="1036"/>
          <ac:spMkLst>
            <pc:docMk/>
            <pc:sldMk cId="3180996479" sldId="269"/>
            <ac:spMk id="19" creationId="{CBAB7FA7-19A0-0242-8DB8-4513984C3292}"/>
          </ac:spMkLst>
        </pc:spChg>
        <pc:spChg chg="add mod">
          <ac:chgData name="Andrej Bogdanov (CSD)" userId="54a3fc38-bcd8-4812-b887-b84a314b9e17" providerId="ADAL" clId="{9F8E9472-5185-834A-B56C-D32622A8A743}" dt="2021-04-06T03:42:27.926" v="2756" actId="1036"/>
          <ac:spMkLst>
            <pc:docMk/>
            <pc:sldMk cId="3180996479" sldId="269"/>
            <ac:spMk id="20" creationId="{98BFCB99-B266-1840-9184-EB108BC50885}"/>
          </ac:spMkLst>
        </pc:spChg>
        <pc:spChg chg="add mod">
          <ac:chgData name="Andrej Bogdanov (CSD)" userId="54a3fc38-bcd8-4812-b887-b84a314b9e17" providerId="ADAL" clId="{9F8E9472-5185-834A-B56C-D32622A8A743}" dt="2021-04-06T03:56:20.693" v="3084" actId="1036"/>
          <ac:spMkLst>
            <pc:docMk/>
            <pc:sldMk cId="3180996479" sldId="269"/>
            <ac:spMk id="21" creationId="{ED06E2C0-6371-BA40-9FB9-20FD8C983606}"/>
          </ac:spMkLst>
        </pc:spChg>
        <pc:spChg chg="add mod">
          <ac:chgData name="Andrej Bogdanov (CSD)" userId="54a3fc38-bcd8-4812-b887-b84a314b9e17" providerId="ADAL" clId="{9F8E9472-5185-834A-B56C-D32622A8A743}" dt="2021-04-06T03:56:20.693" v="3084" actId="1036"/>
          <ac:spMkLst>
            <pc:docMk/>
            <pc:sldMk cId="3180996479" sldId="269"/>
            <ac:spMk id="22" creationId="{6C20CE04-1024-CD49-AAC4-D6F108288DF7}"/>
          </ac:spMkLst>
        </pc:spChg>
        <pc:spChg chg="add mod">
          <ac:chgData name="Andrej Bogdanov (CSD)" userId="54a3fc38-bcd8-4812-b887-b84a314b9e17" providerId="ADAL" clId="{9F8E9472-5185-834A-B56C-D32622A8A743}" dt="2021-04-06T03:56:20.693" v="3084" actId="1036"/>
          <ac:spMkLst>
            <pc:docMk/>
            <pc:sldMk cId="3180996479" sldId="269"/>
            <ac:spMk id="23" creationId="{F9CA5651-349F-C745-B912-B56299769A3F}"/>
          </ac:spMkLst>
        </pc:spChg>
        <pc:spChg chg="add mod">
          <ac:chgData name="Andrej Bogdanov (CSD)" userId="54a3fc38-bcd8-4812-b887-b84a314b9e17" providerId="ADAL" clId="{9F8E9472-5185-834A-B56C-D32622A8A743}" dt="2021-04-06T03:56:20.693" v="3084" actId="1036"/>
          <ac:spMkLst>
            <pc:docMk/>
            <pc:sldMk cId="3180996479" sldId="269"/>
            <ac:spMk id="24" creationId="{09FFF202-D1BC-5744-AE2E-F48083207F1E}"/>
          </ac:spMkLst>
        </pc:spChg>
        <pc:spChg chg="add del mod">
          <ac:chgData name="Andrej Bogdanov (CSD)" userId="54a3fc38-bcd8-4812-b887-b84a314b9e17" providerId="ADAL" clId="{9F8E9472-5185-834A-B56C-D32622A8A743}" dt="2021-04-06T03:42:08.448" v="2739" actId="478"/>
          <ac:spMkLst>
            <pc:docMk/>
            <pc:sldMk cId="3180996479" sldId="269"/>
            <ac:spMk id="25" creationId="{F892BDBD-9DB1-2640-8096-4F045AF573AC}"/>
          </ac:spMkLst>
        </pc:spChg>
        <pc:spChg chg="add mod">
          <ac:chgData name="Andrej Bogdanov (CSD)" userId="54a3fc38-bcd8-4812-b887-b84a314b9e17" providerId="ADAL" clId="{9F8E9472-5185-834A-B56C-D32622A8A743}" dt="2021-04-06T03:56:14.533" v="3070" actId="692"/>
          <ac:spMkLst>
            <pc:docMk/>
            <pc:sldMk cId="3180996479" sldId="269"/>
            <ac:spMk id="26" creationId="{65B3FEFD-6968-F941-8C64-6C0C84AEABDE}"/>
          </ac:spMkLst>
        </pc:spChg>
        <pc:cxnChg chg="add mod">
          <ac:chgData name="Andrej Bogdanov (CSD)" userId="54a3fc38-bcd8-4812-b887-b84a314b9e17" providerId="ADAL" clId="{9F8E9472-5185-834A-B56C-D32622A8A743}" dt="2021-04-06T03:56:20.693" v="3084" actId="1036"/>
          <ac:cxnSpMkLst>
            <pc:docMk/>
            <pc:sldMk cId="3180996479" sldId="269"/>
            <ac:cxnSpMk id="10" creationId="{FD0BBA5B-EE75-D042-BCDE-69F2A33C7CE5}"/>
          </ac:cxnSpMkLst>
        </pc:cxnChg>
        <pc:cxnChg chg="add mod">
          <ac:chgData name="Andrej Bogdanov (CSD)" userId="54a3fc38-bcd8-4812-b887-b84a314b9e17" providerId="ADAL" clId="{9F8E9472-5185-834A-B56C-D32622A8A743}" dt="2021-04-06T03:56:20.693" v="3084" actId="1036"/>
          <ac:cxnSpMkLst>
            <pc:docMk/>
            <pc:sldMk cId="3180996479" sldId="269"/>
            <ac:cxnSpMk id="13" creationId="{863F401E-DAD4-7C45-9302-58A9AD44EF2A}"/>
          </ac:cxnSpMkLst>
        </pc:cxnChg>
      </pc:sldChg>
      <pc:sldChg chg="addSp delSp modSp new del mod modClrScheme chgLayout">
        <pc:chgData name="Andrej Bogdanov (CSD)" userId="54a3fc38-bcd8-4812-b887-b84a314b9e17" providerId="ADAL" clId="{9F8E9472-5185-834A-B56C-D32622A8A743}" dt="2021-04-06T03:45:35.405" v="2842" actId="2696"/>
        <pc:sldMkLst>
          <pc:docMk/>
          <pc:sldMk cId="3930903342" sldId="270"/>
        </pc:sldMkLst>
        <pc:spChg chg="del">
          <ac:chgData name="Andrej Bogdanov (CSD)" userId="54a3fc38-bcd8-4812-b887-b84a314b9e17" providerId="ADAL" clId="{9F8E9472-5185-834A-B56C-D32622A8A743}" dt="2021-04-05T09:04:07.101" v="2126" actId="700"/>
          <ac:spMkLst>
            <pc:docMk/>
            <pc:sldMk cId="3930903342" sldId="270"/>
            <ac:spMk id="2" creationId="{C11B4183-D771-C249-91A2-F2FCD17ADF27}"/>
          </ac:spMkLst>
        </pc:spChg>
        <pc:spChg chg="add mod">
          <ac:chgData name="Andrej Bogdanov (CSD)" userId="54a3fc38-bcd8-4812-b887-b84a314b9e17" providerId="ADAL" clId="{9F8E9472-5185-834A-B56C-D32622A8A743}" dt="2021-04-05T09:05:28.872" v="2181" actId="207"/>
          <ac:spMkLst>
            <pc:docMk/>
            <pc:sldMk cId="3930903342" sldId="270"/>
            <ac:spMk id="3" creationId="{C9A685CF-2B20-2D4E-B1EB-74400FB1260C}"/>
          </ac:spMkLst>
        </pc:spChg>
        <pc:spChg chg="add mod">
          <ac:chgData name="Andrej Bogdanov (CSD)" userId="54a3fc38-bcd8-4812-b887-b84a314b9e17" providerId="ADAL" clId="{9F8E9472-5185-834A-B56C-D32622A8A743}" dt="2021-04-05T09:19:19.183" v="2265" actId="1036"/>
          <ac:spMkLst>
            <pc:docMk/>
            <pc:sldMk cId="3930903342" sldId="270"/>
            <ac:spMk id="4" creationId="{330FECBD-D01E-2048-AEAE-3ACAD3311D91}"/>
          </ac:spMkLst>
        </pc:spChg>
      </pc:sldChg>
      <pc:sldChg chg="modSp add mod modNotesTx">
        <pc:chgData name="Andrej Bogdanov (CSD)" userId="54a3fc38-bcd8-4812-b887-b84a314b9e17" providerId="ADAL" clId="{9F8E9472-5185-834A-B56C-D32622A8A743}" dt="2021-04-06T05:05:58.543" v="4276" actId="20577"/>
        <pc:sldMkLst>
          <pc:docMk/>
          <pc:sldMk cId="3023698332" sldId="271"/>
        </pc:sldMkLst>
        <pc:spChg chg="mod">
          <ac:chgData name="Andrej Bogdanov (CSD)" userId="54a3fc38-bcd8-4812-b887-b84a314b9e17" providerId="ADAL" clId="{9F8E9472-5185-834A-B56C-D32622A8A743}" dt="2021-04-06T03:45:27.067" v="2840" actId="1076"/>
          <ac:spMkLst>
            <pc:docMk/>
            <pc:sldMk cId="3023698332" sldId="271"/>
            <ac:spMk id="4" creationId="{330FECBD-D01E-2048-AEAE-3ACAD3311D91}"/>
          </ac:spMkLst>
        </pc:spChg>
      </pc:sldChg>
      <pc:sldChg chg="add del">
        <pc:chgData name="Andrej Bogdanov (CSD)" userId="54a3fc38-bcd8-4812-b887-b84a314b9e17" providerId="ADAL" clId="{9F8E9472-5185-834A-B56C-D32622A8A743}" dt="2021-04-06T03:45:37.097" v="2843" actId="2696"/>
        <pc:sldMkLst>
          <pc:docMk/>
          <pc:sldMk cId="552731811" sldId="272"/>
        </pc:sldMkLst>
      </pc:sldChg>
      <pc:sldChg chg="add">
        <pc:chgData name="Andrej Bogdanov (CSD)" userId="54a3fc38-bcd8-4812-b887-b84a314b9e17" providerId="ADAL" clId="{9F8E9472-5185-834A-B56C-D32622A8A743}" dt="2021-04-06T03:45:40.482" v="2844"/>
        <pc:sldMkLst>
          <pc:docMk/>
          <pc:sldMk cId="3891905557" sldId="272"/>
        </pc:sldMkLst>
      </pc:sldChg>
      <pc:sldChg chg="addSp delSp modSp add mod ord">
        <pc:chgData name="Andrej Bogdanov (CSD)" userId="54a3fc38-bcd8-4812-b887-b84a314b9e17" providerId="ADAL" clId="{9F8E9472-5185-834A-B56C-D32622A8A743}" dt="2021-04-06T04:16:32.445" v="3136" actId="20578"/>
        <pc:sldMkLst>
          <pc:docMk/>
          <pc:sldMk cId="1827569151" sldId="273"/>
        </pc:sldMkLst>
        <pc:spChg chg="mod">
          <ac:chgData name="Andrej Bogdanov (CSD)" userId="54a3fc38-bcd8-4812-b887-b84a314b9e17" providerId="ADAL" clId="{9F8E9472-5185-834A-B56C-D32622A8A743}" dt="2021-04-06T03:51:16.185" v="2877" actId="20577"/>
          <ac:spMkLst>
            <pc:docMk/>
            <pc:sldMk cId="1827569151" sldId="273"/>
            <ac:spMk id="2" creationId="{A2EE3606-4C51-8149-BD53-7F940944EED8}"/>
          </ac:spMkLst>
        </pc:spChg>
        <pc:spChg chg="del">
          <ac:chgData name="Andrej Bogdanov (CSD)" userId="54a3fc38-bcd8-4812-b887-b84a314b9e17" providerId="ADAL" clId="{9F8E9472-5185-834A-B56C-D32622A8A743}" dt="2021-04-06T03:52:51.872" v="2898" actId="478"/>
          <ac:spMkLst>
            <pc:docMk/>
            <pc:sldMk cId="1827569151" sldId="273"/>
            <ac:spMk id="3" creationId="{D0392EBE-551A-FE4C-BFBD-6043DDBD809A}"/>
          </ac:spMkLst>
        </pc:spChg>
        <pc:spChg chg="del">
          <ac:chgData name="Andrej Bogdanov (CSD)" userId="54a3fc38-bcd8-4812-b887-b84a314b9e17" providerId="ADAL" clId="{9F8E9472-5185-834A-B56C-D32622A8A743}" dt="2021-04-06T03:52:51.872" v="2898" actId="478"/>
          <ac:spMkLst>
            <pc:docMk/>
            <pc:sldMk cId="1827569151" sldId="273"/>
            <ac:spMk id="4" creationId="{804C9A07-B071-7940-8D38-C9861292D090}"/>
          </ac:spMkLst>
        </pc:spChg>
        <pc:spChg chg="mod">
          <ac:chgData name="Andrej Bogdanov (CSD)" userId="54a3fc38-bcd8-4812-b887-b84a314b9e17" providerId="ADAL" clId="{9F8E9472-5185-834A-B56C-D32622A8A743}" dt="2021-04-06T03:52:56.600" v="2922" actId="1036"/>
          <ac:spMkLst>
            <pc:docMk/>
            <pc:sldMk cId="1827569151" sldId="273"/>
            <ac:spMk id="5" creationId="{EE408A85-1C24-AE46-BDA0-A06F3B13B9A9}"/>
          </ac:spMkLst>
        </pc:spChg>
        <pc:spChg chg="mod">
          <ac:chgData name="Andrej Bogdanov (CSD)" userId="54a3fc38-bcd8-4812-b887-b84a314b9e17" providerId="ADAL" clId="{9F8E9472-5185-834A-B56C-D32622A8A743}" dt="2021-04-06T03:53:00.454" v="2933" actId="1038"/>
          <ac:spMkLst>
            <pc:docMk/>
            <pc:sldMk cId="1827569151" sldId="273"/>
            <ac:spMk id="6" creationId="{A42DBE06-F86D-134E-ACE0-5D920A3CFBE0}"/>
          </ac:spMkLst>
        </pc:spChg>
        <pc:spChg chg="mod">
          <ac:chgData name="Andrej Bogdanov (CSD)" userId="54a3fc38-bcd8-4812-b887-b84a314b9e17" providerId="ADAL" clId="{9F8E9472-5185-834A-B56C-D32622A8A743}" dt="2021-04-06T03:57:20.244" v="3134" actId="1038"/>
          <ac:spMkLst>
            <pc:docMk/>
            <pc:sldMk cId="1827569151" sldId="273"/>
            <ac:spMk id="7" creationId="{C01E8956-39D9-FC47-A41D-3878B8FD89DB}"/>
          </ac:spMkLst>
        </pc:spChg>
        <pc:spChg chg="mod">
          <ac:chgData name="Andrej Bogdanov (CSD)" userId="54a3fc38-bcd8-4812-b887-b84a314b9e17" providerId="ADAL" clId="{9F8E9472-5185-834A-B56C-D32622A8A743}" dt="2021-04-06T03:57:20.244" v="3134" actId="1038"/>
          <ac:spMkLst>
            <pc:docMk/>
            <pc:sldMk cId="1827569151" sldId="273"/>
            <ac:spMk id="8" creationId="{D7588B92-3243-DA4A-918D-7349D8870F71}"/>
          </ac:spMkLst>
        </pc:spChg>
        <pc:spChg chg="mod">
          <ac:chgData name="Andrej Bogdanov (CSD)" userId="54a3fc38-bcd8-4812-b887-b84a314b9e17" providerId="ADAL" clId="{9F8E9472-5185-834A-B56C-D32622A8A743}" dt="2021-04-06T03:57:20.244" v="3134" actId="1038"/>
          <ac:spMkLst>
            <pc:docMk/>
            <pc:sldMk cId="1827569151" sldId="273"/>
            <ac:spMk id="9" creationId="{B5B643C7-B9B8-3F4E-B9FC-F0FD9A8DC025}"/>
          </ac:spMkLst>
        </pc:spChg>
        <pc:spChg chg="mod">
          <ac:chgData name="Andrej Bogdanov (CSD)" userId="54a3fc38-bcd8-4812-b887-b84a314b9e17" providerId="ADAL" clId="{9F8E9472-5185-834A-B56C-D32622A8A743}" dt="2021-04-06T03:57:20.244" v="3134" actId="1038"/>
          <ac:spMkLst>
            <pc:docMk/>
            <pc:sldMk cId="1827569151" sldId="273"/>
            <ac:spMk id="11" creationId="{0735C1F8-C351-1F40-A4D0-1A2395A8BA90}"/>
          </ac:spMkLst>
        </pc:spChg>
        <pc:spChg chg="mod">
          <ac:chgData name="Andrej Bogdanov (CSD)" userId="54a3fc38-bcd8-4812-b887-b84a314b9e17" providerId="ADAL" clId="{9F8E9472-5185-834A-B56C-D32622A8A743}" dt="2021-04-06T03:57:20.244" v="3134" actId="1038"/>
          <ac:spMkLst>
            <pc:docMk/>
            <pc:sldMk cId="1827569151" sldId="273"/>
            <ac:spMk id="12" creationId="{D7D5F6E6-BE27-9E44-858E-E906705E5565}"/>
          </ac:spMkLst>
        </pc:spChg>
        <pc:spChg chg="mod">
          <ac:chgData name="Andrej Bogdanov (CSD)" userId="54a3fc38-bcd8-4812-b887-b84a314b9e17" providerId="ADAL" clId="{9F8E9472-5185-834A-B56C-D32622A8A743}" dt="2021-04-06T03:57:20.244" v="3134" actId="1038"/>
          <ac:spMkLst>
            <pc:docMk/>
            <pc:sldMk cId="1827569151" sldId="273"/>
            <ac:spMk id="14" creationId="{32793224-2900-3F4F-81D9-99F10656F0A9}"/>
          </ac:spMkLst>
        </pc:spChg>
        <pc:spChg chg="add mod">
          <ac:chgData name="Andrej Bogdanov (CSD)" userId="54a3fc38-bcd8-4812-b887-b84a314b9e17" providerId="ADAL" clId="{9F8E9472-5185-834A-B56C-D32622A8A743}" dt="2021-04-06T03:54:26.577" v="2978" actId="207"/>
          <ac:spMkLst>
            <pc:docMk/>
            <pc:sldMk cId="1827569151" sldId="273"/>
            <ac:spMk id="15" creationId="{BC7D1AA6-0F4A-8B48-9778-1B04E1A0FBEE}"/>
          </ac:spMkLst>
        </pc:spChg>
        <pc:spChg chg="del">
          <ac:chgData name="Andrej Bogdanov (CSD)" userId="54a3fc38-bcd8-4812-b887-b84a314b9e17" providerId="ADAL" clId="{9F8E9472-5185-834A-B56C-D32622A8A743}" dt="2021-04-06T03:52:51.872" v="2898" actId="478"/>
          <ac:spMkLst>
            <pc:docMk/>
            <pc:sldMk cId="1827569151" sldId="273"/>
            <ac:spMk id="17" creationId="{FD6B99A1-581D-0442-8500-6722F6E797A9}"/>
          </ac:spMkLst>
        </pc:spChg>
        <pc:spChg chg="del">
          <ac:chgData name="Andrej Bogdanov (CSD)" userId="54a3fc38-bcd8-4812-b887-b84a314b9e17" providerId="ADAL" clId="{9F8E9472-5185-834A-B56C-D32622A8A743}" dt="2021-04-06T03:52:51.872" v="2898" actId="478"/>
          <ac:spMkLst>
            <pc:docMk/>
            <pc:sldMk cId="1827569151" sldId="273"/>
            <ac:spMk id="18" creationId="{A1288F5B-FB9C-744A-9363-0357CC1C6CA5}"/>
          </ac:spMkLst>
        </pc:spChg>
        <pc:spChg chg="del">
          <ac:chgData name="Andrej Bogdanov (CSD)" userId="54a3fc38-bcd8-4812-b887-b84a314b9e17" providerId="ADAL" clId="{9F8E9472-5185-834A-B56C-D32622A8A743}" dt="2021-04-06T03:52:51.872" v="2898" actId="478"/>
          <ac:spMkLst>
            <pc:docMk/>
            <pc:sldMk cId="1827569151" sldId="273"/>
            <ac:spMk id="19" creationId="{CBAB7FA7-19A0-0242-8DB8-4513984C3292}"/>
          </ac:spMkLst>
        </pc:spChg>
        <pc:spChg chg="del">
          <ac:chgData name="Andrej Bogdanov (CSD)" userId="54a3fc38-bcd8-4812-b887-b84a314b9e17" providerId="ADAL" clId="{9F8E9472-5185-834A-B56C-D32622A8A743}" dt="2021-04-06T03:52:51.872" v="2898" actId="478"/>
          <ac:spMkLst>
            <pc:docMk/>
            <pc:sldMk cId="1827569151" sldId="273"/>
            <ac:spMk id="20" creationId="{98BFCB99-B266-1840-9184-EB108BC50885}"/>
          </ac:spMkLst>
        </pc:spChg>
        <pc:spChg chg="mod">
          <ac:chgData name="Andrej Bogdanov (CSD)" userId="54a3fc38-bcd8-4812-b887-b84a314b9e17" providerId="ADAL" clId="{9F8E9472-5185-834A-B56C-D32622A8A743}" dt="2021-04-06T03:57:20.244" v="3134" actId="1038"/>
          <ac:spMkLst>
            <pc:docMk/>
            <pc:sldMk cId="1827569151" sldId="273"/>
            <ac:spMk id="21" creationId="{ED06E2C0-6371-BA40-9FB9-20FD8C983606}"/>
          </ac:spMkLst>
        </pc:spChg>
        <pc:spChg chg="mod">
          <ac:chgData name="Andrej Bogdanov (CSD)" userId="54a3fc38-bcd8-4812-b887-b84a314b9e17" providerId="ADAL" clId="{9F8E9472-5185-834A-B56C-D32622A8A743}" dt="2021-04-06T03:57:20.244" v="3134" actId="1038"/>
          <ac:spMkLst>
            <pc:docMk/>
            <pc:sldMk cId="1827569151" sldId="273"/>
            <ac:spMk id="22" creationId="{6C20CE04-1024-CD49-AAC4-D6F108288DF7}"/>
          </ac:spMkLst>
        </pc:spChg>
        <pc:spChg chg="mod">
          <ac:chgData name="Andrej Bogdanov (CSD)" userId="54a3fc38-bcd8-4812-b887-b84a314b9e17" providerId="ADAL" clId="{9F8E9472-5185-834A-B56C-D32622A8A743}" dt="2021-04-06T03:57:20.244" v="3134" actId="1038"/>
          <ac:spMkLst>
            <pc:docMk/>
            <pc:sldMk cId="1827569151" sldId="273"/>
            <ac:spMk id="23" creationId="{F9CA5651-349F-C745-B912-B56299769A3F}"/>
          </ac:spMkLst>
        </pc:spChg>
        <pc:spChg chg="mod">
          <ac:chgData name="Andrej Bogdanov (CSD)" userId="54a3fc38-bcd8-4812-b887-b84a314b9e17" providerId="ADAL" clId="{9F8E9472-5185-834A-B56C-D32622A8A743}" dt="2021-04-06T03:57:20.244" v="3134" actId="1038"/>
          <ac:spMkLst>
            <pc:docMk/>
            <pc:sldMk cId="1827569151" sldId="273"/>
            <ac:spMk id="24" creationId="{09FFF202-D1BC-5744-AE2E-F48083207F1E}"/>
          </ac:spMkLst>
        </pc:spChg>
        <pc:spChg chg="add mod">
          <ac:chgData name="Andrej Bogdanov (CSD)" userId="54a3fc38-bcd8-4812-b887-b84a314b9e17" providerId="ADAL" clId="{9F8E9472-5185-834A-B56C-D32622A8A743}" dt="2021-04-06T03:54:43.625" v="2995" actId="20577"/>
          <ac:spMkLst>
            <pc:docMk/>
            <pc:sldMk cId="1827569151" sldId="273"/>
            <ac:spMk id="25" creationId="{8C0D0FAF-D9EF-6746-94E3-A27992E8CC0D}"/>
          </ac:spMkLst>
        </pc:spChg>
        <pc:spChg chg="mod">
          <ac:chgData name="Andrej Bogdanov (CSD)" userId="54a3fc38-bcd8-4812-b887-b84a314b9e17" providerId="ADAL" clId="{9F8E9472-5185-834A-B56C-D32622A8A743}" dt="2021-04-06T03:55:51.315" v="3048" actId="1035"/>
          <ac:spMkLst>
            <pc:docMk/>
            <pc:sldMk cId="1827569151" sldId="273"/>
            <ac:spMk id="26" creationId="{65B3FEFD-6968-F941-8C64-6C0C84AEABDE}"/>
          </ac:spMkLst>
        </pc:spChg>
        <pc:cxnChg chg="mod">
          <ac:chgData name="Andrej Bogdanov (CSD)" userId="54a3fc38-bcd8-4812-b887-b84a314b9e17" providerId="ADAL" clId="{9F8E9472-5185-834A-B56C-D32622A8A743}" dt="2021-04-06T03:57:20.244" v="3134" actId="1038"/>
          <ac:cxnSpMkLst>
            <pc:docMk/>
            <pc:sldMk cId="1827569151" sldId="273"/>
            <ac:cxnSpMk id="10" creationId="{FD0BBA5B-EE75-D042-BCDE-69F2A33C7CE5}"/>
          </ac:cxnSpMkLst>
        </pc:cxnChg>
        <pc:cxnChg chg="mod">
          <ac:chgData name="Andrej Bogdanov (CSD)" userId="54a3fc38-bcd8-4812-b887-b84a314b9e17" providerId="ADAL" clId="{9F8E9472-5185-834A-B56C-D32622A8A743}" dt="2021-04-06T03:57:20.244" v="3134" actId="1038"/>
          <ac:cxnSpMkLst>
            <pc:docMk/>
            <pc:sldMk cId="1827569151" sldId="273"/>
            <ac:cxnSpMk id="13" creationId="{863F401E-DAD4-7C45-9302-58A9AD44EF2A}"/>
          </ac:cxnSpMkLst>
        </pc:cxnChg>
      </pc:sldChg>
      <pc:sldChg chg="addSp modSp new mod ord modNotesTx">
        <pc:chgData name="Andrej Bogdanov (CSD)" userId="54a3fc38-bcd8-4812-b887-b84a314b9e17" providerId="ADAL" clId="{9F8E9472-5185-834A-B56C-D32622A8A743}" dt="2021-04-06T05:06:04.742" v="4277" actId="20577"/>
        <pc:sldMkLst>
          <pc:docMk/>
          <pc:sldMk cId="3590164282" sldId="274"/>
        </pc:sldMkLst>
        <pc:spChg chg="add mod">
          <ac:chgData name="Andrej Bogdanov (CSD)" userId="54a3fc38-bcd8-4812-b887-b84a314b9e17" providerId="ADAL" clId="{9F8E9472-5185-834A-B56C-D32622A8A743}" dt="2021-04-06T04:28:23.146" v="3451" actId="20577"/>
          <ac:spMkLst>
            <pc:docMk/>
            <pc:sldMk cId="3590164282" sldId="274"/>
            <ac:spMk id="2" creationId="{61138CCD-ECFB-B34A-8575-EEE8FCD7589E}"/>
          </ac:spMkLst>
        </pc:spChg>
      </pc:sldChg>
      <pc:sldChg chg="addSp delSp modSp add mod">
        <pc:chgData name="Andrej Bogdanov (CSD)" userId="54a3fc38-bcd8-4812-b887-b84a314b9e17" providerId="ADAL" clId="{9F8E9472-5185-834A-B56C-D32622A8A743}" dt="2021-04-06T04:57:52.456" v="3843" actId="478"/>
        <pc:sldMkLst>
          <pc:docMk/>
          <pc:sldMk cId="2366757580" sldId="275"/>
        </pc:sldMkLst>
        <pc:spChg chg="mod">
          <ac:chgData name="Andrej Bogdanov (CSD)" userId="54a3fc38-bcd8-4812-b887-b84a314b9e17" providerId="ADAL" clId="{9F8E9472-5185-834A-B56C-D32622A8A743}" dt="2021-04-06T04:17:10.323" v="3179" actId="20577"/>
          <ac:spMkLst>
            <pc:docMk/>
            <pc:sldMk cId="2366757580" sldId="275"/>
            <ac:spMk id="2" creationId="{A2EE3606-4C51-8149-BD53-7F940944EED8}"/>
          </ac:spMkLst>
        </pc:spChg>
        <pc:spChg chg="add mod">
          <ac:chgData name="Andrej Bogdanov (CSD)" userId="54a3fc38-bcd8-4812-b887-b84a314b9e17" providerId="ADAL" clId="{9F8E9472-5185-834A-B56C-D32622A8A743}" dt="2021-04-06T04:22:57.075" v="3386" actId="1036"/>
          <ac:spMkLst>
            <pc:docMk/>
            <pc:sldMk cId="2366757580" sldId="275"/>
            <ac:spMk id="3" creationId="{06642A40-38FD-C540-9E26-770EC661CA22}"/>
          </ac:spMkLst>
        </pc:spChg>
        <pc:spChg chg="add del mod">
          <ac:chgData name="Andrej Bogdanov (CSD)" userId="54a3fc38-bcd8-4812-b887-b84a314b9e17" providerId="ADAL" clId="{9F8E9472-5185-834A-B56C-D32622A8A743}" dt="2021-04-06T04:22:50" v="3369" actId="478"/>
          <ac:spMkLst>
            <pc:docMk/>
            <pc:sldMk cId="2366757580" sldId="275"/>
            <ac:spMk id="4" creationId="{778AF060-E5F8-324B-99C2-5B469C210C24}"/>
          </ac:spMkLst>
        </pc:spChg>
        <pc:spChg chg="del">
          <ac:chgData name="Andrej Bogdanov (CSD)" userId="54a3fc38-bcd8-4812-b887-b84a314b9e17" providerId="ADAL" clId="{9F8E9472-5185-834A-B56C-D32622A8A743}" dt="2021-04-06T04:17:45.779" v="3180" actId="478"/>
          <ac:spMkLst>
            <pc:docMk/>
            <pc:sldMk cId="2366757580" sldId="275"/>
            <ac:spMk id="5" creationId="{EE408A85-1C24-AE46-BDA0-A06F3B13B9A9}"/>
          </ac:spMkLst>
        </pc:spChg>
        <pc:spChg chg="del">
          <ac:chgData name="Andrej Bogdanov (CSD)" userId="54a3fc38-bcd8-4812-b887-b84a314b9e17" providerId="ADAL" clId="{9F8E9472-5185-834A-B56C-D32622A8A743}" dt="2021-04-06T04:17:45.779" v="3180" actId="478"/>
          <ac:spMkLst>
            <pc:docMk/>
            <pc:sldMk cId="2366757580" sldId="275"/>
            <ac:spMk id="6" creationId="{A42DBE06-F86D-134E-ACE0-5D920A3CFBE0}"/>
          </ac:spMkLst>
        </pc:spChg>
        <pc:spChg chg="mod">
          <ac:chgData name="Andrej Bogdanov (CSD)" userId="54a3fc38-bcd8-4812-b887-b84a314b9e17" providerId="ADAL" clId="{9F8E9472-5185-834A-B56C-D32622A8A743}" dt="2021-04-06T04:22:57.075" v="3386" actId="1036"/>
          <ac:spMkLst>
            <pc:docMk/>
            <pc:sldMk cId="2366757580" sldId="275"/>
            <ac:spMk id="7" creationId="{C01E8956-39D9-FC47-A41D-3878B8FD89DB}"/>
          </ac:spMkLst>
        </pc:spChg>
        <pc:spChg chg="del mod">
          <ac:chgData name="Andrej Bogdanov (CSD)" userId="54a3fc38-bcd8-4812-b887-b84a314b9e17" providerId="ADAL" clId="{9F8E9472-5185-834A-B56C-D32622A8A743}" dt="2021-04-06T04:18:41.470" v="3229"/>
          <ac:spMkLst>
            <pc:docMk/>
            <pc:sldMk cId="2366757580" sldId="275"/>
            <ac:spMk id="8" creationId="{D7588B92-3243-DA4A-918D-7349D8870F71}"/>
          </ac:spMkLst>
        </pc:spChg>
        <pc:spChg chg="mod">
          <ac:chgData name="Andrej Bogdanov (CSD)" userId="54a3fc38-bcd8-4812-b887-b84a314b9e17" providerId="ADAL" clId="{9F8E9472-5185-834A-B56C-D32622A8A743}" dt="2021-04-06T04:22:57.075" v="3386" actId="1036"/>
          <ac:spMkLst>
            <pc:docMk/>
            <pc:sldMk cId="2366757580" sldId="275"/>
            <ac:spMk id="9" creationId="{B5B643C7-B9B8-3F4E-B9FC-F0FD9A8DC025}"/>
          </ac:spMkLst>
        </pc:spChg>
        <pc:spChg chg="del">
          <ac:chgData name="Andrej Bogdanov (CSD)" userId="54a3fc38-bcd8-4812-b887-b84a314b9e17" providerId="ADAL" clId="{9F8E9472-5185-834A-B56C-D32622A8A743}" dt="2021-04-06T04:18:36.361" v="3225" actId="478"/>
          <ac:spMkLst>
            <pc:docMk/>
            <pc:sldMk cId="2366757580" sldId="275"/>
            <ac:spMk id="11" creationId="{0735C1F8-C351-1F40-A4D0-1A2395A8BA90}"/>
          </ac:spMkLst>
        </pc:spChg>
        <pc:spChg chg="del">
          <ac:chgData name="Andrej Bogdanov (CSD)" userId="54a3fc38-bcd8-4812-b887-b84a314b9e17" providerId="ADAL" clId="{9F8E9472-5185-834A-B56C-D32622A8A743}" dt="2021-04-06T04:18:36.361" v="3225" actId="478"/>
          <ac:spMkLst>
            <pc:docMk/>
            <pc:sldMk cId="2366757580" sldId="275"/>
            <ac:spMk id="12" creationId="{D7D5F6E6-BE27-9E44-858E-E906705E5565}"/>
          </ac:spMkLst>
        </pc:spChg>
        <pc:spChg chg="mod">
          <ac:chgData name="Andrej Bogdanov (CSD)" userId="54a3fc38-bcd8-4812-b887-b84a314b9e17" providerId="ADAL" clId="{9F8E9472-5185-834A-B56C-D32622A8A743}" dt="2021-04-06T04:22:57.075" v="3386" actId="1036"/>
          <ac:spMkLst>
            <pc:docMk/>
            <pc:sldMk cId="2366757580" sldId="275"/>
            <ac:spMk id="14" creationId="{32793224-2900-3F4F-81D9-99F10656F0A9}"/>
          </ac:spMkLst>
        </pc:spChg>
        <pc:spChg chg="del">
          <ac:chgData name="Andrej Bogdanov (CSD)" userId="54a3fc38-bcd8-4812-b887-b84a314b9e17" providerId="ADAL" clId="{9F8E9472-5185-834A-B56C-D32622A8A743}" dt="2021-04-06T04:17:45.779" v="3180" actId="478"/>
          <ac:spMkLst>
            <pc:docMk/>
            <pc:sldMk cId="2366757580" sldId="275"/>
            <ac:spMk id="15" creationId="{BC7D1AA6-0F4A-8B48-9778-1B04E1A0FBEE}"/>
          </ac:spMkLst>
        </pc:spChg>
        <pc:spChg chg="add mod">
          <ac:chgData name="Andrej Bogdanov (CSD)" userId="54a3fc38-bcd8-4812-b887-b84a314b9e17" providerId="ADAL" clId="{9F8E9472-5185-834A-B56C-D32622A8A743}" dt="2021-04-06T04:22:57.075" v="3386" actId="1036"/>
          <ac:spMkLst>
            <pc:docMk/>
            <pc:sldMk cId="2366757580" sldId="275"/>
            <ac:spMk id="20" creationId="{7B665045-A3B9-564A-A20A-84150DBD3041}"/>
          </ac:spMkLst>
        </pc:spChg>
        <pc:spChg chg="mod">
          <ac:chgData name="Andrej Bogdanov (CSD)" userId="54a3fc38-bcd8-4812-b887-b84a314b9e17" providerId="ADAL" clId="{9F8E9472-5185-834A-B56C-D32622A8A743}" dt="2021-04-06T04:22:57.075" v="3386" actId="1036"/>
          <ac:spMkLst>
            <pc:docMk/>
            <pc:sldMk cId="2366757580" sldId="275"/>
            <ac:spMk id="21" creationId="{ED06E2C0-6371-BA40-9FB9-20FD8C983606}"/>
          </ac:spMkLst>
        </pc:spChg>
        <pc:spChg chg="mod">
          <ac:chgData name="Andrej Bogdanov (CSD)" userId="54a3fc38-bcd8-4812-b887-b84a314b9e17" providerId="ADAL" clId="{9F8E9472-5185-834A-B56C-D32622A8A743}" dt="2021-04-06T04:22:57.075" v="3386" actId="1036"/>
          <ac:spMkLst>
            <pc:docMk/>
            <pc:sldMk cId="2366757580" sldId="275"/>
            <ac:spMk id="22" creationId="{6C20CE04-1024-CD49-AAC4-D6F108288DF7}"/>
          </ac:spMkLst>
        </pc:spChg>
        <pc:spChg chg="del">
          <ac:chgData name="Andrej Bogdanov (CSD)" userId="54a3fc38-bcd8-4812-b887-b84a314b9e17" providerId="ADAL" clId="{9F8E9472-5185-834A-B56C-D32622A8A743}" dt="2021-04-06T04:18:40.827" v="3227" actId="478"/>
          <ac:spMkLst>
            <pc:docMk/>
            <pc:sldMk cId="2366757580" sldId="275"/>
            <ac:spMk id="23" creationId="{F9CA5651-349F-C745-B912-B56299769A3F}"/>
          </ac:spMkLst>
        </pc:spChg>
        <pc:spChg chg="del">
          <ac:chgData name="Andrej Bogdanov (CSD)" userId="54a3fc38-bcd8-4812-b887-b84a314b9e17" providerId="ADAL" clId="{9F8E9472-5185-834A-B56C-D32622A8A743}" dt="2021-04-06T04:18:38.931" v="3226" actId="478"/>
          <ac:spMkLst>
            <pc:docMk/>
            <pc:sldMk cId="2366757580" sldId="275"/>
            <ac:spMk id="24" creationId="{09FFF202-D1BC-5744-AE2E-F48083207F1E}"/>
          </ac:spMkLst>
        </pc:spChg>
        <pc:spChg chg="del">
          <ac:chgData name="Andrej Bogdanov (CSD)" userId="54a3fc38-bcd8-4812-b887-b84a314b9e17" providerId="ADAL" clId="{9F8E9472-5185-834A-B56C-D32622A8A743}" dt="2021-04-06T04:17:45.779" v="3180" actId="478"/>
          <ac:spMkLst>
            <pc:docMk/>
            <pc:sldMk cId="2366757580" sldId="275"/>
            <ac:spMk id="25" creationId="{8C0D0FAF-D9EF-6746-94E3-A27992E8CC0D}"/>
          </ac:spMkLst>
        </pc:spChg>
        <pc:spChg chg="mod">
          <ac:chgData name="Andrej Bogdanov (CSD)" userId="54a3fc38-bcd8-4812-b887-b84a314b9e17" providerId="ADAL" clId="{9F8E9472-5185-834A-B56C-D32622A8A743}" dt="2021-04-06T04:41:17.573" v="3617" actId="1076"/>
          <ac:spMkLst>
            <pc:docMk/>
            <pc:sldMk cId="2366757580" sldId="275"/>
            <ac:spMk id="26" creationId="{65B3FEFD-6968-F941-8C64-6C0C84AEABDE}"/>
          </ac:spMkLst>
        </pc:spChg>
        <pc:spChg chg="add mod">
          <ac:chgData name="Andrej Bogdanov (CSD)" userId="54a3fc38-bcd8-4812-b887-b84a314b9e17" providerId="ADAL" clId="{9F8E9472-5185-834A-B56C-D32622A8A743}" dt="2021-04-06T04:22:57.075" v="3386" actId="1036"/>
          <ac:spMkLst>
            <pc:docMk/>
            <pc:sldMk cId="2366757580" sldId="275"/>
            <ac:spMk id="27" creationId="{A6ACA9A6-E44E-7944-BFB4-03CA23D73C4E}"/>
          </ac:spMkLst>
        </pc:spChg>
        <pc:spChg chg="add del mod">
          <ac:chgData name="Andrej Bogdanov (CSD)" userId="54a3fc38-bcd8-4812-b887-b84a314b9e17" providerId="ADAL" clId="{9F8E9472-5185-834A-B56C-D32622A8A743}" dt="2021-04-06T04:57:52.456" v="3843" actId="478"/>
          <ac:spMkLst>
            <pc:docMk/>
            <pc:sldMk cId="2366757580" sldId="275"/>
            <ac:spMk id="28" creationId="{1C7A0A74-215F-124E-8E69-85FDE7EA3E26}"/>
          </ac:spMkLst>
        </pc:spChg>
        <pc:spChg chg="add del mod">
          <ac:chgData name="Andrej Bogdanov (CSD)" userId="54a3fc38-bcd8-4812-b887-b84a314b9e17" providerId="ADAL" clId="{9F8E9472-5185-834A-B56C-D32622A8A743}" dt="2021-04-06T04:57:52.456" v="3843" actId="478"/>
          <ac:spMkLst>
            <pc:docMk/>
            <pc:sldMk cId="2366757580" sldId="275"/>
            <ac:spMk id="29" creationId="{AA5243D9-C2E6-8B46-BE40-8ADB0447A1DF}"/>
          </ac:spMkLst>
        </pc:spChg>
        <pc:cxnChg chg="mod">
          <ac:chgData name="Andrej Bogdanov (CSD)" userId="54a3fc38-bcd8-4812-b887-b84a314b9e17" providerId="ADAL" clId="{9F8E9472-5185-834A-B56C-D32622A8A743}" dt="2021-04-06T04:22:57.075" v="3386" actId="1036"/>
          <ac:cxnSpMkLst>
            <pc:docMk/>
            <pc:sldMk cId="2366757580" sldId="275"/>
            <ac:cxnSpMk id="10" creationId="{FD0BBA5B-EE75-D042-BCDE-69F2A33C7CE5}"/>
          </ac:cxnSpMkLst>
        </pc:cxnChg>
        <pc:cxnChg chg="del">
          <ac:chgData name="Andrej Bogdanov (CSD)" userId="54a3fc38-bcd8-4812-b887-b84a314b9e17" providerId="ADAL" clId="{9F8E9472-5185-834A-B56C-D32622A8A743}" dt="2021-04-06T04:18:36.361" v="3225" actId="478"/>
          <ac:cxnSpMkLst>
            <pc:docMk/>
            <pc:sldMk cId="2366757580" sldId="275"/>
            <ac:cxnSpMk id="13" creationId="{863F401E-DAD4-7C45-9302-58A9AD44EF2A}"/>
          </ac:cxnSpMkLst>
        </pc:cxnChg>
      </pc:sldChg>
      <pc:sldChg chg="addSp delSp modSp add mod">
        <pc:chgData name="Andrej Bogdanov (CSD)" userId="54a3fc38-bcd8-4812-b887-b84a314b9e17" providerId="ADAL" clId="{9F8E9472-5185-834A-B56C-D32622A8A743}" dt="2021-04-06T05:03:55.703" v="4198" actId="1036"/>
        <pc:sldMkLst>
          <pc:docMk/>
          <pc:sldMk cId="2205229415" sldId="276"/>
        </pc:sldMkLst>
        <pc:spChg chg="mod">
          <ac:chgData name="Andrej Bogdanov (CSD)" userId="54a3fc38-bcd8-4812-b887-b84a314b9e17" providerId="ADAL" clId="{9F8E9472-5185-834A-B56C-D32622A8A743}" dt="2021-04-06T05:03:00.344" v="4178" actId="20577"/>
          <ac:spMkLst>
            <pc:docMk/>
            <pc:sldMk cId="2205229415" sldId="276"/>
            <ac:spMk id="2" creationId="{A2EE3606-4C51-8149-BD53-7F940944EED8}"/>
          </ac:spMkLst>
        </pc:spChg>
        <pc:spChg chg="del">
          <ac:chgData name="Andrej Bogdanov (CSD)" userId="54a3fc38-bcd8-4812-b887-b84a314b9e17" providerId="ADAL" clId="{9F8E9472-5185-834A-B56C-D32622A8A743}" dt="2021-04-06T05:00:42.217" v="4053" actId="478"/>
          <ac:spMkLst>
            <pc:docMk/>
            <pc:sldMk cId="2205229415" sldId="276"/>
            <ac:spMk id="3" creationId="{06642A40-38FD-C540-9E26-770EC661CA22}"/>
          </ac:spMkLst>
        </pc:spChg>
        <pc:spChg chg="del">
          <ac:chgData name="Andrej Bogdanov (CSD)" userId="54a3fc38-bcd8-4812-b887-b84a314b9e17" providerId="ADAL" clId="{9F8E9472-5185-834A-B56C-D32622A8A743}" dt="2021-04-06T05:00:42.217" v="4053" actId="478"/>
          <ac:spMkLst>
            <pc:docMk/>
            <pc:sldMk cId="2205229415" sldId="276"/>
            <ac:spMk id="7" creationId="{C01E8956-39D9-FC47-A41D-3878B8FD89DB}"/>
          </ac:spMkLst>
        </pc:spChg>
        <pc:spChg chg="del">
          <ac:chgData name="Andrej Bogdanov (CSD)" userId="54a3fc38-bcd8-4812-b887-b84a314b9e17" providerId="ADAL" clId="{9F8E9472-5185-834A-B56C-D32622A8A743}" dt="2021-04-06T05:00:42.217" v="4053" actId="478"/>
          <ac:spMkLst>
            <pc:docMk/>
            <pc:sldMk cId="2205229415" sldId="276"/>
            <ac:spMk id="9" creationId="{B5B643C7-B9B8-3F4E-B9FC-F0FD9A8DC025}"/>
          </ac:spMkLst>
        </pc:spChg>
        <pc:spChg chg="add mod">
          <ac:chgData name="Andrej Bogdanov (CSD)" userId="54a3fc38-bcd8-4812-b887-b84a314b9e17" providerId="ADAL" clId="{9F8E9472-5185-834A-B56C-D32622A8A743}" dt="2021-04-06T05:03:09.627" v="4186" actId="1035"/>
          <ac:spMkLst>
            <pc:docMk/>
            <pc:sldMk cId="2205229415" sldId="276"/>
            <ac:spMk id="13" creationId="{3D50B5F6-3D02-3F4F-9287-7AE378061548}"/>
          </ac:spMkLst>
        </pc:spChg>
        <pc:spChg chg="del">
          <ac:chgData name="Andrej Bogdanov (CSD)" userId="54a3fc38-bcd8-4812-b887-b84a314b9e17" providerId="ADAL" clId="{9F8E9472-5185-834A-B56C-D32622A8A743}" dt="2021-04-06T05:00:42.217" v="4053" actId="478"/>
          <ac:spMkLst>
            <pc:docMk/>
            <pc:sldMk cId="2205229415" sldId="276"/>
            <ac:spMk id="14" creationId="{32793224-2900-3F4F-81D9-99F10656F0A9}"/>
          </ac:spMkLst>
        </pc:spChg>
        <pc:spChg chg="add mod">
          <ac:chgData name="Andrej Bogdanov (CSD)" userId="54a3fc38-bcd8-4812-b887-b84a314b9e17" providerId="ADAL" clId="{9F8E9472-5185-834A-B56C-D32622A8A743}" dt="2021-04-06T05:03:09.627" v="4186" actId="1035"/>
          <ac:spMkLst>
            <pc:docMk/>
            <pc:sldMk cId="2205229415" sldId="276"/>
            <ac:spMk id="15" creationId="{2CF40532-31C4-A542-81EB-3629A28957B2}"/>
          </ac:spMkLst>
        </pc:spChg>
        <pc:spChg chg="add mod">
          <ac:chgData name="Andrej Bogdanov (CSD)" userId="54a3fc38-bcd8-4812-b887-b84a314b9e17" providerId="ADAL" clId="{9F8E9472-5185-834A-B56C-D32622A8A743}" dt="2021-04-06T05:03:09.627" v="4186" actId="1035"/>
          <ac:spMkLst>
            <pc:docMk/>
            <pc:sldMk cId="2205229415" sldId="276"/>
            <ac:spMk id="16" creationId="{81E562D0-87AC-3D40-BBE8-0586391E6D7C}"/>
          </ac:spMkLst>
        </pc:spChg>
        <pc:spChg chg="add mod">
          <ac:chgData name="Andrej Bogdanov (CSD)" userId="54a3fc38-bcd8-4812-b887-b84a314b9e17" providerId="ADAL" clId="{9F8E9472-5185-834A-B56C-D32622A8A743}" dt="2021-04-06T05:03:09.627" v="4186" actId="1035"/>
          <ac:spMkLst>
            <pc:docMk/>
            <pc:sldMk cId="2205229415" sldId="276"/>
            <ac:spMk id="17" creationId="{C259F737-DE45-0449-95A0-0C7E2FBFCD2A}"/>
          </ac:spMkLst>
        </pc:spChg>
        <pc:spChg chg="add mod">
          <ac:chgData name="Andrej Bogdanov (CSD)" userId="54a3fc38-bcd8-4812-b887-b84a314b9e17" providerId="ADAL" clId="{9F8E9472-5185-834A-B56C-D32622A8A743}" dt="2021-04-06T05:03:09.627" v="4186" actId="1035"/>
          <ac:spMkLst>
            <pc:docMk/>
            <pc:sldMk cId="2205229415" sldId="276"/>
            <ac:spMk id="18" creationId="{A16E4805-2D69-6C4C-903A-4CDC75BE390A}"/>
          </ac:spMkLst>
        </pc:spChg>
        <pc:spChg chg="add mod">
          <ac:chgData name="Andrej Bogdanov (CSD)" userId="54a3fc38-bcd8-4812-b887-b84a314b9e17" providerId="ADAL" clId="{9F8E9472-5185-834A-B56C-D32622A8A743}" dt="2021-04-06T05:03:09.627" v="4186" actId="1035"/>
          <ac:spMkLst>
            <pc:docMk/>
            <pc:sldMk cId="2205229415" sldId="276"/>
            <ac:spMk id="19" creationId="{954A1E85-5131-1F4B-9B92-F76872D7E4B5}"/>
          </ac:spMkLst>
        </pc:spChg>
        <pc:spChg chg="del">
          <ac:chgData name="Andrej Bogdanov (CSD)" userId="54a3fc38-bcd8-4812-b887-b84a314b9e17" providerId="ADAL" clId="{9F8E9472-5185-834A-B56C-D32622A8A743}" dt="2021-04-06T05:00:42.217" v="4053" actId="478"/>
          <ac:spMkLst>
            <pc:docMk/>
            <pc:sldMk cId="2205229415" sldId="276"/>
            <ac:spMk id="20" creationId="{7B665045-A3B9-564A-A20A-84150DBD3041}"/>
          </ac:spMkLst>
        </pc:spChg>
        <pc:spChg chg="del">
          <ac:chgData name="Andrej Bogdanov (CSD)" userId="54a3fc38-bcd8-4812-b887-b84a314b9e17" providerId="ADAL" clId="{9F8E9472-5185-834A-B56C-D32622A8A743}" dt="2021-04-06T05:00:42.217" v="4053" actId="478"/>
          <ac:spMkLst>
            <pc:docMk/>
            <pc:sldMk cId="2205229415" sldId="276"/>
            <ac:spMk id="21" creationId="{ED06E2C0-6371-BA40-9FB9-20FD8C983606}"/>
          </ac:spMkLst>
        </pc:spChg>
        <pc:spChg chg="del">
          <ac:chgData name="Andrej Bogdanov (CSD)" userId="54a3fc38-bcd8-4812-b887-b84a314b9e17" providerId="ADAL" clId="{9F8E9472-5185-834A-B56C-D32622A8A743}" dt="2021-04-06T05:00:42.217" v="4053" actId="478"/>
          <ac:spMkLst>
            <pc:docMk/>
            <pc:sldMk cId="2205229415" sldId="276"/>
            <ac:spMk id="22" creationId="{6C20CE04-1024-CD49-AAC4-D6F108288DF7}"/>
          </ac:spMkLst>
        </pc:spChg>
        <pc:spChg chg="add mod">
          <ac:chgData name="Andrej Bogdanov (CSD)" userId="54a3fc38-bcd8-4812-b887-b84a314b9e17" providerId="ADAL" clId="{9F8E9472-5185-834A-B56C-D32622A8A743}" dt="2021-04-06T05:03:09.627" v="4186" actId="1035"/>
          <ac:spMkLst>
            <pc:docMk/>
            <pc:sldMk cId="2205229415" sldId="276"/>
            <ac:spMk id="24" creationId="{871CE043-75D6-F645-88C9-FD36A39F0B56}"/>
          </ac:spMkLst>
        </pc:spChg>
        <pc:spChg chg="add mod">
          <ac:chgData name="Andrej Bogdanov (CSD)" userId="54a3fc38-bcd8-4812-b887-b84a314b9e17" providerId="ADAL" clId="{9F8E9472-5185-834A-B56C-D32622A8A743}" dt="2021-04-06T05:03:09.627" v="4186" actId="1035"/>
          <ac:spMkLst>
            <pc:docMk/>
            <pc:sldMk cId="2205229415" sldId="276"/>
            <ac:spMk id="25" creationId="{F92D13CA-7D0B-484D-9682-CD46987D84C0}"/>
          </ac:spMkLst>
        </pc:spChg>
        <pc:spChg chg="mod">
          <ac:chgData name="Andrej Bogdanov (CSD)" userId="54a3fc38-bcd8-4812-b887-b84a314b9e17" providerId="ADAL" clId="{9F8E9472-5185-834A-B56C-D32622A8A743}" dt="2021-04-06T05:03:55.703" v="4198" actId="1036"/>
          <ac:spMkLst>
            <pc:docMk/>
            <pc:sldMk cId="2205229415" sldId="276"/>
            <ac:spMk id="26" creationId="{65B3FEFD-6968-F941-8C64-6C0C84AEABDE}"/>
          </ac:spMkLst>
        </pc:spChg>
        <pc:spChg chg="del">
          <ac:chgData name="Andrej Bogdanov (CSD)" userId="54a3fc38-bcd8-4812-b887-b84a314b9e17" providerId="ADAL" clId="{9F8E9472-5185-834A-B56C-D32622A8A743}" dt="2021-04-06T05:00:42.217" v="4053" actId="478"/>
          <ac:spMkLst>
            <pc:docMk/>
            <pc:sldMk cId="2205229415" sldId="276"/>
            <ac:spMk id="27" creationId="{A6ACA9A6-E44E-7944-BFB4-03CA23D73C4E}"/>
          </ac:spMkLst>
        </pc:spChg>
        <pc:spChg chg="add mod">
          <ac:chgData name="Andrej Bogdanov (CSD)" userId="54a3fc38-bcd8-4812-b887-b84a314b9e17" providerId="ADAL" clId="{9F8E9472-5185-834A-B56C-D32622A8A743}" dt="2021-04-06T05:03:09.627" v="4186" actId="1035"/>
          <ac:spMkLst>
            <pc:docMk/>
            <pc:sldMk cId="2205229415" sldId="276"/>
            <ac:spMk id="29" creationId="{445D25EF-8308-A645-9372-34FE7963902F}"/>
          </ac:spMkLst>
        </pc:spChg>
        <pc:cxnChg chg="del">
          <ac:chgData name="Andrej Bogdanov (CSD)" userId="54a3fc38-bcd8-4812-b887-b84a314b9e17" providerId="ADAL" clId="{9F8E9472-5185-834A-B56C-D32622A8A743}" dt="2021-04-06T05:00:42.217" v="4053" actId="478"/>
          <ac:cxnSpMkLst>
            <pc:docMk/>
            <pc:sldMk cId="2205229415" sldId="276"/>
            <ac:cxnSpMk id="10" creationId="{FD0BBA5B-EE75-D042-BCDE-69F2A33C7CE5}"/>
          </ac:cxnSpMkLst>
        </pc:cxnChg>
        <pc:cxnChg chg="add mod">
          <ac:chgData name="Andrej Bogdanov (CSD)" userId="54a3fc38-bcd8-4812-b887-b84a314b9e17" providerId="ADAL" clId="{9F8E9472-5185-834A-B56C-D32622A8A743}" dt="2021-04-06T05:03:09.627" v="4186" actId="1035"/>
          <ac:cxnSpMkLst>
            <pc:docMk/>
            <pc:sldMk cId="2205229415" sldId="276"/>
            <ac:cxnSpMk id="23" creationId="{0B8B3B69-F3CB-914E-AF16-DC3012AFB0AF}"/>
          </ac:cxnSpMkLst>
        </pc:cxnChg>
        <pc:cxnChg chg="add mod">
          <ac:chgData name="Andrej Bogdanov (CSD)" userId="54a3fc38-bcd8-4812-b887-b84a314b9e17" providerId="ADAL" clId="{9F8E9472-5185-834A-B56C-D32622A8A743}" dt="2021-04-06T05:03:09.627" v="4186" actId="1035"/>
          <ac:cxnSpMkLst>
            <pc:docMk/>
            <pc:sldMk cId="2205229415" sldId="276"/>
            <ac:cxnSpMk id="28" creationId="{59395066-C10B-5A4C-821B-8E3F8D5DE239}"/>
          </ac:cxnSpMkLst>
        </pc:cxnChg>
      </pc:sldChg>
      <pc:sldChg chg="new del">
        <pc:chgData name="Andrej Bogdanov (CSD)" userId="54a3fc38-bcd8-4812-b887-b84a314b9e17" providerId="ADAL" clId="{9F8E9472-5185-834A-B56C-D32622A8A743}" dt="2021-04-06T04:43:11.005" v="3619" actId="2696"/>
        <pc:sldMkLst>
          <pc:docMk/>
          <pc:sldMk cId="3726787844" sldId="276"/>
        </pc:sldMkLst>
      </pc:sldChg>
      <pc:sldChg chg="new del">
        <pc:chgData name="Andrej Bogdanov (CSD)" userId="54a3fc38-bcd8-4812-b887-b84a314b9e17" providerId="ADAL" clId="{9F8E9472-5185-834A-B56C-D32622A8A743}" dt="2021-04-06T04:53:02.175" v="3749" actId="2696"/>
        <pc:sldMkLst>
          <pc:docMk/>
          <pc:sldMk cId="4130100693" sldId="276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1482593760" sldId="309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366045107" sldId="310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195463643" sldId="311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629868615" sldId="312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668951130" sldId="313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2361477764" sldId="314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1813709595" sldId="315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472055322" sldId="316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2432230324" sldId="317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1351771169" sldId="318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1547454242" sldId="320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382992715" sldId="321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2871672058" sldId="322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2082854189" sldId="323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2274706550" sldId="324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3938361217" sldId="325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1482363844" sldId="326"/>
        </pc:sldMkLst>
      </pc:sldChg>
      <pc:sldChg chg="del">
        <pc:chgData name="Andrej Bogdanov (CSD)" userId="54a3fc38-bcd8-4812-b887-b84a314b9e17" providerId="ADAL" clId="{9F8E9472-5185-834A-B56C-D32622A8A743}" dt="2021-04-05T03:29:28.899" v="18" actId="2696"/>
        <pc:sldMkLst>
          <pc:docMk/>
          <pc:sldMk cId="691528691" sldId="327"/>
        </pc:sldMkLst>
      </pc:sldChg>
    </pc:docChg>
  </pc:docChgLst>
  <pc:docChgLst>
    <pc:chgData name="Andrej Bogdanov" userId="51811781_tp_dropbox" providerId="OAuth2" clId="{91BABE35-15E8-744E-B38C-86F437B6E3E6}"/>
    <pc:docChg chg="custSel modSld">
      <pc:chgData name="Andrej Bogdanov" userId="51811781_tp_dropbox" providerId="OAuth2" clId="{91BABE35-15E8-744E-B38C-86F437B6E3E6}" dt="2019-03-06T04:37:05.861" v="3" actId="7634"/>
      <pc:docMkLst>
        <pc:docMk/>
      </pc:docMkLst>
    </pc:docChg>
  </pc:docChgLst>
  <pc:docChgLst>
    <pc:chgData name="Andrej Bogdanov (CSD)" userId="54a3fc38-bcd8-4812-b887-b84a314b9e17" providerId="ADAL" clId="{CBC87C70-D620-364B-9A80-13A7F0A969D9}"/>
    <pc:docChg chg="custSel addSld delSld modSld">
      <pc:chgData name="Andrej Bogdanov (CSD)" userId="54a3fc38-bcd8-4812-b887-b84a314b9e17" providerId="ADAL" clId="{CBC87C70-D620-364B-9A80-13A7F0A969D9}" dt="2021-03-01T03:30:45.951" v="301" actId="478"/>
      <pc:docMkLst>
        <pc:docMk/>
      </pc:docMkLst>
      <pc:sldChg chg="modSp mod">
        <pc:chgData name="Andrej Bogdanov (CSD)" userId="54a3fc38-bcd8-4812-b887-b84a314b9e17" providerId="ADAL" clId="{CBC87C70-D620-364B-9A80-13A7F0A969D9}" dt="2021-02-22T02:50:38.392" v="14" actId="114"/>
        <pc:sldMkLst>
          <pc:docMk/>
          <pc:sldMk cId="1171049812" sldId="305"/>
        </pc:sldMkLst>
        <pc:spChg chg="mod">
          <ac:chgData name="Andrej Bogdanov (CSD)" userId="54a3fc38-bcd8-4812-b887-b84a314b9e17" providerId="ADAL" clId="{CBC87C70-D620-364B-9A80-13A7F0A969D9}" dt="2021-02-22T02:50:38.392" v="14" actId="114"/>
          <ac:spMkLst>
            <pc:docMk/>
            <pc:sldMk cId="1171049812" sldId="305"/>
            <ac:spMk id="3" creationId="{5165EFEF-DC91-184D-BFBF-72E75D71884B}"/>
          </ac:spMkLst>
        </pc:spChg>
      </pc:sldChg>
      <pc:sldChg chg="addSp modSp">
        <pc:chgData name="Andrej Bogdanov (CSD)" userId="54a3fc38-bcd8-4812-b887-b84a314b9e17" providerId="ADAL" clId="{CBC87C70-D620-364B-9A80-13A7F0A969D9}" dt="2021-02-22T08:14:48.613" v="92"/>
        <pc:sldMkLst>
          <pc:docMk/>
          <pc:sldMk cId="2716114428" sldId="329"/>
        </pc:sldMkLst>
        <pc:spChg chg="add mod">
          <ac:chgData name="Andrej Bogdanov (CSD)" userId="54a3fc38-bcd8-4812-b887-b84a314b9e17" providerId="ADAL" clId="{CBC87C70-D620-364B-9A80-13A7F0A969D9}" dt="2021-02-22T08:14:48.613" v="92"/>
          <ac:spMkLst>
            <pc:docMk/>
            <pc:sldMk cId="2716114428" sldId="329"/>
            <ac:spMk id="6" creationId="{59C9BE86-CE62-C042-95E6-6CEF2A905871}"/>
          </ac:spMkLst>
        </pc:spChg>
      </pc:sldChg>
      <pc:sldChg chg="addSp delSp modSp mod">
        <pc:chgData name="Andrej Bogdanov (CSD)" userId="54a3fc38-bcd8-4812-b887-b84a314b9e17" providerId="ADAL" clId="{CBC87C70-D620-364B-9A80-13A7F0A969D9}" dt="2021-03-01T03:26:17.112" v="246" actId="1036"/>
        <pc:sldMkLst>
          <pc:docMk/>
          <pc:sldMk cId="55323223" sldId="332"/>
        </pc:sldMkLst>
        <pc:spChg chg="add mod">
          <ac:chgData name="Andrej Bogdanov (CSD)" userId="54a3fc38-bcd8-4812-b887-b84a314b9e17" providerId="ADAL" clId="{CBC87C70-D620-364B-9A80-13A7F0A969D9}" dt="2021-03-01T03:25:58.078" v="236" actId="114"/>
          <ac:spMkLst>
            <pc:docMk/>
            <pc:sldMk cId="55323223" sldId="332"/>
            <ac:spMk id="7" creationId="{D9A7FA64-45A0-E242-8F3C-30B4D2278E0E}"/>
          </ac:spMkLst>
        </pc:spChg>
        <pc:inkChg chg="mod">
          <ac:chgData name="Andrej Bogdanov (CSD)" userId="54a3fc38-bcd8-4812-b887-b84a314b9e17" providerId="ADAL" clId="{CBC87C70-D620-364B-9A80-13A7F0A969D9}" dt="2021-03-01T03:26:14.319" v="243" actId="1036"/>
          <ac:inkMkLst>
            <pc:docMk/>
            <pc:sldMk cId="55323223" sldId="332"/>
            <ac:inkMk id="2" creationId="{0AA07AFF-0664-1348-91B9-9241761D5A5F}"/>
          </ac:inkMkLst>
        </pc:inkChg>
        <pc:inkChg chg="add del mod">
          <ac:chgData name="Andrej Bogdanov (CSD)" userId="54a3fc38-bcd8-4812-b887-b84a314b9e17" providerId="ADAL" clId="{CBC87C70-D620-364B-9A80-13A7F0A969D9}" dt="2021-03-01T03:26:17.112" v="246" actId="1036"/>
          <ac:inkMkLst>
            <pc:docMk/>
            <pc:sldMk cId="55323223" sldId="332"/>
            <ac:inkMk id="6" creationId="{C9386848-1DDD-024E-8FAD-D2DCEC1BD5E7}"/>
          </ac:inkMkLst>
        </pc:inkChg>
      </pc:sldChg>
      <pc:sldChg chg="addSp modSp new del mod modClrScheme chgLayout">
        <pc:chgData name="Andrej Bogdanov (CSD)" userId="54a3fc38-bcd8-4812-b887-b84a314b9e17" providerId="ADAL" clId="{CBC87C70-D620-364B-9A80-13A7F0A969D9}" dt="2021-02-22T02:57:24.838" v="46" actId="2696"/>
        <pc:sldMkLst>
          <pc:docMk/>
          <pc:sldMk cId="696021369" sldId="341"/>
        </pc:sldMkLst>
        <pc:spChg chg="add mod">
          <ac:chgData name="Andrej Bogdanov (CSD)" userId="54a3fc38-bcd8-4812-b887-b84a314b9e17" providerId="ADAL" clId="{CBC87C70-D620-364B-9A80-13A7F0A969D9}" dt="2021-02-22T02:57:02.867" v="45" actId="20577"/>
          <ac:spMkLst>
            <pc:docMk/>
            <pc:sldMk cId="696021369" sldId="341"/>
            <ac:spMk id="2" creationId="{64624703-E16C-0147-A767-B8C9A80FDD23}"/>
          </ac:spMkLst>
        </pc:spChg>
      </pc:sldChg>
      <pc:sldChg chg="addSp modSp new mod modClrScheme chgLayout">
        <pc:chgData name="Andrej Bogdanov (CSD)" userId="54a3fc38-bcd8-4812-b887-b84a314b9e17" providerId="ADAL" clId="{CBC87C70-D620-364B-9A80-13A7F0A969D9}" dt="2021-02-22T03:38:03.406" v="90" actId="20577"/>
        <pc:sldMkLst>
          <pc:docMk/>
          <pc:sldMk cId="922415899" sldId="341"/>
        </pc:sldMkLst>
        <pc:spChg chg="add mod">
          <ac:chgData name="Andrej Bogdanov (CSD)" userId="54a3fc38-bcd8-4812-b887-b84a314b9e17" providerId="ADAL" clId="{CBC87C70-D620-364B-9A80-13A7F0A969D9}" dt="2021-02-22T03:38:03.406" v="90" actId="20577"/>
          <ac:spMkLst>
            <pc:docMk/>
            <pc:sldMk cId="922415899" sldId="341"/>
            <ac:spMk id="2" creationId="{E465B1E4-3AD0-1946-BFD2-46BE7EBEA3AB}"/>
          </ac:spMkLst>
        </pc:spChg>
      </pc:sldChg>
      <pc:sldChg chg="delSp add mod">
        <pc:chgData name="Andrej Bogdanov (CSD)" userId="54a3fc38-bcd8-4812-b887-b84a314b9e17" providerId="ADAL" clId="{CBC87C70-D620-364B-9A80-13A7F0A969D9}" dt="2021-03-01T03:26:28.151" v="249" actId="478"/>
        <pc:sldMkLst>
          <pc:docMk/>
          <pc:sldMk cId="4046743645" sldId="342"/>
        </pc:sldMkLst>
        <pc:spChg chg="del">
          <ac:chgData name="Andrej Bogdanov (CSD)" userId="54a3fc38-bcd8-4812-b887-b84a314b9e17" providerId="ADAL" clId="{CBC87C70-D620-364B-9A80-13A7F0A969D9}" dt="2021-03-01T03:26:23.344" v="247" actId="478"/>
          <ac:spMkLst>
            <pc:docMk/>
            <pc:sldMk cId="4046743645" sldId="342"/>
            <ac:spMk id="3" creationId="{693C0B1F-9614-6948-9A0B-27731DADFD44}"/>
          </ac:spMkLst>
        </pc:spChg>
        <pc:spChg chg="del">
          <ac:chgData name="Andrej Bogdanov (CSD)" userId="54a3fc38-bcd8-4812-b887-b84a314b9e17" providerId="ADAL" clId="{CBC87C70-D620-364B-9A80-13A7F0A969D9}" dt="2021-03-01T03:26:03.416" v="237" actId="478"/>
          <ac:spMkLst>
            <pc:docMk/>
            <pc:sldMk cId="4046743645" sldId="342"/>
            <ac:spMk id="7" creationId="{D9A7FA64-45A0-E242-8F3C-30B4D2278E0E}"/>
          </ac:spMkLst>
        </pc:spChg>
        <pc:inkChg chg="del">
          <ac:chgData name="Andrej Bogdanov (CSD)" userId="54a3fc38-bcd8-4812-b887-b84a314b9e17" providerId="ADAL" clId="{CBC87C70-D620-364B-9A80-13A7F0A969D9}" dt="2021-03-01T03:25:22.142" v="204" actId="478"/>
          <ac:inkMkLst>
            <pc:docMk/>
            <pc:sldMk cId="4046743645" sldId="342"/>
            <ac:inkMk id="2" creationId="{0AA07AFF-0664-1348-91B9-9241761D5A5F}"/>
          </ac:inkMkLst>
        </pc:inkChg>
        <pc:inkChg chg="del">
          <ac:chgData name="Andrej Bogdanov (CSD)" userId="54a3fc38-bcd8-4812-b887-b84a314b9e17" providerId="ADAL" clId="{CBC87C70-D620-364B-9A80-13A7F0A969D9}" dt="2021-03-01T03:25:24.927" v="205" actId="478"/>
          <ac:inkMkLst>
            <pc:docMk/>
            <pc:sldMk cId="4046743645" sldId="342"/>
            <ac:inkMk id="6" creationId="{C9386848-1DDD-024E-8FAD-D2DCEC1BD5E7}"/>
          </ac:inkMkLst>
        </pc:inkChg>
        <pc:cxnChg chg="del">
          <ac:chgData name="Andrej Bogdanov (CSD)" userId="54a3fc38-bcd8-4812-b887-b84a314b9e17" providerId="ADAL" clId="{CBC87C70-D620-364B-9A80-13A7F0A969D9}" dt="2021-03-01T03:26:28.151" v="249" actId="478"/>
          <ac:cxnSpMkLst>
            <pc:docMk/>
            <pc:sldMk cId="4046743645" sldId="342"/>
            <ac:cxnSpMk id="4" creationId="{CEC34E04-5157-F340-8A59-E7984BA4977A}"/>
          </ac:cxnSpMkLst>
        </pc:cxnChg>
        <pc:cxnChg chg="del">
          <ac:chgData name="Andrej Bogdanov (CSD)" userId="54a3fc38-bcd8-4812-b887-b84a314b9e17" providerId="ADAL" clId="{CBC87C70-D620-364B-9A80-13A7F0A969D9}" dt="2021-03-01T03:26:25.167" v="248" actId="478"/>
          <ac:cxnSpMkLst>
            <pc:docMk/>
            <pc:sldMk cId="4046743645" sldId="342"/>
            <ac:cxnSpMk id="5" creationId="{614ED725-60BE-DE45-9C09-8ADF10698E12}"/>
          </ac:cxnSpMkLst>
        </pc:cxnChg>
      </pc:sldChg>
      <pc:sldChg chg="delSp modSp add mod">
        <pc:chgData name="Andrej Bogdanov (CSD)" userId="54a3fc38-bcd8-4812-b887-b84a314b9e17" providerId="ADAL" clId="{CBC87C70-D620-364B-9A80-13A7F0A969D9}" dt="2021-03-01T03:30:45.951" v="301" actId="478"/>
        <pc:sldMkLst>
          <pc:docMk/>
          <pc:sldMk cId="3066411309" sldId="343"/>
        </pc:sldMkLst>
        <pc:spChg chg="mod">
          <ac:chgData name="Andrej Bogdanov (CSD)" userId="54a3fc38-bcd8-4812-b887-b84a314b9e17" providerId="ADAL" clId="{CBC87C70-D620-364B-9A80-13A7F0A969D9}" dt="2021-03-01T03:30:17.895" v="298" actId="20577"/>
          <ac:spMkLst>
            <pc:docMk/>
            <pc:sldMk cId="3066411309" sldId="343"/>
            <ac:spMk id="2" creationId="{077707E2-F971-7046-8E83-B7EBC39EC9B1}"/>
          </ac:spMkLst>
        </pc:spChg>
        <pc:spChg chg="del">
          <ac:chgData name="Andrej Bogdanov (CSD)" userId="54a3fc38-bcd8-4812-b887-b84a314b9e17" providerId="ADAL" clId="{CBC87C70-D620-364B-9A80-13A7F0A969D9}" dt="2021-03-01T03:30:45.951" v="301" actId="478"/>
          <ac:spMkLst>
            <pc:docMk/>
            <pc:sldMk cId="3066411309" sldId="343"/>
            <ac:spMk id="3" creationId="{EBA3BDE7-9EE7-D440-B80C-A6EF35EAF9CE}"/>
          </ac:spMkLst>
        </pc:spChg>
        <pc:spChg chg="del">
          <ac:chgData name="Andrej Bogdanov (CSD)" userId="54a3fc38-bcd8-4812-b887-b84a314b9e17" providerId="ADAL" clId="{CBC87C70-D620-364B-9A80-13A7F0A969D9}" dt="2021-03-01T03:30:45.951" v="301" actId="478"/>
          <ac:spMkLst>
            <pc:docMk/>
            <pc:sldMk cId="3066411309" sldId="343"/>
            <ac:spMk id="4" creationId="{C150EE45-CA1C-344A-A137-CA8E8230E425}"/>
          </ac:spMkLst>
        </pc:spChg>
        <pc:spChg chg="del">
          <ac:chgData name="Andrej Bogdanov (CSD)" userId="54a3fc38-bcd8-4812-b887-b84a314b9e17" providerId="ADAL" clId="{CBC87C70-D620-364B-9A80-13A7F0A969D9}" dt="2021-03-01T03:30:45.951" v="301" actId="478"/>
          <ac:spMkLst>
            <pc:docMk/>
            <pc:sldMk cId="3066411309" sldId="343"/>
            <ac:spMk id="5" creationId="{F4A62C36-8F34-CF4C-8378-F865E92E2F04}"/>
          </ac:spMkLst>
        </pc:spChg>
        <pc:spChg chg="del">
          <ac:chgData name="Andrej Bogdanov (CSD)" userId="54a3fc38-bcd8-4812-b887-b84a314b9e17" providerId="ADAL" clId="{CBC87C70-D620-364B-9A80-13A7F0A969D9}" dt="2021-03-01T03:30:20.775" v="299" actId="478"/>
          <ac:spMkLst>
            <pc:docMk/>
            <pc:sldMk cId="3066411309" sldId="343"/>
            <ac:spMk id="6" creationId="{E42EECA3-97A2-F04C-B689-0521588D6F17}"/>
          </ac:spMkLst>
        </pc:spChg>
        <pc:spChg chg="del">
          <ac:chgData name="Andrej Bogdanov (CSD)" userId="54a3fc38-bcd8-4812-b887-b84a314b9e17" providerId="ADAL" clId="{CBC87C70-D620-364B-9A80-13A7F0A969D9}" dt="2021-03-01T03:30:29.439" v="300" actId="478"/>
          <ac:spMkLst>
            <pc:docMk/>
            <pc:sldMk cId="3066411309" sldId="343"/>
            <ac:spMk id="7" creationId="{09149A35-F0E3-1742-B6DB-8948F3A0CA54}"/>
          </ac:spMkLst>
        </pc:spChg>
        <pc:spChg chg="del">
          <ac:chgData name="Andrej Bogdanov (CSD)" userId="54a3fc38-bcd8-4812-b887-b84a314b9e17" providerId="ADAL" clId="{CBC87C70-D620-364B-9A80-13A7F0A969D9}" dt="2021-03-01T03:30:20.775" v="299" actId="478"/>
          <ac:spMkLst>
            <pc:docMk/>
            <pc:sldMk cId="3066411309" sldId="343"/>
            <ac:spMk id="8" creationId="{EA61CFA7-17AB-CB49-8F6B-8B81BF6C3D6A}"/>
          </ac:spMkLst>
        </pc:spChg>
      </pc:sldChg>
    </pc:docChg>
  </pc:docChgLst>
  <pc:docChgLst>
    <pc:chgData name="Andrej Bogdanov" userId="51811781_tp_dropbox" providerId="OAuth2" clId="{57DA58E2-8ADE-0242-8089-701BD50565A1}"/>
    <pc:docChg chg="undo custSel addSld modSld">
      <pc:chgData name="Andrej Bogdanov" userId="51811781_tp_dropbox" providerId="OAuth2" clId="{57DA58E2-8ADE-0242-8089-701BD50565A1}" dt="2019-04-15T08:23:55.296" v="379" actId="7634"/>
      <pc:docMkLst>
        <pc:docMk/>
      </pc:docMkLst>
      <pc:sldChg chg="addSp modSp">
        <pc:chgData name="Andrej Bogdanov" userId="51811781_tp_dropbox" providerId="OAuth2" clId="{57DA58E2-8ADE-0242-8089-701BD50565A1}" dt="2019-03-25T02:30:37.903" v="1" actId="1076"/>
        <pc:sldMkLst>
          <pc:docMk/>
          <pc:sldMk cId="1639846032" sldId="259"/>
        </pc:sldMkLst>
        <pc:inkChg chg="add mod">
          <ac:chgData name="Andrej Bogdanov" userId="51811781_tp_dropbox" providerId="OAuth2" clId="{57DA58E2-8ADE-0242-8089-701BD50565A1}" dt="2019-03-25T02:30:37.903" v="1" actId="1076"/>
          <ac:inkMkLst>
            <pc:docMk/>
            <pc:sldMk cId="1639846032" sldId="259"/>
            <ac:inkMk id="3" creationId="{C7F2F64C-F09A-6240-861D-FD710306C24A}"/>
          </ac:inkMkLst>
        </pc:inkChg>
      </pc:sldChg>
      <pc:sldChg chg="addSp">
        <pc:chgData name="Andrej Bogdanov" userId="51811781_tp_dropbox" providerId="OAuth2" clId="{57DA58E2-8ADE-0242-8089-701BD50565A1}" dt="2019-03-25T02:32:47.050" v="2" actId="7634"/>
        <pc:sldMkLst>
          <pc:docMk/>
          <pc:sldMk cId="3066480065" sldId="260"/>
        </pc:sldMkLst>
        <pc:inkChg chg="add">
          <ac:chgData name="Andrej Bogdanov" userId="51811781_tp_dropbox" providerId="OAuth2" clId="{57DA58E2-8ADE-0242-8089-701BD50565A1}" dt="2019-03-25T02:18:46.674" v="0" actId="7634"/>
          <ac:inkMkLst>
            <pc:docMk/>
            <pc:sldMk cId="3066480065" sldId="260"/>
            <ac:inkMk id="2" creationId="{97570770-2A70-8C45-B904-46C9087D4F1C}"/>
          </ac:inkMkLst>
        </pc:inkChg>
        <pc:inkChg chg="add">
          <ac:chgData name="Andrej Bogdanov" userId="51811781_tp_dropbox" providerId="OAuth2" clId="{57DA58E2-8ADE-0242-8089-701BD50565A1}" dt="2019-03-25T02:32:47.050" v="2" actId="7634"/>
          <ac:inkMkLst>
            <pc:docMk/>
            <pc:sldMk cId="3066480065" sldId="260"/>
            <ac:inkMk id="3" creationId="{4DE483A9-8E06-ED48-AC4A-E10AD6D79D08}"/>
          </ac:inkMkLst>
        </pc:inkChg>
      </pc:sldChg>
      <pc:sldChg chg="addSp">
        <pc:chgData name="Andrej Bogdanov" userId="51811781_tp_dropbox" providerId="OAuth2" clId="{57DA58E2-8ADE-0242-8089-701BD50565A1}" dt="2019-04-10T01:36:29.633" v="144" actId="7634"/>
        <pc:sldMkLst>
          <pc:docMk/>
          <pc:sldMk cId="3009012011" sldId="263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3009012011" sldId="263"/>
            <ac:inkMk id="8" creationId="{DF7A1CCF-5024-B840-BB2D-69A4E4044F47}"/>
          </ac:inkMkLst>
        </pc:inkChg>
        <pc:inkChg chg="add">
          <ac:chgData name="Andrej Bogdanov" userId="51811781_tp_dropbox" providerId="OAuth2" clId="{57DA58E2-8ADE-0242-8089-701BD50565A1}" dt="2019-04-10T01:36:29.633" v="144" actId="7634"/>
          <ac:inkMkLst>
            <pc:docMk/>
            <pc:sldMk cId="3009012011" sldId="263"/>
            <ac:inkMk id="9" creationId="{1BBA9263-5CD6-A541-B99E-C3D0BA4DAE14}"/>
          </ac:inkMkLst>
        </pc:inkChg>
      </pc:sldChg>
      <pc:sldChg chg="addSp modSp">
        <pc:chgData name="Andrej Bogdanov" userId="51811781_tp_dropbox" providerId="OAuth2" clId="{57DA58E2-8ADE-0242-8089-701BD50565A1}" dt="2019-04-08T03:55:44.980" v="28"/>
        <pc:sldMkLst>
          <pc:docMk/>
          <pc:sldMk cId="2203218808" sldId="264"/>
        </pc:sldMkLst>
        <pc:spChg chg="mod">
          <ac:chgData name="Andrej Bogdanov" userId="51811781_tp_dropbox" providerId="OAuth2" clId="{57DA58E2-8ADE-0242-8089-701BD50565A1}" dt="2019-04-08T03:51:06.186" v="7" actId="1076"/>
          <ac:spMkLst>
            <pc:docMk/>
            <pc:sldMk cId="2203218808" sldId="264"/>
            <ac:spMk id="5" creationId="{606961E9-2E4B-9946-8DAB-E81DA2BF64E9}"/>
          </ac:spMkLst>
        </pc:spChg>
        <pc:inkChg chg="add mod modStrokes">
          <ac:chgData name="Andrej Bogdanov" userId="51811781_tp_dropbox" providerId="OAuth2" clId="{57DA58E2-8ADE-0242-8089-701BD50565A1}" dt="2019-04-08T03:55:44.980" v="28"/>
          <ac:inkMkLst>
            <pc:docMk/>
            <pc:sldMk cId="2203218808" sldId="264"/>
            <ac:inkMk id="6" creationId="{29AFDA56-1833-1849-82C0-E9B895127BFF}"/>
          </ac:inkMkLst>
        </pc:inkChg>
        <pc:inkChg chg="add mod">
          <ac:chgData name="Andrej Bogdanov" userId="51811781_tp_dropbox" providerId="OAuth2" clId="{57DA58E2-8ADE-0242-8089-701BD50565A1}" dt="2019-04-08T03:54:23.687" v="22" actId="1076"/>
          <ac:inkMkLst>
            <pc:docMk/>
            <pc:sldMk cId="2203218808" sldId="264"/>
            <ac:inkMk id="7" creationId="{874EFBCF-004A-254E-8619-5591B735CBB5}"/>
          </ac:inkMkLst>
        </pc:inkChg>
        <pc:inkChg chg="add mod modStrokes">
          <ac:chgData name="Andrej Bogdanov" userId="51811781_tp_dropbox" providerId="OAuth2" clId="{57DA58E2-8ADE-0242-8089-701BD50565A1}" dt="2019-04-08T03:55:21.360" v="24"/>
          <ac:inkMkLst>
            <pc:docMk/>
            <pc:sldMk cId="2203218808" sldId="264"/>
            <ac:inkMk id="8" creationId="{CB7AA9C6-BB4A-D04B-8E5C-3FFEC1A49557}"/>
          </ac:inkMkLst>
        </pc:inkChg>
        <pc:inkChg chg="add">
          <ac:chgData name="Andrej Bogdanov" userId="51811781_tp_dropbox" providerId="OAuth2" clId="{57DA58E2-8ADE-0242-8089-701BD50565A1}" dt="2019-04-08T03:55:42.094" v="27" actId="7634"/>
          <ac:inkMkLst>
            <pc:docMk/>
            <pc:sldMk cId="2203218808" sldId="264"/>
            <ac:inkMk id="9" creationId="{CF514C06-AED3-CB46-A963-44B0F9A799AE}"/>
          </ac:inkMkLst>
        </pc:inkChg>
      </pc:sldChg>
      <pc:sldChg chg="addSp modSp">
        <pc:chgData name="Andrej Bogdanov" userId="51811781_tp_dropbox" providerId="OAuth2" clId="{57DA58E2-8ADE-0242-8089-701BD50565A1}" dt="2019-04-08T04:01:53.873" v="39" actId="1076"/>
        <pc:sldMkLst>
          <pc:docMk/>
          <pc:sldMk cId="1673016085" sldId="265"/>
        </pc:sldMkLst>
        <pc:inkChg chg="add mod modStrokes">
          <ac:chgData name="Andrej Bogdanov" userId="51811781_tp_dropbox" providerId="OAuth2" clId="{57DA58E2-8ADE-0242-8089-701BD50565A1}" dt="2019-04-08T04:00:47.634" v="37" actId="1076"/>
          <ac:inkMkLst>
            <pc:docMk/>
            <pc:sldMk cId="1673016085" sldId="265"/>
            <ac:inkMk id="3" creationId="{376F9161-D6D7-694D-8F99-9571C721A6C1}"/>
          </ac:inkMkLst>
        </pc:inkChg>
        <pc:inkChg chg="add mod">
          <ac:chgData name="Andrej Bogdanov" userId="51811781_tp_dropbox" providerId="OAuth2" clId="{57DA58E2-8ADE-0242-8089-701BD50565A1}" dt="2019-04-08T04:00:16.341" v="33" actId="1076"/>
          <ac:inkMkLst>
            <pc:docMk/>
            <pc:sldMk cId="1673016085" sldId="265"/>
            <ac:inkMk id="4" creationId="{2E1FA5B9-1A9B-4D46-8C22-BFBA0B3669C2}"/>
          </ac:inkMkLst>
        </pc:inkChg>
        <pc:inkChg chg="add mod">
          <ac:chgData name="Andrej Bogdanov" userId="51811781_tp_dropbox" providerId="OAuth2" clId="{57DA58E2-8ADE-0242-8089-701BD50565A1}" dt="2019-04-08T04:01:53.873" v="39" actId="1076"/>
          <ac:inkMkLst>
            <pc:docMk/>
            <pc:sldMk cId="1673016085" sldId="265"/>
            <ac:inkMk id="5" creationId="{F45C743C-1CFC-1B43-84F3-36C384C26820}"/>
          </ac:inkMkLst>
        </pc:inkChg>
      </pc:sldChg>
      <pc:sldChg chg="addSp">
        <pc:chgData name="Andrej Bogdanov" userId="51811781_tp_dropbox" providerId="OAuth2" clId="{57DA58E2-8ADE-0242-8089-701BD50565A1}" dt="2019-04-08T02:10:23.613" v="3" actId="7634"/>
        <pc:sldMkLst>
          <pc:docMk/>
          <pc:sldMk cId="2703338071" sldId="266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2703338071" sldId="266"/>
            <ac:inkMk id="8" creationId="{89E967E6-D935-D347-9D05-6ADB5C13541C}"/>
          </ac:inkMkLst>
        </pc:inkChg>
      </pc:sldChg>
      <pc:sldChg chg="addSp delSp modSp">
        <pc:chgData name="Andrej Bogdanov" userId="51811781_tp_dropbox" providerId="OAuth2" clId="{57DA58E2-8ADE-0242-8089-701BD50565A1}" dt="2019-04-08T04:08:16.873" v="66"/>
        <pc:sldMkLst>
          <pc:docMk/>
          <pc:sldMk cId="2861798232" sldId="267"/>
        </pc:sldMkLst>
        <pc:inkChg chg="add mod modStrokes">
          <ac:chgData name="Andrej Bogdanov" userId="51811781_tp_dropbox" providerId="OAuth2" clId="{57DA58E2-8ADE-0242-8089-701BD50565A1}" dt="2019-04-08T04:08:16.873" v="66"/>
          <ac:inkMkLst>
            <pc:docMk/>
            <pc:sldMk cId="2861798232" sldId="267"/>
            <ac:inkMk id="3" creationId="{BD0D3A08-75F8-E740-8545-9D3048607D3F}"/>
          </ac:inkMkLst>
        </pc:inkChg>
        <pc:inkChg chg="add">
          <ac:chgData name="Andrej Bogdanov" userId="51811781_tp_dropbox" providerId="OAuth2" clId="{57DA58E2-8ADE-0242-8089-701BD50565A1}" dt="2019-04-08T04:04:38.549" v="47" actId="7634"/>
          <ac:inkMkLst>
            <pc:docMk/>
            <pc:sldMk cId="2861798232" sldId="267"/>
            <ac:inkMk id="4" creationId="{87093FF2-AF0F-904E-8329-018DE294E394}"/>
          </ac:inkMkLst>
        </pc:inkChg>
        <pc:inkChg chg="add del">
          <ac:chgData name="Andrej Bogdanov" userId="51811781_tp_dropbox" providerId="OAuth2" clId="{57DA58E2-8ADE-0242-8089-701BD50565A1}" dt="2019-04-08T04:05:13.681" v="50"/>
          <ac:inkMkLst>
            <pc:docMk/>
            <pc:sldMk cId="2861798232" sldId="267"/>
            <ac:inkMk id="5" creationId="{5384D15D-78B6-6A4E-B675-04C19AD7E3BB}"/>
          </ac:inkMkLst>
        </pc:inkChg>
        <pc:inkChg chg="add mod">
          <ac:chgData name="Andrej Bogdanov" userId="51811781_tp_dropbox" providerId="OAuth2" clId="{57DA58E2-8ADE-0242-8089-701BD50565A1}" dt="2019-04-08T04:08:00.161" v="65" actId="1076"/>
          <ac:inkMkLst>
            <pc:docMk/>
            <pc:sldMk cId="2861798232" sldId="267"/>
            <ac:inkMk id="6" creationId="{8210A656-A078-A441-B369-0AB4C32193E5}"/>
          </ac:inkMkLst>
        </pc:inkChg>
      </pc:sldChg>
      <pc:sldChg chg="addSp">
        <pc:chgData name="Andrej Bogdanov" userId="51811781_tp_dropbox" providerId="OAuth2" clId="{57DA58E2-8ADE-0242-8089-701BD50565A1}" dt="2019-04-08T02:14:11.554" v="4" actId="7634"/>
        <pc:sldMkLst>
          <pc:docMk/>
          <pc:sldMk cId="1889963386" sldId="268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1889963386" sldId="268"/>
            <ac:inkMk id="2" creationId="{B2B42C2E-67DF-BF43-8F64-5F651C7D7DBF}"/>
          </ac:inkMkLst>
        </pc:inkChg>
        <pc:inkChg chg="add">
          <ac:chgData name="Andrej Bogdanov" userId="51811781_tp_dropbox" providerId="OAuth2" clId="{57DA58E2-8ADE-0242-8089-701BD50565A1}" dt="2019-04-08T02:14:11.554" v="4" actId="7634"/>
          <ac:inkMkLst>
            <pc:docMk/>
            <pc:sldMk cId="1889963386" sldId="268"/>
            <ac:inkMk id="4" creationId="{D05707BB-0FB4-3C49-8AE4-0993A31AC10B}"/>
          </ac:inkMkLst>
        </pc:inkChg>
      </pc:sldChg>
      <pc:sldChg chg="addSp modSp">
        <pc:chgData name="Andrej Bogdanov" userId="51811781_tp_dropbox" providerId="OAuth2" clId="{57DA58E2-8ADE-0242-8089-701BD50565A1}" dt="2019-04-10T03:25:28.093" v="277" actId="7634"/>
        <pc:sldMkLst>
          <pc:docMk/>
          <pc:sldMk cId="2561039472" sldId="274"/>
        </pc:sldMkLst>
        <pc:inkChg chg="add">
          <ac:chgData name="Andrej Bogdanov" userId="51811781_tp_dropbox" providerId="OAuth2" clId="{57DA58E2-8ADE-0242-8089-701BD50565A1}" dt="2019-04-10T01:45:44.945" v="145" actId="7634"/>
          <ac:inkMkLst>
            <pc:docMk/>
            <pc:sldMk cId="2561039472" sldId="274"/>
            <ac:inkMk id="5" creationId="{60061731-55B8-4440-9F70-7C0655D97504}"/>
          </ac:inkMkLst>
        </pc:inkChg>
        <pc:inkChg chg="add mod modStrokes">
          <ac:chgData name="Andrej Bogdanov" userId="51811781_tp_dropbox" providerId="OAuth2" clId="{57DA58E2-8ADE-0242-8089-701BD50565A1}" dt="2019-04-10T03:25:06.873" v="276"/>
          <ac:inkMkLst>
            <pc:docMk/>
            <pc:sldMk cId="2561039472" sldId="274"/>
            <ac:inkMk id="6" creationId="{5E4A1124-FD64-7542-BE92-8DA299F1302E}"/>
          </ac:inkMkLst>
        </pc:inkChg>
        <pc:inkChg chg="add">
          <ac:chgData name="Andrej Bogdanov" userId="51811781_tp_dropbox" providerId="OAuth2" clId="{57DA58E2-8ADE-0242-8089-701BD50565A1}" dt="2019-04-10T03:25:28.093" v="277" actId="7634"/>
          <ac:inkMkLst>
            <pc:docMk/>
            <pc:sldMk cId="2561039472" sldId="274"/>
            <ac:inkMk id="7" creationId="{ABB59371-88BD-F444-8224-455651652A8E}"/>
          </ac:inkMkLst>
        </pc:inkChg>
      </pc:sldChg>
      <pc:sldChg chg="addSp">
        <pc:chgData name="Andrej Bogdanov" userId="51811781_tp_dropbox" providerId="OAuth2" clId="{57DA58E2-8ADE-0242-8089-701BD50565A1}" dt="2019-04-10T02:17:57.068" v="148" actId="7634"/>
        <pc:sldMkLst>
          <pc:docMk/>
          <pc:sldMk cId="451442098" sldId="275"/>
        </pc:sldMkLst>
        <pc:inkChg chg="add">
          <ac:chgData name="Andrej Bogdanov" userId="51811781_tp_dropbox" providerId="OAuth2" clId="{57DA58E2-8ADE-0242-8089-701BD50565A1}" dt="2019-04-10T02:17:57.068" v="148" actId="7634"/>
          <ac:inkMkLst>
            <pc:docMk/>
            <pc:sldMk cId="451442098" sldId="275"/>
            <ac:inkMk id="6" creationId="{F84A1462-D189-5D42-9BD6-B6BE8736962C}"/>
          </ac:inkMkLst>
        </pc:inkChg>
      </pc:sldChg>
      <pc:sldChg chg="addSp modSp">
        <pc:chgData name="Andrej Bogdanov" userId="51811781_tp_dropbox" providerId="OAuth2" clId="{57DA58E2-8ADE-0242-8089-701BD50565A1}" dt="2019-04-10T03:23:42.169" v="272" actId="7634"/>
        <pc:sldMkLst>
          <pc:docMk/>
          <pc:sldMk cId="2515272520" sldId="276"/>
        </pc:sldMkLst>
        <pc:inkChg chg="add mod modStrokes">
          <ac:chgData name="Andrej Bogdanov" userId="51811781_tp_dropbox" providerId="OAuth2" clId="{57DA58E2-8ADE-0242-8089-701BD50565A1}" dt="2019-04-10T03:22:18.067" v="271"/>
          <ac:inkMkLst>
            <pc:docMk/>
            <pc:sldMk cId="2515272520" sldId="276"/>
            <ac:inkMk id="2" creationId="{8132A784-F096-C848-83D9-6EA03776B402}"/>
          </ac:inkMkLst>
        </pc:inkChg>
        <pc:inkChg chg="add">
          <ac:chgData name="Andrej Bogdanov" userId="51811781_tp_dropbox" providerId="OAuth2" clId="{57DA58E2-8ADE-0242-8089-701BD50565A1}" dt="2019-04-10T03:22:06.277" v="268" actId="7634"/>
          <ac:inkMkLst>
            <pc:docMk/>
            <pc:sldMk cId="2515272520" sldId="276"/>
            <ac:inkMk id="3" creationId="{4A27BD2E-5F9D-A44A-8C51-069FFEB8A221}"/>
          </ac:inkMkLst>
        </pc:inkChg>
        <pc:inkChg chg="add">
          <ac:chgData name="Andrej Bogdanov" userId="51811781_tp_dropbox" providerId="OAuth2" clId="{57DA58E2-8ADE-0242-8089-701BD50565A1}" dt="2019-04-10T03:23:42.169" v="272" actId="7634"/>
          <ac:inkMkLst>
            <pc:docMk/>
            <pc:sldMk cId="2515272520" sldId="276"/>
            <ac:inkMk id="4" creationId="{B68B29B5-0923-4E4D-A147-591EC39DCCED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1239993417" sldId="277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1239993417" sldId="277"/>
            <ac:inkMk id="5" creationId="{D2772E92-3E0A-544D-A6B7-A844DE3E0B07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2732801323" sldId="278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2732801323" sldId="278"/>
            <ac:inkMk id="8" creationId="{3CD3523F-4B1E-664C-923D-BD9AB7FE4948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1006473147" sldId="281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1006473147" sldId="281"/>
            <ac:inkMk id="6" creationId="{B5122362-58F2-CA45-BD99-098407B1D37C}"/>
          </ac:inkMkLst>
        </pc:inkChg>
      </pc:sldChg>
      <pc:sldChg chg="addSp delSp modSp">
        <pc:chgData name="Andrej Bogdanov" userId="51811781_tp_dropbox" providerId="OAuth2" clId="{57DA58E2-8ADE-0242-8089-701BD50565A1}" dt="2019-04-10T03:30:06.630" v="318" actId="7634"/>
        <pc:sldMkLst>
          <pc:docMk/>
          <pc:sldMk cId="2097432329" sldId="283"/>
        </pc:sldMkLst>
        <pc:spChg chg="mod">
          <ac:chgData name="Andrej Bogdanov" userId="51811781_tp_dropbox" providerId="OAuth2" clId="{57DA58E2-8ADE-0242-8089-701BD50565A1}" dt="2019-04-10T00:56:25.954" v="94" actId="20577"/>
          <ac:spMkLst>
            <pc:docMk/>
            <pc:sldMk cId="2097432329" sldId="283"/>
            <ac:spMk id="5" creationId="{73BC8590-924B-DD48-873E-E1CAFF61CAA7}"/>
          </ac:spMkLst>
        </pc:spChg>
        <pc:spChg chg="mod">
          <ac:chgData name="Andrej Bogdanov" userId="51811781_tp_dropbox" providerId="OAuth2" clId="{57DA58E2-8ADE-0242-8089-701BD50565A1}" dt="2019-04-10T00:56:33.264" v="100" actId="20577"/>
          <ac:spMkLst>
            <pc:docMk/>
            <pc:sldMk cId="2097432329" sldId="283"/>
            <ac:spMk id="20" creationId="{DFC8E1E8-273E-1340-B24D-36377E4C5158}"/>
          </ac:spMkLst>
        </pc:spChg>
        <pc:spChg chg="mod">
          <ac:chgData name="Andrej Bogdanov" userId="51811781_tp_dropbox" providerId="OAuth2" clId="{57DA58E2-8ADE-0242-8089-701BD50565A1}" dt="2019-04-10T00:56:36.509" v="103" actId="20577"/>
          <ac:spMkLst>
            <pc:docMk/>
            <pc:sldMk cId="2097432329" sldId="283"/>
            <ac:spMk id="21" creationId="{14615287-8321-924B-B8D7-01C2F14C704B}"/>
          </ac:spMkLst>
        </pc:spChg>
        <pc:spChg chg="mod">
          <ac:chgData name="Andrej Bogdanov" userId="51811781_tp_dropbox" providerId="OAuth2" clId="{57DA58E2-8ADE-0242-8089-701BD50565A1}" dt="2019-04-10T00:56:29.769" v="97" actId="20577"/>
          <ac:spMkLst>
            <pc:docMk/>
            <pc:sldMk cId="2097432329" sldId="283"/>
            <ac:spMk id="22" creationId="{60511A0D-C892-9041-BC5C-C567A49F7384}"/>
          </ac:spMkLst>
        </pc:spChg>
        <pc:spChg chg="add del">
          <ac:chgData name="Andrej Bogdanov" userId="51811781_tp_dropbox" providerId="OAuth2" clId="{57DA58E2-8ADE-0242-8089-701BD50565A1}" dt="2019-04-10T00:56:42.604" v="106" actId="478"/>
          <ac:spMkLst>
            <pc:docMk/>
            <pc:sldMk cId="2097432329" sldId="283"/>
            <ac:spMk id="24" creationId="{364C76A6-6840-D44B-8205-44654D2941FA}"/>
          </ac:spMkLst>
        </pc:spChg>
        <pc:inkChg chg="add del">
          <ac:chgData name="Andrej Bogdanov" userId="51811781_tp_dropbox" providerId="OAuth2" clId="{57DA58E2-8ADE-0242-8089-701BD50565A1}" dt="2019-04-10T03:26:49.597" v="301"/>
          <ac:inkMkLst>
            <pc:docMk/>
            <pc:sldMk cId="2097432329" sldId="283"/>
            <ac:inkMk id="2" creationId="{7BEA5F43-49FC-DA4D-AA4F-FA017632BC53}"/>
          </ac:inkMkLst>
        </pc:inkChg>
        <pc:inkChg chg="add del">
          <ac:chgData name="Andrej Bogdanov" userId="51811781_tp_dropbox" providerId="OAuth2" clId="{57DA58E2-8ADE-0242-8089-701BD50565A1}" dt="2019-04-10T03:26:49.597" v="301"/>
          <ac:inkMkLst>
            <pc:docMk/>
            <pc:sldMk cId="2097432329" sldId="283"/>
            <ac:inkMk id="3" creationId="{2A98819B-077A-6542-A176-8FC309183FFA}"/>
          </ac:inkMkLst>
        </pc:inkChg>
        <pc:inkChg chg="add del mod reco">
          <ac:chgData name="Andrej Bogdanov" userId="51811781_tp_dropbox" providerId="OAuth2" clId="{57DA58E2-8ADE-0242-8089-701BD50565A1}" dt="2019-04-10T03:28:03.423" v="317" actId="1076"/>
          <ac:inkMkLst>
            <pc:docMk/>
            <pc:sldMk cId="2097432329" sldId="283"/>
            <ac:inkMk id="4" creationId="{89A394A6-B86D-264C-A377-D69DD22E9F39}"/>
          </ac:inkMkLst>
        </pc:inkChg>
        <pc:inkChg chg="add del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7" creationId="{1487D68A-E5B1-8E43-9A9A-4A76C80D5DC0}"/>
          </ac:inkMkLst>
        </pc:inkChg>
        <pc:inkChg chg="add del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9" creationId="{7FAEC2A8-2595-134B-9712-452751DB4320}"/>
          </ac:inkMkLst>
        </pc:inkChg>
        <pc:inkChg chg="add del mod reco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13" creationId="{913A25F4-A895-E84F-B70F-ACF46AA3F6FB}"/>
          </ac:inkMkLst>
        </pc:inkChg>
        <pc:inkChg chg="add del">
          <ac:chgData name="Andrej Bogdanov" userId="51811781_tp_dropbox" providerId="OAuth2" clId="{57DA58E2-8ADE-0242-8089-701BD50565A1}" dt="2019-04-10T03:27:29.574" v="312"/>
          <ac:inkMkLst>
            <pc:docMk/>
            <pc:sldMk cId="2097432329" sldId="283"/>
            <ac:inkMk id="29" creationId="{A532A761-18D6-9841-AD25-8B8AF5E503C2}"/>
          </ac:inkMkLst>
        </pc:inkChg>
        <pc:inkChg chg="add del">
          <ac:chgData name="Andrej Bogdanov" userId="51811781_tp_dropbox" providerId="OAuth2" clId="{57DA58E2-8ADE-0242-8089-701BD50565A1}" dt="2019-04-10T03:27:29.574" v="312"/>
          <ac:inkMkLst>
            <pc:docMk/>
            <pc:sldMk cId="2097432329" sldId="283"/>
            <ac:inkMk id="31" creationId="{9CF83689-276A-104A-A0B3-A6A92A8A4164}"/>
          </ac:inkMkLst>
        </pc:inkChg>
        <pc:inkChg chg="add mod reco">
          <ac:chgData name="Andrej Bogdanov" userId="51811781_tp_dropbox" providerId="OAuth2" clId="{57DA58E2-8ADE-0242-8089-701BD50565A1}" dt="2019-04-10T03:27:58.730" v="316" actId="1076"/>
          <ac:inkMkLst>
            <pc:docMk/>
            <pc:sldMk cId="2097432329" sldId="283"/>
            <ac:inkMk id="32" creationId="{69448D21-59BD-234F-A6C4-DF73E96229F0}"/>
          </ac:inkMkLst>
        </pc:inkChg>
        <pc:inkChg chg="add">
          <ac:chgData name="Andrej Bogdanov" userId="51811781_tp_dropbox" providerId="OAuth2" clId="{57DA58E2-8ADE-0242-8089-701BD50565A1}" dt="2019-04-10T03:30:06.630" v="318" actId="7634"/>
          <ac:inkMkLst>
            <pc:docMk/>
            <pc:sldMk cId="2097432329" sldId="283"/>
            <ac:inkMk id="34" creationId="{2F1F0461-9A32-CE46-A5D3-B783ED457E2C}"/>
          </ac:inkMkLst>
        </pc:inkChg>
      </pc:sldChg>
      <pc:sldChg chg="addSp modSp">
        <pc:chgData name="Andrej Bogdanov" userId="51811781_tp_dropbox" providerId="OAuth2" clId="{57DA58E2-8ADE-0242-8089-701BD50565A1}" dt="2019-04-10T03:48:38.503" v="340"/>
        <pc:sldMkLst>
          <pc:docMk/>
          <pc:sldMk cId="17673665" sldId="284"/>
        </pc:sldMkLst>
        <pc:spChg chg="mod">
          <ac:chgData name="Andrej Bogdanov" userId="51811781_tp_dropbox" providerId="OAuth2" clId="{57DA58E2-8ADE-0242-8089-701BD50565A1}" dt="2019-04-10T01:08:33.289" v="138" actId="14100"/>
          <ac:spMkLst>
            <pc:docMk/>
            <pc:sldMk cId="17673665" sldId="284"/>
            <ac:spMk id="5" creationId="{5A4A3310-4551-3C42-92C0-AD26D5217BE9}"/>
          </ac:spMkLst>
        </pc:spChg>
        <pc:inkChg chg="add mod modStrokes">
          <ac:chgData name="Andrej Bogdanov" userId="51811781_tp_dropbox" providerId="OAuth2" clId="{57DA58E2-8ADE-0242-8089-701BD50565A1}" dt="2019-04-10T03:48:38.503" v="340"/>
          <ac:inkMkLst>
            <pc:docMk/>
            <pc:sldMk cId="17673665" sldId="284"/>
            <ac:inkMk id="2" creationId="{94391BE4-38EA-5E4C-B91B-52EC5D17E56C}"/>
          </ac:inkMkLst>
        </pc:inkChg>
        <pc:inkChg chg="add">
          <ac:chgData name="Andrej Bogdanov" userId="51811781_tp_dropbox" providerId="OAuth2" clId="{57DA58E2-8ADE-0242-8089-701BD50565A1}" dt="2019-04-10T03:32:30.451" v="321" actId="7634"/>
          <ac:inkMkLst>
            <pc:docMk/>
            <pc:sldMk cId="17673665" sldId="284"/>
            <ac:inkMk id="6" creationId="{39C652FE-54BB-9846-87C1-81F3EA6E2A4A}"/>
          </ac:inkMkLst>
        </pc:inkChg>
      </pc:sldChg>
      <pc:sldChg chg="addSp modSp">
        <pc:chgData name="Andrej Bogdanov" userId="51811781_tp_dropbox" providerId="OAuth2" clId="{57DA58E2-8ADE-0242-8089-701BD50565A1}" dt="2019-04-10T03:47:48.291" v="338" actId="1076"/>
        <pc:sldMkLst>
          <pc:docMk/>
          <pc:sldMk cId="3076498198" sldId="285"/>
        </pc:sldMkLst>
        <pc:spChg chg="mod">
          <ac:chgData name="Andrej Bogdanov" userId="51811781_tp_dropbox" providerId="OAuth2" clId="{57DA58E2-8ADE-0242-8089-701BD50565A1}" dt="2019-04-10T01:08:44.710" v="143" actId="20577"/>
          <ac:spMkLst>
            <pc:docMk/>
            <pc:sldMk cId="3076498198" sldId="285"/>
            <ac:spMk id="2" creationId="{52889E8A-70FD-1247-BC7D-A18365956C52}"/>
          </ac:spMkLst>
        </pc:spChg>
        <pc:inkChg chg="add mod modStrokes">
          <ac:chgData name="Andrej Bogdanov" userId="51811781_tp_dropbox" providerId="OAuth2" clId="{57DA58E2-8ADE-0242-8089-701BD50565A1}" dt="2019-04-10T03:47:48.291" v="338" actId="1076"/>
          <ac:inkMkLst>
            <pc:docMk/>
            <pc:sldMk cId="3076498198" sldId="285"/>
            <ac:inkMk id="4" creationId="{60620633-B51A-2F4B-9832-341DA4010B7A}"/>
          </ac:inkMkLst>
        </pc:inkChg>
        <pc:inkChg chg="add">
          <ac:chgData name="Andrej Bogdanov" userId="51811781_tp_dropbox" providerId="OAuth2" clId="{57DA58E2-8ADE-0242-8089-701BD50565A1}" dt="2019-04-10T03:32:30.451" v="321" actId="7634"/>
          <ac:inkMkLst>
            <pc:docMk/>
            <pc:sldMk cId="3076498198" sldId="285"/>
            <ac:inkMk id="5" creationId="{14452514-D165-A84F-AB78-D03FBCA60892}"/>
          </ac:inkMkLst>
        </pc:inkChg>
        <pc:inkChg chg="add mod">
          <ac:chgData name="Andrej Bogdanov" userId="51811781_tp_dropbox" providerId="OAuth2" clId="{57DA58E2-8ADE-0242-8089-701BD50565A1}" dt="2019-04-10T03:47:48.291" v="338" actId="1076"/>
          <ac:inkMkLst>
            <pc:docMk/>
            <pc:sldMk cId="3076498198" sldId="285"/>
            <ac:inkMk id="6" creationId="{7A708B35-38D7-9B45-9F05-7571D098A30D}"/>
          </ac:inkMkLst>
        </pc:inkChg>
      </pc:sldChg>
      <pc:sldChg chg="addSp delSp modSp">
        <pc:chgData name="Andrej Bogdanov" userId="51811781_tp_dropbox" providerId="OAuth2" clId="{57DA58E2-8ADE-0242-8089-701BD50565A1}" dt="2019-04-15T01:52:16.085" v="342" actId="7634"/>
        <pc:sldMkLst>
          <pc:docMk/>
          <pc:sldMk cId="2268389162" sldId="286"/>
        </pc:sldMkLst>
        <pc:inkChg chg="add">
          <ac:chgData name="Andrej Bogdanov" userId="51811781_tp_dropbox" providerId="OAuth2" clId="{57DA58E2-8ADE-0242-8089-701BD50565A1}" dt="2019-04-15T01:52:16.085" v="342" actId="7634"/>
          <ac:inkMkLst>
            <pc:docMk/>
            <pc:sldMk cId="2268389162" sldId="286"/>
            <ac:inkMk id="3" creationId="{221A9483-90F8-B54F-90ED-9304BE37BAB8}"/>
          </ac:inkMkLst>
        </pc:inkChg>
        <pc:inkChg chg="add del mod modStrokes">
          <ac:chgData name="Andrej Bogdanov" userId="51811781_tp_dropbox" providerId="OAuth2" clId="{57DA58E2-8ADE-0242-8089-701BD50565A1}" dt="2019-04-10T03:35:33.922" v="333"/>
          <ac:inkMkLst>
            <pc:docMk/>
            <pc:sldMk cId="2268389162" sldId="286"/>
            <ac:inkMk id="3" creationId="{F1368EEE-26C7-F345-808A-6262E7B6A96C}"/>
          </ac:inkMkLst>
        </pc:inkChg>
        <pc:inkChg chg="add mod modStrokes">
          <ac:chgData name="Andrej Bogdanov" userId="51811781_tp_dropbox" providerId="OAuth2" clId="{57DA58E2-8ADE-0242-8089-701BD50565A1}" dt="2019-04-10T03:47:14.708" v="337" actId="1076"/>
          <ac:inkMkLst>
            <pc:docMk/>
            <pc:sldMk cId="2268389162" sldId="286"/>
            <ac:inkMk id="4" creationId="{2E8C32FF-828B-B747-AD67-4DD6CB929644}"/>
          </ac:inkMkLst>
        </pc:inkChg>
        <pc:inkChg chg="add">
          <ac:chgData name="Andrej Bogdanov" userId="51811781_tp_dropbox" providerId="OAuth2" clId="{57DA58E2-8ADE-0242-8089-701BD50565A1}" dt="2019-04-10T03:46:00.883" v="336" actId="7634"/>
          <ac:inkMkLst>
            <pc:docMk/>
            <pc:sldMk cId="2268389162" sldId="286"/>
            <ac:inkMk id="5" creationId="{7C03D04D-9D91-CE4F-8495-104B7A01B1CD}"/>
          </ac:inkMkLst>
        </pc:inkChg>
      </pc:sldChg>
      <pc:sldChg chg="addSp delSp modSp">
        <pc:chgData name="Andrej Bogdanov" userId="51811781_tp_dropbox" providerId="OAuth2" clId="{57DA58E2-8ADE-0242-8089-701BD50565A1}" dt="2019-04-15T02:40:05.883" v="373" actId="7634"/>
        <pc:sldMkLst>
          <pc:docMk/>
          <pc:sldMk cId="3474182209" sldId="287"/>
        </pc:sldMkLst>
        <pc:spChg chg="mod">
          <ac:chgData name="Andrej Bogdanov" userId="51811781_tp_dropbox" providerId="OAuth2" clId="{57DA58E2-8ADE-0242-8089-701BD50565A1}" dt="2019-04-15T02:38:20.682" v="359" actId="114"/>
          <ac:spMkLst>
            <pc:docMk/>
            <pc:sldMk cId="3474182209" sldId="287"/>
            <ac:spMk id="3" creationId="{F6D8157F-C70B-3146-9CEE-34DC099A04EE}"/>
          </ac:spMkLst>
        </pc:spChg>
        <pc:inkChg chg="add mod modStrokes">
          <ac:chgData name="Andrej Bogdanov" userId="51811781_tp_dropbox" providerId="OAuth2" clId="{57DA58E2-8ADE-0242-8089-701BD50565A1}" dt="2019-04-15T02:39:43.358" v="372"/>
          <ac:inkMkLst>
            <pc:docMk/>
            <pc:sldMk cId="3474182209" sldId="287"/>
            <ac:inkMk id="2" creationId="{6F87D766-835D-B841-9E64-E65B2AF82128}"/>
          </ac:inkMkLst>
        </pc:inkChg>
        <pc:inkChg chg="add del">
          <ac:chgData name="Andrej Bogdanov" userId="51811781_tp_dropbox" providerId="OAuth2" clId="{57DA58E2-8ADE-0242-8089-701BD50565A1}" dt="2019-04-15T02:38:37.182" v="362"/>
          <ac:inkMkLst>
            <pc:docMk/>
            <pc:sldMk cId="3474182209" sldId="287"/>
            <ac:inkMk id="4" creationId="{4330DDBF-4EEF-A14E-9814-613A0D0D8C3D}"/>
          </ac:inkMkLst>
        </pc:inkChg>
        <pc:inkChg chg="add del">
          <ac:chgData name="Andrej Bogdanov" userId="51811781_tp_dropbox" providerId="OAuth2" clId="{57DA58E2-8ADE-0242-8089-701BD50565A1}" dt="2019-04-15T02:38:37.182" v="362"/>
          <ac:inkMkLst>
            <pc:docMk/>
            <pc:sldMk cId="3474182209" sldId="287"/>
            <ac:inkMk id="5" creationId="{BED85378-C802-1D43-A49C-6F5EE34F98CA}"/>
          </ac:inkMkLst>
        </pc:inkChg>
        <pc:inkChg chg="add del reco">
          <ac:chgData name="Andrej Bogdanov" userId="51811781_tp_dropbox" providerId="OAuth2" clId="{57DA58E2-8ADE-0242-8089-701BD50565A1}" dt="2019-04-15T02:38:39.058" v="364"/>
          <ac:inkMkLst>
            <pc:docMk/>
            <pc:sldMk cId="3474182209" sldId="287"/>
            <ac:inkMk id="6" creationId="{E2EC74C1-BC13-3048-BD31-C1DEEBF562DE}"/>
          </ac:inkMkLst>
        </pc:inkChg>
        <pc:inkChg chg="add del">
          <ac:chgData name="Andrej Bogdanov" userId="51811781_tp_dropbox" providerId="OAuth2" clId="{57DA58E2-8ADE-0242-8089-701BD50565A1}" dt="2019-04-15T02:39:29.837" v="369" actId="21"/>
          <ac:inkMkLst>
            <pc:docMk/>
            <pc:sldMk cId="3474182209" sldId="287"/>
            <ac:inkMk id="8" creationId="{71C60199-B0F3-4448-88DF-AABE4472C9B9}"/>
          </ac:inkMkLst>
        </pc:inkChg>
        <pc:inkChg chg="add">
          <ac:chgData name="Andrej Bogdanov" userId="51811781_tp_dropbox" providerId="OAuth2" clId="{57DA58E2-8ADE-0242-8089-701BD50565A1}" dt="2019-04-15T02:40:05.883" v="373" actId="7634"/>
          <ac:inkMkLst>
            <pc:docMk/>
            <pc:sldMk cId="3474182209" sldId="287"/>
            <ac:inkMk id="10" creationId="{8BCBE41A-36AF-624F-A81F-7911C10FDC9D}"/>
          </ac:inkMkLst>
        </pc:inkChg>
      </pc:sldChg>
      <pc:sldChg chg="addSp delSp modSp new">
        <pc:chgData name="Andrej Bogdanov" userId="51811781_tp_dropbox" providerId="OAuth2" clId="{57DA58E2-8ADE-0242-8089-701BD50565A1}" dt="2019-04-10T03:26:23.269" v="299"/>
        <pc:sldMkLst>
          <pc:docMk/>
          <pc:sldMk cId="3571456247" sldId="288"/>
        </pc:sldMkLst>
        <pc:inkChg chg="add mod modStrokes">
          <ac:chgData name="Andrej Bogdanov" userId="51811781_tp_dropbox" providerId="OAuth2" clId="{57DA58E2-8ADE-0242-8089-701BD50565A1}" dt="2019-04-10T03:25:54.682" v="282"/>
          <ac:inkMkLst>
            <pc:docMk/>
            <pc:sldMk cId="3571456247" sldId="288"/>
            <ac:inkMk id="2" creationId="{F5FBBB89-936B-F145-8236-9A1DDC94C880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3" creationId="{A5F138F3-3B07-0647-A47E-9024C0BA9CCE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4" creationId="{82545F52-EB9B-1F46-9D7C-CF2C64411B60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5" creationId="{E2C14C03-33F9-1A48-BE8E-9EF7CA3B2EE8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6" creationId="{17B62FAD-395B-2E4D-B362-B9D38D7F56B4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7" creationId="{CE26445C-A278-D14D-B570-5451F1561F26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8" creationId="{218B842C-A693-AF44-AF34-FD8C33F56B61}"/>
          </ac:inkMkLst>
        </pc:inkChg>
        <pc:inkChg chg="add del">
          <ac:chgData name="Andrej Bogdanov" userId="51811781_tp_dropbox" providerId="OAuth2" clId="{57DA58E2-8ADE-0242-8089-701BD50565A1}" dt="2019-04-10T03:26:23.268" v="297"/>
          <ac:inkMkLst>
            <pc:docMk/>
            <pc:sldMk cId="3571456247" sldId="288"/>
            <ac:inkMk id="9" creationId="{2D8041A5-A1FF-9F49-8B06-AFBF6462E638}"/>
          </ac:inkMkLst>
        </pc:inkChg>
        <pc:inkChg chg="add del">
          <ac:chgData name="Andrej Bogdanov" userId="51811781_tp_dropbox" providerId="OAuth2" clId="{57DA58E2-8ADE-0242-8089-701BD50565A1}" dt="2019-04-10T03:26:23.262" v="292"/>
          <ac:inkMkLst>
            <pc:docMk/>
            <pc:sldMk cId="3571456247" sldId="288"/>
            <ac:inkMk id="10" creationId="{03627F3F-EDE7-4D48-B2FB-62591EAC453D}"/>
          </ac:inkMkLst>
        </pc:inkChg>
        <pc:inkChg chg="add del reco">
          <ac:chgData name="Andrej Bogdanov" userId="51811781_tp_dropbox" providerId="OAuth2" clId="{57DA58E2-8ADE-0242-8089-701BD50565A1}" dt="2019-04-10T03:26:23.256" v="289"/>
          <ac:inkMkLst>
            <pc:docMk/>
            <pc:sldMk cId="3571456247" sldId="288"/>
            <ac:inkMk id="11" creationId="{4C826943-C0F7-4E43-912C-184D49742E61}"/>
          </ac:inkMkLst>
        </pc:inkChg>
        <pc:inkChg chg="add del">
          <ac:chgData name="Andrej Bogdanov" userId="51811781_tp_dropbox" providerId="OAuth2" clId="{57DA58E2-8ADE-0242-8089-701BD50565A1}" dt="2019-04-10T02:41:15.083" v="164"/>
          <ac:inkMkLst>
            <pc:docMk/>
            <pc:sldMk cId="3571456247" sldId="288"/>
            <ac:inkMk id="13" creationId="{A141A503-B31E-EE43-948E-65FF4151A014}"/>
          </ac:inkMkLst>
        </pc:inkChg>
        <pc:inkChg chg="add del">
          <ac:chgData name="Andrej Bogdanov" userId="51811781_tp_dropbox" providerId="OAuth2" clId="{57DA58E2-8ADE-0242-8089-701BD50565A1}" dt="2019-04-10T02:41:15.083" v="164"/>
          <ac:inkMkLst>
            <pc:docMk/>
            <pc:sldMk cId="3571456247" sldId="288"/>
            <ac:inkMk id="14" creationId="{472C0909-49FA-C64F-A509-7FBABDF6F633}"/>
          </ac:inkMkLst>
        </pc:inkChg>
        <pc:inkChg chg="add del reco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15" creationId="{F2296906-2AC2-5B4C-8989-3548AD47E10A}"/>
          </ac:inkMkLst>
        </pc:inkChg>
        <pc:inkChg chg="add del">
          <ac:chgData name="Andrej Bogdanov" userId="51811781_tp_dropbox" providerId="OAuth2" clId="{57DA58E2-8ADE-0242-8089-701BD50565A1}" dt="2019-04-10T02:41:16.660" v="167"/>
          <ac:inkMkLst>
            <pc:docMk/>
            <pc:sldMk cId="3571456247" sldId="288"/>
            <ac:inkMk id="17" creationId="{C3851059-A2D6-F54C-8999-A14D59A2B68B}"/>
          </ac:inkMkLst>
        </pc:inkChg>
        <pc:inkChg chg="add del">
          <ac:chgData name="Andrej Bogdanov" userId="51811781_tp_dropbox" providerId="OAuth2" clId="{57DA58E2-8ADE-0242-8089-701BD50565A1}" dt="2019-04-10T02:41:16.660" v="167"/>
          <ac:inkMkLst>
            <pc:docMk/>
            <pc:sldMk cId="3571456247" sldId="288"/>
            <ac:inkMk id="18" creationId="{078D8A6E-8C90-C943-8045-E2016BD87CCC}"/>
          </ac:inkMkLst>
        </pc:inkChg>
        <pc:inkChg chg="add del reco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19" creationId="{D94834B3-0AD7-AB40-84AA-8926772E9DCD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1" creationId="{89868929-C45F-A546-BDE4-135FACC9BBA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2" creationId="{9448138A-657C-7F4E-B8E4-582070822844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3" creationId="{C014C8BC-373A-9840-A837-966745995941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4" creationId="{3720F73A-5FC5-184B-BCCB-70609E1B293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5" creationId="{AD98316A-57DC-E349-90BB-AFE72D30B9C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6" creationId="{CB9ACF4F-3F4E-6148-B8E9-4F5FE1523B4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7" creationId="{F7B27F66-E185-0743-A941-BEFC5477C32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8" creationId="{9FB30209-D38A-E740-A65A-5BDD09C1BB15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9" creationId="{5ED3CA65-11DB-2B43-AE22-925EEE04B28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0" creationId="{8074CBC9-4FBA-7949-B7DF-93C458B0788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1" creationId="{1BEFA84F-90B0-9A40-A5DC-ADA4D92A47B8}"/>
          </ac:inkMkLst>
        </pc:inkChg>
        <pc:inkChg chg="add del">
          <ac:chgData name="Andrej Bogdanov" userId="51811781_tp_dropbox" providerId="OAuth2" clId="{57DA58E2-8ADE-0242-8089-701BD50565A1}" dt="2019-04-10T03:26:23.263" v="293"/>
          <ac:inkMkLst>
            <pc:docMk/>
            <pc:sldMk cId="3571456247" sldId="288"/>
            <ac:inkMk id="32" creationId="{857615D7-AF2B-024B-8449-8D1CA384C9BF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3" creationId="{07670DC5-9410-3447-BC6F-CC7C8F6CE69E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4" creationId="{F00E4F9F-03E8-8A43-BFA2-784159D24320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5" creationId="{3960C015-64E7-3944-BD40-C605E0BFC69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6" creationId="{B6162B45-787B-644E-A3C3-B518086DD314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7" creationId="{70ED6C9A-C705-7B44-AB04-6AA19A4B666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8" creationId="{C1BB01B8-935D-1D4A-A27E-BE717B6C437F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9" creationId="{72FE35E9-78F2-F142-9FFA-8F12DD7EA55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0" creationId="{2C5FB382-2E2E-8848-97AA-811A8424D42E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1" creationId="{E78DF128-0E2A-B84A-BA1A-5B67BB498F3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2" creationId="{507CB018-5442-724F-A2F1-FF954D11463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3" creationId="{42F898AA-105E-6344-BA30-66533C64E6D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4" creationId="{8805D19D-CACB-A942-A50C-662B4C0E5F3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5" creationId="{2653B6E7-4951-9D4A-AE27-1A7F3E2C171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6" creationId="{362BADD8-0B58-0148-874B-3755AD457E7C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7" creationId="{CAA4596E-04C4-9944-851D-677D57468D9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8" creationId="{D019BEC2-41C7-124F-A564-B2023707A361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9" creationId="{A11896EA-D7C4-E44A-8F58-44D89569B3E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50" creationId="{AADACD30-CA91-8C46-B0D2-AA7F69977089}"/>
          </ac:inkMkLst>
        </pc:inkChg>
        <pc:inkChg chg="add del mod reco modStrokes">
          <ac:chgData name="Andrej Bogdanov" userId="51811781_tp_dropbox" providerId="OAuth2" clId="{57DA58E2-8ADE-0242-8089-701BD50565A1}" dt="2019-04-10T03:26:23.254" v="288"/>
          <ac:inkMkLst>
            <pc:docMk/>
            <pc:sldMk cId="3571456247" sldId="288"/>
            <ac:inkMk id="51" creationId="{77FF10D4-852A-D346-AA7B-619E0A0AD8EA}"/>
          </ac:inkMkLst>
        </pc:inkChg>
        <pc:inkChg chg="add del reco">
          <ac:chgData name="Andrej Bogdanov" userId="51811781_tp_dropbox" providerId="OAuth2" clId="{57DA58E2-8ADE-0242-8089-701BD50565A1}" dt="2019-04-10T03:26:23.264" v="294"/>
          <ac:inkMkLst>
            <pc:docMk/>
            <pc:sldMk cId="3571456247" sldId="288"/>
            <ac:inkMk id="52" creationId="{6BB2DCC6-42FE-1D40-86F3-2B33BF28A106}"/>
          </ac:inkMkLst>
        </pc:inkChg>
        <pc:inkChg chg="add del reco">
          <ac:chgData name="Andrej Bogdanov" userId="51811781_tp_dropbox" providerId="OAuth2" clId="{57DA58E2-8ADE-0242-8089-701BD50565A1}" dt="2019-04-10T03:26:23.261" v="291"/>
          <ac:inkMkLst>
            <pc:docMk/>
            <pc:sldMk cId="3571456247" sldId="288"/>
            <ac:inkMk id="53" creationId="{0251BB72-7D92-8F42-B2E2-6804527CF413}"/>
          </ac:inkMkLst>
        </pc:inkChg>
        <pc:inkChg chg="add del reco">
          <ac:chgData name="Andrej Bogdanov" userId="51811781_tp_dropbox" providerId="OAuth2" clId="{57DA58E2-8ADE-0242-8089-701BD50565A1}" dt="2019-04-10T03:26:23.268" v="298"/>
          <ac:inkMkLst>
            <pc:docMk/>
            <pc:sldMk cId="3571456247" sldId="288"/>
            <ac:inkMk id="54" creationId="{DA8AFB15-93CA-1146-BC23-34DF40D14B5C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59" creationId="{13C8F51A-D1FA-584B-B2DD-95A51E499171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0" creationId="{AD1D43B5-2CD4-A047-9F01-9639A6510EE0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1" creationId="{BEF865B3-6DC5-A447-B766-69163B48E97A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2" creationId="{FE2B7B84-2A10-2047-BB33-AA8DB0208D3F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3" creationId="{009560A8-70F2-2549-8BB1-E8DF83176D53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4" creationId="{F53C7FB6-233A-2348-BAA9-830776B078B8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5" creationId="{D3A15814-193A-7E42-A65E-969CC93032CA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6" creationId="{C203065E-21A1-6A47-9B43-7ED85583A984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67" creationId="{1F75F94A-3DC3-F14D-8F87-2CC3AEF64522}"/>
          </ac:inkMkLst>
        </pc:inkChg>
        <pc:inkChg chg="add del reco">
          <ac:chgData name="Andrej Bogdanov" userId="51811781_tp_dropbox" providerId="OAuth2" clId="{57DA58E2-8ADE-0242-8089-701BD50565A1}" dt="2019-04-10T02:42:13.772" v="214"/>
          <ac:inkMkLst>
            <pc:docMk/>
            <pc:sldMk cId="3571456247" sldId="288"/>
            <ac:inkMk id="68" creationId="{5745A3F2-C963-2F44-A111-99CC9F297761}"/>
          </ac:inkMkLst>
        </pc:inkChg>
        <pc:inkChg chg="add del reco">
          <ac:chgData name="Andrej Bogdanov" userId="51811781_tp_dropbox" providerId="OAuth2" clId="{57DA58E2-8ADE-0242-8089-701BD50565A1}" dt="2019-04-10T03:26:23.267" v="296"/>
          <ac:inkMkLst>
            <pc:docMk/>
            <pc:sldMk cId="3571456247" sldId="288"/>
            <ac:inkMk id="69" creationId="{EF826B0C-BE8B-1846-9A3C-1FDAB31868CE}"/>
          </ac:inkMkLst>
        </pc:inkChg>
        <pc:inkChg chg="add del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72" creationId="{273FDC23-A62B-FB45-90B5-E4B0957DF67B}"/>
          </ac:inkMkLst>
        </pc:inkChg>
        <pc:inkChg chg="add del mod reco modStrokes">
          <ac:chgData name="Andrej Bogdanov" userId="51811781_tp_dropbox" providerId="OAuth2" clId="{57DA58E2-8ADE-0242-8089-701BD50565A1}" dt="2019-04-10T03:26:23.269" v="299"/>
          <ac:inkMkLst>
            <pc:docMk/>
            <pc:sldMk cId="3571456247" sldId="288"/>
            <ac:inkMk id="73" creationId="{881DA3A5-CC3D-5341-AF6D-A9A8E5C87D50}"/>
          </ac:inkMkLst>
        </pc:inkChg>
        <pc:inkChg chg="add del">
          <ac:chgData name="Andrej Bogdanov" userId="51811781_tp_dropbox" providerId="OAuth2" clId="{57DA58E2-8ADE-0242-8089-701BD50565A1}" dt="2019-04-10T02:42:13.772" v="214"/>
          <ac:inkMkLst>
            <pc:docMk/>
            <pc:sldMk cId="3571456247" sldId="288"/>
            <ac:inkMk id="75" creationId="{B764D888-8FD4-A043-85A7-0A59909FCDB1}"/>
          </ac:inkMkLst>
        </pc:inkChg>
        <pc:inkChg chg="add del mod reco modStrokes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76" creationId="{B821489C-9108-5647-956C-EAF3F640B6AF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78" creationId="{446C8A73-A87A-444F-86D4-F5B88392F803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79" creationId="{99023D49-854E-2F42-B805-E6C0B79996A1}"/>
          </ac:inkMkLst>
        </pc:inkChg>
        <pc:inkChg chg="add del reco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0" creationId="{91E3B7AA-0D7E-B74F-9A55-E2BEBF4DD923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2" creationId="{8CCC139D-82CA-074C-897C-B94745DF51B2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3" creationId="{D191F918-0B82-5F43-9ED8-3EA37C364A9E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4" creationId="{7152E038-BE24-6543-9C69-6A89D8ADD5F4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5" creationId="{9894A9C4-A1A2-5E45-93E5-87C240340842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6" creationId="{1CBAD699-739F-5141-B54F-D2A84629259A}"/>
          </ac:inkMkLst>
        </pc:inkChg>
        <pc:inkChg chg="add del mod reco modStrokes">
          <ac:chgData name="Andrej Bogdanov" userId="51811781_tp_dropbox" providerId="OAuth2" clId="{57DA58E2-8ADE-0242-8089-701BD50565A1}" dt="2019-04-10T02:43:06.829" v="230"/>
          <ac:inkMkLst>
            <pc:docMk/>
            <pc:sldMk cId="3571456247" sldId="288"/>
            <ac:inkMk id="87" creationId="{970C276E-1D11-394F-9936-A2D9F3578CD9}"/>
          </ac:inkMkLst>
        </pc:inkChg>
        <pc:inkChg chg="add del">
          <ac:chgData name="Andrej Bogdanov" userId="51811781_tp_dropbox" providerId="OAuth2" clId="{57DA58E2-8ADE-0242-8089-701BD50565A1}" dt="2019-04-10T02:43:06.829" v="230"/>
          <ac:inkMkLst>
            <pc:docMk/>
            <pc:sldMk cId="3571456247" sldId="288"/>
            <ac:inkMk id="89" creationId="{F364EB1E-9626-224A-8FDE-851E5541B0D7}"/>
          </ac:inkMkLst>
        </pc:inkChg>
        <pc:inkChg chg="add del reco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0" creationId="{A80C6A80-0FD0-A24B-A0DD-9D8CA4D88AEA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2" creationId="{E5CE8C03-130A-C84B-BBB3-9B7D1E5D1EF7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3" creationId="{90A65D80-9DA5-494A-8BF4-DD0C7CC7321A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4" creationId="{393BA5C0-B6FA-A847-93F0-BE9F82F4DAA1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5" creationId="{FD127B1E-A050-7F41-893C-7C1670708A2E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6" creationId="{35C827D3-C185-E941-9F4E-EC5A735D2A7E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7" creationId="{7C381FCF-131C-F346-A71B-C6768C44B02B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8" creationId="{7BC2C94D-8108-824E-A714-9B26B9D3BC09}"/>
          </ac:inkMkLst>
        </pc:inkChg>
        <pc:inkChg chg="add del reco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99" creationId="{E957B9A2-D975-D840-9F0B-9EC2506A29A0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1" creationId="{7B05218E-CAAD-9C49-9B68-8D15A002D243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2" creationId="{6AB36460-DDEE-794A-8DBC-7DCF6604D7CE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3" creationId="{A497988E-E8FF-354B-B2ED-FB1FEF1120A2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4" creationId="{054FB767-420A-F24C-B9FA-6102C71FD94C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5" creationId="{BBB20B3F-658B-8A49-AD34-48BB6508F67B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6" creationId="{88F6BAB7-7D4E-984D-A034-C7A35A5DCB85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7" creationId="{A240A0F3-2B8F-424D-929E-085D5A691A89}"/>
          </ac:inkMkLst>
        </pc:inkChg>
        <pc:inkChg chg="add del reco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08" creationId="{0D510B8E-E060-4041-B3ED-830FC8CE540F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0" creationId="{AD1AB028-B7D3-DE45-88F4-283B68BA32C0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1" creationId="{629EB2DD-D1C6-FB41-A1AA-C502384D6443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2" creationId="{3408A2CC-7A59-044A-A5C6-97FC33319A5F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3" creationId="{0FA1BA23-4404-6E4D-83AE-EFE4DBA616DD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4" creationId="{C6276FC2-0574-5140-8EEA-698A3FF43116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5" creationId="{EA3D0ACC-907A-4F40-B0BB-3C5A7A9688BC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6" creationId="{454385FD-62B1-B740-A479-D91702C342BA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7" creationId="{1368F350-DE31-154B-8BB6-859C6288AE09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8" creationId="{CA9B8FB0-0E97-6D40-8BDA-9AEF3FFF5DC2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9" creationId="{28E04887-3300-3B47-9335-44F69832F903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20" creationId="{F43C0CB6-EF72-AA44-912D-0CD89A18CB7A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21" creationId="{5B20A2E4-10E5-CB43-AAAA-E721FD0D4C40}"/>
          </ac:inkMkLst>
        </pc:inkChg>
        <pc:inkChg chg="add del">
          <ac:chgData name="Andrej Bogdanov" userId="51811781_tp_dropbox" providerId="OAuth2" clId="{57DA58E2-8ADE-0242-8089-701BD50565A1}" dt="2019-04-10T03:26:23.265" v="295"/>
          <ac:inkMkLst>
            <pc:docMk/>
            <pc:sldMk cId="3571456247" sldId="288"/>
            <ac:inkMk id="122" creationId="{A6F36117-551E-A94A-8E2C-295D53331A37}"/>
          </ac:inkMkLst>
        </pc:inkChg>
        <pc:inkChg chg="add del reco">
          <ac:chgData name="Andrej Bogdanov" userId="51811781_tp_dropbox" providerId="OAuth2" clId="{57DA58E2-8ADE-0242-8089-701BD50565A1}" dt="2019-04-10T03:26:23.250" v="287"/>
          <ac:inkMkLst>
            <pc:docMk/>
            <pc:sldMk cId="3571456247" sldId="288"/>
            <ac:inkMk id="123" creationId="{130CA82A-CD78-F042-86E3-E8B7D30325DC}"/>
          </ac:inkMkLst>
        </pc:inkChg>
        <pc:inkChg chg="add del reco">
          <ac:chgData name="Andrej Bogdanov" userId="51811781_tp_dropbox" providerId="OAuth2" clId="{57DA58E2-8ADE-0242-8089-701BD50565A1}" dt="2019-04-10T03:26:23.258" v="290"/>
          <ac:inkMkLst>
            <pc:docMk/>
            <pc:sldMk cId="3571456247" sldId="288"/>
            <ac:inkMk id="124" creationId="{DEE15214-91AC-7940-8C7B-EE9BE21E862D}"/>
          </ac:inkMkLst>
        </pc:inkChg>
        <pc:inkChg chg="add del reco">
          <ac:chgData name="Andrej Bogdanov" userId="51811781_tp_dropbox" providerId="OAuth2" clId="{57DA58E2-8ADE-0242-8089-701BD50565A1}" dt="2019-04-10T03:26:23.245" v="286"/>
          <ac:inkMkLst>
            <pc:docMk/>
            <pc:sldMk cId="3571456247" sldId="288"/>
            <ac:inkMk id="125" creationId="{71E8D120-96ED-FF4E-84A0-4A006D781DFF}"/>
          </ac:inkMkLst>
        </pc:inkChg>
        <pc:inkChg chg="add del">
          <ac:chgData name="Andrej Bogdanov" userId="51811781_tp_dropbox" providerId="OAuth2" clId="{57DA58E2-8ADE-0242-8089-701BD50565A1}" dt="2019-04-10T03:25:52.323" v="280"/>
          <ac:inkMkLst>
            <pc:docMk/>
            <pc:sldMk cId="3571456247" sldId="288"/>
            <ac:inkMk id="129" creationId="{A3BBA66B-57F1-FF46-A8CA-501F3F4AAFA3}"/>
          </ac:inkMkLst>
        </pc:inkChg>
        <pc:inkChg chg="add">
          <ac:chgData name="Andrej Bogdanov" userId="51811781_tp_dropbox" providerId="OAuth2" clId="{57DA58E2-8ADE-0242-8089-701BD50565A1}" dt="2019-04-10T03:26:07.804" v="283" actId="7634"/>
          <ac:inkMkLst>
            <pc:docMk/>
            <pc:sldMk cId="3571456247" sldId="288"/>
            <ac:inkMk id="130" creationId="{C7A72E7A-0ECF-B14F-A020-0C0E7F9AB8E7}"/>
          </ac:inkMkLst>
        </pc:inkChg>
      </pc:sldChg>
      <pc:sldChg chg="addSp modSp new">
        <pc:chgData name="Andrej Bogdanov" userId="51811781_tp_dropbox" providerId="OAuth2" clId="{57DA58E2-8ADE-0242-8089-701BD50565A1}" dt="2019-04-15T08:23:55.296" v="379" actId="7634"/>
        <pc:sldMkLst>
          <pc:docMk/>
          <pc:sldMk cId="3209454138" sldId="289"/>
        </pc:sldMkLst>
        <pc:inkChg chg="add mod modStrokes">
          <ac:chgData name="Andrej Bogdanov" userId="51811781_tp_dropbox" providerId="OAuth2" clId="{57DA58E2-8ADE-0242-8089-701BD50565A1}" dt="2019-04-15T08:19:09.233" v="378"/>
          <ac:inkMkLst>
            <pc:docMk/>
            <pc:sldMk cId="3209454138" sldId="289"/>
            <ac:inkMk id="2" creationId="{36798F47-8858-894C-A54C-CA14CD5D3F29}"/>
          </ac:inkMkLst>
        </pc:inkChg>
        <pc:inkChg chg="add">
          <ac:chgData name="Andrej Bogdanov" userId="51811781_tp_dropbox" providerId="OAuth2" clId="{57DA58E2-8ADE-0242-8089-701BD50565A1}" dt="2019-04-15T08:23:55.296" v="379" actId="7634"/>
          <ac:inkMkLst>
            <pc:docMk/>
            <pc:sldMk cId="3209454138" sldId="289"/>
            <ac:inkMk id="3" creationId="{D2737C2A-EDF0-7049-9242-A057D3BC5ABA}"/>
          </ac:inkMkLst>
        </pc:inkChg>
      </pc:sldChg>
    </pc:docChg>
  </pc:docChgLst>
  <pc:docChgLst>
    <pc:chgData name="Andrej Bogdanov (CSD)" userId="54a3fc38-bcd8-4812-b887-b84a314b9e17" providerId="ADAL" clId="{A48DC910-249B-0A48-9A51-BB220B56C9C3}"/>
    <pc:docChg chg="undo redo custSel addSld delSld modSld">
      <pc:chgData name="Andrej Bogdanov (CSD)" userId="54a3fc38-bcd8-4812-b887-b84a314b9e17" providerId="ADAL" clId="{A48DC910-249B-0A48-9A51-BB220B56C9C3}" dt="2021-03-15T08:53:34.811" v="204" actId="20577"/>
      <pc:docMkLst>
        <pc:docMk/>
      </pc:docMkLst>
      <pc:sldChg chg="addSp delSp">
        <pc:chgData name="Andrej Bogdanov (CSD)" userId="54a3fc38-bcd8-4812-b887-b84a314b9e17" providerId="ADAL" clId="{A48DC910-249B-0A48-9A51-BB220B56C9C3}" dt="2021-03-15T05:27:30.204" v="2" actId="7634"/>
        <pc:sldMkLst>
          <pc:docMk/>
          <pc:sldMk cId="2924982372" sldId="308"/>
        </pc:sldMkLst>
        <pc:inkChg chg="del">
          <ac:chgData name="Andrej Bogdanov (CSD)" userId="54a3fc38-bcd8-4812-b887-b84a314b9e17" providerId="ADAL" clId="{A48DC910-249B-0A48-9A51-BB220B56C9C3}" dt="2021-03-15T04:49:02.310" v="1" actId="478"/>
          <ac:inkMkLst>
            <pc:docMk/>
            <pc:sldMk cId="2924982372" sldId="308"/>
            <ac:inkMk id="3" creationId="{72FB4109-83FA-5E47-B585-87271D4327C3}"/>
          </ac:inkMkLst>
        </pc:inkChg>
        <pc:inkChg chg="add">
          <ac:chgData name="Andrej Bogdanov (CSD)" userId="54a3fc38-bcd8-4812-b887-b84a314b9e17" providerId="ADAL" clId="{A48DC910-249B-0A48-9A51-BB220B56C9C3}" dt="2021-03-15T05:27:30.204" v="2" actId="7634"/>
          <ac:inkMkLst>
            <pc:docMk/>
            <pc:sldMk cId="2924982372" sldId="308"/>
            <ac:inkMk id="4" creationId="{80C577BE-DEB2-DD44-9004-83565D118ECE}"/>
          </ac:inkMkLst>
        </pc:inkChg>
      </pc:sldChg>
      <pc:sldChg chg="addSp">
        <pc:chgData name="Andrej Bogdanov (CSD)" userId="54a3fc38-bcd8-4812-b887-b84a314b9e17" providerId="ADAL" clId="{A48DC910-249B-0A48-9A51-BB220B56C9C3}" dt="2021-03-15T05:27:30.204" v="2" actId="7634"/>
        <pc:sldMkLst>
          <pc:docMk/>
          <pc:sldMk cId="595187598" sldId="309"/>
        </pc:sldMkLst>
        <pc:inkChg chg="add">
          <ac:chgData name="Andrej Bogdanov (CSD)" userId="54a3fc38-bcd8-4812-b887-b84a314b9e17" providerId="ADAL" clId="{A48DC910-249B-0A48-9A51-BB220B56C9C3}" dt="2021-03-15T05:27:30.204" v="2" actId="7634"/>
          <ac:inkMkLst>
            <pc:docMk/>
            <pc:sldMk cId="595187598" sldId="309"/>
            <ac:inkMk id="2" creationId="{87F86AFE-07FF-5943-9898-1E02DA32F328}"/>
          </ac:inkMkLst>
        </pc:inkChg>
      </pc:sldChg>
      <pc:sldChg chg="addSp">
        <pc:chgData name="Andrej Bogdanov (CSD)" userId="54a3fc38-bcd8-4812-b887-b84a314b9e17" providerId="ADAL" clId="{A48DC910-249B-0A48-9A51-BB220B56C9C3}" dt="2021-03-15T05:27:30.204" v="2" actId="7634"/>
        <pc:sldMkLst>
          <pc:docMk/>
          <pc:sldMk cId="2076568325" sldId="311"/>
        </pc:sldMkLst>
        <pc:inkChg chg="add">
          <ac:chgData name="Andrej Bogdanov (CSD)" userId="54a3fc38-bcd8-4812-b887-b84a314b9e17" providerId="ADAL" clId="{A48DC910-249B-0A48-9A51-BB220B56C9C3}" dt="2021-03-15T05:27:30.204" v="2" actId="7634"/>
          <ac:inkMkLst>
            <pc:docMk/>
            <pc:sldMk cId="2076568325" sldId="311"/>
            <ac:inkMk id="9" creationId="{AA9FC555-A951-8B43-8057-E0732DFB7B9A}"/>
          </ac:inkMkLst>
        </pc:inkChg>
      </pc:sldChg>
      <pc:sldChg chg="addSp modSp">
        <pc:chgData name="Andrej Bogdanov (CSD)" userId="54a3fc38-bcd8-4812-b887-b84a314b9e17" providerId="ADAL" clId="{A48DC910-249B-0A48-9A51-BB220B56C9C3}" dt="2021-03-15T07:52:55.557" v="42" actId="1076"/>
        <pc:sldMkLst>
          <pc:docMk/>
          <pc:sldMk cId="3330049526" sldId="311"/>
        </pc:sldMkLst>
        <pc:inkChg chg="mod modStrokes">
          <ac:chgData name="Andrej Bogdanov (CSD)" userId="54a3fc38-bcd8-4812-b887-b84a314b9e17" providerId="ADAL" clId="{A48DC910-249B-0A48-9A51-BB220B56C9C3}" dt="2021-03-15T07:52:55.557" v="42" actId="1076"/>
          <ac:inkMkLst>
            <pc:docMk/>
            <pc:sldMk cId="3330049526" sldId="311"/>
            <ac:inkMk id="11" creationId="{1AB26DA1-8E0A-E241-A6D2-3B17DC53A000}"/>
          </ac:inkMkLst>
        </pc:inkChg>
        <pc:inkChg chg="add mod">
          <ac:chgData name="Andrej Bogdanov (CSD)" userId="54a3fc38-bcd8-4812-b887-b84a314b9e17" providerId="ADAL" clId="{A48DC910-249B-0A48-9A51-BB220B56C9C3}" dt="2021-03-15T07:52:55.557" v="42" actId="1076"/>
          <ac:inkMkLst>
            <pc:docMk/>
            <pc:sldMk cId="3330049526" sldId="311"/>
            <ac:inkMk id="13" creationId="{482B26D8-2E26-7745-83CF-4763A589A366}"/>
          </ac:inkMkLst>
        </pc:inkChg>
      </pc:sldChg>
      <pc:sldChg chg="modSp">
        <pc:chgData name="Andrej Bogdanov (CSD)" userId="54a3fc38-bcd8-4812-b887-b84a314b9e17" providerId="ADAL" clId="{A48DC910-249B-0A48-9A51-BB220B56C9C3}" dt="2021-03-15T07:53:12.627" v="43"/>
        <pc:sldMkLst>
          <pc:docMk/>
          <pc:sldMk cId="1555113343" sldId="312"/>
        </pc:sldMkLst>
        <pc:inkChg chg="mod modStrokes">
          <ac:chgData name="Andrej Bogdanov (CSD)" userId="54a3fc38-bcd8-4812-b887-b84a314b9e17" providerId="ADAL" clId="{A48DC910-249B-0A48-9A51-BB220B56C9C3}" dt="2021-03-15T07:53:12.627" v="43"/>
          <ac:inkMkLst>
            <pc:docMk/>
            <pc:sldMk cId="1555113343" sldId="312"/>
            <ac:inkMk id="7" creationId="{9A597D1B-9842-5C4B-BB05-F7BEBDA28FFE}"/>
          </ac:inkMkLst>
        </pc:inkChg>
      </pc:sldChg>
      <pc:sldChg chg="addSp">
        <pc:chgData name="Andrej Bogdanov (CSD)" userId="54a3fc38-bcd8-4812-b887-b84a314b9e17" providerId="ADAL" clId="{A48DC910-249B-0A48-9A51-BB220B56C9C3}" dt="2021-03-15T05:27:30.204" v="2" actId="7634"/>
        <pc:sldMkLst>
          <pc:docMk/>
          <pc:sldMk cId="3202235931" sldId="312"/>
        </pc:sldMkLst>
        <pc:inkChg chg="add">
          <ac:chgData name="Andrej Bogdanov (CSD)" userId="54a3fc38-bcd8-4812-b887-b84a314b9e17" providerId="ADAL" clId="{A48DC910-249B-0A48-9A51-BB220B56C9C3}" dt="2021-03-15T05:27:30.204" v="2" actId="7634"/>
          <ac:inkMkLst>
            <pc:docMk/>
            <pc:sldMk cId="3202235931" sldId="312"/>
            <ac:inkMk id="3" creationId="{5728ACB7-4F0B-8849-838B-8BC76F62A29A}"/>
          </ac:inkMkLst>
        </pc:inkChg>
      </pc:sldChg>
      <pc:sldChg chg="addSp">
        <pc:chgData name="Andrej Bogdanov (CSD)" userId="54a3fc38-bcd8-4812-b887-b84a314b9e17" providerId="ADAL" clId="{A48DC910-249B-0A48-9A51-BB220B56C9C3}" dt="2021-03-15T05:27:30.204" v="2" actId="7634"/>
        <pc:sldMkLst>
          <pc:docMk/>
          <pc:sldMk cId="1837324131" sldId="313"/>
        </pc:sldMkLst>
        <pc:inkChg chg="add">
          <ac:chgData name="Andrej Bogdanov (CSD)" userId="54a3fc38-bcd8-4812-b887-b84a314b9e17" providerId="ADAL" clId="{A48DC910-249B-0A48-9A51-BB220B56C9C3}" dt="2021-03-15T05:27:30.204" v="2" actId="7634"/>
          <ac:inkMkLst>
            <pc:docMk/>
            <pc:sldMk cId="1837324131" sldId="313"/>
            <ac:inkMk id="3" creationId="{01F119D3-108C-FB4E-A26D-325C65F6DC2D}"/>
          </ac:inkMkLst>
        </pc:inkChg>
      </pc:sldChg>
      <pc:sldChg chg="addSp modSp">
        <pc:chgData name="Andrej Bogdanov (CSD)" userId="54a3fc38-bcd8-4812-b887-b84a314b9e17" providerId="ADAL" clId="{A48DC910-249B-0A48-9A51-BB220B56C9C3}" dt="2021-03-15T08:18:38.598" v="103" actId="7634"/>
        <pc:sldMkLst>
          <pc:docMk/>
          <pc:sldMk cId="3342415762" sldId="314"/>
        </pc:sldMkLst>
        <pc:inkChg chg="add mod modStrokes">
          <ac:chgData name="Andrej Bogdanov (CSD)" userId="54a3fc38-bcd8-4812-b887-b84a314b9e17" providerId="ADAL" clId="{A48DC910-249B-0A48-9A51-BB220B56C9C3}" dt="2021-03-15T07:59:44.325" v="83"/>
          <ac:inkMkLst>
            <pc:docMk/>
            <pc:sldMk cId="3342415762" sldId="314"/>
            <ac:inkMk id="2" creationId="{47B16916-0255-D64B-BED7-3BEE82103C99}"/>
          </ac:inkMkLst>
        </pc:inkChg>
        <pc:inkChg chg="add mod modStrokes">
          <ac:chgData name="Andrej Bogdanov (CSD)" userId="54a3fc38-bcd8-4812-b887-b84a314b9e17" providerId="ADAL" clId="{A48DC910-249B-0A48-9A51-BB220B56C9C3}" dt="2021-03-15T07:57:20.983" v="54"/>
          <ac:inkMkLst>
            <pc:docMk/>
            <pc:sldMk cId="3342415762" sldId="314"/>
            <ac:inkMk id="3" creationId="{D59B2828-508C-6840-B0D4-FA103F6797AE}"/>
          </ac:inkMkLst>
        </pc:inkChg>
        <pc:inkChg chg="add">
          <ac:chgData name="Andrej Bogdanov (CSD)" userId="54a3fc38-bcd8-4812-b887-b84a314b9e17" providerId="ADAL" clId="{A48DC910-249B-0A48-9A51-BB220B56C9C3}" dt="2021-03-15T07:57:16.465" v="53" actId="7634"/>
          <ac:inkMkLst>
            <pc:docMk/>
            <pc:sldMk cId="3342415762" sldId="314"/>
            <ac:inkMk id="4" creationId="{6323D7D5-DE85-CE41-8B2C-8AEDD647B561}"/>
          </ac:inkMkLst>
        </pc:inkChg>
        <pc:inkChg chg="add">
          <ac:chgData name="Andrej Bogdanov (CSD)" userId="54a3fc38-bcd8-4812-b887-b84a314b9e17" providerId="ADAL" clId="{A48DC910-249B-0A48-9A51-BB220B56C9C3}" dt="2021-03-15T07:57:37.632" v="55" actId="7634"/>
          <ac:inkMkLst>
            <pc:docMk/>
            <pc:sldMk cId="3342415762" sldId="314"/>
            <ac:inkMk id="5" creationId="{3972AFB9-FA48-DD47-B5A4-C05E438C0301}"/>
          </ac:inkMkLst>
        </pc:inkChg>
        <pc:inkChg chg="add mod modStrokes">
          <ac:chgData name="Andrej Bogdanov (CSD)" userId="54a3fc38-bcd8-4812-b887-b84a314b9e17" providerId="ADAL" clId="{A48DC910-249B-0A48-9A51-BB220B56C9C3}" dt="2021-03-15T07:58:53.801" v="65"/>
          <ac:inkMkLst>
            <pc:docMk/>
            <pc:sldMk cId="3342415762" sldId="314"/>
            <ac:inkMk id="6" creationId="{A433BC80-AA3D-B54D-B5BD-3704A94D0DF0}"/>
          </ac:inkMkLst>
        </pc:inkChg>
        <pc:inkChg chg="add">
          <ac:chgData name="Andrej Bogdanov (CSD)" userId="54a3fc38-bcd8-4812-b887-b84a314b9e17" providerId="ADAL" clId="{A48DC910-249B-0A48-9A51-BB220B56C9C3}" dt="2021-03-15T07:59:32.072" v="66" actId="7634"/>
          <ac:inkMkLst>
            <pc:docMk/>
            <pc:sldMk cId="3342415762" sldId="314"/>
            <ac:inkMk id="8" creationId="{3D7047DF-0A64-EC47-B347-E9901D5CB68B}"/>
          </ac:inkMkLst>
        </pc:inkChg>
        <pc:inkChg chg="add mod modStrokes">
          <ac:chgData name="Andrej Bogdanov (CSD)" userId="54a3fc38-bcd8-4812-b887-b84a314b9e17" providerId="ADAL" clId="{A48DC910-249B-0A48-9A51-BB220B56C9C3}" dt="2021-03-15T08:18:29.581" v="102"/>
          <ac:inkMkLst>
            <pc:docMk/>
            <pc:sldMk cId="3342415762" sldId="314"/>
            <ac:inkMk id="9" creationId="{2A8AC9DD-C39F-3446-AE80-C0F068E1638B}"/>
          </ac:inkMkLst>
        </pc:inkChg>
        <pc:inkChg chg="add">
          <ac:chgData name="Andrej Bogdanov (CSD)" userId="54a3fc38-bcd8-4812-b887-b84a314b9e17" providerId="ADAL" clId="{A48DC910-249B-0A48-9A51-BB220B56C9C3}" dt="2021-03-15T08:16:15.804" v="89" actId="7634"/>
          <ac:inkMkLst>
            <pc:docMk/>
            <pc:sldMk cId="3342415762" sldId="314"/>
            <ac:inkMk id="10" creationId="{0BA492CB-6530-884F-AF4B-E4099CBEB96A}"/>
          </ac:inkMkLst>
        </pc:inkChg>
        <pc:inkChg chg="add">
          <ac:chgData name="Andrej Bogdanov (CSD)" userId="54a3fc38-bcd8-4812-b887-b84a314b9e17" providerId="ADAL" clId="{A48DC910-249B-0A48-9A51-BB220B56C9C3}" dt="2021-03-15T08:18:38.598" v="103" actId="7634"/>
          <ac:inkMkLst>
            <pc:docMk/>
            <pc:sldMk cId="3342415762" sldId="314"/>
            <ac:inkMk id="11" creationId="{81861D1C-AF9D-FC4D-8022-71ECBDACD89E}"/>
          </ac:inkMkLst>
        </pc:inkChg>
      </pc:sldChg>
      <pc:sldChg chg="addSp delSp modSp">
        <pc:chgData name="Andrej Bogdanov (CSD)" userId="54a3fc38-bcd8-4812-b887-b84a314b9e17" providerId="ADAL" clId="{A48DC910-249B-0A48-9A51-BB220B56C9C3}" dt="2021-03-15T08:53:03.057" v="182" actId="7634"/>
        <pc:sldMkLst>
          <pc:docMk/>
          <pc:sldMk cId="1873722321" sldId="316"/>
        </pc:sldMkLst>
        <pc:inkChg chg="add mod modStrokes">
          <ac:chgData name="Andrej Bogdanov (CSD)" userId="54a3fc38-bcd8-4812-b887-b84a314b9e17" providerId="ADAL" clId="{A48DC910-249B-0A48-9A51-BB220B56C9C3}" dt="2021-03-15T08:49:55.190" v="176"/>
          <ac:inkMkLst>
            <pc:docMk/>
            <pc:sldMk cId="1873722321" sldId="316"/>
            <ac:inkMk id="2" creationId="{11E9BD33-3063-F14D-8709-B804E0CD5959}"/>
          </ac:inkMkLst>
        </pc:inkChg>
        <pc:inkChg chg="add del mod modStrokes">
          <ac:chgData name="Andrej Bogdanov (CSD)" userId="54a3fc38-bcd8-4812-b887-b84a314b9e17" providerId="ADAL" clId="{A48DC910-249B-0A48-9A51-BB220B56C9C3}" dt="2021-03-15T08:49:55.188" v="175"/>
          <ac:inkMkLst>
            <pc:docMk/>
            <pc:sldMk cId="1873722321" sldId="316"/>
            <ac:inkMk id="4" creationId="{371697F7-1F4A-E244-A643-85D48439408C}"/>
          </ac:inkMkLst>
        </pc:inkChg>
        <pc:inkChg chg="add mod modStrokes">
          <ac:chgData name="Andrej Bogdanov (CSD)" userId="54a3fc38-bcd8-4812-b887-b84a314b9e17" providerId="ADAL" clId="{A48DC910-249B-0A48-9A51-BB220B56C9C3}" dt="2021-03-15T08:51:48.378" v="180"/>
          <ac:inkMkLst>
            <pc:docMk/>
            <pc:sldMk cId="1873722321" sldId="316"/>
            <ac:inkMk id="5" creationId="{66EB7B2A-9088-2543-80A5-1ADB28465D12}"/>
          </ac:inkMkLst>
        </pc:inkChg>
        <pc:inkChg chg="add del mod modStrokes">
          <ac:chgData name="Andrej Bogdanov (CSD)" userId="54a3fc38-bcd8-4812-b887-b84a314b9e17" providerId="ADAL" clId="{A48DC910-249B-0A48-9A51-BB220B56C9C3}" dt="2021-03-15T08:51:52.697" v="181"/>
          <ac:inkMkLst>
            <pc:docMk/>
            <pc:sldMk cId="1873722321" sldId="316"/>
            <ac:inkMk id="6" creationId="{D5373784-893E-174C-80DA-ACB55DD1FD90}"/>
          </ac:inkMkLst>
        </pc:inkChg>
        <pc:inkChg chg="add del">
          <ac:chgData name="Andrej Bogdanov (CSD)" userId="54a3fc38-bcd8-4812-b887-b84a314b9e17" providerId="ADAL" clId="{A48DC910-249B-0A48-9A51-BB220B56C9C3}" dt="2021-03-15T08:51:48.369" v="179"/>
          <ac:inkMkLst>
            <pc:docMk/>
            <pc:sldMk cId="1873722321" sldId="316"/>
            <ac:inkMk id="7" creationId="{1F808034-8DD0-DD47-B845-7159D95893A8}"/>
          </ac:inkMkLst>
        </pc:inkChg>
        <pc:inkChg chg="add">
          <ac:chgData name="Andrej Bogdanov (CSD)" userId="54a3fc38-bcd8-4812-b887-b84a314b9e17" providerId="ADAL" clId="{A48DC910-249B-0A48-9A51-BB220B56C9C3}" dt="2021-03-15T08:51:38.362" v="178" actId="7634"/>
          <ac:inkMkLst>
            <pc:docMk/>
            <pc:sldMk cId="1873722321" sldId="316"/>
            <ac:inkMk id="8" creationId="{5CC19885-5454-204D-A7EF-923BAC25FF0B}"/>
          </ac:inkMkLst>
        </pc:inkChg>
        <pc:inkChg chg="add">
          <ac:chgData name="Andrej Bogdanov (CSD)" userId="54a3fc38-bcd8-4812-b887-b84a314b9e17" providerId="ADAL" clId="{A48DC910-249B-0A48-9A51-BB220B56C9C3}" dt="2021-03-15T08:53:03.057" v="182" actId="7634"/>
          <ac:inkMkLst>
            <pc:docMk/>
            <pc:sldMk cId="1873722321" sldId="316"/>
            <ac:inkMk id="9" creationId="{63971992-C3BE-0D40-874C-BC4DA162E4A3}"/>
          </ac:inkMkLst>
        </pc:inkChg>
      </pc:sldChg>
      <pc:sldChg chg="addSp modSp">
        <pc:chgData name="Andrej Bogdanov (CSD)" userId="54a3fc38-bcd8-4812-b887-b84a314b9e17" providerId="ADAL" clId="{A48DC910-249B-0A48-9A51-BB220B56C9C3}" dt="2021-03-15T08:53:34.811" v="204" actId="20577"/>
        <pc:sldMkLst>
          <pc:docMk/>
          <pc:sldMk cId="3855841563" sldId="317"/>
        </pc:sldMkLst>
        <pc:spChg chg="mod">
          <ac:chgData name="Andrej Bogdanov (CSD)" userId="54a3fc38-bcd8-4812-b887-b84a314b9e17" providerId="ADAL" clId="{A48DC910-249B-0A48-9A51-BB220B56C9C3}" dt="2021-03-15T08:53:34.811" v="204" actId="20577"/>
          <ac:spMkLst>
            <pc:docMk/>
            <pc:sldMk cId="3855841563" sldId="317"/>
            <ac:spMk id="4" creationId="{56C6FEE0-B65C-FB4E-AC4D-02893E82556D}"/>
          </ac:spMkLst>
        </pc:spChg>
        <pc:inkChg chg="add mod modStrokes">
          <ac:chgData name="Andrej Bogdanov (CSD)" userId="54a3fc38-bcd8-4812-b887-b84a314b9e17" providerId="ADAL" clId="{A48DC910-249B-0A48-9A51-BB220B56C9C3}" dt="2021-03-15T07:52:02.851" v="34"/>
          <ac:inkMkLst>
            <pc:docMk/>
            <pc:sldMk cId="3855841563" sldId="317"/>
            <ac:inkMk id="6" creationId="{1469FA93-1272-3241-A899-41CD14F446EB}"/>
          </ac:inkMkLst>
        </pc:inkChg>
      </pc:sldChg>
      <pc:sldChg chg="addSp delSp modSp">
        <pc:chgData name="Andrej Bogdanov (CSD)" userId="54a3fc38-bcd8-4812-b887-b84a314b9e17" providerId="ADAL" clId="{A48DC910-249B-0A48-9A51-BB220B56C9C3}" dt="2021-03-15T08:25:45.636" v="126" actId="7634"/>
        <pc:sldMkLst>
          <pc:docMk/>
          <pc:sldMk cId="2906289534" sldId="318"/>
        </pc:sldMkLst>
        <pc:inkChg chg="add mod modStrokes">
          <ac:chgData name="Andrej Bogdanov (CSD)" userId="54a3fc38-bcd8-4812-b887-b84a314b9e17" providerId="ADAL" clId="{A48DC910-249B-0A48-9A51-BB220B56C9C3}" dt="2021-03-15T08:20:53.722" v="113"/>
          <ac:inkMkLst>
            <pc:docMk/>
            <pc:sldMk cId="2906289534" sldId="318"/>
            <ac:inkMk id="2" creationId="{E3CC1AEA-448F-254C-9AAB-7695489A6D6D}"/>
          </ac:inkMkLst>
        </pc:inkChg>
        <pc:inkChg chg="add mod modStrokes">
          <ac:chgData name="Andrej Bogdanov (CSD)" userId="54a3fc38-bcd8-4812-b887-b84a314b9e17" providerId="ADAL" clId="{A48DC910-249B-0A48-9A51-BB220B56C9C3}" dt="2021-03-15T08:23:08.369" v="121"/>
          <ac:inkMkLst>
            <pc:docMk/>
            <pc:sldMk cId="2906289534" sldId="318"/>
            <ac:inkMk id="3" creationId="{58729A89-5616-7148-93F8-B976738182DF}"/>
          </ac:inkMkLst>
        </pc:inkChg>
        <pc:inkChg chg="add mod modStrokes">
          <ac:chgData name="Andrej Bogdanov (CSD)" userId="54a3fc38-bcd8-4812-b887-b84a314b9e17" providerId="ADAL" clId="{A48DC910-249B-0A48-9A51-BB220B56C9C3}" dt="2021-03-15T08:19:33.854" v="107"/>
          <ac:inkMkLst>
            <pc:docMk/>
            <pc:sldMk cId="2906289534" sldId="318"/>
            <ac:inkMk id="4" creationId="{FB4E991A-D08B-7B4B-BEF3-E2FBE16480B9}"/>
          </ac:inkMkLst>
        </pc:inkChg>
        <pc:inkChg chg="add del mod modStrokes">
          <ac:chgData name="Andrej Bogdanov (CSD)" userId="54a3fc38-bcd8-4812-b887-b84a314b9e17" providerId="ADAL" clId="{A48DC910-249B-0A48-9A51-BB220B56C9C3}" dt="2021-03-15T08:23:54.515" v="124"/>
          <ac:inkMkLst>
            <pc:docMk/>
            <pc:sldMk cId="2906289534" sldId="318"/>
            <ac:inkMk id="5" creationId="{0D051D59-FBBB-4E49-BE40-6A3C236DF1AA}"/>
          </ac:inkMkLst>
        </pc:inkChg>
        <pc:inkChg chg="add del">
          <ac:chgData name="Andrej Bogdanov (CSD)" userId="54a3fc38-bcd8-4812-b887-b84a314b9e17" providerId="ADAL" clId="{A48DC910-249B-0A48-9A51-BB220B56C9C3}" dt="2021-03-15T08:21:03.762" v="115"/>
          <ac:inkMkLst>
            <pc:docMk/>
            <pc:sldMk cId="2906289534" sldId="318"/>
            <ac:inkMk id="6" creationId="{6FF781BC-629C-584D-8D21-0230A81DCCBE}"/>
          </ac:inkMkLst>
        </pc:inkChg>
        <pc:inkChg chg="add del">
          <ac:chgData name="Andrej Bogdanov (CSD)" userId="54a3fc38-bcd8-4812-b887-b84a314b9e17" providerId="ADAL" clId="{A48DC910-249B-0A48-9A51-BB220B56C9C3}" dt="2021-03-15T08:23:54.518" v="125"/>
          <ac:inkMkLst>
            <pc:docMk/>
            <pc:sldMk cId="2906289534" sldId="318"/>
            <ac:inkMk id="8" creationId="{B0AFE67A-54F5-8A46-9B25-75105916B70A}"/>
          </ac:inkMkLst>
        </pc:inkChg>
        <pc:inkChg chg="add mod modStrokes">
          <ac:chgData name="Andrej Bogdanov (CSD)" userId="54a3fc38-bcd8-4812-b887-b84a314b9e17" providerId="ADAL" clId="{A48DC910-249B-0A48-9A51-BB220B56C9C3}" dt="2021-03-15T08:23:25.165" v="123"/>
          <ac:inkMkLst>
            <pc:docMk/>
            <pc:sldMk cId="2906289534" sldId="318"/>
            <ac:inkMk id="9" creationId="{171EA463-1D6E-6E4C-BDC2-B3442F801201}"/>
          </ac:inkMkLst>
        </pc:inkChg>
        <pc:inkChg chg="add">
          <ac:chgData name="Andrej Bogdanov (CSD)" userId="54a3fc38-bcd8-4812-b887-b84a314b9e17" providerId="ADAL" clId="{A48DC910-249B-0A48-9A51-BB220B56C9C3}" dt="2021-03-15T08:25:45.636" v="126" actId="7634"/>
          <ac:inkMkLst>
            <pc:docMk/>
            <pc:sldMk cId="2906289534" sldId="318"/>
            <ac:inkMk id="10" creationId="{0ED440EA-2993-5043-8487-793EBF329B57}"/>
          </ac:inkMkLst>
        </pc:inkChg>
      </pc:sldChg>
      <pc:sldChg chg="addSp delSp modSp">
        <pc:chgData name="Andrej Bogdanov (CSD)" userId="54a3fc38-bcd8-4812-b887-b84a314b9e17" providerId="ADAL" clId="{A48DC910-249B-0A48-9A51-BB220B56C9C3}" dt="2021-03-15T08:49:24.344" v="171" actId="7634"/>
        <pc:sldMkLst>
          <pc:docMk/>
          <pc:sldMk cId="907833591" sldId="319"/>
        </pc:sldMkLst>
        <pc:inkChg chg="add del mod modStrokes">
          <ac:chgData name="Andrej Bogdanov (CSD)" userId="54a3fc38-bcd8-4812-b887-b84a314b9e17" providerId="ADAL" clId="{A48DC910-249B-0A48-9A51-BB220B56C9C3}" dt="2021-03-15T08:46:24.873" v="169"/>
          <ac:inkMkLst>
            <pc:docMk/>
            <pc:sldMk cId="907833591" sldId="319"/>
            <ac:inkMk id="2" creationId="{F18FC269-F0BD-9E4C-AE62-83E8B5428651}"/>
          </ac:inkMkLst>
        </pc:inkChg>
        <pc:inkChg chg="add del">
          <ac:chgData name="Andrej Bogdanov (CSD)" userId="54a3fc38-bcd8-4812-b887-b84a314b9e17" providerId="ADAL" clId="{A48DC910-249B-0A48-9A51-BB220B56C9C3}" dt="2021-03-15T08:46:24.878" v="170"/>
          <ac:inkMkLst>
            <pc:docMk/>
            <pc:sldMk cId="907833591" sldId="319"/>
            <ac:inkMk id="3" creationId="{0A0BF495-A9F1-7F40-8AF4-7EE363F88F3F}"/>
          </ac:inkMkLst>
        </pc:inkChg>
        <pc:inkChg chg="add">
          <ac:chgData name="Andrej Bogdanov (CSD)" userId="54a3fc38-bcd8-4812-b887-b84a314b9e17" providerId="ADAL" clId="{A48DC910-249B-0A48-9A51-BB220B56C9C3}" dt="2021-03-15T08:38:25.064" v="154" actId="7634"/>
          <ac:inkMkLst>
            <pc:docMk/>
            <pc:sldMk cId="907833591" sldId="319"/>
            <ac:inkMk id="5" creationId="{678F166F-06AE-1E47-972B-A62094566E55}"/>
          </ac:inkMkLst>
        </pc:inkChg>
        <pc:inkChg chg="add mod modStrokes">
          <ac:chgData name="Andrej Bogdanov (CSD)" userId="54a3fc38-bcd8-4812-b887-b84a314b9e17" providerId="ADAL" clId="{A48DC910-249B-0A48-9A51-BB220B56C9C3}" dt="2021-03-15T08:40:49.543" v="158"/>
          <ac:inkMkLst>
            <pc:docMk/>
            <pc:sldMk cId="907833591" sldId="319"/>
            <ac:inkMk id="6" creationId="{5975BE1C-BC28-8144-82DC-8655B8B62380}"/>
          </ac:inkMkLst>
        </pc:inkChg>
        <pc:inkChg chg="add">
          <ac:chgData name="Andrej Bogdanov (CSD)" userId="54a3fc38-bcd8-4812-b887-b84a314b9e17" providerId="ADAL" clId="{A48DC910-249B-0A48-9A51-BB220B56C9C3}" dt="2021-03-15T08:41:40.284" v="159" actId="7634"/>
          <ac:inkMkLst>
            <pc:docMk/>
            <pc:sldMk cId="907833591" sldId="319"/>
            <ac:inkMk id="7" creationId="{52BE2B58-4B16-0742-A91F-023465FAB6F5}"/>
          </ac:inkMkLst>
        </pc:inkChg>
        <pc:inkChg chg="add">
          <ac:chgData name="Andrej Bogdanov (CSD)" userId="54a3fc38-bcd8-4812-b887-b84a314b9e17" providerId="ADAL" clId="{A48DC910-249B-0A48-9A51-BB220B56C9C3}" dt="2021-03-15T08:42:51.452" v="162" actId="7634"/>
          <ac:inkMkLst>
            <pc:docMk/>
            <pc:sldMk cId="907833591" sldId="319"/>
            <ac:inkMk id="8" creationId="{354BB952-2811-AA4A-84D1-EE55575A4C72}"/>
          </ac:inkMkLst>
        </pc:inkChg>
        <pc:inkChg chg="add">
          <ac:chgData name="Andrej Bogdanov (CSD)" userId="54a3fc38-bcd8-4812-b887-b84a314b9e17" providerId="ADAL" clId="{A48DC910-249B-0A48-9A51-BB220B56C9C3}" dt="2021-03-15T08:45:25.871" v="164" actId="7634"/>
          <ac:inkMkLst>
            <pc:docMk/>
            <pc:sldMk cId="907833591" sldId="319"/>
            <ac:inkMk id="9" creationId="{0BB0B067-DA32-2A48-9F97-3C51DEC41898}"/>
          </ac:inkMkLst>
        </pc:inkChg>
        <pc:inkChg chg="add">
          <ac:chgData name="Andrej Bogdanov (CSD)" userId="54a3fc38-bcd8-4812-b887-b84a314b9e17" providerId="ADAL" clId="{A48DC910-249B-0A48-9A51-BB220B56C9C3}" dt="2021-03-15T08:45:57.904" v="166" actId="7634"/>
          <ac:inkMkLst>
            <pc:docMk/>
            <pc:sldMk cId="907833591" sldId="319"/>
            <ac:inkMk id="10" creationId="{CF8A55E3-CD92-0D42-B38E-BD50EF0D3B60}"/>
          </ac:inkMkLst>
        </pc:inkChg>
        <pc:inkChg chg="add">
          <ac:chgData name="Andrej Bogdanov (CSD)" userId="54a3fc38-bcd8-4812-b887-b84a314b9e17" providerId="ADAL" clId="{A48DC910-249B-0A48-9A51-BB220B56C9C3}" dt="2021-03-15T08:49:24.344" v="171" actId="7634"/>
          <ac:inkMkLst>
            <pc:docMk/>
            <pc:sldMk cId="907833591" sldId="319"/>
            <ac:inkMk id="11" creationId="{1E76C3B5-8ADA-DB4C-9B20-B1418B0BE90B}"/>
          </ac:inkMkLst>
        </pc:inkChg>
      </pc:sldChg>
      <pc:sldChg chg="addSp delSp modSp">
        <pc:chgData name="Andrej Bogdanov (CSD)" userId="54a3fc38-bcd8-4812-b887-b84a314b9e17" providerId="ADAL" clId="{A48DC910-249B-0A48-9A51-BB220B56C9C3}" dt="2021-03-15T08:33:39.890" v="148" actId="7634"/>
        <pc:sldMkLst>
          <pc:docMk/>
          <pc:sldMk cId="169446022" sldId="320"/>
        </pc:sldMkLst>
        <pc:inkChg chg="add del mod modStrokes">
          <ac:chgData name="Andrej Bogdanov (CSD)" userId="54a3fc38-bcd8-4812-b887-b84a314b9e17" providerId="ADAL" clId="{A48DC910-249B-0A48-9A51-BB220B56C9C3}" dt="2021-03-15T08:30:19.096" v="145"/>
          <ac:inkMkLst>
            <pc:docMk/>
            <pc:sldMk cId="169446022" sldId="320"/>
            <ac:inkMk id="2" creationId="{AE0B25B5-14E9-1C47-B30F-EDF0C87308A3}"/>
          </ac:inkMkLst>
        </pc:inkChg>
        <pc:inkChg chg="add mod modStrokes">
          <ac:chgData name="Andrej Bogdanov (CSD)" userId="54a3fc38-bcd8-4812-b887-b84a314b9e17" providerId="ADAL" clId="{A48DC910-249B-0A48-9A51-BB220B56C9C3}" dt="2021-03-15T08:28:22.284" v="137"/>
          <ac:inkMkLst>
            <pc:docMk/>
            <pc:sldMk cId="169446022" sldId="320"/>
            <ac:inkMk id="3" creationId="{B3FEE10C-B36B-EA4A-A672-B00A479DD4E6}"/>
          </ac:inkMkLst>
        </pc:inkChg>
        <pc:inkChg chg="add del">
          <ac:chgData name="Andrej Bogdanov (CSD)" userId="54a3fc38-bcd8-4812-b887-b84a314b9e17" providerId="ADAL" clId="{A48DC910-249B-0A48-9A51-BB220B56C9C3}" dt="2021-03-15T08:28:21.598" v="135"/>
          <ac:inkMkLst>
            <pc:docMk/>
            <pc:sldMk cId="169446022" sldId="320"/>
            <ac:inkMk id="4" creationId="{7593509B-C0D8-474F-94D1-89CE8CBC4360}"/>
          </ac:inkMkLst>
        </pc:inkChg>
        <pc:inkChg chg="add">
          <ac:chgData name="Andrej Bogdanov (CSD)" userId="54a3fc38-bcd8-4812-b887-b84a314b9e17" providerId="ADAL" clId="{A48DC910-249B-0A48-9A51-BB220B56C9C3}" dt="2021-03-15T08:28:42.877" v="138" actId="7634"/>
          <ac:inkMkLst>
            <pc:docMk/>
            <pc:sldMk cId="169446022" sldId="320"/>
            <ac:inkMk id="5" creationId="{ED9D4512-E069-2442-9F35-53B01401180A}"/>
          </ac:inkMkLst>
        </pc:inkChg>
        <pc:inkChg chg="add">
          <ac:chgData name="Andrej Bogdanov (CSD)" userId="54a3fc38-bcd8-4812-b887-b84a314b9e17" providerId="ADAL" clId="{A48DC910-249B-0A48-9A51-BB220B56C9C3}" dt="2021-03-15T08:29:10.806" v="140" actId="7634"/>
          <ac:inkMkLst>
            <pc:docMk/>
            <pc:sldMk cId="169446022" sldId="320"/>
            <ac:inkMk id="6" creationId="{17A01570-6A57-F740-BD65-5891C833CDDE}"/>
          </ac:inkMkLst>
        </pc:inkChg>
        <pc:inkChg chg="add">
          <ac:chgData name="Andrej Bogdanov (CSD)" userId="54a3fc38-bcd8-4812-b887-b84a314b9e17" providerId="ADAL" clId="{A48DC910-249B-0A48-9A51-BB220B56C9C3}" dt="2021-03-15T08:30:10.371" v="141" actId="7634"/>
          <ac:inkMkLst>
            <pc:docMk/>
            <pc:sldMk cId="169446022" sldId="320"/>
            <ac:inkMk id="8" creationId="{913A7FAF-42BB-E741-85D5-892519D909F5}"/>
          </ac:inkMkLst>
        </pc:inkChg>
        <pc:inkChg chg="add del">
          <ac:chgData name="Andrej Bogdanov (CSD)" userId="54a3fc38-bcd8-4812-b887-b84a314b9e17" providerId="ADAL" clId="{A48DC910-249B-0A48-9A51-BB220B56C9C3}" dt="2021-03-15T08:30:51.159" v="147"/>
          <ac:inkMkLst>
            <pc:docMk/>
            <pc:sldMk cId="169446022" sldId="320"/>
            <ac:inkMk id="9" creationId="{E66FADD4-7AAB-2C4C-A858-64E0DCC2CD06}"/>
          </ac:inkMkLst>
        </pc:inkChg>
        <pc:inkChg chg="add">
          <ac:chgData name="Andrej Bogdanov (CSD)" userId="54a3fc38-bcd8-4812-b887-b84a314b9e17" providerId="ADAL" clId="{A48DC910-249B-0A48-9A51-BB220B56C9C3}" dt="2021-03-15T08:33:39.890" v="148" actId="7634"/>
          <ac:inkMkLst>
            <pc:docMk/>
            <pc:sldMk cId="169446022" sldId="320"/>
            <ac:inkMk id="10" creationId="{FE3538AD-2387-BD49-9ED9-DCA594B4933C}"/>
          </ac:inkMkLst>
        </pc:inkChg>
      </pc:sldChg>
      <pc:sldChg chg="addSp delSp">
        <pc:chgData name="Andrej Bogdanov (CSD)" userId="54a3fc38-bcd8-4812-b887-b84a314b9e17" providerId="ADAL" clId="{A48DC910-249B-0A48-9A51-BB220B56C9C3}" dt="2021-03-15T08:49:32.923" v="173"/>
        <pc:sldMkLst>
          <pc:docMk/>
          <pc:sldMk cId="2544030580" sldId="321"/>
        </pc:sldMkLst>
        <pc:inkChg chg="add del">
          <ac:chgData name="Andrej Bogdanov (CSD)" userId="54a3fc38-bcd8-4812-b887-b84a314b9e17" providerId="ADAL" clId="{A48DC910-249B-0A48-9A51-BB220B56C9C3}" dt="2021-03-15T08:49:32.923" v="173"/>
          <ac:inkMkLst>
            <pc:docMk/>
            <pc:sldMk cId="2544030580" sldId="321"/>
            <ac:inkMk id="4" creationId="{5CC68E11-A2CB-F143-8446-67CD0CD89B74}"/>
          </ac:inkMkLst>
        </pc:inkChg>
      </pc:sldChg>
      <pc:sldChg chg="addSp new del">
        <pc:chgData name="Andrej Bogdanov (CSD)" userId="54a3fc38-bcd8-4812-b887-b84a314b9e17" providerId="ADAL" clId="{A48DC910-249B-0A48-9A51-BB220B56C9C3}" dt="2021-03-15T08:49:30.021" v="172" actId="2696"/>
        <pc:sldMkLst>
          <pc:docMk/>
          <pc:sldMk cId="3718504943" sldId="324"/>
        </pc:sldMkLst>
        <pc:inkChg chg="add">
          <ac:chgData name="Andrej Bogdanov (CSD)" userId="54a3fc38-bcd8-4812-b887-b84a314b9e17" providerId="ADAL" clId="{A48DC910-249B-0A48-9A51-BB220B56C9C3}" dt="2021-03-15T06:14:47.590" v="5" actId="7634"/>
          <ac:inkMkLst>
            <pc:docMk/>
            <pc:sldMk cId="3718504943" sldId="324"/>
            <ac:inkMk id="2" creationId="{884094B9-DF4A-2F40-8326-E3097BD35D5E}"/>
          </ac:inkMkLst>
        </pc:inkChg>
      </pc:sldChg>
      <pc:sldChg chg="addSp modSp">
        <pc:chgData name="Andrej Bogdanov (CSD)" userId="54a3fc38-bcd8-4812-b887-b84a314b9e17" providerId="ADAL" clId="{A48DC910-249B-0A48-9A51-BB220B56C9C3}" dt="2021-03-15T08:39:45.076" v="155" actId="7634"/>
        <pc:sldMkLst>
          <pc:docMk/>
          <pc:sldMk cId="2228068489" sldId="326"/>
        </pc:sldMkLst>
        <pc:inkChg chg="add mod modStrokes">
          <ac:chgData name="Andrej Bogdanov (CSD)" userId="54a3fc38-bcd8-4812-b887-b84a314b9e17" providerId="ADAL" clId="{A48DC910-249B-0A48-9A51-BB220B56C9C3}" dt="2021-03-15T08:34:17.030" v="151"/>
          <ac:inkMkLst>
            <pc:docMk/>
            <pc:sldMk cId="2228068489" sldId="326"/>
            <ac:inkMk id="11" creationId="{C1AAC933-BC90-4546-BEDA-A7F0D35EAECC}"/>
          </ac:inkMkLst>
        </pc:inkChg>
        <pc:inkChg chg="add">
          <ac:chgData name="Andrej Bogdanov (CSD)" userId="54a3fc38-bcd8-4812-b887-b84a314b9e17" providerId="ADAL" clId="{A48DC910-249B-0A48-9A51-BB220B56C9C3}" dt="2021-03-15T08:37:52.083" v="152" actId="7634"/>
          <ac:inkMkLst>
            <pc:docMk/>
            <pc:sldMk cId="2228068489" sldId="326"/>
            <ac:inkMk id="12" creationId="{2A3C7B38-A581-B341-9E0B-82279FB01602}"/>
          </ac:inkMkLst>
        </pc:inkChg>
        <pc:inkChg chg="add">
          <ac:chgData name="Andrej Bogdanov (CSD)" userId="54a3fc38-bcd8-4812-b887-b84a314b9e17" providerId="ADAL" clId="{A48DC910-249B-0A48-9A51-BB220B56C9C3}" dt="2021-03-15T08:39:45.076" v="155" actId="7634"/>
          <ac:inkMkLst>
            <pc:docMk/>
            <pc:sldMk cId="2228068489" sldId="326"/>
            <ac:inkMk id="13" creationId="{A4937C0F-B5C3-DC4A-9E0D-3695FF1ECD44}"/>
          </ac:inkMkLst>
        </pc:inkChg>
      </pc:sldChg>
    </pc:docChg>
  </pc:docChgLst>
  <pc:docChgLst>
    <pc:chgData name="Andrej Bogdanov" userId="51811781_tp_dropbox" providerId="OAuth2" clId="{41052E45-3DAC-B041-B0DC-B2CDEBDB9ACB}"/>
    <pc:docChg chg="undo redo custSel delSld modSld sldOrd">
      <pc:chgData name="Andrej Bogdanov" userId="51811781_tp_dropbox" providerId="OAuth2" clId="{41052E45-3DAC-B041-B0DC-B2CDEBDB9ACB}" dt="2020-05-10T01:13:01.640" v="315" actId="7634"/>
      <pc:docMkLst>
        <pc:docMk/>
      </pc:docMkLst>
      <pc:sldChg chg="addSp delSp modSp">
        <pc:chgData name="Andrej Bogdanov" userId="51811781_tp_dropbox" providerId="OAuth2" clId="{41052E45-3DAC-B041-B0DC-B2CDEBDB9ACB}" dt="2020-04-15T03:21:08.280" v="7" actId="7634"/>
        <pc:sldMkLst>
          <pc:docMk/>
          <pc:sldMk cId="871201104" sldId="258"/>
        </pc:sldMkLst>
        <pc:inkChg chg="add del mod modStrokes">
          <ac:chgData name="Andrej Bogdanov" userId="51811781_tp_dropbox" providerId="OAuth2" clId="{41052E45-3DAC-B041-B0DC-B2CDEBDB9ACB}" dt="2020-04-15T03:19:54.984" v="4"/>
          <ac:inkMkLst>
            <pc:docMk/>
            <pc:sldMk cId="871201104" sldId="258"/>
            <ac:inkMk id="2" creationId="{79F493D3-CEAD-EC42-A12A-EA0D16276DBA}"/>
          </ac:inkMkLst>
        </pc:inkChg>
        <pc:inkChg chg="add del">
          <ac:chgData name="Andrej Bogdanov" userId="51811781_tp_dropbox" providerId="OAuth2" clId="{41052E45-3DAC-B041-B0DC-B2CDEBDB9ACB}" dt="2020-04-15T03:20:41.095" v="6"/>
          <ac:inkMkLst>
            <pc:docMk/>
            <pc:sldMk cId="871201104" sldId="258"/>
            <ac:inkMk id="4" creationId="{0AE6B02E-CDB5-4A46-B767-B5E340488F94}"/>
          </ac:inkMkLst>
        </pc:inkChg>
        <pc:inkChg chg="add">
          <ac:chgData name="Andrej Bogdanov" userId="51811781_tp_dropbox" providerId="OAuth2" clId="{41052E45-3DAC-B041-B0DC-B2CDEBDB9ACB}" dt="2020-04-15T03:21:08.280" v="7" actId="7634"/>
          <ac:inkMkLst>
            <pc:docMk/>
            <pc:sldMk cId="871201104" sldId="258"/>
            <ac:inkMk id="10" creationId="{AC26F62C-CCCC-384C-AFFE-485134FD50AA}"/>
          </ac:inkMkLst>
        </pc:inkChg>
      </pc:sldChg>
      <pc:sldChg chg="addSp modSp">
        <pc:chgData name="Andrej Bogdanov" userId="51811781_tp_dropbox" providerId="OAuth2" clId="{41052E45-3DAC-B041-B0DC-B2CDEBDB9ACB}" dt="2020-04-15T03:22:19.751" v="14" actId="7634"/>
        <pc:sldMkLst>
          <pc:docMk/>
          <pc:sldMk cId="1639846032" sldId="259"/>
        </pc:sldMkLst>
        <pc:inkChg chg="add mod modStrokes">
          <ac:chgData name="Andrej Bogdanov" userId="51811781_tp_dropbox" providerId="OAuth2" clId="{41052E45-3DAC-B041-B0DC-B2CDEBDB9ACB}" dt="2020-04-15T03:21:43.036" v="13"/>
          <ac:inkMkLst>
            <pc:docMk/>
            <pc:sldMk cId="1639846032" sldId="259"/>
            <ac:inkMk id="3" creationId="{9D82C100-5B78-AC4B-9ABB-F51D15091A39}"/>
          </ac:inkMkLst>
        </pc:inkChg>
        <pc:inkChg chg="add">
          <ac:chgData name="Andrej Bogdanov" userId="51811781_tp_dropbox" providerId="OAuth2" clId="{41052E45-3DAC-B041-B0DC-B2CDEBDB9ACB}" dt="2020-04-15T03:22:19.751" v="14" actId="7634"/>
          <ac:inkMkLst>
            <pc:docMk/>
            <pc:sldMk cId="1639846032" sldId="259"/>
            <ac:inkMk id="4" creationId="{5BE1B006-0E25-334E-B141-708C3E1D6D25}"/>
          </ac:inkMkLst>
        </pc:inkChg>
      </pc:sldChg>
      <pc:sldChg chg="addSp delSp modSp">
        <pc:chgData name="Andrej Bogdanov" userId="51811781_tp_dropbox" providerId="OAuth2" clId="{41052E45-3DAC-B041-B0DC-B2CDEBDB9ACB}" dt="2020-04-15T03:24:32.381" v="21" actId="7634"/>
        <pc:sldMkLst>
          <pc:docMk/>
          <pc:sldMk cId="3066480065" sldId="260"/>
        </pc:sldMkLst>
        <pc:inkChg chg="add del mod modStrokes">
          <ac:chgData name="Andrej Bogdanov" userId="51811781_tp_dropbox" providerId="OAuth2" clId="{41052E45-3DAC-B041-B0DC-B2CDEBDB9ACB}" dt="2020-04-15T03:22:33.997" v="20"/>
          <ac:inkMkLst>
            <pc:docMk/>
            <pc:sldMk cId="3066480065" sldId="260"/>
            <ac:inkMk id="2" creationId="{C8C3FD1B-C15C-C64A-885B-81225EBD9A6D}"/>
          </ac:inkMkLst>
        </pc:inkChg>
        <pc:inkChg chg="add">
          <ac:chgData name="Andrej Bogdanov" userId="51811781_tp_dropbox" providerId="OAuth2" clId="{41052E45-3DAC-B041-B0DC-B2CDEBDB9ACB}" dt="2020-04-15T03:24:32.381" v="21" actId="7634"/>
          <ac:inkMkLst>
            <pc:docMk/>
            <pc:sldMk cId="3066480065" sldId="260"/>
            <ac:inkMk id="3" creationId="{E2E474CE-76BF-4449-B4E7-D1A57FD31A8C}"/>
          </ac:inkMkLst>
        </pc:inkChg>
      </pc:sldChg>
      <pc:sldChg chg="addSp modSp">
        <pc:chgData name="Andrej Bogdanov" userId="51811781_tp_dropbox" providerId="OAuth2" clId="{41052E45-3DAC-B041-B0DC-B2CDEBDB9ACB}" dt="2020-04-15T03:27:19.779" v="29" actId="7634"/>
        <pc:sldMkLst>
          <pc:docMk/>
          <pc:sldMk cId="1290664766" sldId="262"/>
        </pc:sldMkLst>
        <pc:inkChg chg="add mod modStrokes">
          <ac:chgData name="Andrej Bogdanov" userId="51811781_tp_dropbox" providerId="OAuth2" clId="{41052E45-3DAC-B041-B0DC-B2CDEBDB9ACB}" dt="2020-04-15T03:26:32.504" v="28"/>
          <ac:inkMkLst>
            <pc:docMk/>
            <pc:sldMk cId="1290664766" sldId="262"/>
            <ac:inkMk id="2" creationId="{973A6D77-FAF4-5E44-9D19-0DFB58253A6B}"/>
          </ac:inkMkLst>
        </pc:inkChg>
        <pc:inkChg chg="add">
          <ac:chgData name="Andrej Bogdanov" userId="51811781_tp_dropbox" providerId="OAuth2" clId="{41052E45-3DAC-B041-B0DC-B2CDEBDB9ACB}" dt="2020-04-15T03:27:19.779" v="29" actId="7634"/>
          <ac:inkMkLst>
            <pc:docMk/>
            <pc:sldMk cId="1290664766" sldId="262"/>
            <ac:inkMk id="4" creationId="{D27E10D7-48AF-ED4C-B0BD-BB7A1ADD052A}"/>
          </ac:inkMkLst>
        </pc:inkChg>
      </pc:sldChg>
      <pc:sldChg chg="addSp modSp">
        <pc:chgData name="Andrej Bogdanov" userId="51811781_tp_dropbox" providerId="OAuth2" clId="{41052E45-3DAC-B041-B0DC-B2CDEBDB9ACB}" dt="2020-04-15T03:26:18.575" v="27"/>
        <pc:sldMkLst>
          <pc:docMk/>
          <pc:sldMk cId="3009012011" sldId="263"/>
        </pc:sldMkLst>
        <pc:inkChg chg="add mod modStrokes">
          <ac:chgData name="Andrej Bogdanov" userId="51811781_tp_dropbox" providerId="OAuth2" clId="{41052E45-3DAC-B041-B0DC-B2CDEBDB9ACB}" dt="2020-04-15T03:26:18.575" v="27"/>
          <ac:inkMkLst>
            <pc:docMk/>
            <pc:sldMk cId="3009012011" sldId="263"/>
            <ac:inkMk id="8" creationId="{9375855D-9F43-DD43-9F6E-2284B62DD03B}"/>
          </ac:inkMkLst>
        </pc:inkChg>
        <pc:inkChg chg="add">
          <ac:chgData name="Andrej Bogdanov" userId="51811781_tp_dropbox" providerId="OAuth2" clId="{41052E45-3DAC-B041-B0DC-B2CDEBDB9ACB}" dt="2020-04-15T03:26:15.879" v="26" actId="7634"/>
          <ac:inkMkLst>
            <pc:docMk/>
            <pc:sldMk cId="3009012011" sldId="263"/>
            <ac:inkMk id="9" creationId="{9B7F235E-D68F-4C4F-911E-025D11C55FD1}"/>
          </ac:inkMkLst>
        </pc:inkChg>
      </pc:sldChg>
      <pc:sldChg chg="addSp modSp">
        <pc:chgData name="Andrej Bogdanov" userId="51811781_tp_dropbox" providerId="OAuth2" clId="{41052E45-3DAC-B041-B0DC-B2CDEBDB9ACB}" dt="2020-04-15T03:40:36.383" v="60" actId="7634"/>
        <pc:sldMkLst>
          <pc:docMk/>
          <pc:sldMk cId="2203218808" sldId="264"/>
        </pc:sldMkLst>
        <pc:inkChg chg="add mod modStrokes">
          <ac:chgData name="Andrej Bogdanov" userId="51811781_tp_dropbox" providerId="OAuth2" clId="{41052E45-3DAC-B041-B0DC-B2CDEBDB9ACB}" dt="2020-04-15T03:30:37.410" v="52"/>
          <ac:inkMkLst>
            <pc:docMk/>
            <pc:sldMk cId="2203218808" sldId="264"/>
            <ac:inkMk id="6" creationId="{39EE75F6-E432-C347-87A2-503D5CAE6C61}"/>
          </ac:inkMkLst>
        </pc:inkChg>
        <pc:inkChg chg="add mod modStrokes">
          <ac:chgData name="Andrej Bogdanov" userId="51811781_tp_dropbox" providerId="OAuth2" clId="{41052E45-3DAC-B041-B0DC-B2CDEBDB9ACB}" dt="2020-04-15T03:29:19.218" v="45"/>
          <ac:inkMkLst>
            <pc:docMk/>
            <pc:sldMk cId="2203218808" sldId="264"/>
            <ac:inkMk id="7" creationId="{960FEED6-CBCB-684A-BF55-97622CA01F0B}"/>
          </ac:inkMkLst>
        </pc:inkChg>
        <pc:inkChg chg="add">
          <ac:chgData name="Andrej Bogdanov" userId="51811781_tp_dropbox" providerId="OAuth2" clId="{41052E45-3DAC-B041-B0DC-B2CDEBDB9ACB}" dt="2020-04-15T03:30:29.507" v="50" actId="7634"/>
          <ac:inkMkLst>
            <pc:docMk/>
            <pc:sldMk cId="2203218808" sldId="264"/>
            <ac:inkMk id="8" creationId="{E71F07F7-2490-B141-9D45-01ECB40F2320}"/>
          </ac:inkMkLst>
        </pc:inkChg>
        <pc:inkChg chg="add">
          <ac:chgData name="Andrej Bogdanov" userId="51811781_tp_dropbox" providerId="OAuth2" clId="{41052E45-3DAC-B041-B0DC-B2CDEBDB9ACB}" dt="2020-04-15T03:33:37.535" v="53" actId="7634"/>
          <ac:inkMkLst>
            <pc:docMk/>
            <pc:sldMk cId="2203218808" sldId="264"/>
            <ac:inkMk id="9" creationId="{7A89D85D-F904-3B45-B1FA-628561A6138A}"/>
          </ac:inkMkLst>
        </pc:inkChg>
        <pc:inkChg chg="add">
          <ac:chgData name="Andrej Bogdanov" userId="51811781_tp_dropbox" providerId="OAuth2" clId="{41052E45-3DAC-B041-B0DC-B2CDEBDB9ACB}" dt="2020-04-15T03:40:36.383" v="60" actId="7634"/>
          <ac:inkMkLst>
            <pc:docMk/>
            <pc:sldMk cId="2203218808" sldId="264"/>
            <ac:inkMk id="10" creationId="{0099D8B1-DCD0-E245-8EB6-81B0643E27A7}"/>
          </ac:inkMkLst>
        </pc:inkChg>
      </pc:sldChg>
      <pc:sldChg chg="addSp delSp modSp">
        <pc:chgData name="Andrej Bogdanov" userId="51811781_tp_dropbox" providerId="OAuth2" clId="{41052E45-3DAC-B041-B0DC-B2CDEBDB9ACB}" dt="2020-04-20T01:18:32.889" v="139" actId="7634"/>
        <pc:sldMkLst>
          <pc:docMk/>
          <pc:sldMk cId="1673016085" sldId="265"/>
        </pc:sldMkLst>
        <pc:inkChg chg="add mod modStrokes">
          <ac:chgData name="Andrej Bogdanov" userId="51811781_tp_dropbox" providerId="OAuth2" clId="{41052E45-3DAC-B041-B0DC-B2CDEBDB9ACB}" dt="2020-04-15T03:34:01.248" v="59"/>
          <ac:inkMkLst>
            <pc:docMk/>
            <pc:sldMk cId="1673016085" sldId="265"/>
            <ac:inkMk id="3" creationId="{6FCD6995-18BC-D84F-9063-2B380F31F956}"/>
          </ac:inkMkLst>
        </pc:inkChg>
        <pc:inkChg chg="add mod modStrokes">
          <ac:chgData name="Andrej Bogdanov" userId="51811781_tp_dropbox" providerId="OAuth2" clId="{41052E45-3DAC-B041-B0DC-B2CDEBDB9ACB}" dt="2020-04-17T23:52:59.626" v="135"/>
          <ac:inkMkLst>
            <pc:docMk/>
            <pc:sldMk cId="1673016085" sldId="265"/>
            <ac:inkMk id="4" creationId="{4FBC3108-D2C4-8E4F-8932-8F43335078F9}"/>
          </ac:inkMkLst>
        </pc:inkChg>
        <pc:inkChg chg="del">
          <ac:chgData name="Andrej Bogdanov" userId="51811781_tp_dropbox" providerId="OAuth2" clId="{41052E45-3DAC-B041-B0DC-B2CDEBDB9ACB}" dt="2020-04-17T23:52:46.507" v="132"/>
          <ac:inkMkLst>
            <pc:docMk/>
            <pc:sldMk cId="1673016085" sldId="265"/>
            <ac:inkMk id="5" creationId="{86A0EF84-9B98-5340-9879-F341531F9C1A}"/>
          </ac:inkMkLst>
        </pc:inkChg>
        <pc:inkChg chg="add">
          <ac:chgData name="Andrej Bogdanov" userId="51811781_tp_dropbox" providerId="OAuth2" clId="{41052E45-3DAC-B041-B0DC-B2CDEBDB9ACB}" dt="2020-04-20T01:18:32.889" v="139" actId="7634"/>
          <ac:inkMkLst>
            <pc:docMk/>
            <pc:sldMk cId="1673016085" sldId="265"/>
            <ac:inkMk id="5" creationId="{E85872D4-8A71-8241-83A8-12113F94117F}"/>
          </ac:inkMkLst>
        </pc:inkChg>
        <pc:inkChg chg="add mod modStrokes">
          <ac:chgData name="Andrej Bogdanov" userId="51811781_tp_dropbox" providerId="OAuth2" clId="{41052E45-3DAC-B041-B0DC-B2CDEBDB9ACB}" dt="2020-04-20T01:18:22.756" v="138"/>
          <ac:inkMkLst>
            <pc:docMk/>
            <pc:sldMk cId="1673016085" sldId="265"/>
            <ac:inkMk id="6" creationId="{BBF85252-1B53-394A-9373-6238B8026E42}"/>
          </ac:inkMkLst>
        </pc:inkChg>
      </pc:sldChg>
      <pc:sldChg chg="addSp delSp modSp">
        <pc:chgData name="Andrej Bogdanov" userId="51811781_tp_dropbox" providerId="OAuth2" clId="{41052E45-3DAC-B041-B0DC-B2CDEBDB9ACB}" dt="2020-04-15T04:50:51.592" v="130" actId="7634"/>
        <pc:sldMkLst>
          <pc:docMk/>
          <pc:sldMk cId="2703338071" sldId="266"/>
        </pc:sldMkLst>
        <pc:spChg chg="mod">
          <ac:chgData name="Andrej Bogdanov" userId="51811781_tp_dropbox" providerId="OAuth2" clId="{41052E45-3DAC-B041-B0DC-B2CDEBDB9ACB}" dt="2020-04-15T03:52:37.729" v="85" actId="1076"/>
          <ac:spMkLst>
            <pc:docMk/>
            <pc:sldMk cId="2703338071" sldId="266"/>
            <ac:spMk id="6" creationId="{AEB51875-5BAE-DC48-9153-09FB9297FE6C}"/>
          </ac:spMkLst>
        </pc:spChg>
        <pc:inkChg chg="add">
          <ac:chgData name="Andrej Bogdanov" userId="51811781_tp_dropbox" providerId="OAuth2" clId="{41052E45-3DAC-B041-B0DC-B2CDEBDB9ACB}" dt="2020-04-15T04:50:51.592" v="130" actId="7634"/>
          <ac:inkMkLst>
            <pc:docMk/>
            <pc:sldMk cId="2703338071" sldId="266"/>
            <ac:inkMk id="8" creationId="{8E10B81A-4E63-B649-998D-638E5009B434}"/>
          </ac:inkMkLst>
        </pc:inkChg>
        <pc:inkChg chg="add del mod modStrokes">
          <ac:chgData name="Andrej Bogdanov" userId="51811781_tp_dropbox" providerId="OAuth2" clId="{41052E45-3DAC-B041-B0DC-B2CDEBDB9ACB}" dt="2020-04-15T03:51:43.447" v="83"/>
          <ac:inkMkLst>
            <pc:docMk/>
            <pc:sldMk cId="2703338071" sldId="266"/>
            <ac:inkMk id="8" creationId="{ABC765AB-7638-7342-9719-7B2212D8F720}"/>
          </ac:inkMkLst>
        </pc:inkChg>
      </pc:sldChg>
      <pc:sldChg chg="addSp modSp">
        <pc:chgData name="Andrej Bogdanov" userId="51811781_tp_dropbox" providerId="OAuth2" clId="{41052E45-3DAC-B041-B0DC-B2CDEBDB9ACB}" dt="2020-04-15T03:51:29.716" v="77" actId="7634"/>
        <pc:sldMkLst>
          <pc:docMk/>
          <pc:sldMk cId="2861798232" sldId="267"/>
        </pc:sldMkLst>
        <pc:inkChg chg="add mod modStrokes">
          <ac:chgData name="Andrej Bogdanov" userId="51811781_tp_dropbox" providerId="OAuth2" clId="{41052E45-3DAC-B041-B0DC-B2CDEBDB9ACB}" dt="2020-04-15T03:45:32.459" v="71"/>
          <ac:inkMkLst>
            <pc:docMk/>
            <pc:sldMk cId="2861798232" sldId="267"/>
            <ac:inkMk id="3" creationId="{5C472771-D7AF-BD4E-B536-806F41BE6AB9}"/>
          </ac:inkMkLst>
        </pc:inkChg>
        <pc:inkChg chg="add mod modStrokes">
          <ac:chgData name="Andrej Bogdanov" userId="51811781_tp_dropbox" providerId="OAuth2" clId="{41052E45-3DAC-B041-B0DC-B2CDEBDB9ACB}" dt="2020-04-15T03:45:32.464" v="72"/>
          <ac:inkMkLst>
            <pc:docMk/>
            <pc:sldMk cId="2861798232" sldId="267"/>
            <ac:inkMk id="4" creationId="{88D53CA0-BBEF-D140-B688-F09654B95A9C}"/>
          </ac:inkMkLst>
        </pc:inkChg>
        <pc:inkChg chg="add mod modStrokes">
          <ac:chgData name="Andrej Bogdanov" userId="51811781_tp_dropbox" providerId="OAuth2" clId="{41052E45-3DAC-B041-B0DC-B2CDEBDB9ACB}" dt="2020-04-15T03:45:41.995" v="73"/>
          <ac:inkMkLst>
            <pc:docMk/>
            <pc:sldMk cId="2861798232" sldId="267"/>
            <ac:inkMk id="5" creationId="{442E01E4-6431-D644-8328-075EB81A57A7}"/>
          </ac:inkMkLst>
        </pc:inkChg>
        <pc:inkChg chg="add mod">
          <ac:chgData name="Andrej Bogdanov" userId="51811781_tp_dropbox" providerId="OAuth2" clId="{41052E45-3DAC-B041-B0DC-B2CDEBDB9ACB}" dt="2020-04-15T03:50:50.092" v="76" actId="1076"/>
          <ac:inkMkLst>
            <pc:docMk/>
            <pc:sldMk cId="2861798232" sldId="267"/>
            <ac:inkMk id="6" creationId="{D656808D-7AD5-9A4E-B4FE-4C6E154E411F}"/>
          </ac:inkMkLst>
        </pc:inkChg>
        <pc:inkChg chg="add">
          <ac:chgData name="Andrej Bogdanov" userId="51811781_tp_dropbox" providerId="OAuth2" clId="{41052E45-3DAC-B041-B0DC-B2CDEBDB9ACB}" dt="2020-04-15T03:51:29.716" v="77" actId="7634"/>
          <ac:inkMkLst>
            <pc:docMk/>
            <pc:sldMk cId="2861798232" sldId="267"/>
            <ac:inkMk id="7" creationId="{DFFEE8E8-ADC7-C642-BF8D-75CE80C7A9C1}"/>
          </ac:inkMkLst>
        </pc:inkChg>
      </pc:sldChg>
      <pc:sldChg chg="addSp delSp modSp">
        <pc:chgData name="Andrej Bogdanov" userId="51811781_tp_dropbox" providerId="OAuth2" clId="{41052E45-3DAC-B041-B0DC-B2CDEBDB9ACB}" dt="2020-05-10T01:07:34.975" v="312" actId="7634"/>
        <pc:sldMkLst>
          <pc:docMk/>
          <pc:sldMk cId="1889963386" sldId="268"/>
        </pc:sldMkLst>
        <pc:spChg chg="mod">
          <ac:chgData name="Andrej Bogdanov" userId="51811781_tp_dropbox" providerId="OAuth2" clId="{41052E45-3DAC-B041-B0DC-B2CDEBDB9ACB}" dt="2020-04-15T04:04:19.260" v="112" actId="20577"/>
          <ac:spMkLst>
            <pc:docMk/>
            <pc:sldMk cId="1889963386" sldId="268"/>
            <ac:spMk id="3" creationId="{423420DD-EE3B-5541-8727-65DC3D96EABF}"/>
          </ac:spMkLst>
        </pc:spChg>
        <pc:inkChg chg="add mod modStrokes">
          <ac:chgData name="Andrej Bogdanov" userId="51811781_tp_dropbox" providerId="OAuth2" clId="{41052E45-3DAC-B041-B0DC-B2CDEBDB9ACB}" dt="2020-04-15T03:53:37.810" v="89"/>
          <ac:inkMkLst>
            <pc:docMk/>
            <pc:sldMk cId="1889963386" sldId="268"/>
            <ac:inkMk id="2" creationId="{8ADB625C-1FC9-4D49-BEFC-98AD5FE15C2C}"/>
          </ac:inkMkLst>
        </pc:inkChg>
        <pc:inkChg chg="add mod modStrokes">
          <ac:chgData name="Andrej Bogdanov" userId="51811781_tp_dropbox" providerId="OAuth2" clId="{41052E45-3DAC-B041-B0DC-B2CDEBDB9ACB}" dt="2020-04-20T01:18:00.626" v="137"/>
          <ac:inkMkLst>
            <pc:docMk/>
            <pc:sldMk cId="1889963386" sldId="268"/>
            <ac:inkMk id="4" creationId="{299AC491-8E20-F243-9C42-A945476D4568}"/>
          </ac:inkMkLst>
        </pc:inkChg>
        <pc:inkChg chg="add del">
          <ac:chgData name="Andrej Bogdanov" userId="51811781_tp_dropbox" providerId="OAuth2" clId="{41052E45-3DAC-B041-B0DC-B2CDEBDB9ACB}" dt="2020-04-15T03:53:37.801" v="88"/>
          <ac:inkMkLst>
            <pc:docMk/>
            <pc:sldMk cId="1889963386" sldId="268"/>
            <ac:inkMk id="4" creationId="{DFEF3B65-F0E3-2D43-AEDF-78F847D3B463}"/>
          </ac:inkMkLst>
        </pc:inkChg>
        <pc:inkChg chg="add mod modStrokes">
          <ac:chgData name="Andrej Bogdanov" userId="51811781_tp_dropbox" providerId="OAuth2" clId="{41052E45-3DAC-B041-B0DC-B2CDEBDB9ACB}" dt="2020-05-10T01:07:23.875" v="311"/>
          <ac:inkMkLst>
            <pc:docMk/>
            <pc:sldMk cId="1889963386" sldId="268"/>
            <ac:inkMk id="5" creationId="{A9D714FD-066C-1E45-B329-62A865EA3B12}"/>
          </ac:inkMkLst>
        </pc:inkChg>
        <pc:inkChg chg="add">
          <ac:chgData name="Andrej Bogdanov" userId="51811781_tp_dropbox" providerId="OAuth2" clId="{41052E45-3DAC-B041-B0DC-B2CDEBDB9ACB}" dt="2020-04-15T04:05:19.985" v="117" actId="7634"/>
          <ac:inkMkLst>
            <pc:docMk/>
            <pc:sldMk cId="1889963386" sldId="268"/>
            <ac:inkMk id="6" creationId="{5EBC452E-BB08-5846-A488-274AC5598B91}"/>
          </ac:inkMkLst>
        </pc:inkChg>
        <pc:inkChg chg="add">
          <ac:chgData name="Andrej Bogdanov" userId="51811781_tp_dropbox" providerId="OAuth2" clId="{41052E45-3DAC-B041-B0DC-B2CDEBDB9ACB}" dt="2020-05-10T01:07:34.975" v="312" actId="7634"/>
          <ac:inkMkLst>
            <pc:docMk/>
            <pc:sldMk cId="1889963386" sldId="268"/>
            <ac:inkMk id="7" creationId="{CC87AB40-EE0C-5244-8F41-DBA3C4BC3EF7}"/>
          </ac:inkMkLst>
        </pc:inkChg>
      </pc:sldChg>
      <pc:sldChg chg="addSp delSp modSp">
        <pc:chgData name="Andrej Bogdanov" userId="51811781_tp_dropbox" providerId="OAuth2" clId="{41052E45-3DAC-B041-B0DC-B2CDEBDB9ACB}" dt="2020-04-15T04:06:11.431" v="125" actId="7634"/>
        <pc:sldMkLst>
          <pc:docMk/>
          <pc:sldMk cId="2367920729" sldId="269"/>
        </pc:sldMkLst>
        <pc:inkChg chg="add del mod modStrokes">
          <ac:chgData name="Andrej Bogdanov" userId="51811781_tp_dropbox" providerId="OAuth2" clId="{41052E45-3DAC-B041-B0DC-B2CDEBDB9ACB}" dt="2020-04-15T03:57:36.557" v="94"/>
          <ac:inkMkLst>
            <pc:docMk/>
            <pc:sldMk cId="2367920729" sldId="269"/>
            <ac:inkMk id="4" creationId="{4B1C0222-5084-4648-A489-FF604C9DDC02}"/>
          </ac:inkMkLst>
        </pc:inkChg>
        <pc:inkChg chg="add del mod modStrokes">
          <ac:chgData name="Andrej Bogdanov" userId="51811781_tp_dropbox" providerId="OAuth2" clId="{41052E45-3DAC-B041-B0DC-B2CDEBDB9ACB}" dt="2020-04-15T04:01:07.968" v="103"/>
          <ac:inkMkLst>
            <pc:docMk/>
            <pc:sldMk cId="2367920729" sldId="269"/>
            <ac:inkMk id="6" creationId="{9348D23E-7BFB-564C-871E-76E5002A2D74}"/>
          </ac:inkMkLst>
        </pc:inkChg>
        <pc:inkChg chg="add">
          <ac:chgData name="Andrej Bogdanov" userId="51811781_tp_dropbox" providerId="OAuth2" clId="{41052E45-3DAC-B041-B0DC-B2CDEBDB9ACB}" dt="2020-04-15T04:01:04.539" v="102" actId="7634"/>
          <ac:inkMkLst>
            <pc:docMk/>
            <pc:sldMk cId="2367920729" sldId="269"/>
            <ac:inkMk id="10" creationId="{29361666-767E-8646-A7BB-3248B9EF041A}"/>
          </ac:inkMkLst>
        </pc:inkChg>
        <pc:inkChg chg="add mod modStrokes">
          <ac:chgData name="Andrej Bogdanov" userId="51811781_tp_dropbox" providerId="OAuth2" clId="{41052E45-3DAC-B041-B0DC-B2CDEBDB9ACB}" dt="2020-04-15T04:05:44.304" v="124"/>
          <ac:inkMkLst>
            <pc:docMk/>
            <pc:sldMk cId="2367920729" sldId="269"/>
            <ac:inkMk id="11" creationId="{D6E80B83-9284-B843-84F2-51BC4917061B}"/>
          </ac:inkMkLst>
        </pc:inkChg>
        <pc:inkChg chg="add">
          <ac:chgData name="Andrej Bogdanov" userId="51811781_tp_dropbox" providerId="OAuth2" clId="{41052E45-3DAC-B041-B0DC-B2CDEBDB9ACB}" dt="2020-04-15T04:06:11.431" v="125" actId="7634"/>
          <ac:inkMkLst>
            <pc:docMk/>
            <pc:sldMk cId="2367920729" sldId="269"/>
            <ac:inkMk id="12" creationId="{01BE388B-19AB-6D4F-B21B-671F40F1DA3B}"/>
          </ac:inkMkLst>
        </pc:inkChg>
      </pc:sldChg>
      <pc:sldChg chg="addSp delSp modSp ord">
        <pc:chgData name="Andrej Bogdanov" userId="51811781_tp_dropbox" providerId="OAuth2" clId="{41052E45-3DAC-B041-B0DC-B2CDEBDB9ACB}" dt="2020-04-15T04:05:34.479" v="121" actId="7634"/>
        <pc:sldMkLst>
          <pc:docMk/>
          <pc:sldMk cId="115814539" sldId="270"/>
        </pc:sldMkLst>
        <pc:inkChg chg="add del mod modStrokes">
          <ac:chgData name="Andrej Bogdanov" userId="51811781_tp_dropbox" providerId="OAuth2" clId="{41052E45-3DAC-B041-B0DC-B2CDEBDB9ACB}" dt="2020-04-15T03:58:36.329" v="99"/>
          <ac:inkMkLst>
            <pc:docMk/>
            <pc:sldMk cId="115814539" sldId="270"/>
            <ac:inkMk id="6" creationId="{4BE42E34-010E-CB48-86A8-15DB028D4731}"/>
          </ac:inkMkLst>
        </pc:inkChg>
        <pc:inkChg chg="add mod modStrokes">
          <ac:chgData name="Andrej Bogdanov" userId="51811781_tp_dropbox" providerId="OAuth2" clId="{41052E45-3DAC-B041-B0DC-B2CDEBDB9ACB}" dt="2020-04-15T04:05:27.312" v="120"/>
          <ac:inkMkLst>
            <pc:docMk/>
            <pc:sldMk cId="115814539" sldId="270"/>
            <ac:inkMk id="7" creationId="{7A7D9817-773C-B043-889E-A76737124CF2}"/>
          </ac:inkMkLst>
        </pc:inkChg>
        <pc:inkChg chg="add">
          <ac:chgData name="Andrej Bogdanov" userId="51811781_tp_dropbox" providerId="OAuth2" clId="{41052E45-3DAC-B041-B0DC-B2CDEBDB9ACB}" dt="2020-04-15T04:05:34.479" v="121" actId="7634"/>
          <ac:inkMkLst>
            <pc:docMk/>
            <pc:sldMk cId="115814539" sldId="270"/>
            <ac:inkMk id="8" creationId="{9BB3381A-168F-5242-BDC6-AF7DC48EFFA5}"/>
          </ac:inkMkLst>
        </pc:inkChg>
      </pc:sldChg>
      <pc:sldChg chg="addSp delSp modSp">
        <pc:chgData name="Andrej Bogdanov" userId="51811781_tp_dropbox" providerId="OAuth2" clId="{41052E45-3DAC-B041-B0DC-B2CDEBDB9ACB}" dt="2020-04-15T04:07:27.352" v="127"/>
        <pc:sldMkLst>
          <pc:docMk/>
          <pc:sldMk cId="3911810824" sldId="271"/>
        </pc:sldMkLst>
        <pc:inkChg chg="add del mod modStrokes">
          <ac:chgData name="Andrej Bogdanov" userId="51811781_tp_dropbox" providerId="OAuth2" clId="{41052E45-3DAC-B041-B0DC-B2CDEBDB9ACB}" dt="2020-04-15T04:03:47.011" v="110"/>
          <ac:inkMkLst>
            <pc:docMk/>
            <pc:sldMk cId="3911810824" sldId="271"/>
            <ac:inkMk id="2" creationId="{5F74E2EE-C724-A84F-849E-AA55D7B9DA66}"/>
          </ac:inkMkLst>
        </pc:inkChg>
        <pc:inkChg chg="add mod modStrokes">
          <ac:chgData name="Andrej Bogdanov" userId="51811781_tp_dropbox" providerId="OAuth2" clId="{41052E45-3DAC-B041-B0DC-B2CDEBDB9ACB}" dt="2020-04-15T04:07:27.352" v="127"/>
          <ac:inkMkLst>
            <pc:docMk/>
            <pc:sldMk cId="3911810824" sldId="271"/>
            <ac:inkMk id="4" creationId="{165A57D8-CAF6-2842-A31A-C2416369A0DA}"/>
          </ac:inkMkLst>
        </pc:inkChg>
      </pc:sldChg>
      <pc:sldChg chg="addSp">
        <pc:chgData name="Andrej Bogdanov" userId="51811781_tp_dropbox" providerId="OAuth2" clId="{41052E45-3DAC-B041-B0DC-B2CDEBDB9ACB}" dt="2020-04-20T02:01:32.873" v="144" actId="7634"/>
        <pc:sldMkLst>
          <pc:docMk/>
          <pc:sldMk cId="857692231" sldId="272"/>
        </pc:sldMkLst>
        <pc:inkChg chg="add">
          <ac:chgData name="Andrej Bogdanov" userId="51811781_tp_dropbox" providerId="OAuth2" clId="{41052E45-3DAC-B041-B0DC-B2CDEBDB9ACB}" dt="2020-04-20T02:01:32.873" v="144" actId="7634"/>
          <ac:inkMkLst>
            <pc:docMk/>
            <pc:sldMk cId="857692231" sldId="272"/>
            <ac:inkMk id="5" creationId="{33EE5B69-02C6-5243-B955-88642E978C1E}"/>
          </ac:inkMkLst>
        </pc:inkChg>
      </pc:sldChg>
      <pc:sldChg chg="addSp modSp">
        <pc:chgData name="Andrej Bogdanov" userId="51811781_tp_dropbox" providerId="OAuth2" clId="{41052E45-3DAC-B041-B0DC-B2CDEBDB9ACB}" dt="2020-04-20T02:25:17.763" v="162" actId="7634"/>
        <pc:sldMkLst>
          <pc:docMk/>
          <pc:sldMk cId="2561039472" sldId="274"/>
        </pc:sldMkLst>
        <pc:spChg chg="mod">
          <ac:chgData name="Andrej Bogdanov" userId="51811781_tp_dropbox" providerId="OAuth2" clId="{41052E45-3DAC-B041-B0DC-B2CDEBDB9ACB}" dt="2020-04-20T01:27:46.670" v="141" actId="20577"/>
          <ac:spMkLst>
            <pc:docMk/>
            <pc:sldMk cId="2561039472" sldId="274"/>
            <ac:spMk id="10" creationId="{1A210577-D721-C246-98C1-93E88C03D879}"/>
          </ac:spMkLst>
        </pc:spChg>
        <pc:spChg chg="mod">
          <ac:chgData name="Andrej Bogdanov" userId="51811781_tp_dropbox" providerId="OAuth2" clId="{41052E45-3DAC-B041-B0DC-B2CDEBDB9ACB}" dt="2020-04-20T01:27:54.604" v="143" actId="20577"/>
          <ac:spMkLst>
            <pc:docMk/>
            <pc:sldMk cId="2561039472" sldId="274"/>
            <ac:spMk id="11" creationId="{CDE566D5-534A-9F43-88F4-6C6D87F91B4B}"/>
          </ac:spMkLst>
        </pc:spChg>
        <pc:inkChg chg="add mod modStrokes">
          <ac:chgData name="Andrej Bogdanov" userId="51811781_tp_dropbox" providerId="OAuth2" clId="{41052E45-3DAC-B041-B0DC-B2CDEBDB9ACB}" dt="2020-04-20T02:24:22.841" v="161" actId="1076"/>
          <ac:inkMkLst>
            <pc:docMk/>
            <pc:sldMk cId="2561039472" sldId="274"/>
            <ac:inkMk id="5" creationId="{B7B167C6-ABF5-C642-9A20-ACE7FCD25A2C}"/>
          </ac:inkMkLst>
        </pc:inkChg>
        <pc:inkChg chg="add">
          <ac:chgData name="Andrej Bogdanov" userId="51811781_tp_dropbox" providerId="OAuth2" clId="{41052E45-3DAC-B041-B0DC-B2CDEBDB9ACB}" dt="2020-04-20T02:23:47.400" v="157" actId="7634"/>
          <ac:inkMkLst>
            <pc:docMk/>
            <pc:sldMk cId="2561039472" sldId="274"/>
            <ac:inkMk id="12" creationId="{FD8069E6-7B02-3145-8004-1A33379BC0BE}"/>
          </ac:inkMkLst>
        </pc:inkChg>
        <pc:inkChg chg="add">
          <ac:chgData name="Andrej Bogdanov" userId="51811781_tp_dropbox" providerId="OAuth2" clId="{41052E45-3DAC-B041-B0DC-B2CDEBDB9ACB}" dt="2020-04-20T02:25:17.763" v="162" actId="7634"/>
          <ac:inkMkLst>
            <pc:docMk/>
            <pc:sldMk cId="2561039472" sldId="274"/>
            <ac:inkMk id="13" creationId="{D75C364D-69C1-474B-8484-E494D74FF5E4}"/>
          </ac:inkMkLst>
        </pc:inkChg>
      </pc:sldChg>
      <pc:sldChg chg="del">
        <pc:chgData name="Andrej Bogdanov" userId="51811781_tp_dropbox" providerId="OAuth2" clId="{41052E45-3DAC-B041-B0DC-B2CDEBDB9ACB}" dt="2020-04-15T04:07:38.073" v="128" actId="2696"/>
        <pc:sldMkLst>
          <pc:docMk/>
          <pc:sldMk cId="451442098" sldId="275"/>
        </pc:sldMkLst>
      </pc:sldChg>
      <pc:sldChg chg="del">
        <pc:chgData name="Andrej Bogdanov" userId="51811781_tp_dropbox" providerId="OAuth2" clId="{41052E45-3DAC-B041-B0DC-B2CDEBDB9ACB}" dt="2020-04-15T04:07:40.606" v="129" actId="2696"/>
        <pc:sldMkLst>
          <pc:docMk/>
          <pc:sldMk cId="2515272520" sldId="276"/>
        </pc:sldMkLst>
      </pc:sldChg>
      <pc:sldChg chg="addSp delSp">
        <pc:chgData name="Andrej Bogdanov" userId="51811781_tp_dropbox" providerId="OAuth2" clId="{41052E45-3DAC-B041-B0DC-B2CDEBDB9ACB}" dt="2020-04-20T02:25:57.392" v="164" actId="7634"/>
        <pc:sldMkLst>
          <pc:docMk/>
          <pc:sldMk cId="1239993417" sldId="277"/>
        </pc:sldMkLst>
        <pc:inkChg chg="add del">
          <ac:chgData name="Andrej Bogdanov" userId="51811781_tp_dropbox" providerId="OAuth2" clId="{41052E45-3DAC-B041-B0DC-B2CDEBDB9ACB}" dt="2020-04-20T02:25:25.513" v="163"/>
          <ac:inkMkLst>
            <pc:docMk/>
            <pc:sldMk cId="1239993417" sldId="277"/>
            <ac:inkMk id="5" creationId="{92D877F5-8772-9847-90CE-3208F8809CBC}"/>
          </ac:inkMkLst>
        </pc:inkChg>
        <pc:inkChg chg="add">
          <ac:chgData name="Andrej Bogdanov" userId="51811781_tp_dropbox" providerId="OAuth2" clId="{41052E45-3DAC-B041-B0DC-B2CDEBDB9ACB}" dt="2020-04-20T02:25:57.392" v="164" actId="7634"/>
          <ac:inkMkLst>
            <pc:docMk/>
            <pc:sldMk cId="1239993417" sldId="277"/>
            <ac:inkMk id="9" creationId="{AF401CA9-E44B-8F48-9CB1-413F37D1CCDA}"/>
          </ac:inkMkLst>
        </pc:inkChg>
      </pc:sldChg>
      <pc:sldChg chg="addSp modSp">
        <pc:chgData name="Andrej Bogdanov" userId="51811781_tp_dropbox" providerId="OAuth2" clId="{41052E45-3DAC-B041-B0DC-B2CDEBDB9ACB}" dt="2020-04-20T02:30:54.139" v="197" actId="7634"/>
        <pc:sldMkLst>
          <pc:docMk/>
          <pc:sldMk cId="2732801323" sldId="278"/>
        </pc:sldMkLst>
        <pc:spChg chg="mod">
          <ac:chgData name="Andrej Bogdanov" userId="51811781_tp_dropbox" providerId="OAuth2" clId="{41052E45-3DAC-B041-B0DC-B2CDEBDB9ACB}" dt="2020-04-20T02:21:39.974" v="154" actId="1076"/>
          <ac:spMkLst>
            <pc:docMk/>
            <pc:sldMk cId="2732801323" sldId="278"/>
            <ac:spMk id="7" creationId="{B4D69712-B69A-034C-8281-1FAC4D0A6444}"/>
          </ac:spMkLst>
        </pc:spChg>
        <pc:inkChg chg="add mod modStrokes">
          <ac:chgData name="Andrej Bogdanov" userId="51811781_tp_dropbox" providerId="OAuth2" clId="{41052E45-3DAC-B041-B0DC-B2CDEBDB9ACB}" dt="2020-04-20T02:30:28.374" v="196"/>
          <ac:inkMkLst>
            <pc:docMk/>
            <pc:sldMk cId="2732801323" sldId="278"/>
            <ac:inkMk id="8" creationId="{9EFF5F76-65C9-F241-BE18-B3C5BF4B5A0C}"/>
          </ac:inkMkLst>
        </pc:inkChg>
        <pc:inkChg chg="add">
          <ac:chgData name="Andrej Bogdanov" userId="51811781_tp_dropbox" providerId="OAuth2" clId="{41052E45-3DAC-B041-B0DC-B2CDEBDB9ACB}" dt="2020-04-20T02:30:54.139" v="197" actId="7634"/>
          <ac:inkMkLst>
            <pc:docMk/>
            <pc:sldMk cId="2732801323" sldId="278"/>
            <ac:inkMk id="9" creationId="{617BF0BA-80EB-1D46-8DAA-D9C96F47EF7C}"/>
          </ac:inkMkLst>
        </pc:inkChg>
      </pc:sldChg>
      <pc:sldChg chg="addSp">
        <pc:chgData name="Andrej Bogdanov" userId="51811781_tp_dropbox" providerId="OAuth2" clId="{41052E45-3DAC-B041-B0DC-B2CDEBDB9ACB}" dt="2020-04-20T02:01:32.873" v="144" actId="7634"/>
        <pc:sldMkLst>
          <pc:docMk/>
          <pc:sldMk cId="3817133386" sldId="279"/>
        </pc:sldMkLst>
        <pc:inkChg chg="add">
          <ac:chgData name="Andrej Bogdanov" userId="51811781_tp_dropbox" providerId="OAuth2" clId="{41052E45-3DAC-B041-B0DC-B2CDEBDB9ACB}" dt="2020-04-20T02:01:32.873" v="144" actId="7634"/>
          <ac:inkMkLst>
            <pc:docMk/>
            <pc:sldMk cId="3817133386" sldId="279"/>
            <ac:inkMk id="2" creationId="{43220655-5000-1B4C-B9E1-4A6A288F6FB7}"/>
          </ac:inkMkLst>
        </pc:inkChg>
      </pc:sldChg>
      <pc:sldChg chg="addSp delSp modSp">
        <pc:chgData name="Andrej Bogdanov" userId="51811781_tp_dropbox" providerId="OAuth2" clId="{41052E45-3DAC-B041-B0DC-B2CDEBDB9ACB}" dt="2020-05-10T01:13:01.640" v="315" actId="7634"/>
        <pc:sldMkLst>
          <pc:docMk/>
          <pc:sldMk cId="1006473147" sldId="281"/>
        </pc:sldMkLst>
        <pc:spChg chg="mod">
          <ac:chgData name="Andrej Bogdanov" userId="51811781_tp_dropbox" providerId="OAuth2" clId="{41052E45-3DAC-B041-B0DC-B2CDEBDB9ACB}" dt="2020-04-20T02:26:39.677" v="167" actId="1076"/>
          <ac:spMkLst>
            <pc:docMk/>
            <pc:sldMk cId="1006473147" sldId="281"/>
            <ac:spMk id="9" creationId="{5F4EAF38-EDD5-A54D-A778-6084F8F90BC4}"/>
          </ac:spMkLst>
        </pc:spChg>
        <pc:spChg chg="mod">
          <ac:chgData name="Andrej Bogdanov" userId="51811781_tp_dropbox" providerId="OAuth2" clId="{41052E45-3DAC-B041-B0DC-B2CDEBDB9ACB}" dt="2020-04-20T02:26:34.812" v="166" actId="1076"/>
          <ac:spMkLst>
            <pc:docMk/>
            <pc:sldMk cId="1006473147" sldId="281"/>
            <ac:spMk id="10" creationId="{D84889AB-0C7B-ED4E-AA9E-A4F5AAD16745}"/>
          </ac:spMkLst>
        </pc:spChg>
        <pc:inkChg chg="add mod modStrokes">
          <ac:chgData name="Andrej Bogdanov" userId="51811781_tp_dropbox" providerId="OAuth2" clId="{41052E45-3DAC-B041-B0DC-B2CDEBDB9ACB}" dt="2020-05-10T01:12:32.042" v="313"/>
          <ac:inkMkLst>
            <pc:docMk/>
            <pc:sldMk cId="1006473147" sldId="281"/>
            <ac:inkMk id="6" creationId="{A6305A09-BAED-A540-8B1F-DA928545E545}"/>
          </ac:inkMkLst>
        </pc:inkChg>
        <pc:inkChg chg="add del">
          <ac:chgData name="Andrej Bogdanov" userId="51811781_tp_dropbox" providerId="OAuth2" clId="{41052E45-3DAC-B041-B0DC-B2CDEBDB9ACB}" dt="2020-05-10T01:12:32.046" v="314"/>
          <ac:inkMkLst>
            <pc:docMk/>
            <pc:sldMk cId="1006473147" sldId="281"/>
            <ac:inkMk id="7" creationId="{77762ED7-30AD-864C-B3EA-AC97BB4D539C}"/>
          </ac:inkMkLst>
        </pc:inkChg>
        <pc:inkChg chg="add">
          <ac:chgData name="Andrej Bogdanov" userId="51811781_tp_dropbox" providerId="OAuth2" clId="{41052E45-3DAC-B041-B0DC-B2CDEBDB9ACB}" dt="2020-04-20T02:29:33.432" v="189" actId="7634"/>
          <ac:inkMkLst>
            <pc:docMk/>
            <pc:sldMk cId="1006473147" sldId="281"/>
            <ac:inkMk id="8" creationId="{CB07F26C-7666-8840-8B91-F2660FE2F897}"/>
          </ac:inkMkLst>
        </pc:inkChg>
        <pc:inkChg chg="add">
          <ac:chgData name="Andrej Bogdanov" userId="51811781_tp_dropbox" providerId="OAuth2" clId="{41052E45-3DAC-B041-B0DC-B2CDEBDB9ACB}" dt="2020-05-10T01:13:01.640" v="315" actId="7634"/>
          <ac:inkMkLst>
            <pc:docMk/>
            <pc:sldMk cId="1006473147" sldId="281"/>
            <ac:inkMk id="11" creationId="{FEDE7556-C160-2D44-9BD7-7FDF798C0C84}"/>
          </ac:inkMkLst>
        </pc:inkChg>
      </pc:sldChg>
      <pc:sldChg chg="addSp delSp modSp">
        <pc:chgData name="Andrej Bogdanov" userId="51811781_tp_dropbox" providerId="OAuth2" clId="{41052E45-3DAC-B041-B0DC-B2CDEBDB9ACB}" dt="2020-04-20T02:34:57.546" v="207" actId="7634"/>
        <pc:sldMkLst>
          <pc:docMk/>
          <pc:sldMk cId="2632464731" sldId="282"/>
        </pc:sldMkLst>
        <pc:inkChg chg="add del mod modStrokes">
          <ac:chgData name="Andrej Bogdanov" userId="51811781_tp_dropbox" providerId="OAuth2" clId="{41052E45-3DAC-B041-B0DC-B2CDEBDB9ACB}" dt="2020-04-20T02:31:03.567" v="198"/>
          <ac:inkMkLst>
            <pc:docMk/>
            <pc:sldMk cId="2632464731" sldId="282"/>
            <ac:inkMk id="6" creationId="{E905926B-71C5-F348-8F2A-8E690823C594}"/>
          </ac:inkMkLst>
        </pc:inkChg>
        <pc:inkChg chg="add mod modStrokes">
          <ac:chgData name="Andrej Bogdanov" userId="51811781_tp_dropbox" providerId="OAuth2" clId="{41052E45-3DAC-B041-B0DC-B2CDEBDB9ACB}" dt="2020-04-20T02:34:19.356" v="206"/>
          <ac:inkMkLst>
            <pc:docMk/>
            <pc:sldMk cId="2632464731" sldId="282"/>
            <ac:inkMk id="7" creationId="{7E89D870-E876-C142-9BAE-EC924361E38B}"/>
          </ac:inkMkLst>
        </pc:inkChg>
        <pc:inkChg chg="add">
          <ac:chgData name="Andrej Bogdanov" userId="51811781_tp_dropbox" providerId="OAuth2" clId="{41052E45-3DAC-B041-B0DC-B2CDEBDB9ACB}" dt="2020-04-20T02:34:57.546" v="207" actId="7634"/>
          <ac:inkMkLst>
            <pc:docMk/>
            <pc:sldMk cId="2632464731" sldId="282"/>
            <ac:inkMk id="8" creationId="{DEEFC079-86B1-A746-A0FE-34FC49C6687A}"/>
          </ac:inkMkLst>
        </pc:inkChg>
      </pc:sldChg>
      <pc:sldChg chg="addSp modSp">
        <pc:chgData name="Andrej Bogdanov" userId="51811781_tp_dropbox" providerId="OAuth2" clId="{41052E45-3DAC-B041-B0DC-B2CDEBDB9ACB}" dt="2020-04-20T02:35:45.758" v="211" actId="7634"/>
        <pc:sldMkLst>
          <pc:docMk/>
          <pc:sldMk cId="2097432329" sldId="283"/>
        </pc:sldMkLst>
        <pc:inkChg chg="add mod modStrokes">
          <ac:chgData name="Andrej Bogdanov" userId="51811781_tp_dropbox" providerId="OAuth2" clId="{41052E45-3DAC-B041-B0DC-B2CDEBDB9ACB}" dt="2020-04-20T02:35:38.590" v="210"/>
          <ac:inkMkLst>
            <pc:docMk/>
            <pc:sldMk cId="2097432329" sldId="283"/>
            <ac:inkMk id="2" creationId="{0698A415-2FC0-314B-807B-6FA9AEAEC2F5}"/>
          </ac:inkMkLst>
        </pc:inkChg>
        <pc:inkChg chg="add">
          <ac:chgData name="Andrej Bogdanov" userId="51811781_tp_dropbox" providerId="OAuth2" clId="{41052E45-3DAC-B041-B0DC-B2CDEBDB9ACB}" dt="2020-04-20T02:35:33.092" v="209" actId="7634"/>
          <ac:inkMkLst>
            <pc:docMk/>
            <pc:sldMk cId="2097432329" sldId="283"/>
            <ac:inkMk id="3" creationId="{C728DA04-79F2-9C44-8A47-A7D3EB42EA7C}"/>
          </ac:inkMkLst>
        </pc:inkChg>
        <pc:inkChg chg="add">
          <ac:chgData name="Andrej Bogdanov" userId="51811781_tp_dropbox" providerId="OAuth2" clId="{41052E45-3DAC-B041-B0DC-B2CDEBDB9ACB}" dt="2020-04-20T02:35:45.758" v="211" actId="7634"/>
          <ac:inkMkLst>
            <pc:docMk/>
            <pc:sldMk cId="2097432329" sldId="283"/>
            <ac:inkMk id="4" creationId="{B02C2489-E96C-5841-ABC1-E650A30E8BE4}"/>
          </ac:inkMkLst>
        </pc:inkChg>
      </pc:sldChg>
      <pc:sldChg chg="addSp modSp">
        <pc:chgData name="Andrej Bogdanov" userId="51811781_tp_dropbox" providerId="OAuth2" clId="{41052E45-3DAC-B041-B0DC-B2CDEBDB9ACB}" dt="2020-04-20T02:43:13.342" v="237" actId="7634"/>
        <pc:sldMkLst>
          <pc:docMk/>
          <pc:sldMk cId="17673665" sldId="284"/>
        </pc:sldMkLst>
        <pc:inkChg chg="add mod modStrokes">
          <ac:chgData name="Andrej Bogdanov" userId="51811781_tp_dropbox" providerId="OAuth2" clId="{41052E45-3DAC-B041-B0DC-B2CDEBDB9ACB}" dt="2020-04-20T02:37:40.632" v="223" actId="1076"/>
          <ac:inkMkLst>
            <pc:docMk/>
            <pc:sldMk cId="17673665" sldId="284"/>
            <ac:inkMk id="2" creationId="{7DD16E58-43E2-A547-9CF0-0EDBC991FAD1}"/>
          </ac:inkMkLst>
        </pc:inkChg>
        <pc:inkChg chg="add">
          <ac:chgData name="Andrej Bogdanov" userId="51811781_tp_dropbox" providerId="OAuth2" clId="{41052E45-3DAC-B041-B0DC-B2CDEBDB9ACB}" dt="2020-04-20T02:36:33.694" v="214" actId="7634"/>
          <ac:inkMkLst>
            <pc:docMk/>
            <pc:sldMk cId="17673665" sldId="284"/>
            <ac:inkMk id="6" creationId="{A0160DB7-F7D6-C74F-A42F-C98EDBED6873}"/>
          </ac:inkMkLst>
        </pc:inkChg>
        <pc:inkChg chg="add">
          <ac:chgData name="Andrej Bogdanov" userId="51811781_tp_dropbox" providerId="OAuth2" clId="{41052E45-3DAC-B041-B0DC-B2CDEBDB9ACB}" dt="2020-04-20T02:37:01.068" v="217" actId="7634"/>
          <ac:inkMkLst>
            <pc:docMk/>
            <pc:sldMk cId="17673665" sldId="284"/>
            <ac:inkMk id="7" creationId="{55FD46A5-8DD2-AF45-B81C-1DE2361A9E88}"/>
          </ac:inkMkLst>
        </pc:inkChg>
        <pc:inkChg chg="add mod modStrokes">
          <ac:chgData name="Andrej Bogdanov" userId="51811781_tp_dropbox" providerId="OAuth2" clId="{41052E45-3DAC-B041-B0DC-B2CDEBDB9ACB}" dt="2020-04-20T02:43:07.219" v="236"/>
          <ac:inkMkLst>
            <pc:docMk/>
            <pc:sldMk cId="17673665" sldId="284"/>
            <ac:inkMk id="8" creationId="{2565134F-1A6A-2643-B5F2-2FBD95823007}"/>
          </ac:inkMkLst>
        </pc:inkChg>
        <pc:inkChg chg="add">
          <ac:chgData name="Andrej Bogdanov" userId="51811781_tp_dropbox" providerId="OAuth2" clId="{41052E45-3DAC-B041-B0DC-B2CDEBDB9ACB}" dt="2020-04-20T02:43:13.342" v="237" actId="7634"/>
          <ac:inkMkLst>
            <pc:docMk/>
            <pc:sldMk cId="17673665" sldId="284"/>
            <ac:inkMk id="9" creationId="{8D21F96B-5035-8D41-BC63-12A1F2B66B66}"/>
          </ac:inkMkLst>
        </pc:inkChg>
      </pc:sldChg>
      <pc:sldChg chg="addSp delSp modSp">
        <pc:chgData name="Andrej Bogdanov" userId="51811781_tp_dropbox" providerId="OAuth2" clId="{41052E45-3DAC-B041-B0DC-B2CDEBDB9ACB}" dt="2020-04-22T02:00:12.416" v="239" actId="7634"/>
        <pc:sldMkLst>
          <pc:docMk/>
          <pc:sldMk cId="3076498198" sldId="285"/>
        </pc:sldMkLst>
        <pc:inkChg chg="add">
          <ac:chgData name="Andrej Bogdanov" userId="51811781_tp_dropbox" providerId="OAuth2" clId="{41052E45-3DAC-B041-B0DC-B2CDEBDB9ACB}" dt="2020-04-22T02:00:12.416" v="239" actId="7634"/>
          <ac:inkMkLst>
            <pc:docMk/>
            <pc:sldMk cId="3076498198" sldId="285"/>
            <ac:inkMk id="4" creationId="{BDB9CF2B-E151-064B-B605-0189C7F3D6AB}"/>
          </ac:inkMkLst>
        </pc:inkChg>
        <pc:inkChg chg="add del mod modStrokes">
          <ac:chgData name="Andrej Bogdanov" userId="51811781_tp_dropbox" providerId="OAuth2" clId="{41052E45-3DAC-B041-B0DC-B2CDEBDB9ACB}" dt="2020-04-20T02:41:24.509" v="234"/>
          <ac:inkMkLst>
            <pc:docMk/>
            <pc:sldMk cId="3076498198" sldId="285"/>
            <ac:inkMk id="4" creationId="{D669097C-D3FF-DC46-AE27-87A5371A21F4}"/>
          </ac:inkMkLst>
        </pc:inkChg>
        <pc:inkChg chg="add">
          <ac:chgData name="Andrej Bogdanov" userId="51811781_tp_dropbox" providerId="OAuth2" clId="{41052E45-3DAC-B041-B0DC-B2CDEBDB9ACB}" dt="2020-04-20T02:39:30.283" v="229" actId="7634"/>
          <ac:inkMkLst>
            <pc:docMk/>
            <pc:sldMk cId="3076498198" sldId="285"/>
            <ac:inkMk id="5" creationId="{24BF58A9-DE81-5A4F-AB41-A46C60E2AF90}"/>
          </ac:inkMkLst>
        </pc:inkChg>
        <pc:inkChg chg="add">
          <ac:chgData name="Andrej Bogdanov" userId="51811781_tp_dropbox" providerId="OAuth2" clId="{41052E45-3DAC-B041-B0DC-B2CDEBDB9ACB}" dt="2020-04-20T02:41:00.528" v="231" actId="7634"/>
          <ac:inkMkLst>
            <pc:docMk/>
            <pc:sldMk cId="3076498198" sldId="285"/>
            <ac:inkMk id="6" creationId="{EF81C6F7-3D44-FF46-8BAF-03292C0E6C1A}"/>
          </ac:inkMkLst>
        </pc:inkChg>
        <pc:inkChg chg="add">
          <ac:chgData name="Andrej Bogdanov" userId="51811781_tp_dropbox" providerId="OAuth2" clId="{41052E45-3DAC-B041-B0DC-B2CDEBDB9ACB}" dt="2020-04-20T02:42:32.463" v="235" actId="7634"/>
          <ac:inkMkLst>
            <pc:docMk/>
            <pc:sldMk cId="3076498198" sldId="285"/>
            <ac:inkMk id="7" creationId="{54D48F89-1035-5449-B2DF-4081E1F3ED9D}"/>
          </ac:inkMkLst>
        </pc:inkChg>
      </pc:sldChg>
      <pc:sldChg chg="addSp delSp modSp">
        <pc:chgData name="Andrej Bogdanov" userId="51811781_tp_dropbox" providerId="OAuth2" clId="{41052E45-3DAC-B041-B0DC-B2CDEBDB9ACB}" dt="2020-04-22T03:50:46.100" v="261" actId="7634"/>
        <pc:sldMkLst>
          <pc:docMk/>
          <pc:sldMk cId="2268389162" sldId="286"/>
        </pc:sldMkLst>
        <pc:inkChg chg="add mod modStrokes">
          <ac:chgData name="Andrej Bogdanov" userId="51811781_tp_dropbox" providerId="OAuth2" clId="{41052E45-3DAC-B041-B0DC-B2CDEBDB9ACB}" dt="2020-04-22T03:49:35.350" v="258"/>
          <ac:inkMkLst>
            <pc:docMk/>
            <pc:sldMk cId="2268389162" sldId="286"/>
            <ac:inkMk id="3" creationId="{D303ABEF-20D2-484B-B697-9B271D254791}"/>
          </ac:inkMkLst>
        </pc:inkChg>
        <pc:inkChg chg="add del mod modStrokes">
          <ac:chgData name="Andrej Bogdanov" userId="51811781_tp_dropbox" providerId="OAuth2" clId="{41052E45-3DAC-B041-B0DC-B2CDEBDB9ACB}" dt="2020-04-22T03:48:04.914" v="246"/>
          <ac:inkMkLst>
            <pc:docMk/>
            <pc:sldMk cId="2268389162" sldId="286"/>
            <ac:inkMk id="4" creationId="{FA29FDFE-4DD6-8B43-853F-F8FB51E20D66}"/>
          </ac:inkMkLst>
        </pc:inkChg>
        <pc:inkChg chg="add">
          <ac:chgData name="Andrej Bogdanov" userId="51811781_tp_dropbox" providerId="OAuth2" clId="{41052E45-3DAC-B041-B0DC-B2CDEBDB9ACB}" dt="2020-04-22T03:48:34.593" v="249" actId="7634"/>
          <ac:inkMkLst>
            <pc:docMk/>
            <pc:sldMk cId="2268389162" sldId="286"/>
            <ac:inkMk id="5" creationId="{586889A0-D1CA-7A45-8EBC-8D5FBB1B8379}"/>
          </ac:inkMkLst>
        </pc:inkChg>
        <pc:inkChg chg="add">
          <ac:chgData name="Andrej Bogdanov" userId="51811781_tp_dropbox" providerId="OAuth2" clId="{41052E45-3DAC-B041-B0DC-B2CDEBDB9ACB}" dt="2020-04-22T03:49:28.193" v="256" actId="7634"/>
          <ac:inkMkLst>
            <pc:docMk/>
            <pc:sldMk cId="2268389162" sldId="286"/>
            <ac:inkMk id="6" creationId="{9B63A77C-66EF-E544-892E-E59EB280C462}"/>
          </ac:inkMkLst>
        </pc:inkChg>
        <pc:inkChg chg="add mod modStrokes">
          <ac:chgData name="Andrej Bogdanov" userId="51811781_tp_dropbox" providerId="OAuth2" clId="{41052E45-3DAC-B041-B0DC-B2CDEBDB9ACB}" dt="2020-04-22T03:49:55.490" v="260"/>
          <ac:inkMkLst>
            <pc:docMk/>
            <pc:sldMk cId="2268389162" sldId="286"/>
            <ac:inkMk id="7" creationId="{3995BA56-3DAB-7A46-ACB7-B945936D19D4}"/>
          </ac:inkMkLst>
        </pc:inkChg>
        <pc:inkChg chg="add">
          <ac:chgData name="Andrej Bogdanov" userId="51811781_tp_dropbox" providerId="OAuth2" clId="{41052E45-3DAC-B041-B0DC-B2CDEBDB9ACB}" dt="2020-04-22T03:50:46.100" v="261" actId="7634"/>
          <ac:inkMkLst>
            <pc:docMk/>
            <pc:sldMk cId="2268389162" sldId="286"/>
            <ac:inkMk id="8" creationId="{D6D24AF0-05A0-814F-B660-10E28A006543}"/>
          </ac:inkMkLst>
        </pc:inkChg>
      </pc:sldChg>
      <pc:sldChg chg="addSp modSp">
        <pc:chgData name="Andrej Bogdanov" userId="51811781_tp_dropbox" providerId="OAuth2" clId="{41052E45-3DAC-B041-B0DC-B2CDEBDB9ACB}" dt="2020-05-10T01:06:01.652" v="308" actId="7634"/>
        <pc:sldMkLst>
          <pc:docMk/>
          <pc:sldMk cId="3474182209" sldId="287"/>
        </pc:sldMkLst>
        <pc:inkChg chg="add mod modStrokes">
          <ac:chgData name="Andrej Bogdanov" userId="51811781_tp_dropbox" providerId="OAuth2" clId="{41052E45-3DAC-B041-B0DC-B2CDEBDB9ACB}" dt="2020-05-10T01:02:36.015" v="294"/>
          <ac:inkMkLst>
            <pc:docMk/>
            <pc:sldMk cId="3474182209" sldId="287"/>
            <ac:inkMk id="2" creationId="{175AE2FF-530A-2C49-962D-90B49810C00F}"/>
          </ac:inkMkLst>
        </pc:inkChg>
        <pc:inkChg chg="add mod">
          <ac:chgData name="Andrej Bogdanov" userId="51811781_tp_dropbox" providerId="OAuth2" clId="{41052E45-3DAC-B041-B0DC-B2CDEBDB9ACB}" dt="2020-04-22T03:51:58.736" v="269" actId="1076"/>
          <ac:inkMkLst>
            <pc:docMk/>
            <pc:sldMk cId="3474182209" sldId="287"/>
            <ac:inkMk id="4" creationId="{F4E35624-309B-144A-9B3C-76C04057D4AE}"/>
          </ac:inkMkLst>
        </pc:inkChg>
        <pc:inkChg chg="add">
          <ac:chgData name="Andrej Bogdanov" userId="51811781_tp_dropbox" providerId="OAuth2" clId="{41052E45-3DAC-B041-B0DC-B2CDEBDB9ACB}" dt="2020-04-22T03:53:14.930" v="271" actId="7634"/>
          <ac:inkMkLst>
            <pc:docMk/>
            <pc:sldMk cId="3474182209" sldId="287"/>
            <ac:inkMk id="5" creationId="{2C0E0F57-E132-1E4C-BE5C-F4A514A00D64}"/>
          </ac:inkMkLst>
        </pc:inkChg>
        <pc:inkChg chg="add">
          <ac:chgData name="Andrej Bogdanov" userId="51811781_tp_dropbox" providerId="OAuth2" clId="{41052E45-3DAC-B041-B0DC-B2CDEBDB9ACB}" dt="2020-04-22T03:53:37.522" v="273" actId="7634"/>
          <ac:inkMkLst>
            <pc:docMk/>
            <pc:sldMk cId="3474182209" sldId="287"/>
            <ac:inkMk id="6" creationId="{7DD35E55-18FA-CF41-AFA5-747F99960CD9}"/>
          </ac:inkMkLst>
        </pc:inkChg>
        <pc:inkChg chg="add">
          <ac:chgData name="Andrej Bogdanov" userId="51811781_tp_dropbox" providerId="OAuth2" clId="{41052E45-3DAC-B041-B0DC-B2CDEBDB9ACB}" dt="2020-05-10T01:02:31.671" v="293" actId="7634"/>
          <ac:inkMkLst>
            <pc:docMk/>
            <pc:sldMk cId="3474182209" sldId="287"/>
            <ac:inkMk id="7" creationId="{540F64B2-5FC0-5545-9FF2-20482E83F420}"/>
          </ac:inkMkLst>
        </pc:inkChg>
        <pc:inkChg chg="add">
          <ac:chgData name="Andrej Bogdanov" userId="51811781_tp_dropbox" providerId="OAuth2" clId="{41052E45-3DAC-B041-B0DC-B2CDEBDB9ACB}" dt="2020-05-10T01:06:01.652" v="308" actId="7634"/>
          <ac:inkMkLst>
            <pc:docMk/>
            <pc:sldMk cId="3474182209" sldId="287"/>
            <ac:inkMk id="8" creationId="{2EF87F5B-0B34-1A4C-8800-EDF117B51AA5}"/>
          </ac:inkMkLst>
        </pc:inkChg>
      </pc:sldChg>
      <pc:sldChg chg="addSp delSp modSp">
        <pc:chgData name="Andrej Bogdanov" userId="51811781_tp_dropbox" providerId="OAuth2" clId="{41052E45-3DAC-B041-B0DC-B2CDEBDB9ACB}" dt="2020-05-10T01:06:01.652" v="308" actId="7634"/>
        <pc:sldMkLst>
          <pc:docMk/>
          <pc:sldMk cId="3209454138" sldId="289"/>
        </pc:sldMkLst>
        <pc:inkChg chg="add mod modStrokes">
          <ac:chgData name="Andrej Bogdanov" userId="51811781_tp_dropbox" providerId="OAuth2" clId="{41052E45-3DAC-B041-B0DC-B2CDEBDB9ACB}" dt="2020-05-10T01:02:45.043" v="298"/>
          <ac:inkMkLst>
            <pc:docMk/>
            <pc:sldMk cId="3209454138" sldId="289"/>
            <ac:inkMk id="2" creationId="{6CA5A52F-C160-AC49-8523-43241CE84C7C}"/>
          </ac:inkMkLst>
        </pc:inkChg>
        <pc:inkChg chg="add mod modStrokes">
          <ac:chgData name="Andrej Bogdanov" userId="51811781_tp_dropbox" providerId="OAuth2" clId="{41052E45-3DAC-B041-B0DC-B2CDEBDB9ACB}" dt="2020-04-22T03:54:00.280" v="276"/>
          <ac:inkMkLst>
            <pc:docMk/>
            <pc:sldMk cId="3209454138" sldId="289"/>
            <ac:inkMk id="3" creationId="{DF1AB89A-498D-9545-8F99-8A60C15827EF}"/>
          </ac:inkMkLst>
        </pc:inkChg>
        <pc:inkChg chg="add del mod modStrokes">
          <ac:chgData name="Andrej Bogdanov" userId="51811781_tp_dropbox" providerId="OAuth2" clId="{41052E45-3DAC-B041-B0DC-B2CDEBDB9ACB}" dt="2020-04-22T03:55:34.784" v="279"/>
          <ac:inkMkLst>
            <pc:docMk/>
            <pc:sldMk cId="3209454138" sldId="289"/>
            <ac:inkMk id="4" creationId="{AC572688-7908-5D41-BDE7-52056261C0BB}"/>
          </ac:inkMkLst>
        </pc:inkChg>
        <pc:inkChg chg="add">
          <ac:chgData name="Andrej Bogdanov" userId="51811781_tp_dropbox" providerId="OAuth2" clId="{41052E45-3DAC-B041-B0DC-B2CDEBDB9ACB}" dt="2020-05-10T01:03:25.546" v="301" actId="7634"/>
          <ac:inkMkLst>
            <pc:docMk/>
            <pc:sldMk cId="3209454138" sldId="289"/>
            <ac:inkMk id="4" creationId="{E86B8569-2275-FE4A-941C-A5A00F44A575}"/>
          </ac:inkMkLst>
        </pc:inkChg>
        <pc:inkChg chg="add mod modStrokes">
          <ac:chgData name="Andrej Bogdanov" userId="51811781_tp_dropbox" providerId="OAuth2" clId="{41052E45-3DAC-B041-B0DC-B2CDEBDB9ACB}" dt="2020-05-10T01:02:43.726" v="297"/>
          <ac:inkMkLst>
            <pc:docMk/>
            <pc:sldMk cId="3209454138" sldId="289"/>
            <ac:inkMk id="5" creationId="{585F5BFA-489B-9248-819E-6A1D930DEB36}"/>
          </ac:inkMkLst>
        </pc:inkChg>
        <pc:inkChg chg="add mod modStrokes">
          <ac:chgData name="Andrej Bogdanov" userId="51811781_tp_dropbox" providerId="OAuth2" clId="{41052E45-3DAC-B041-B0DC-B2CDEBDB9ACB}" dt="2020-05-10T01:04:45.410" v="307"/>
          <ac:inkMkLst>
            <pc:docMk/>
            <pc:sldMk cId="3209454138" sldId="289"/>
            <ac:inkMk id="6" creationId="{757CD130-FCC3-164B-A480-ED45601D2695}"/>
          </ac:inkMkLst>
        </pc:inkChg>
        <pc:inkChg chg="add mod modStrokes">
          <ac:chgData name="Andrej Bogdanov" userId="51811781_tp_dropbox" providerId="OAuth2" clId="{41052E45-3DAC-B041-B0DC-B2CDEBDB9ACB}" dt="2020-05-10T01:04:37.412" v="305"/>
          <ac:inkMkLst>
            <pc:docMk/>
            <pc:sldMk cId="3209454138" sldId="289"/>
            <ac:inkMk id="7" creationId="{77B7C271-998B-2942-9103-BC05F6A37E9A}"/>
          </ac:inkMkLst>
        </pc:inkChg>
        <pc:inkChg chg="add">
          <ac:chgData name="Andrej Bogdanov" userId="51811781_tp_dropbox" providerId="OAuth2" clId="{41052E45-3DAC-B041-B0DC-B2CDEBDB9ACB}" dt="2020-04-22T04:03:25.185" v="291" actId="7634"/>
          <ac:inkMkLst>
            <pc:docMk/>
            <pc:sldMk cId="3209454138" sldId="289"/>
            <ac:inkMk id="8" creationId="{324D0CB9-92A6-F94E-A584-4D599FA6B5D4}"/>
          </ac:inkMkLst>
        </pc:inkChg>
        <pc:inkChg chg="add mod modStrokes">
          <ac:chgData name="Andrej Bogdanov" userId="51811781_tp_dropbox" providerId="OAuth2" clId="{41052E45-3DAC-B041-B0DC-B2CDEBDB9ACB}" dt="2020-05-10T01:04:39.184" v="306"/>
          <ac:inkMkLst>
            <pc:docMk/>
            <pc:sldMk cId="3209454138" sldId="289"/>
            <ac:inkMk id="9" creationId="{B417A8A0-A3B3-F348-B8BF-C5CFFB67B47A}"/>
          </ac:inkMkLst>
        </pc:inkChg>
        <pc:inkChg chg="add">
          <ac:chgData name="Andrej Bogdanov" userId="51811781_tp_dropbox" providerId="OAuth2" clId="{41052E45-3DAC-B041-B0DC-B2CDEBDB9ACB}" dt="2020-05-10T01:04:33.872" v="304" actId="7634"/>
          <ac:inkMkLst>
            <pc:docMk/>
            <pc:sldMk cId="3209454138" sldId="289"/>
            <ac:inkMk id="10" creationId="{6983CC1A-82D6-EC4F-A952-85DD39F10EBC}"/>
          </ac:inkMkLst>
        </pc:inkChg>
        <pc:inkChg chg="add">
          <ac:chgData name="Andrej Bogdanov" userId="51811781_tp_dropbox" providerId="OAuth2" clId="{41052E45-3DAC-B041-B0DC-B2CDEBDB9ACB}" dt="2020-05-10T01:06:01.652" v="308" actId="7634"/>
          <ac:inkMkLst>
            <pc:docMk/>
            <pc:sldMk cId="3209454138" sldId="289"/>
            <ac:inkMk id="11" creationId="{0AF3C203-6CFB-5F49-89E8-F4F964852DC9}"/>
          </ac:inkMkLst>
        </pc:inkChg>
      </pc:sldChg>
    </pc:docChg>
  </pc:docChgLst>
  <pc:docChgLst>
    <pc:chgData name="Andrej Bogdanov (CSD)" userId="54a3fc38-bcd8-4812-b887-b84a314b9e17" providerId="ADAL" clId="{45D99F5E-194F-AF48-A771-8B16A22B8C59}"/>
    <pc:docChg chg="undo custSel addSld modSld sldOrd">
      <pc:chgData name="Andrej Bogdanov (CSD)" userId="54a3fc38-bcd8-4812-b887-b84a314b9e17" providerId="ADAL" clId="{45D99F5E-194F-AF48-A771-8B16A22B8C59}" dt="2021-02-08T11:53:39.239" v="229" actId="7634"/>
      <pc:docMkLst>
        <pc:docMk/>
      </pc:docMkLst>
      <pc:sldChg chg="addSp delSp modSp delAnim">
        <pc:chgData name="Andrej Bogdanov (CSD)" userId="54a3fc38-bcd8-4812-b887-b84a314b9e17" providerId="ADAL" clId="{45D99F5E-194F-AF48-A771-8B16A22B8C59}" dt="2021-02-08T10:44:47.932" v="26" actId="27704"/>
        <pc:sldMkLst>
          <pc:docMk/>
          <pc:sldMk cId="1989951147" sldId="257"/>
        </pc:sldMkLst>
        <pc:inkChg chg="add mod modStrokes">
          <ac:chgData name="Andrej Bogdanov (CSD)" userId="54a3fc38-bcd8-4812-b887-b84a314b9e17" providerId="ADAL" clId="{45D99F5E-194F-AF48-A771-8B16A22B8C59}" dt="2021-02-08T07:56:54.687" v="19"/>
          <ac:inkMkLst>
            <pc:docMk/>
            <pc:sldMk cId="1989951147" sldId="257"/>
            <ac:inkMk id="22" creationId="{40997D15-0CE8-404F-920A-4F7B7F783017}"/>
          </ac:inkMkLst>
        </pc:inkChg>
        <pc:inkChg chg="add del mod modStrokes">
          <ac:chgData name="Andrej Bogdanov (CSD)" userId="54a3fc38-bcd8-4812-b887-b84a314b9e17" providerId="ADAL" clId="{45D99F5E-194F-AF48-A771-8B16A22B8C59}" dt="2021-02-08T07:58:31.950" v="23"/>
          <ac:inkMkLst>
            <pc:docMk/>
            <pc:sldMk cId="1989951147" sldId="257"/>
            <ac:inkMk id="23" creationId="{DA569D5B-A4C7-0543-B818-E656AB77237A}"/>
          </ac:inkMkLst>
        </pc:inkChg>
        <pc:inkChg chg="add mod modStrokes">
          <ac:chgData name="Andrej Bogdanov (CSD)" userId="54a3fc38-bcd8-4812-b887-b84a314b9e17" providerId="ADAL" clId="{45D99F5E-194F-AF48-A771-8B16A22B8C59}" dt="2021-02-08T07:56:38.594" v="11"/>
          <ac:inkMkLst>
            <pc:docMk/>
            <pc:sldMk cId="1989951147" sldId="257"/>
            <ac:inkMk id="24" creationId="{32FEBCD1-3A6E-E440-B4B9-306C16B9F8BD}"/>
          </ac:inkMkLst>
        </pc:inkChg>
        <pc:inkChg chg="add">
          <ac:chgData name="Andrej Bogdanov (CSD)" userId="54a3fc38-bcd8-4812-b887-b84a314b9e17" providerId="ADAL" clId="{45D99F5E-194F-AF48-A771-8B16A22B8C59}" dt="2021-02-08T07:58:25.586" v="20" actId="7634"/>
          <ac:inkMkLst>
            <pc:docMk/>
            <pc:sldMk cId="1989951147" sldId="257"/>
            <ac:inkMk id="25" creationId="{D6DD8C6F-C0EB-2047-9BFB-6BE69F000A02}"/>
          </ac:inkMkLst>
        </pc:inkChg>
        <pc:inkChg chg="add">
          <ac:chgData name="Andrej Bogdanov (CSD)" userId="54a3fc38-bcd8-4812-b887-b84a314b9e17" providerId="ADAL" clId="{45D99F5E-194F-AF48-A771-8B16A22B8C59}" dt="2021-02-08T10:31:38.706" v="24" actId="7634"/>
          <ac:inkMkLst>
            <pc:docMk/>
            <pc:sldMk cId="1989951147" sldId="257"/>
            <ac:inkMk id="26" creationId="{7C894843-3BE0-DB48-919E-86FB44766540}"/>
          </ac:inkMkLst>
        </pc:inkChg>
      </pc:sldChg>
      <pc:sldChg chg="addSp delSp modSp">
        <pc:chgData name="Andrej Bogdanov (CSD)" userId="54a3fc38-bcd8-4812-b887-b84a314b9e17" providerId="ADAL" clId="{45D99F5E-194F-AF48-A771-8B16A22B8C59}" dt="2021-02-08T11:07:59.963" v="89" actId="14100"/>
        <pc:sldMkLst>
          <pc:docMk/>
          <pc:sldMk cId="2405073769" sldId="258"/>
        </pc:sldMkLst>
        <pc:spChg chg="mod">
          <ac:chgData name="Andrej Bogdanov (CSD)" userId="54a3fc38-bcd8-4812-b887-b84a314b9e17" providerId="ADAL" clId="{45D99F5E-194F-AF48-A771-8B16A22B8C59}" dt="2021-02-08T11:05:30.559" v="74" actId="207"/>
          <ac:spMkLst>
            <pc:docMk/>
            <pc:sldMk cId="2405073769" sldId="258"/>
            <ac:spMk id="3" creationId="{D4AEEEAB-15DB-B745-9BEE-72FFC6EB0D43}"/>
          </ac:spMkLst>
        </pc:spChg>
        <pc:spChg chg="mod">
          <ac:chgData name="Andrej Bogdanov (CSD)" userId="54a3fc38-bcd8-4812-b887-b84a314b9e17" providerId="ADAL" clId="{45D99F5E-194F-AF48-A771-8B16A22B8C59}" dt="2021-02-08T11:06:02.431" v="76" actId="22"/>
          <ac:spMkLst>
            <pc:docMk/>
            <pc:sldMk cId="2405073769" sldId="258"/>
            <ac:spMk id="4" creationId="{2678D65E-34C7-5347-B9F8-E59EB2BB571F}"/>
          </ac:spMkLst>
        </pc:spChg>
        <pc:spChg chg="mod">
          <ac:chgData name="Andrej Bogdanov (CSD)" userId="54a3fc38-bcd8-4812-b887-b84a314b9e17" providerId="ADAL" clId="{45D99F5E-194F-AF48-A771-8B16A22B8C59}" dt="2021-02-08T11:06:31.813" v="80" actId="20577"/>
          <ac:spMkLst>
            <pc:docMk/>
            <pc:sldMk cId="2405073769" sldId="258"/>
            <ac:spMk id="6" creationId="{A65BECA8-59A7-0346-BDD7-953F413BB243}"/>
          </ac:spMkLst>
        </pc:spChg>
        <pc:inkChg chg="add del mod modStrokes">
          <ac:chgData name="Andrej Bogdanov (CSD)" userId="54a3fc38-bcd8-4812-b887-b84a314b9e17" providerId="ADAL" clId="{45D99F5E-194F-AF48-A771-8B16A22B8C59}" dt="2021-02-08T10:58:08.603" v="68"/>
          <ac:inkMkLst>
            <pc:docMk/>
            <pc:sldMk cId="2405073769" sldId="258"/>
            <ac:inkMk id="9" creationId="{B28FB7A2-E240-BC41-B40F-625267C59DED}"/>
          </ac:inkMkLst>
        </pc:inkChg>
        <pc:cxnChg chg="mod">
          <ac:chgData name="Andrej Bogdanov (CSD)" userId="54a3fc38-bcd8-4812-b887-b84a314b9e17" providerId="ADAL" clId="{45D99F5E-194F-AF48-A771-8B16A22B8C59}" dt="2021-02-08T11:07:59.963" v="89" actId="14100"/>
          <ac:cxnSpMkLst>
            <pc:docMk/>
            <pc:sldMk cId="2405073769" sldId="258"/>
            <ac:cxnSpMk id="8" creationId="{B511F30F-D56A-664F-8F94-53AAC37F798B}"/>
          </ac:cxnSpMkLst>
        </pc:cxnChg>
      </pc:sldChg>
      <pc:sldChg chg="addSp modSp">
        <pc:chgData name="Andrej Bogdanov (CSD)" userId="54a3fc38-bcd8-4812-b887-b84a314b9e17" providerId="ADAL" clId="{45D99F5E-194F-AF48-A771-8B16A22B8C59}" dt="2021-02-08T10:59:58.498" v="69" actId="7634"/>
        <pc:sldMkLst>
          <pc:docMk/>
          <pc:sldMk cId="3436939201" sldId="304"/>
        </pc:sldMkLst>
        <pc:inkChg chg="add mod modStrokes">
          <ac:chgData name="Andrej Bogdanov (CSD)" userId="54a3fc38-bcd8-4812-b887-b84a314b9e17" providerId="ADAL" clId="{45D99F5E-194F-AF48-A771-8B16A22B8C59}" dt="2021-02-08T10:52:56.883" v="41"/>
          <ac:inkMkLst>
            <pc:docMk/>
            <pc:sldMk cId="3436939201" sldId="304"/>
            <ac:inkMk id="9" creationId="{4F75C4D6-5599-2A48-AC02-229D963AE18B}"/>
          </ac:inkMkLst>
        </pc:inkChg>
        <pc:inkChg chg="add">
          <ac:chgData name="Andrej Bogdanov (CSD)" userId="54a3fc38-bcd8-4812-b887-b84a314b9e17" providerId="ADAL" clId="{45D99F5E-194F-AF48-A771-8B16A22B8C59}" dt="2021-02-08T10:53:19.346" v="42" actId="7634"/>
          <ac:inkMkLst>
            <pc:docMk/>
            <pc:sldMk cId="3436939201" sldId="304"/>
            <ac:inkMk id="10" creationId="{0EC2380C-6DA2-D740-9BFF-DC19AFBB7C5E}"/>
          </ac:inkMkLst>
        </pc:inkChg>
        <pc:inkChg chg="add">
          <ac:chgData name="Andrej Bogdanov (CSD)" userId="54a3fc38-bcd8-4812-b887-b84a314b9e17" providerId="ADAL" clId="{45D99F5E-194F-AF48-A771-8B16A22B8C59}" dt="2021-02-08T10:59:58.498" v="69" actId="7634"/>
          <ac:inkMkLst>
            <pc:docMk/>
            <pc:sldMk cId="3436939201" sldId="304"/>
            <ac:inkMk id="11" creationId="{A76C23DE-2B2D-9D40-8302-C72CE4D1E452}"/>
          </ac:inkMkLst>
        </pc:inkChg>
      </pc:sldChg>
      <pc:sldChg chg="addSp delSp modSp">
        <pc:chgData name="Andrej Bogdanov (CSD)" userId="54a3fc38-bcd8-4812-b887-b84a314b9e17" providerId="ADAL" clId="{45D99F5E-194F-AF48-A771-8B16A22B8C59}" dt="2021-02-08T11:01:34.527" v="71" actId="7634"/>
        <pc:sldMkLst>
          <pc:docMk/>
          <pc:sldMk cId="1171049812" sldId="305"/>
        </pc:sldMkLst>
        <pc:inkChg chg="add mod modStrokes">
          <ac:chgData name="Andrej Bogdanov (CSD)" userId="54a3fc38-bcd8-4812-b887-b84a314b9e17" providerId="ADAL" clId="{45D99F5E-194F-AF48-A771-8B16A22B8C59}" dt="2021-02-08T11:01:22.080" v="70"/>
          <ac:inkMkLst>
            <pc:docMk/>
            <pc:sldMk cId="1171049812" sldId="305"/>
            <ac:inkMk id="2" creationId="{044EB108-209D-9A47-9E66-B21989C8A871}"/>
          </ac:inkMkLst>
        </pc:inkChg>
        <pc:inkChg chg="add">
          <ac:chgData name="Andrej Bogdanov (CSD)" userId="54a3fc38-bcd8-4812-b887-b84a314b9e17" providerId="ADAL" clId="{45D99F5E-194F-AF48-A771-8B16A22B8C59}" dt="2021-02-08T10:54:04.169" v="46" actId="7634"/>
          <ac:inkMkLst>
            <pc:docMk/>
            <pc:sldMk cId="1171049812" sldId="305"/>
            <ac:inkMk id="4" creationId="{0D06A02F-FE46-E64E-BA36-DCB8E7C62F74}"/>
          </ac:inkMkLst>
        </pc:inkChg>
        <pc:inkChg chg="add del">
          <ac:chgData name="Andrej Bogdanov (CSD)" userId="54a3fc38-bcd8-4812-b887-b84a314b9e17" providerId="ADAL" clId="{45D99F5E-194F-AF48-A771-8B16A22B8C59}" dt="2021-02-08T10:55:10.221" v="52"/>
          <ac:inkMkLst>
            <pc:docMk/>
            <pc:sldMk cId="1171049812" sldId="305"/>
            <ac:inkMk id="5" creationId="{12797B82-1D44-5E46-B1BE-2A266043ECA4}"/>
          </ac:inkMkLst>
        </pc:inkChg>
        <pc:inkChg chg="add del">
          <ac:chgData name="Andrej Bogdanov (CSD)" userId="54a3fc38-bcd8-4812-b887-b84a314b9e17" providerId="ADAL" clId="{45D99F5E-194F-AF48-A771-8B16A22B8C59}" dt="2021-02-08T10:55:11.420" v="53"/>
          <ac:inkMkLst>
            <pc:docMk/>
            <pc:sldMk cId="1171049812" sldId="305"/>
            <ac:inkMk id="6" creationId="{EE056583-654C-BF4B-AE07-4F6AF76A7414}"/>
          </ac:inkMkLst>
        </pc:inkChg>
        <pc:inkChg chg="add del">
          <ac:chgData name="Andrej Bogdanov (CSD)" userId="54a3fc38-bcd8-4812-b887-b84a314b9e17" providerId="ADAL" clId="{45D99F5E-194F-AF48-A771-8B16A22B8C59}" dt="2021-02-08T10:55:12.543" v="54"/>
          <ac:inkMkLst>
            <pc:docMk/>
            <pc:sldMk cId="1171049812" sldId="305"/>
            <ac:inkMk id="7" creationId="{C88F1780-032F-6342-9417-8A0EF21B41A8}"/>
          </ac:inkMkLst>
        </pc:inkChg>
        <pc:inkChg chg="add">
          <ac:chgData name="Andrej Bogdanov (CSD)" userId="54a3fc38-bcd8-4812-b887-b84a314b9e17" providerId="ADAL" clId="{45D99F5E-194F-AF48-A771-8B16A22B8C59}" dt="2021-02-08T10:55:12.543" v="54"/>
          <ac:inkMkLst>
            <pc:docMk/>
            <pc:sldMk cId="1171049812" sldId="305"/>
            <ac:inkMk id="8" creationId="{5935EE5C-DBAB-F54A-85D0-3007BD0BE6AF}"/>
          </ac:inkMkLst>
        </pc:inkChg>
        <pc:inkChg chg="add del">
          <ac:chgData name="Andrej Bogdanov (CSD)" userId="54a3fc38-bcd8-4812-b887-b84a314b9e17" providerId="ADAL" clId="{45D99F5E-194F-AF48-A771-8B16A22B8C59}" dt="2021-02-08T10:55:30.738" v="56"/>
          <ac:inkMkLst>
            <pc:docMk/>
            <pc:sldMk cId="1171049812" sldId="305"/>
            <ac:inkMk id="9" creationId="{BD61D2B1-3E4A-4145-8429-F6FF7E1AAA8B}"/>
          </ac:inkMkLst>
        </pc:inkChg>
        <pc:inkChg chg="add">
          <ac:chgData name="Andrej Bogdanov (CSD)" userId="54a3fc38-bcd8-4812-b887-b84a314b9e17" providerId="ADAL" clId="{45D99F5E-194F-AF48-A771-8B16A22B8C59}" dt="2021-02-08T10:56:24.677" v="61" actId="7634"/>
          <ac:inkMkLst>
            <pc:docMk/>
            <pc:sldMk cId="1171049812" sldId="305"/>
            <ac:inkMk id="10" creationId="{A9CB5C39-21B4-B648-845D-E8C7BEA8AC40}"/>
          </ac:inkMkLst>
        </pc:inkChg>
        <pc:inkChg chg="add">
          <ac:chgData name="Andrej Bogdanov (CSD)" userId="54a3fc38-bcd8-4812-b887-b84a314b9e17" providerId="ADAL" clId="{45D99F5E-194F-AF48-A771-8B16A22B8C59}" dt="2021-02-08T10:57:46.122" v="63" actId="7634"/>
          <ac:inkMkLst>
            <pc:docMk/>
            <pc:sldMk cId="1171049812" sldId="305"/>
            <ac:inkMk id="11" creationId="{58464101-AA50-9D44-9A76-3F440AB77B5B}"/>
          </ac:inkMkLst>
        </pc:inkChg>
        <pc:inkChg chg="add">
          <ac:chgData name="Andrej Bogdanov (CSD)" userId="54a3fc38-bcd8-4812-b887-b84a314b9e17" providerId="ADAL" clId="{45D99F5E-194F-AF48-A771-8B16A22B8C59}" dt="2021-02-08T11:01:34.527" v="71" actId="7634"/>
          <ac:inkMkLst>
            <pc:docMk/>
            <pc:sldMk cId="1171049812" sldId="305"/>
            <ac:inkMk id="12" creationId="{D7F8D87E-9BF2-9E4B-AD6A-1C851A55F52C}"/>
          </ac:inkMkLst>
        </pc:inkChg>
      </pc:sldChg>
      <pc:sldChg chg="addSp modSp">
        <pc:chgData name="Andrej Bogdanov (CSD)" userId="54a3fc38-bcd8-4812-b887-b84a314b9e17" providerId="ADAL" clId="{45D99F5E-194F-AF48-A771-8B16A22B8C59}" dt="2021-02-08T11:12:45.602" v="99"/>
        <pc:sldMkLst>
          <pc:docMk/>
          <pc:sldMk cId="2154237552" sldId="306"/>
        </pc:sldMkLst>
        <pc:inkChg chg="add mod modStrokes">
          <ac:chgData name="Andrej Bogdanov (CSD)" userId="54a3fc38-bcd8-4812-b887-b84a314b9e17" providerId="ADAL" clId="{45D99F5E-194F-AF48-A771-8B16A22B8C59}" dt="2021-02-08T11:12:45.602" v="99"/>
          <ac:inkMkLst>
            <pc:docMk/>
            <pc:sldMk cId="2154237552" sldId="306"/>
            <ac:inkMk id="2" creationId="{D5796201-DAD3-EE4A-BF50-72111C119B64}"/>
          </ac:inkMkLst>
        </pc:inkChg>
        <pc:inkChg chg="add">
          <ac:chgData name="Andrej Bogdanov (CSD)" userId="54a3fc38-bcd8-4812-b887-b84a314b9e17" providerId="ADAL" clId="{45D99F5E-194F-AF48-A771-8B16A22B8C59}" dt="2021-02-08T11:07:19.218" v="84" actId="7634"/>
          <ac:inkMkLst>
            <pc:docMk/>
            <pc:sldMk cId="2154237552" sldId="306"/>
            <ac:inkMk id="4" creationId="{0AFAB951-1620-E349-9390-7CF92E960FB8}"/>
          </ac:inkMkLst>
        </pc:inkChg>
        <pc:inkChg chg="add">
          <ac:chgData name="Andrej Bogdanov (CSD)" userId="54a3fc38-bcd8-4812-b887-b84a314b9e17" providerId="ADAL" clId="{45D99F5E-194F-AF48-A771-8B16A22B8C59}" dt="2021-02-08T11:10:42.421" v="93" actId="7634"/>
          <ac:inkMkLst>
            <pc:docMk/>
            <pc:sldMk cId="2154237552" sldId="306"/>
            <ac:inkMk id="5" creationId="{CC8FC11B-9577-9644-9567-4B4FCA4FA7FC}"/>
          </ac:inkMkLst>
        </pc:inkChg>
        <pc:inkChg chg="add mod modStrokes">
          <ac:chgData name="Andrej Bogdanov (CSD)" userId="54a3fc38-bcd8-4812-b887-b84a314b9e17" providerId="ADAL" clId="{45D99F5E-194F-AF48-A771-8B16A22B8C59}" dt="2021-02-08T11:11:50.495" v="97"/>
          <ac:inkMkLst>
            <pc:docMk/>
            <pc:sldMk cId="2154237552" sldId="306"/>
            <ac:inkMk id="6" creationId="{1913A660-9313-E64F-B273-433FFCB5B568}"/>
          </ac:inkMkLst>
        </pc:inkChg>
        <pc:inkChg chg="add">
          <ac:chgData name="Andrej Bogdanov (CSD)" userId="54a3fc38-bcd8-4812-b887-b84a314b9e17" providerId="ADAL" clId="{45D99F5E-194F-AF48-A771-8B16A22B8C59}" dt="2021-02-08T11:12:38.928" v="98" actId="7634"/>
          <ac:inkMkLst>
            <pc:docMk/>
            <pc:sldMk cId="2154237552" sldId="306"/>
            <ac:inkMk id="7" creationId="{93170BA2-4AAF-8642-8CAE-E8AEC9BC87D5}"/>
          </ac:inkMkLst>
        </pc:inkChg>
      </pc:sldChg>
      <pc:sldChg chg="addSp">
        <pc:chgData name="Andrej Bogdanov (CSD)" userId="54a3fc38-bcd8-4812-b887-b84a314b9e17" providerId="ADAL" clId="{45D99F5E-194F-AF48-A771-8B16A22B8C59}" dt="2021-02-08T07:54:44.526" v="4" actId="7634"/>
        <pc:sldMkLst>
          <pc:docMk/>
          <pc:sldMk cId="789010085" sldId="307"/>
        </pc:sldMkLst>
        <pc:inkChg chg="add">
          <ac:chgData name="Andrej Bogdanov (CSD)" userId="54a3fc38-bcd8-4812-b887-b84a314b9e17" providerId="ADAL" clId="{45D99F5E-194F-AF48-A771-8B16A22B8C59}" dt="2021-02-08T05:40:56.205" v="3" actId="7634"/>
          <ac:inkMkLst>
            <pc:docMk/>
            <pc:sldMk cId="789010085" sldId="307"/>
            <ac:inkMk id="3" creationId="{EFB95A86-42B9-E946-A1E0-9AA37509A047}"/>
          </ac:inkMkLst>
        </pc:inkChg>
        <pc:inkChg chg="add">
          <ac:chgData name="Andrej Bogdanov (CSD)" userId="54a3fc38-bcd8-4812-b887-b84a314b9e17" providerId="ADAL" clId="{45D99F5E-194F-AF48-A771-8B16A22B8C59}" dt="2021-02-08T07:54:44.526" v="4" actId="7634"/>
          <ac:inkMkLst>
            <pc:docMk/>
            <pc:sldMk cId="789010085" sldId="307"/>
            <ac:inkMk id="4" creationId="{0E554453-5B75-C641-8972-73E860A1BCDA}"/>
          </ac:inkMkLst>
        </pc:inkChg>
      </pc:sldChg>
      <pc:sldChg chg="addSp modSp">
        <pc:chgData name="Andrej Bogdanov (CSD)" userId="54a3fc38-bcd8-4812-b887-b84a314b9e17" providerId="ADAL" clId="{45D99F5E-194F-AF48-A771-8B16A22B8C59}" dt="2021-02-08T11:17:21.371" v="128" actId="7634"/>
        <pc:sldMkLst>
          <pc:docMk/>
          <pc:sldMk cId="3965353605" sldId="308"/>
        </pc:sldMkLst>
        <pc:inkChg chg="add mod modStrokes">
          <ac:chgData name="Andrej Bogdanov (CSD)" userId="54a3fc38-bcd8-4812-b887-b84a314b9e17" providerId="ADAL" clId="{45D99F5E-194F-AF48-A771-8B16A22B8C59}" dt="2021-02-08T11:16:42.778" v="127"/>
          <ac:inkMkLst>
            <pc:docMk/>
            <pc:sldMk cId="3965353605" sldId="308"/>
            <ac:inkMk id="2" creationId="{AE3FE6A4-5509-3047-A5D4-19EEEF425DE0}"/>
          </ac:inkMkLst>
        </pc:inkChg>
        <pc:inkChg chg="add">
          <ac:chgData name="Andrej Bogdanov (CSD)" userId="54a3fc38-bcd8-4812-b887-b84a314b9e17" providerId="ADAL" clId="{45D99F5E-194F-AF48-A771-8B16A22B8C59}" dt="2021-02-08T11:14:11.360" v="108" actId="7634"/>
          <ac:inkMkLst>
            <pc:docMk/>
            <pc:sldMk cId="3965353605" sldId="308"/>
            <ac:inkMk id="3" creationId="{4A45ED47-25E3-8E4F-92C5-D0F69C344CD4}"/>
          </ac:inkMkLst>
        </pc:inkChg>
        <pc:inkChg chg="add mod modStrokes">
          <ac:chgData name="Andrej Bogdanov (CSD)" userId="54a3fc38-bcd8-4812-b887-b84a314b9e17" providerId="ADAL" clId="{45D99F5E-194F-AF48-A771-8B16A22B8C59}" dt="2021-02-08T11:15:44.668" v="124"/>
          <ac:inkMkLst>
            <pc:docMk/>
            <pc:sldMk cId="3965353605" sldId="308"/>
            <ac:inkMk id="4" creationId="{68D01A41-E8F0-9144-AE08-81A2F3CDFBC0}"/>
          </ac:inkMkLst>
        </pc:inkChg>
        <pc:inkChg chg="add">
          <ac:chgData name="Andrej Bogdanov (CSD)" userId="54a3fc38-bcd8-4812-b887-b84a314b9e17" providerId="ADAL" clId="{45D99F5E-194F-AF48-A771-8B16A22B8C59}" dt="2021-02-08T11:16:39.350" v="126" actId="7634"/>
          <ac:inkMkLst>
            <pc:docMk/>
            <pc:sldMk cId="3965353605" sldId="308"/>
            <ac:inkMk id="5" creationId="{2B7A937F-7208-BB4B-B4F9-53097D15C622}"/>
          </ac:inkMkLst>
        </pc:inkChg>
        <pc:inkChg chg="add">
          <ac:chgData name="Andrej Bogdanov (CSD)" userId="54a3fc38-bcd8-4812-b887-b84a314b9e17" providerId="ADAL" clId="{45D99F5E-194F-AF48-A771-8B16A22B8C59}" dt="2021-02-08T11:17:21.371" v="128" actId="7634"/>
          <ac:inkMkLst>
            <pc:docMk/>
            <pc:sldMk cId="3965353605" sldId="308"/>
            <ac:inkMk id="6" creationId="{6D80E3C8-5394-584A-94F4-DDA38A680428}"/>
          </ac:inkMkLst>
        </pc:inkChg>
      </pc:sldChg>
      <pc:sldChg chg="addSp delSp">
        <pc:chgData name="Andrej Bogdanov (CSD)" userId="54a3fc38-bcd8-4812-b887-b84a314b9e17" providerId="ADAL" clId="{45D99F5E-194F-AF48-A771-8B16A22B8C59}" dt="2021-02-08T11:18:04.727" v="129"/>
        <pc:sldMkLst>
          <pc:docMk/>
          <pc:sldMk cId="86086639" sldId="309"/>
        </pc:sldMkLst>
        <pc:inkChg chg="add del">
          <ac:chgData name="Andrej Bogdanov (CSD)" userId="54a3fc38-bcd8-4812-b887-b84a314b9e17" providerId="ADAL" clId="{45D99F5E-194F-AF48-A771-8B16A22B8C59}" dt="2021-02-08T11:18:04.727" v="129"/>
          <ac:inkMkLst>
            <pc:docMk/>
            <pc:sldMk cId="86086639" sldId="309"/>
            <ac:inkMk id="9" creationId="{45146AD7-7587-2A49-B0D5-55BE0B6B5517}"/>
          </ac:inkMkLst>
        </pc:inkChg>
      </pc:sldChg>
      <pc:sldChg chg="addSp modSp">
        <pc:chgData name="Andrej Bogdanov (CSD)" userId="54a3fc38-bcd8-4812-b887-b84a314b9e17" providerId="ADAL" clId="{45D99F5E-194F-AF48-A771-8B16A22B8C59}" dt="2021-02-08T11:49:23.607" v="207" actId="1076"/>
        <pc:sldMkLst>
          <pc:docMk/>
          <pc:sldMk cId="1892508627" sldId="310"/>
        </pc:sldMkLst>
        <pc:inkChg chg="add mod modStrokes">
          <ac:chgData name="Andrej Bogdanov (CSD)" userId="54a3fc38-bcd8-4812-b887-b84a314b9e17" providerId="ADAL" clId="{45D99F5E-194F-AF48-A771-8B16A22B8C59}" dt="2021-02-08T11:49:23.607" v="207" actId="1076"/>
          <ac:inkMkLst>
            <pc:docMk/>
            <pc:sldMk cId="1892508627" sldId="310"/>
            <ac:inkMk id="2" creationId="{26681056-9FCD-584C-820C-4EE5492026E3}"/>
          </ac:inkMkLst>
        </pc:inkChg>
        <pc:inkChg chg="add mod modStrokes">
          <ac:chgData name="Andrej Bogdanov (CSD)" userId="54a3fc38-bcd8-4812-b887-b84a314b9e17" providerId="ADAL" clId="{45D99F5E-194F-AF48-A771-8B16A22B8C59}" dt="2021-02-08T11:49:23.607" v="207" actId="1076"/>
          <ac:inkMkLst>
            <pc:docMk/>
            <pc:sldMk cId="1892508627" sldId="310"/>
            <ac:inkMk id="4" creationId="{BE088224-CE7E-754C-8C3C-74E153D81F79}"/>
          </ac:inkMkLst>
        </pc:inkChg>
        <pc:inkChg chg="add">
          <ac:chgData name="Andrej Bogdanov (CSD)" userId="54a3fc38-bcd8-4812-b887-b84a314b9e17" providerId="ADAL" clId="{45D99F5E-194F-AF48-A771-8B16A22B8C59}" dt="2021-02-08T11:20:16.365" v="144" actId="7634"/>
          <ac:inkMkLst>
            <pc:docMk/>
            <pc:sldMk cId="1892508627" sldId="310"/>
            <ac:inkMk id="5" creationId="{FCC3B75C-2CD6-234C-9DD9-6E0F04FFAE77}"/>
          </ac:inkMkLst>
        </pc:inkChg>
        <pc:inkChg chg="add mod modStrokes">
          <ac:chgData name="Andrej Bogdanov (CSD)" userId="54a3fc38-bcd8-4812-b887-b84a314b9e17" providerId="ADAL" clId="{45D99F5E-194F-AF48-A771-8B16A22B8C59}" dt="2021-02-08T11:49:23.607" v="207" actId="1076"/>
          <ac:inkMkLst>
            <pc:docMk/>
            <pc:sldMk cId="1892508627" sldId="310"/>
            <ac:inkMk id="6" creationId="{AA027E17-0550-714E-BABC-24794DDC5B7D}"/>
          </ac:inkMkLst>
        </pc:inkChg>
        <pc:inkChg chg="add mod modStrokes">
          <ac:chgData name="Andrej Bogdanov (CSD)" userId="54a3fc38-bcd8-4812-b887-b84a314b9e17" providerId="ADAL" clId="{45D99F5E-194F-AF48-A771-8B16A22B8C59}" dt="2021-02-08T11:49:23.607" v="207" actId="1076"/>
          <ac:inkMkLst>
            <pc:docMk/>
            <pc:sldMk cId="1892508627" sldId="310"/>
            <ac:inkMk id="7" creationId="{D8549FC4-0094-5C4A-87B7-28D577FE2C94}"/>
          </ac:inkMkLst>
        </pc:inkChg>
        <pc:inkChg chg="add mod">
          <ac:chgData name="Andrej Bogdanov (CSD)" userId="54a3fc38-bcd8-4812-b887-b84a314b9e17" providerId="ADAL" clId="{45D99F5E-194F-AF48-A771-8B16A22B8C59}" dt="2021-02-08T11:49:23.607" v="207" actId="1076"/>
          <ac:inkMkLst>
            <pc:docMk/>
            <pc:sldMk cId="1892508627" sldId="310"/>
            <ac:inkMk id="8" creationId="{985030A3-0A06-D44E-9B4A-6F6DC27A13F4}"/>
          </ac:inkMkLst>
        </pc:inkChg>
      </pc:sldChg>
      <pc:sldChg chg="addSp modSp">
        <pc:chgData name="Andrej Bogdanov (CSD)" userId="54a3fc38-bcd8-4812-b887-b84a314b9e17" providerId="ADAL" clId="{45D99F5E-194F-AF48-A771-8B16A22B8C59}" dt="2021-02-08T11:53:39.239" v="229" actId="7634"/>
        <pc:sldMkLst>
          <pc:docMk/>
          <pc:sldMk cId="399518868" sldId="311"/>
        </pc:sldMkLst>
        <pc:inkChg chg="add mod modStrokes">
          <ac:chgData name="Andrej Bogdanov (CSD)" userId="54a3fc38-bcd8-4812-b887-b84a314b9e17" providerId="ADAL" clId="{45D99F5E-194F-AF48-A771-8B16A22B8C59}" dt="2021-02-08T11:50:55.610" v="214" actId="1076"/>
          <ac:inkMkLst>
            <pc:docMk/>
            <pc:sldMk cId="399518868" sldId="311"/>
            <ac:inkMk id="3" creationId="{CC54287E-C799-CD42-82A5-7D559077AD81}"/>
          </ac:inkMkLst>
        </pc:inkChg>
        <pc:inkChg chg="add mod modStrokes">
          <ac:chgData name="Andrej Bogdanov (CSD)" userId="54a3fc38-bcd8-4812-b887-b84a314b9e17" providerId="ADAL" clId="{45D99F5E-194F-AF48-A771-8B16A22B8C59}" dt="2021-02-08T11:50:55.610" v="214" actId="1076"/>
          <ac:inkMkLst>
            <pc:docMk/>
            <pc:sldMk cId="399518868" sldId="311"/>
            <ac:inkMk id="4" creationId="{3C1B81E5-8478-7346-A053-FC540C09EB0A}"/>
          </ac:inkMkLst>
        </pc:inkChg>
        <pc:inkChg chg="add mod modStrokes">
          <ac:chgData name="Andrej Bogdanov (CSD)" userId="54a3fc38-bcd8-4812-b887-b84a314b9e17" providerId="ADAL" clId="{45D99F5E-194F-AF48-A771-8B16A22B8C59}" dt="2021-02-08T11:52:36.079" v="226" actId="1076"/>
          <ac:inkMkLst>
            <pc:docMk/>
            <pc:sldMk cId="399518868" sldId="311"/>
            <ac:inkMk id="5" creationId="{720350AD-F685-7E48-B582-0D4BB35DCC6F}"/>
          </ac:inkMkLst>
        </pc:inkChg>
        <pc:inkChg chg="add mod">
          <ac:chgData name="Andrej Bogdanov (CSD)" userId="54a3fc38-bcd8-4812-b887-b84a314b9e17" providerId="ADAL" clId="{45D99F5E-194F-AF48-A771-8B16A22B8C59}" dt="2021-02-08T11:50:55.610" v="214" actId="1076"/>
          <ac:inkMkLst>
            <pc:docMk/>
            <pc:sldMk cId="399518868" sldId="311"/>
            <ac:inkMk id="7" creationId="{6680B58A-040A-4D44-9483-9341FCA784F3}"/>
          </ac:inkMkLst>
        </pc:inkChg>
        <pc:inkChg chg="add mod">
          <ac:chgData name="Andrej Bogdanov (CSD)" userId="54a3fc38-bcd8-4812-b887-b84a314b9e17" providerId="ADAL" clId="{45D99F5E-194F-AF48-A771-8B16A22B8C59}" dt="2021-02-08T11:51:18.702" v="217" actId="1076"/>
          <ac:inkMkLst>
            <pc:docMk/>
            <pc:sldMk cId="399518868" sldId="311"/>
            <ac:inkMk id="8" creationId="{DB9FAEF5-ADC9-7A44-BD4A-1871151DD4A9}"/>
          </ac:inkMkLst>
        </pc:inkChg>
        <pc:inkChg chg="add mod modStrokes">
          <ac:chgData name="Andrej Bogdanov (CSD)" userId="54a3fc38-bcd8-4812-b887-b84a314b9e17" providerId="ADAL" clId="{45D99F5E-194F-AF48-A771-8B16A22B8C59}" dt="2021-02-08T11:53:20.997" v="228"/>
          <ac:inkMkLst>
            <pc:docMk/>
            <pc:sldMk cId="399518868" sldId="311"/>
            <ac:inkMk id="9" creationId="{320DDC76-C7CC-DE49-9CA0-1F3A87C65C8B}"/>
          </ac:inkMkLst>
        </pc:inkChg>
        <pc:inkChg chg="add">
          <ac:chgData name="Andrej Bogdanov (CSD)" userId="54a3fc38-bcd8-4812-b887-b84a314b9e17" providerId="ADAL" clId="{45D99F5E-194F-AF48-A771-8B16A22B8C59}" dt="2021-02-08T11:53:16.467" v="227" actId="7634"/>
          <ac:inkMkLst>
            <pc:docMk/>
            <pc:sldMk cId="399518868" sldId="311"/>
            <ac:inkMk id="10" creationId="{29504BD9-D039-AF4C-BF22-EDCC650F7A3F}"/>
          </ac:inkMkLst>
        </pc:inkChg>
        <pc:inkChg chg="add">
          <ac:chgData name="Andrej Bogdanov (CSD)" userId="54a3fc38-bcd8-4812-b887-b84a314b9e17" providerId="ADAL" clId="{45D99F5E-194F-AF48-A771-8B16A22B8C59}" dt="2021-02-08T11:53:39.239" v="229" actId="7634"/>
          <ac:inkMkLst>
            <pc:docMk/>
            <pc:sldMk cId="399518868" sldId="311"/>
            <ac:inkMk id="13" creationId="{F1526A73-EC43-7E48-9258-E90A15C1B538}"/>
          </ac:inkMkLst>
        </pc:inkChg>
      </pc:sldChg>
      <pc:sldChg chg="addSp modSp">
        <pc:chgData name="Andrej Bogdanov (CSD)" userId="54a3fc38-bcd8-4812-b887-b84a314b9e17" providerId="ADAL" clId="{45D99F5E-194F-AF48-A771-8B16A22B8C59}" dt="2021-02-08T11:41:30.956" v="178" actId="7634"/>
        <pc:sldMkLst>
          <pc:docMk/>
          <pc:sldMk cId="3971322145" sldId="318"/>
        </pc:sldMkLst>
        <pc:inkChg chg="add mod modStrokes">
          <ac:chgData name="Andrej Bogdanov (CSD)" userId="54a3fc38-bcd8-4812-b887-b84a314b9e17" providerId="ADAL" clId="{45D99F5E-194F-AF48-A771-8B16A22B8C59}" dt="2021-02-08T11:40:58.650" v="177"/>
          <ac:inkMkLst>
            <pc:docMk/>
            <pc:sldMk cId="3971322145" sldId="318"/>
            <ac:inkMk id="2" creationId="{2A900AB3-1CCE-2845-B99C-9D5CA325C874}"/>
          </ac:inkMkLst>
        </pc:inkChg>
        <pc:inkChg chg="add">
          <ac:chgData name="Andrej Bogdanov (CSD)" userId="54a3fc38-bcd8-4812-b887-b84a314b9e17" providerId="ADAL" clId="{45D99F5E-194F-AF48-A771-8B16A22B8C59}" dt="2021-02-08T11:40:54.098" v="176" actId="7634"/>
          <ac:inkMkLst>
            <pc:docMk/>
            <pc:sldMk cId="3971322145" sldId="318"/>
            <ac:inkMk id="4" creationId="{A5D39878-5E23-564B-B05A-C52BF29CB670}"/>
          </ac:inkMkLst>
        </pc:inkChg>
        <pc:inkChg chg="add">
          <ac:chgData name="Andrej Bogdanov (CSD)" userId="54a3fc38-bcd8-4812-b887-b84a314b9e17" providerId="ADAL" clId="{45D99F5E-194F-AF48-A771-8B16A22B8C59}" dt="2021-02-08T11:41:30.956" v="178" actId="7634"/>
          <ac:inkMkLst>
            <pc:docMk/>
            <pc:sldMk cId="3971322145" sldId="318"/>
            <ac:inkMk id="5" creationId="{95BAAE96-7B86-114C-B1EA-BC96ACB8264E}"/>
          </ac:inkMkLst>
        </pc:inkChg>
      </pc:sldChg>
      <pc:sldChg chg="addSp delSp modSp new ord">
        <pc:chgData name="Andrej Bogdanov (CSD)" userId="54a3fc38-bcd8-4812-b887-b84a314b9e17" providerId="ADAL" clId="{45D99F5E-194F-AF48-A771-8B16A22B8C59}" dt="2021-02-08T10:52:01.724" v="33" actId="1076"/>
        <pc:sldMkLst>
          <pc:docMk/>
          <pc:sldMk cId="3605796306" sldId="322"/>
        </pc:sldMkLst>
        <pc:inkChg chg="add del mod modStrokes">
          <ac:chgData name="Andrej Bogdanov (CSD)" userId="54a3fc38-bcd8-4812-b887-b84a314b9e17" providerId="ADAL" clId="{45D99F5E-194F-AF48-A771-8B16A22B8C59}" dt="2021-02-08T10:45:03.770" v="28"/>
          <ac:inkMkLst>
            <pc:docMk/>
            <pc:sldMk cId="3605796306" sldId="322"/>
            <ac:inkMk id="2" creationId="{7C234971-4FAB-5F4C-8F83-160D3882A2A4}"/>
          </ac:inkMkLst>
        </pc:inkChg>
        <pc:inkChg chg="add mod modStrokes">
          <ac:chgData name="Andrej Bogdanov (CSD)" userId="54a3fc38-bcd8-4812-b887-b84a314b9e17" providerId="ADAL" clId="{45D99F5E-194F-AF48-A771-8B16A22B8C59}" dt="2021-02-08T10:51:11.822" v="31"/>
          <ac:inkMkLst>
            <pc:docMk/>
            <pc:sldMk cId="3605796306" sldId="322"/>
            <ac:inkMk id="3" creationId="{0F99CA11-D056-F848-A799-914A571AD254}"/>
          </ac:inkMkLst>
        </pc:inkChg>
        <pc:inkChg chg="add">
          <ac:chgData name="Andrej Bogdanov (CSD)" userId="54a3fc38-bcd8-4812-b887-b84a314b9e17" providerId="ADAL" clId="{45D99F5E-194F-AF48-A771-8B16A22B8C59}" dt="2021-02-08T10:51:51.747" v="32" actId="7634"/>
          <ac:inkMkLst>
            <pc:docMk/>
            <pc:sldMk cId="3605796306" sldId="322"/>
            <ac:inkMk id="4" creationId="{009B47C4-BBA6-324D-ADB0-E557B3E2C5E5}"/>
          </ac:inkMkLst>
        </pc:inkChg>
      </pc:sldChg>
    </pc:docChg>
  </pc:docChgLst>
  <pc:docChgLst>
    <pc:chgData name="Andrej Bogdanov (CSD)" userId="54a3fc38-bcd8-4812-b887-b84a314b9e17" providerId="ADAL" clId="{6D0B7DC6-81FB-8F40-8DEE-55B7A6AB2486}"/>
    <pc:docChg chg="undo custSel addSld delSld modSld sldOrd">
      <pc:chgData name="Andrej Bogdanov (CSD)" userId="54a3fc38-bcd8-4812-b887-b84a314b9e17" providerId="ADAL" clId="{6D0B7DC6-81FB-8F40-8DEE-55B7A6AB2486}" dt="2021-02-16T04:59:15.945" v="2336" actId="2696"/>
      <pc:docMkLst>
        <pc:docMk/>
      </pc:docMkLst>
      <pc:sldChg chg="modSp mod">
        <pc:chgData name="Andrej Bogdanov (CSD)" userId="54a3fc38-bcd8-4812-b887-b84a314b9e17" providerId="ADAL" clId="{6D0B7DC6-81FB-8F40-8DEE-55B7A6AB2486}" dt="2021-02-16T02:13:51.285" v="15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6D0B7DC6-81FB-8F40-8DEE-55B7A6AB2486}" dt="2021-02-16T02:13:51.285" v="15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1989951147" sldId="257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2405073769" sldId="258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3436939201" sldId="304"/>
        </pc:sldMkLst>
      </pc:sldChg>
      <pc:sldChg chg="delSp modSp mod ord">
        <pc:chgData name="Andrej Bogdanov (CSD)" userId="54a3fc38-bcd8-4812-b887-b84a314b9e17" providerId="ADAL" clId="{6D0B7DC6-81FB-8F40-8DEE-55B7A6AB2486}" dt="2021-02-16T02:16:43.761" v="113" actId="207"/>
        <pc:sldMkLst>
          <pc:docMk/>
          <pc:sldMk cId="1171049812" sldId="305"/>
        </pc:sldMkLst>
        <pc:spChg chg="mod">
          <ac:chgData name="Andrej Bogdanov (CSD)" userId="54a3fc38-bcd8-4812-b887-b84a314b9e17" providerId="ADAL" clId="{6D0B7DC6-81FB-8F40-8DEE-55B7A6AB2486}" dt="2021-02-16T02:16:43.761" v="113" actId="207"/>
          <ac:spMkLst>
            <pc:docMk/>
            <pc:sldMk cId="1171049812" sldId="305"/>
            <ac:spMk id="3" creationId="{5165EFEF-DC91-184D-BFBF-72E75D71884B}"/>
          </ac:spMkLst>
        </pc:spChg>
        <pc:inkChg chg="del">
          <ac:chgData name="Andrej Bogdanov (CSD)" userId="54a3fc38-bcd8-4812-b887-b84a314b9e17" providerId="ADAL" clId="{6D0B7DC6-81FB-8F40-8DEE-55B7A6AB2486}" dt="2021-02-16T02:16:23.042" v="105" actId="478"/>
          <ac:inkMkLst>
            <pc:docMk/>
            <pc:sldMk cId="1171049812" sldId="305"/>
            <ac:inkMk id="2" creationId="{044EB108-209D-9A47-9E66-B21989C8A871}"/>
          </ac:inkMkLst>
        </pc:inkChg>
        <pc:inkChg chg="del">
          <ac:chgData name="Andrej Bogdanov (CSD)" userId="54a3fc38-bcd8-4812-b887-b84a314b9e17" providerId="ADAL" clId="{6D0B7DC6-81FB-8F40-8DEE-55B7A6AB2486}" dt="2021-02-16T02:16:26.726" v="107" actId="478"/>
          <ac:inkMkLst>
            <pc:docMk/>
            <pc:sldMk cId="1171049812" sldId="305"/>
            <ac:inkMk id="4" creationId="{0D06A02F-FE46-E64E-BA36-DCB8E7C62F74}"/>
          </ac:inkMkLst>
        </pc:inkChg>
        <pc:inkChg chg="del">
          <ac:chgData name="Andrej Bogdanov (CSD)" userId="54a3fc38-bcd8-4812-b887-b84a314b9e17" providerId="ADAL" clId="{6D0B7DC6-81FB-8F40-8DEE-55B7A6AB2486}" dt="2021-02-16T02:16:25.304" v="106" actId="478"/>
          <ac:inkMkLst>
            <pc:docMk/>
            <pc:sldMk cId="1171049812" sldId="305"/>
            <ac:inkMk id="8" creationId="{5935EE5C-DBAB-F54A-85D0-3007BD0BE6AF}"/>
          </ac:inkMkLst>
        </pc:inkChg>
        <pc:inkChg chg="del">
          <ac:chgData name="Andrej Bogdanov (CSD)" userId="54a3fc38-bcd8-4812-b887-b84a314b9e17" providerId="ADAL" clId="{6D0B7DC6-81FB-8F40-8DEE-55B7A6AB2486}" dt="2021-02-16T02:16:30.640" v="110" actId="478"/>
          <ac:inkMkLst>
            <pc:docMk/>
            <pc:sldMk cId="1171049812" sldId="305"/>
            <ac:inkMk id="10" creationId="{A9CB5C39-21B4-B648-845D-E8C7BEA8AC40}"/>
          </ac:inkMkLst>
        </pc:inkChg>
        <pc:inkChg chg="del">
          <ac:chgData name="Andrej Bogdanov (CSD)" userId="54a3fc38-bcd8-4812-b887-b84a314b9e17" providerId="ADAL" clId="{6D0B7DC6-81FB-8F40-8DEE-55B7A6AB2486}" dt="2021-02-16T02:16:29.293" v="109" actId="478"/>
          <ac:inkMkLst>
            <pc:docMk/>
            <pc:sldMk cId="1171049812" sldId="305"/>
            <ac:inkMk id="11" creationId="{58464101-AA50-9D44-9A76-3F440AB77B5B}"/>
          </ac:inkMkLst>
        </pc:inkChg>
        <pc:inkChg chg="del">
          <ac:chgData name="Andrej Bogdanov (CSD)" userId="54a3fc38-bcd8-4812-b887-b84a314b9e17" providerId="ADAL" clId="{6D0B7DC6-81FB-8F40-8DEE-55B7A6AB2486}" dt="2021-02-16T02:16:27.749" v="108" actId="478"/>
          <ac:inkMkLst>
            <pc:docMk/>
            <pc:sldMk cId="1171049812" sldId="305"/>
            <ac:inkMk id="12" creationId="{D7F8D87E-9BF2-9E4B-AD6A-1C851A55F52C}"/>
          </ac:inkMkLst>
        </pc:inkChg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2154237552" sldId="306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789010085" sldId="307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3965353605" sldId="308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86086639" sldId="309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1892508627" sldId="310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399518868" sldId="311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2397216362" sldId="312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610065109" sldId="313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4250907085" sldId="314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2548337945" sldId="315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2198511903" sldId="316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998310423" sldId="317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3971322145" sldId="318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4181752716" sldId="319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8133859" sldId="321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3605796306" sldId="322"/>
        </pc:sldMkLst>
      </pc:sldChg>
      <pc:sldChg chg="del">
        <pc:chgData name="Andrej Bogdanov (CSD)" userId="54a3fc38-bcd8-4812-b887-b84a314b9e17" providerId="ADAL" clId="{6D0B7DC6-81FB-8F40-8DEE-55B7A6AB2486}" dt="2021-02-16T02:55:49.765" v="369" actId="2696"/>
        <pc:sldMkLst>
          <pc:docMk/>
          <pc:sldMk cId="4186355493" sldId="323"/>
        </pc:sldMkLst>
      </pc:sldChg>
      <pc:sldChg chg="addSp delSp modSp new mod modClrScheme chgLayout">
        <pc:chgData name="Andrej Bogdanov (CSD)" userId="54a3fc38-bcd8-4812-b887-b84a314b9e17" providerId="ADAL" clId="{6D0B7DC6-81FB-8F40-8DEE-55B7A6AB2486}" dt="2021-02-16T04:31:18.138" v="1597" actId="1076"/>
        <pc:sldMkLst>
          <pc:docMk/>
          <pc:sldMk cId="2592757567" sldId="324"/>
        </pc:sldMkLst>
        <pc:spChg chg="add mod">
          <ac:chgData name="Andrej Bogdanov (CSD)" userId="54a3fc38-bcd8-4812-b887-b84a314b9e17" providerId="ADAL" clId="{6D0B7DC6-81FB-8F40-8DEE-55B7A6AB2486}" dt="2021-02-16T02:29:00.699" v="209" actId="114"/>
          <ac:spMkLst>
            <pc:docMk/>
            <pc:sldMk cId="2592757567" sldId="324"/>
            <ac:spMk id="2" creationId="{F3F315A6-E16D-2D4B-91A5-9A3345EC099A}"/>
          </ac:spMkLst>
        </pc:spChg>
        <pc:spChg chg="add mod">
          <ac:chgData name="Andrej Bogdanov (CSD)" userId="54a3fc38-bcd8-4812-b887-b84a314b9e17" providerId="ADAL" clId="{6D0B7DC6-81FB-8F40-8DEE-55B7A6AB2486}" dt="2021-02-16T02:40:26.059" v="242" actId="1035"/>
          <ac:spMkLst>
            <pc:docMk/>
            <pc:sldMk cId="2592757567" sldId="324"/>
            <ac:spMk id="3" creationId="{3573C8B9-EE22-694E-8A7E-6487FEB0A708}"/>
          </ac:spMkLst>
        </pc:spChg>
        <pc:spChg chg="add mod">
          <ac:chgData name="Andrej Bogdanov (CSD)" userId="54a3fc38-bcd8-4812-b887-b84a314b9e17" providerId="ADAL" clId="{6D0B7DC6-81FB-8F40-8DEE-55B7A6AB2486}" dt="2021-02-16T02:43:47.975" v="266" actId="1035"/>
          <ac:spMkLst>
            <pc:docMk/>
            <pc:sldMk cId="2592757567" sldId="324"/>
            <ac:spMk id="4" creationId="{59AF2895-8B5D-594D-84AC-693467383C0D}"/>
          </ac:spMkLst>
        </pc:spChg>
        <pc:spChg chg="add mod">
          <ac:chgData name="Andrej Bogdanov (CSD)" userId="54a3fc38-bcd8-4812-b887-b84a314b9e17" providerId="ADAL" clId="{6D0B7DC6-81FB-8F40-8DEE-55B7A6AB2486}" dt="2021-02-16T04:31:18.138" v="1597" actId="1076"/>
          <ac:spMkLst>
            <pc:docMk/>
            <pc:sldMk cId="2592757567" sldId="324"/>
            <ac:spMk id="9" creationId="{823D4BBA-A9C2-E249-B0CA-CD12857083A2}"/>
          </ac:spMkLst>
        </pc:spChg>
        <pc:spChg chg="add del mod">
          <ac:chgData name="Andrej Bogdanov (CSD)" userId="54a3fc38-bcd8-4812-b887-b84a314b9e17" providerId="ADAL" clId="{6D0B7DC6-81FB-8F40-8DEE-55B7A6AB2486}" dt="2021-02-16T02:46:25.687" v="314"/>
          <ac:spMkLst>
            <pc:docMk/>
            <pc:sldMk cId="2592757567" sldId="324"/>
            <ac:spMk id="10" creationId="{661A22E7-602B-274A-8B05-C7E798B72C11}"/>
          </ac:spMkLst>
        </pc:spChg>
        <pc:spChg chg="add mod">
          <ac:chgData name="Andrej Bogdanov (CSD)" userId="54a3fc38-bcd8-4812-b887-b84a314b9e17" providerId="ADAL" clId="{6D0B7DC6-81FB-8F40-8DEE-55B7A6AB2486}" dt="2021-02-16T02:48:02.881" v="352" actId="1037"/>
          <ac:spMkLst>
            <pc:docMk/>
            <pc:sldMk cId="2592757567" sldId="324"/>
            <ac:spMk id="11" creationId="{42201C49-6A65-B64B-A158-EA92AE963978}"/>
          </ac:spMkLst>
        </pc:spChg>
        <pc:spChg chg="add mod">
          <ac:chgData name="Andrej Bogdanov (CSD)" userId="54a3fc38-bcd8-4812-b887-b84a314b9e17" providerId="ADAL" clId="{6D0B7DC6-81FB-8F40-8DEE-55B7A6AB2486}" dt="2021-02-16T02:52:36.382" v="368" actId="1038"/>
          <ac:spMkLst>
            <pc:docMk/>
            <pc:sldMk cId="2592757567" sldId="324"/>
            <ac:spMk id="12" creationId="{28C203AC-288F-B44A-8179-691A3E284D89}"/>
          </ac:spMkLst>
        </pc:spChg>
        <pc:picChg chg="add mod">
          <ac:chgData name="Andrej Bogdanov (CSD)" userId="54a3fc38-bcd8-4812-b887-b84a314b9e17" providerId="ADAL" clId="{6D0B7DC6-81FB-8F40-8DEE-55B7A6AB2486}" dt="2021-02-16T02:43:56.300" v="274" actId="1035"/>
          <ac:picMkLst>
            <pc:docMk/>
            <pc:sldMk cId="2592757567" sldId="324"/>
            <ac:picMk id="6" creationId="{51B0F6FC-30CE-E744-A532-41CDBD542CAC}"/>
          </ac:picMkLst>
        </pc:picChg>
        <pc:picChg chg="add mod">
          <ac:chgData name="Andrej Bogdanov (CSD)" userId="54a3fc38-bcd8-4812-b887-b84a314b9e17" providerId="ADAL" clId="{6D0B7DC6-81FB-8F40-8DEE-55B7A6AB2486}" dt="2021-02-16T02:43:56.300" v="274" actId="1035"/>
          <ac:picMkLst>
            <pc:docMk/>
            <pc:sldMk cId="2592757567" sldId="324"/>
            <ac:picMk id="8" creationId="{D9D9E586-63EC-C046-915F-9AE3F2705B2F}"/>
          </ac:picMkLst>
        </pc:picChg>
      </pc:sldChg>
      <pc:sldChg chg="addSp delSp modSp new mod">
        <pc:chgData name="Andrej Bogdanov (CSD)" userId="54a3fc38-bcd8-4812-b887-b84a314b9e17" providerId="ADAL" clId="{6D0B7DC6-81FB-8F40-8DEE-55B7A6AB2486}" dt="2021-02-16T03:43:04.420" v="747" actId="1035"/>
        <pc:sldMkLst>
          <pc:docMk/>
          <pc:sldMk cId="3333352670" sldId="325"/>
        </pc:sldMkLst>
        <pc:spChg chg="add mod">
          <ac:chgData name="Andrej Bogdanov (CSD)" userId="54a3fc38-bcd8-4812-b887-b84a314b9e17" providerId="ADAL" clId="{6D0B7DC6-81FB-8F40-8DEE-55B7A6AB2486}" dt="2021-02-16T03:40:58.301" v="679" actId="1076"/>
          <ac:spMkLst>
            <pc:docMk/>
            <pc:sldMk cId="3333352670" sldId="325"/>
            <ac:spMk id="2" creationId="{1BB67218-4B2D-2F49-B3C1-3A7795B275AC}"/>
          </ac:spMkLst>
        </pc:spChg>
        <pc:spChg chg="add mod">
          <ac:chgData name="Andrej Bogdanov (CSD)" userId="54a3fc38-bcd8-4812-b887-b84a314b9e17" providerId="ADAL" clId="{6D0B7DC6-81FB-8F40-8DEE-55B7A6AB2486}" dt="2021-02-16T03:43:04.420" v="747" actId="1035"/>
          <ac:spMkLst>
            <pc:docMk/>
            <pc:sldMk cId="3333352670" sldId="325"/>
            <ac:spMk id="3" creationId="{64D3D83D-BB30-6E43-9DDB-961C9155257E}"/>
          </ac:spMkLst>
        </pc:spChg>
        <pc:spChg chg="add del">
          <ac:chgData name="Andrej Bogdanov (CSD)" userId="54a3fc38-bcd8-4812-b887-b84a314b9e17" providerId="ADAL" clId="{6D0B7DC6-81FB-8F40-8DEE-55B7A6AB2486}" dt="2021-02-16T03:42:55.398" v="734" actId="478"/>
          <ac:spMkLst>
            <pc:docMk/>
            <pc:sldMk cId="3333352670" sldId="325"/>
            <ac:spMk id="4" creationId="{D1D07EB8-F326-E846-B1F8-05E19E32F5C2}"/>
          </ac:spMkLst>
        </pc:spChg>
      </pc:sldChg>
      <pc:sldChg chg="addSp delSp modSp add mod">
        <pc:chgData name="Andrej Bogdanov (CSD)" userId="54a3fc38-bcd8-4812-b887-b84a314b9e17" providerId="ADAL" clId="{6D0B7DC6-81FB-8F40-8DEE-55B7A6AB2486}" dt="2021-02-16T03:35:01.047" v="654" actId="1035"/>
        <pc:sldMkLst>
          <pc:docMk/>
          <pc:sldMk cId="1854997407" sldId="326"/>
        </pc:sldMkLst>
        <pc:spChg chg="add mod">
          <ac:chgData name="Andrej Bogdanov (CSD)" userId="54a3fc38-bcd8-4812-b887-b84a314b9e17" providerId="ADAL" clId="{6D0B7DC6-81FB-8F40-8DEE-55B7A6AB2486}" dt="2021-02-16T03:34:47.200" v="643" actId="20577"/>
          <ac:spMkLst>
            <pc:docMk/>
            <pc:sldMk cId="1854997407" sldId="326"/>
            <ac:spMk id="2" creationId="{B4C604D0-3158-7D4E-BB54-3C5895C1D734}"/>
          </ac:spMkLst>
        </pc:spChg>
        <pc:spChg chg="mod">
          <ac:chgData name="Andrej Bogdanov (CSD)" userId="54a3fc38-bcd8-4812-b887-b84a314b9e17" providerId="ADAL" clId="{6D0B7DC6-81FB-8F40-8DEE-55B7A6AB2486}" dt="2021-02-16T03:35:01.047" v="654" actId="1035"/>
          <ac:spMkLst>
            <pc:docMk/>
            <pc:sldMk cId="1854997407" sldId="326"/>
            <ac:spMk id="3" creationId="{5165EFEF-DC91-184D-BFBF-72E75D71884B}"/>
          </ac:spMkLst>
        </pc:spChg>
        <pc:spChg chg="add del mod">
          <ac:chgData name="Andrej Bogdanov (CSD)" userId="54a3fc38-bcd8-4812-b887-b84a314b9e17" providerId="ADAL" clId="{6D0B7DC6-81FB-8F40-8DEE-55B7A6AB2486}" dt="2021-02-16T03:30:45.563" v="536" actId="478"/>
          <ac:spMkLst>
            <pc:docMk/>
            <pc:sldMk cId="1854997407" sldId="326"/>
            <ac:spMk id="4" creationId="{64F8280B-C86D-234F-BE4D-C0F859D7BF1D}"/>
          </ac:spMkLst>
        </pc:spChg>
        <pc:spChg chg="add mod">
          <ac:chgData name="Andrej Bogdanov (CSD)" userId="54a3fc38-bcd8-4812-b887-b84a314b9e17" providerId="ADAL" clId="{6D0B7DC6-81FB-8F40-8DEE-55B7A6AB2486}" dt="2021-02-16T03:29:13.975" v="509" actId="1036"/>
          <ac:spMkLst>
            <pc:docMk/>
            <pc:sldMk cId="1854997407" sldId="326"/>
            <ac:spMk id="5" creationId="{8DC0C2D1-3C2B-B74A-A76B-2A5F0D390A7F}"/>
          </ac:spMkLst>
        </pc:spChg>
        <pc:spChg chg="add mod">
          <ac:chgData name="Andrej Bogdanov (CSD)" userId="54a3fc38-bcd8-4812-b887-b84a314b9e17" providerId="ADAL" clId="{6D0B7DC6-81FB-8F40-8DEE-55B7A6AB2486}" dt="2021-02-16T03:29:13.975" v="509" actId="1036"/>
          <ac:spMkLst>
            <pc:docMk/>
            <pc:sldMk cId="1854997407" sldId="326"/>
            <ac:spMk id="6" creationId="{CD5A029C-217B-C440-8630-538D27FD19F0}"/>
          </ac:spMkLst>
        </pc:spChg>
        <pc:spChg chg="add mod">
          <ac:chgData name="Andrej Bogdanov (CSD)" userId="54a3fc38-bcd8-4812-b887-b84a314b9e17" providerId="ADAL" clId="{6D0B7DC6-81FB-8F40-8DEE-55B7A6AB2486}" dt="2021-02-16T03:29:13.975" v="509" actId="1036"/>
          <ac:spMkLst>
            <pc:docMk/>
            <pc:sldMk cId="1854997407" sldId="326"/>
            <ac:spMk id="7" creationId="{EA999C2F-B576-AA44-8C2F-8AF8B2F0A782}"/>
          </ac:spMkLst>
        </pc:spChg>
        <pc:spChg chg="add del mod">
          <ac:chgData name="Andrej Bogdanov (CSD)" userId="54a3fc38-bcd8-4812-b887-b84a314b9e17" providerId="ADAL" clId="{6D0B7DC6-81FB-8F40-8DEE-55B7A6AB2486}" dt="2021-02-16T03:28:50.065" v="461" actId="478"/>
          <ac:spMkLst>
            <pc:docMk/>
            <pc:sldMk cId="1854997407" sldId="326"/>
            <ac:spMk id="8" creationId="{F51E035B-0EE4-8F43-8EF5-0729F0E9A36C}"/>
          </ac:spMkLst>
        </pc:spChg>
        <pc:cxnChg chg="add mod">
          <ac:chgData name="Andrej Bogdanov (CSD)" userId="54a3fc38-bcd8-4812-b887-b84a314b9e17" providerId="ADAL" clId="{6D0B7DC6-81FB-8F40-8DEE-55B7A6AB2486}" dt="2021-02-16T03:29:13.975" v="509" actId="1036"/>
          <ac:cxnSpMkLst>
            <pc:docMk/>
            <pc:sldMk cId="1854997407" sldId="326"/>
            <ac:cxnSpMk id="9" creationId="{2EA8F7BB-362A-F54F-A9E4-A599680AE69E}"/>
          </ac:cxnSpMkLst>
        </pc:cxnChg>
        <pc:cxnChg chg="add mod">
          <ac:chgData name="Andrej Bogdanov (CSD)" userId="54a3fc38-bcd8-4812-b887-b84a314b9e17" providerId="ADAL" clId="{6D0B7DC6-81FB-8F40-8DEE-55B7A6AB2486}" dt="2021-02-16T03:29:41.734" v="512" actId="1035"/>
          <ac:cxnSpMkLst>
            <pc:docMk/>
            <pc:sldMk cId="1854997407" sldId="326"/>
            <ac:cxnSpMk id="10" creationId="{F576EB40-E139-CF45-9804-94728A76EE91}"/>
          </ac:cxnSpMkLst>
        </pc:cxnChg>
        <pc:cxnChg chg="add mod">
          <ac:chgData name="Andrej Bogdanov (CSD)" userId="54a3fc38-bcd8-4812-b887-b84a314b9e17" providerId="ADAL" clId="{6D0B7DC6-81FB-8F40-8DEE-55B7A6AB2486}" dt="2021-02-16T03:29:41.734" v="512" actId="1035"/>
          <ac:cxnSpMkLst>
            <pc:docMk/>
            <pc:sldMk cId="1854997407" sldId="326"/>
            <ac:cxnSpMk id="11" creationId="{76FD67C3-6634-D141-8446-6A2ABD637343}"/>
          </ac:cxnSpMkLst>
        </pc:cxnChg>
        <pc:cxnChg chg="add mod">
          <ac:chgData name="Andrej Bogdanov (CSD)" userId="54a3fc38-bcd8-4812-b887-b84a314b9e17" providerId="ADAL" clId="{6D0B7DC6-81FB-8F40-8DEE-55B7A6AB2486}" dt="2021-02-16T03:35:01.047" v="654" actId="1035"/>
          <ac:cxnSpMkLst>
            <pc:docMk/>
            <pc:sldMk cId="1854997407" sldId="326"/>
            <ac:cxnSpMk id="12" creationId="{98E6E8C4-2E66-5344-9346-0F93C80252EA}"/>
          </ac:cxnSpMkLst>
        </pc:cxnChg>
        <pc:cxnChg chg="add del mod">
          <ac:chgData name="Andrej Bogdanov (CSD)" userId="54a3fc38-bcd8-4812-b887-b84a314b9e17" providerId="ADAL" clId="{6D0B7DC6-81FB-8F40-8DEE-55B7A6AB2486}" dt="2021-02-16T03:31:23.902" v="573" actId="478"/>
          <ac:cxnSpMkLst>
            <pc:docMk/>
            <pc:sldMk cId="1854997407" sldId="326"/>
            <ac:cxnSpMk id="13" creationId="{73E2416C-EF8F-C646-92CC-520FAA795B04}"/>
          </ac:cxnSpMkLst>
        </pc:cxnChg>
      </pc:sldChg>
      <pc:sldChg chg="delSp modSp add mod">
        <pc:chgData name="Andrej Bogdanov (CSD)" userId="54a3fc38-bcd8-4812-b887-b84a314b9e17" providerId="ADAL" clId="{6D0B7DC6-81FB-8F40-8DEE-55B7A6AB2486}" dt="2021-02-16T03:35:11.142" v="658" actId="207"/>
        <pc:sldMkLst>
          <pc:docMk/>
          <pc:sldMk cId="952276677" sldId="327"/>
        </pc:sldMkLst>
        <pc:spChg chg="mod">
          <ac:chgData name="Andrej Bogdanov (CSD)" userId="54a3fc38-bcd8-4812-b887-b84a314b9e17" providerId="ADAL" clId="{6D0B7DC6-81FB-8F40-8DEE-55B7A6AB2486}" dt="2021-02-16T03:34:44.062" v="639" actId="20577"/>
          <ac:spMkLst>
            <pc:docMk/>
            <pc:sldMk cId="952276677" sldId="327"/>
            <ac:spMk id="2" creationId="{B4C604D0-3158-7D4E-BB54-3C5895C1D734}"/>
          </ac:spMkLst>
        </pc:spChg>
        <pc:spChg chg="mod">
          <ac:chgData name="Andrej Bogdanov (CSD)" userId="54a3fc38-bcd8-4812-b887-b84a314b9e17" providerId="ADAL" clId="{6D0B7DC6-81FB-8F40-8DEE-55B7A6AB2486}" dt="2021-02-16T03:35:11.142" v="658" actId="207"/>
          <ac:spMkLst>
            <pc:docMk/>
            <pc:sldMk cId="952276677" sldId="327"/>
            <ac:spMk id="3" creationId="{5165EFEF-DC91-184D-BFBF-72E75D71884B}"/>
          </ac:spMkLst>
        </pc:spChg>
        <pc:cxnChg chg="del">
          <ac:chgData name="Andrej Bogdanov (CSD)" userId="54a3fc38-bcd8-4812-b887-b84a314b9e17" providerId="ADAL" clId="{6D0B7DC6-81FB-8F40-8DEE-55B7A6AB2486}" dt="2021-02-16T03:34:28.325" v="620" actId="478"/>
          <ac:cxnSpMkLst>
            <pc:docMk/>
            <pc:sldMk cId="952276677" sldId="327"/>
            <ac:cxnSpMk id="12" creationId="{98E6E8C4-2E66-5344-9346-0F93C80252EA}"/>
          </ac:cxnSpMkLst>
        </pc:cxnChg>
      </pc:sldChg>
      <pc:sldChg chg="addSp modSp new mod modClrScheme chgLayout">
        <pc:chgData name="Andrej Bogdanov (CSD)" userId="54a3fc38-bcd8-4812-b887-b84a314b9e17" providerId="ADAL" clId="{6D0B7DC6-81FB-8F40-8DEE-55B7A6AB2486}" dt="2021-02-16T03:51:27.468" v="941" actId="20577"/>
        <pc:sldMkLst>
          <pc:docMk/>
          <pc:sldMk cId="2508502271" sldId="328"/>
        </pc:sldMkLst>
        <pc:spChg chg="add mod">
          <ac:chgData name="Andrej Bogdanov (CSD)" userId="54a3fc38-bcd8-4812-b887-b84a314b9e17" providerId="ADAL" clId="{6D0B7DC6-81FB-8F40-8DEE-55B7A6AB2486}" dt="2021-02-16T03:51:27.468" v="941" actId="20577"/>
          <ac:spMkLst>
            <pc:docMk/>
            <pc:sldMk cId="2508502271" sldId="328"/>
            <ac:spMk id="2" creationId="{1B81CB34-B984-5F48-940C-236E9FB9C900}"/>
          </ac:spMkLst>
        </pc:spChg>
      </pc:sldChg>
      <pc:sldChg chg="modSp new mod">
        <pc:chgData name="Andrej Bogdanov (CSD)" userId="54a3fc38-bcd8-4812-b887-b84a314b9e17" providerId="ADAL" clId="{6D0B7DC6-81FB-8F40-8DEE-55B7A6AB2486}" dt="2021-02-16T03:49:12.568" v="783" actId="207"/>
        <pc:sldMkLst>
          <pc:docMk/>
          <pc:sldMk cId="2716114428" sldId="329"/>
        </pc:sldMkLst>
        <pc:spChg chg="mod">
          <ac:chgData name="Andrej Bogdanov (CSD)" userId="54a3fc38-bcd8-4812-b887-b84a314b9e17" providerId="ADAL" clId="{6D0B7DC6-81FB-8F40-8DEE-55B7A6AB2486}" dt="2021-02-16T03:49:12.568" v="783" actId="207"/>
          <ac:spMkLst>
            <pc:docMk/>
            <pc:sldMk cId="2716114428" sldId="329"/>
            <ac:spMk id="2" creationId="{077707E2-F971-7046-8E83-B7EBC39EC9B1}"/>
          </ac:spMkLst>
        </pc:spChg>
      </pc:sldChg>
      <pc:sldChg chg="addSp delSp modSp new del mod modClrScheme chgLayout">
        <pc:chgData name="Andrej Bogdanov (CSD)" userId="54a3fc38-bcd8-4812-b887-b84a314b9e17" providerId="ADAL" clId="{6D0B7DC6-81FB-8F40-8DEE-55B7A6AB2486}" dt="2021-02-16T03:53:26.672" v="947" actId="2696"/>
        <pc:sldMkLst>
          <pc:docMk/>
          <pc:sldMk cId="2219983174" sldId="330"/>
        </pc:sldMkLst>
        <pc:spChg chg="add del mod">
          <ac:chgData name="Andrej Bogdanov (CSD)" userId="54a3fc38-bcd8-4812-b887-b84a314b9e17" providerId="ADAL" clId="{6D0B7DC6-81FB-8F40-8DEE-55B7A6AB2486}" dt="2021-02-16T03:53:11.921" v="945"/>
          <ac:spMkLst>
            <pc:docMk/>
            <pc:sldMk cId="2219983174" sldId="330"/>
            <ac:spMk id="2" creationId="{B18C6E62-95AB-924E-ADA8-87354DC7905C}"/>
          </ac:spMkLst>
        </pc:spChg>
      </pc:sldChg>
      <pc:sldChg chg="addSp delSp modSp add mod">
        <pc:chgData name="Andrej Bogdanov (CSD)" userId="54a3fc38-bcd8-4812-b887-b84a314b9e17" providerId="ADAL" clId="{6D0B7DC6-81FB-8F40-8DEE-55B7A6AB2486}" dt="2021-02-16T04:01:28.934" v="1006" actId="478"/>
        <pc:sldMkLst>
          <pc:docMk/>
          <pc:sldMk cId="351016479" sldId="331"/>
        </pc:sldMkLst>
        <pc:spChg chg="mod">
          <ac:chgData name="Andrej Bogdanov (CSD)" userId="54a3fc38-bcd8-4812-b887-b84a314b9e17" providerId="ADAL" clId="{6D0B7DC6-81FB-8F40-8DEE-55B7A6AB2486}" dt="2021-02-16T03:54:06.332" v="962" actId="20577"/>
          <ac:spMkLst>
            <pc:docMk/>
            <pc:sldMk cId="351016479" sldId="331"/>
            <ac:spMk id="2" creationId="{077707E2-F971-7046-8E83-B7EBC39EC9B1}"/>
          </ac:spMkLst>
        </pc:spChg>
        <pc:spChg chg="add mod">
          <ac:chgData name="Andrej Bogdanov (CSD)" userId="54a3fc38-bcd8-4812-b887-b84a314b9e17" providerId="ADAL" clId="{6D0B7DC6-81FB-8F40-8DEE-55B7A6AB2486}" dt="2021-02-16T04:00:11.890" v="1005" actId="207"/>
          <ac:spMkLst>
            <pc:docMk/>
            <pc:sldMk cId="351016479" sldId="331"/>
            <ac:spMk id="3" creationId="{D6A96E3C-CB46-8747-9659-A63797DC083D}"/>
          </ac:spMkLst>
        </pc:spChg>
        <pc:spChg chg="add del mod">
          <ac:chgData name="Andrej Bogdanov (CSD)" userId="54a3fc38-bcd8-4812-b887-b84a314b9e17" providerId="ADAL" clId="{6D0B7DC6-81FB-8F40-8DEE-55B7A6AB2486}" dt="2021-02-16T04:01:28.934" v="1006" actId="478"/>
          <ac:spMkLst>
            <pc:docMk/>
            <pc:sldMk cId="351016479" sldId="331"/>
            <ac:spMk id="4" creationId="{AF5657A7-FE80-2D41-90A2-59CE87BDD929}"/>
          </ac:spMkLst>
        </pc:spChg>
      </pc:sldChg>
      <pc:sldChg chg="addSp delSp modSp new mod modClrScheme chgLayout">
        <pc:chgData name="Andrej Bogdanov (CSD)" userId="54a3fc38-bcd8-4812-b887-b84a314b9e17" providerId="ADAL" clId="{6D0B7DC6-81FB-8F40-8DEE-55B7A6AB2486}" dt="2021-02-16T04:08:17.610" v="1076" actId="207"/>
        <pc:sldMkLst>
          <pc:docMk/>
          <pc:sldMk cId="55323223" sldId="332"/>
        </pc:sldMkLst>
        <pc:spChg chg="del">
          <ac:chgData name="Andrej Bogdanov (CSD)" userId="54a3fc38-bcd8-4812-b887-b84a314b9e17" providerId="ADAL" clId="{6D0B7DC6-81FB-8F40-8DEE-55B7A6AB2486}" dt="2021-02-16T04:02:31.608" v="1010" actId="700"/>
          <ac:spMkLst>
            <pc:docMk/>
            <pc:sldMk cId="55323223" sldId="332"/>
            <ac:spMk id="2" creationId="{D4220EA4-8993-4B4D-9AA8-ACFCC7A03E8F}"/>
          </ac:spMkLst>
        </pc:spChg>
        <pc:spChg chg="add mod">
          <ac:chgData name="Andrej Bogdanov (CSD)" userId="54a3fc38-bcd8-4812-b887-b84a314b9e17" providerId="ADAL" clId="{6D0B7DC6-81FB-8F40-8DEE-55B7A6AB2486}" dt="2021-02-16T04:08:17.610" v="1076" actId="207"/>
          <ac:spMkLst>
            <pc:docMk/>
            <pc:sldMk cId="55323223" sldId="332"/>
            <ac:spMk id="3" creationId="{693C0B1F-9614-6948-9A0B-27731DADFD44}"/>
          </ac:spMkLst>
        </pc:spChg>
        <pc:cxnChg chg="add mod">
          <ac:chgData name="Andrej Bogdanov (CSD)" userId="54a3fc38-bcd8-4812-b887-b84a314b9e17" providerId="ADAL" clId="{6D0B7DC6-81FB-8F40-8DEE-55B7A6AB2486}" dt="2021-02-16T04:07:59.089" v="1067" actId="1038"/>
          <ac:cxnSpMkLst>
            <pc:docMk/>
            <pc:sldMk cId="55323223" sldId="332"/>
            <ac:cxnSpMk id="4" creationId="{CEC34E04-5157-F340-8A59-E7984BA4977A}"/>
          </ac:cxnSpMkLst>
        </pc:cxnChg>
        <pc:cxnChg chg="add mod">
          <ac:chgData name="Andrej Bogdanov (CSD)" userId="54a3fc38-bcd8-4812-b887-b84a314b9e17" providerId="ADAL" clId="{6D0B7DC6-81FB-8F40-8DEE-55B7A6AB2486}" dt="2021-02-16T04:08:03.880" v="1075" actId="1035"/>
          <ac:cxnSpMkLst>
            <pc:docMk/>
            <pc:sldMk cId="55323223" sldId="332"/>
            <ac:cxnSpMk id="5" creationId="{614ED725-60BE-DE45-9C09-8ADF10698E12}"/>
          </ac:cxnSpMkLst>
        </pc:cxnChg>
      </pc:sldChg>
      <pc:sldChg chg="addSp delSp modSp new mod modClrScheme chgLayout">
        <pc:chgData name="Andrej Bogdanov (CSD)" userId="54a3fc38-bcd8-4812-b887-b84a314b9e17" providerId="ADAL" clId="{6D0B7DC6-81FB-8F40-8DEE-55B7A6AB2486}" dt="2021-02-16T04:31:53.033" v="1625" actId="1037"/>
        <pc:sldMkLst>
          <pc:docMk/>
          <pc:sldMk cId="870056491" sldId="333"/>
        </pc:sldMkLst>
        <pc:spChg chg="add mod">
          <ac:chgData name="Andrej Bogdanov (CSD)" userId="54a3fc38-bcd8-4812-b887-b84a314b9e17" providerId="ADAL" clId="{6D0B7DC6-81FB-8F40-8DEE-55B7A6AB2486}" dt="2021-02-16T04:30:33.849" v="1578" actId="20577"/>
          <ac:spMkLst>
            <pc:docMk/>
            <pc:sldMk cId="870056491" sldId="333"/>
            <ac:spMk id="2" creationId="{150C2EE2-9B31-4242-A127-8C5A0D4E4CFE}"/>
          </ac:spMkLst>
        </pc:spChg>
        <pc:spChg chg="add del mod">
          <ac:chgData name="Andrej Bogdanov (CSD)" userId="54a3fc38-bcd8-4812-b887-b84a314b9e17" providerId="ADAL" clId="{6D0B7DC6-81FB-8F40-8DEE-55B7A6AB2486}" dt="2021-02-16T04:21:32.104" v="1394" actId="478"/>
          <ac:spMkLst>
            <pc:docMk/>
            <pc:sldMk cId="870056491" sldId="333"/>
            <ac:spMk id="3" creationId="{1BBEC6F3-9FC3-9441-85C4-627FDF454E5E}"/>
          </ac:spMkLst>
        </pc:spChg>
        <pc:spChg chg="add del mod">
          <ac:chgData name="Andrej Bogdanov (CSD)" userId="54a3fc38-bcd8-4812-b887-b84a314b9e17" providerId="ADAL" clId="{6D0B7DC6-81FB-8F40-8DEE-55B7A6AB2486}" dt="2021-02-16T04:21:33.794" v="1395" actId="478"/>
          <ac:spMkLst>
            <pc:docMk/>
            <pc:sldMk cId="870056491" sldId="333"/>
            <ac:spMk id="4" creationId="{B21E370A-7351-4847-AB6C-FCEB701B05A6}"/>
          </ac:spMkLst>
        </pc:spChg>
        <pc:spChg chg="add mod">
          <ac:chgData name="Andrej Bogdanov (CSD)" userId="54a3fc38-bcd8-4812-b887-b84a314b9e17" providerId="ADAL" clId="{6D0B7DC6-81FB-8F40-8DEE-55B7A6AB2486}" dt="2021-02-16T04:31:02.906" v="1594" actId="1035"/>
          <ac:spMkLst>
            <pc:docMk/>
            <pc:sldMk cId="870056491" sldId="333"/>
            <ac:spMk id="5" creationId="{88353386-1627-5F45-82D8-4292A8F4BD72}"/>
          </ac:spMkLst>
        </pc:spChg>
        <pc:spChg chg="add mod">
          <ac:chgData name="Andrej Bogdanov (CSD)" userId="54a3fc38-bcd8-4812-b887-b84a314b9e17" providerId="ADAL" clId="{6D0B7DC6-81FB-8F40-8DEE-55B7A6AB2486}" dt="2021-02-16T04:31:02.906" v="1594" actId="1035"/>
          <ac:spMkLst>
            <pc:docMk/>
            <pc:sldMk cId="870056491" sldId="333"/>
            <ac:spMk id="8" creationId="{620391E0-32F9-DA49-B220-83484123714D}"/>
          </ac:spMkLst>
        </pc:spChg>
        <pc:spChg chg="add mod">
          <ac:chgData name="Andrej Bogdanov (CSD)" userId="54a3fc38-bcd8-4812-b887-b84a314b9e17" providerId="ADAL" clId="{6D0B7DC6-81FB-8F40-8DEE-55B7A6AB2486}" dt="2021-02-16T04:31:02.906" v="1594" actId="1035"/>
          <ac:spMkLst>
            <pc:docMk/>
            <pc:sldMk cId="870056491" sldId="333"/>
            <ac:spMk id="10" creationId="{1039B328-D9A4-3A44-A2D4-5CAE5E92FBB8}"/>
          </ac:spMkLst>
        </pc:spChg>
        <pc:spChg chg="add mod">
          <ac:chgData name="Andrej Bogdanov (CSD)" userId="54a3fc38-bcd8-4812-b887-b84a314b9e17" providerId="ADAL" clId="{6D0B7DC6-81FB-8F40-8DEE-55B7A6AB2486}" dt="2021-02-16T04:31:34.069" v="1606" actId="1038"/>
          <ac:spMkLst>
            <pc:docMk/>
            <pc:sldMk cId="870056491" sldId="333"/>
            <ac:spMk id="14" creationId="{B7A5C0EB-5482-554C-BE4A-551286133BE0}"/>
          </ac:spMkLst>
        </pc:spChg>
        <pc:picChg chg="add mod">
          <ac:chgData name="Andrej Bogdanov (CSD)" userId="54a3fc38-bcd8-4812-b887-b84a314b9e17" providerId="ADAL" clId="{6D0B7DC6-81FB-8F40-8DEE-55B7A6AB2486}" dt="2021-02-16T04:31:53.033" v="1625" actId="1037"/>
          <ac:picMkLst>
            <pc:docMk/>
            <pc:sldMk cId="870056491" sldId="333"/>
            <ac:picMk id="16" creationId="{9D3CD291-6AE5-8146-B26D-80BDA29ABB47}"/>
          </ac:picMkLst>
        </pc:picChg>
        <pc:cxnChg chg="add mod">
          <ac:chgData name="Andrej Bogdanov (CSD)" userId="54a3fc38-bcd8-4812-b887-b84a314b9e17" providerId="ADAL" clId="{6D0B7DC6-81FB-8F40-8DEE-55B7A6AB2486}" dt="2021-02-16T04:31:02.906" v="1594" actId="1035"/>
          <ac:cxnSpMkLst>
            <pc:docMk/>
            <pc:sldMk cId="870056491" sldId="333"/>
            <ac:cxnSpMk id="6" creationId="{9DF6B778-635F-6A40-B3B5-69A23DF2CF43}"/>
          </ac:cxnSpMkLst>
        </pc:cxnChg>
        <pc:cxnChg chg="add mod">
          <ac:chgData name="Andrej Bogdanov (CSD)" userId="54a3fc38-bcd8-4812-b887-b84a314b9e17" providerId="ADAL" clId="{6D0B7DC6-81FB-8F40-8DEE-55B7A6AB2486}" dt="2021-02-16T04:31:02.906" v="1594" actId="1035"/>
          <ac:cxnSpMkLst>
            <pc:docMk/>
            <pc:sldMk cId="870056491" sldId="333"/>
            <ac:cxnSpMk id="12" creationId="{F186A6A9-CB73-B44A-B5C5-ECC7E38C8361}"/>
          </ac:cxnSpMkLst>
        </pc:cxnChg>
      </pc:sldChg>
      <pc:sldChg chg="new del">
        <pc:chgData name="Andrej Bogdanov (CSD)" userId="54a3fc38-bcd8-4812-b887-b84a314b9e17" providerId="ADAL" clId="{6D0B7DC6-81FB-8F40-8DEE-55B7A6AB2486}" dt="2021-02-16T04:02:22.904" v="1009" actId="2696"/>
        <pc:sldMkLst>
          <pc:docMk/>
          <pc:sldMk cId="3749101147" sldId="333"/>
        </pc:sldMkLst>
      </pc:sldChg>
      <pc:sldChg chg="addSp modSp new mod">
        <pc:chgData name="Andrej Bogdanov (CSD)" userId="54a3fc38-bcd8-4812-b887-b84a314b9e17" providerId="ADAL" clId="{6D0B7DC6-81FB-8F40-8DEE-55B7A6AB2486}" dt="2021-02-16T04:17:11.867" v="1393" actId="1038"/>
        <pc:sldMkLst>
          <pc:docMk/>
          <pc:sldMk cId="1920346700" sldId="334"/>
        </pc:sldMkLst>
        <pc:spChg chg="add mod">
          <ac:chgData name="Andrej Bogdanov (CSD)" userId="54a3fc38-bcd8-4812-b887-b84a314b9e17" providerId="ADAL" clId="{6D0B7DC6-81FB-8F40-8DEE-55B7A6AB2486}" dt="2021-02-16T04:12:05.632" v="1262" actId="1035"/>
          <ac:spMkLst>
            <pc:docMk/>
            <pc:sldMk cId="1920346700" sldId="334"/>
            <ac:spMk id="2" creationId="{95835130-CA3C-2B47-B91D-60CA579B7FB7}"/>
          </ac:spMkLst>
        </pc:spChg>
        <pc:spChg chg="add mod">
          <ac:chgData name="Andrej Bogdanov (CSD)" userId="54a3fc38-bcd8-4812-b887-b84a314b9e17" providerId="ADAL" clId="{6D0B7DC6-81FB-8F40-8DEE-55B7A6AB2486}" dt="2021-02-16T04:15:53.534" v="1305" actId="1036"/>
          <ac:spMkLst>
            <pc:docMk/>
            <pc:sldMk cId="1920346700" sldId="334"/>
            <ac:spMk id="3" creationId="{213E740C-AEF0-E948-84E7-ED282EE5DF9B}"/>
          </ac:spMkLst>
        </pc:spChg>
        <pc:spChg chg="add mod">
          <ac:chgData name="Andrej Bogdanov (CSD)" userId="54a3fc38-bcd8-4812-b887-b84a314b9e17" providerId="ADAL" clId="{6D0B7DC6-81FB-8F40-8DEE-55B7A6AB2486}" dt="2021-02-16T04:17:04.862" v="1388" actId="1037"/>
          <ac:spMkLst>
            <pc:docMk/>
            <pc:sldMk cId="1920346700" sldId="334"/>
            <ac:spMk id="5" creationId="{573E29D9-2992-1448-8B50-2B398880E94B}"/>
          </ac:spMkLst>
        </pc:spChg>
        <pc:spChg chg="add mod">
          <ac:chgData name="Andrej Bogdanov (CSD)" userId="54a3fc38-bcd8-4812-b887-b84a314b9e17" providerId="ADAL" clId="{6D0B7DC6-81FB-8F40-8DEE-55B7A6AB2486}" dt="2021-02-16T04:17:04.862" v="1388" actId="1037"/>
          <ac:spMkLst>
            <pc:docMk/>
            <pc:sldMk cId="1920346700" sldId="334"/>
            <ac:spMk id="6" creationId="{3DB382CF-190B-AF4B-B2CC-88A832A45BB5}"/>
          </ac:spMkLst>
        </pc:spChg>
        <pc:spChg chg="add mod">
          <ac:chgData name="Andrej Bogdanov (CSD)" userId="54a3fc38-bcd8-4812-b887-b84a314b9e17" providerId="ADAL" clId="{6D0B7DC6-81FB-8F40-8DEE-55B7A6AB2486}" dt="2021-02-16T04:17:04.862" v="1388" actId="1037"/>
          <ac:spMkLst>
            <pc:docMk/>
            <pc:sldMk cId="1920346700" sldId="334"/>
            <ac:spMk id="7" creationId="{2A32145F-FEC7-2A46-AAA8-448149969F7A}"/>
          </ac:spMkLst>
        </pc:spChg>
        <pc:cxnChg chg="add mod">
          <ac:chgData name="Andrej Bogdanov (CSD)" userId="54a3fc38-bcd8-4812-b887-b84a314b9e17" providerId="ADAL" clId="{6D0B7DC6-81FB-8F40-8DEE-55B7A6AB2486}" dt="2021-02-16T04:15:56.999" v="1315" actId="1036"/>
          <ac:cxnSpMkLst>
            <pc:docMk/>
            <pc:sldMk cId="1920346700" sldId="334"/>
            <ac:cxnSpMk id="4" creationId="{FB0C3B9A-66BA-3248-A65D-528FB0D1F7E8}"/>
          </ac:cxnSpMkLst>
        </pc:cxnChg>
        <pc:cxnChg chg="add mod">
          <ac:chgData name="Andrej Bogdanov (CSD)" userId="54a3fc38-bcd8-4812-b887-b84a314b9e17" providerId="ADAL" clId="{6D0B7DC6-81FB-8F40-8DEE-55B7A6AB2486}" dt="2021-02-16T04:17:04.862" v="1388" actId="1037"/>
          <ac:cxnSpMkLst>
            <pc:docMk/>
            <pc:sldMk cId="1920346700" sldId="334"/>
            <ac:cxnSpMk id="8" creationId="{48765D44-73BB-6246-A690-8E8D6656AC59}"/>
          </ac:cxnSpMkLst>
        </pc:cxnChg>
        <pc:cxnChg chg="add mod">
          <ac:chgData name="Andrej Bogdanov (CSD)" userId="54a3fc38-bcd8-4812-b887-b84a314b9e17" providerId="ADAL" clId="{6D0B7DC6-81FB-8F40-8DEE-55B7A6AB2486}" dt="2021-02-16T04:17:11.867" v="1393" actId="1038"/>
          <ac:cxnSpMkLst>
            <pc:docMk/>
            <pc:sldMk cId="1920346700" sldId="334"/>
            <ac:cxnSpMk id="11" creationId="{7601DE1D-1BBB-814D-AA79-B4B191A79DEC}"/>
          </ac:cxnSpMkLst>
        </pc:cxnChg>
      </pc:sldChg>
      <pc:sldChg chg="delSp modSp add mod">
        <pc:chgData name="Andrej Bogdanov (CSD)" userId="54a3fc38-bcd8-4812-b887-b84a314b9e17" providerId="ADAL" clId="{6D0B7DC6-81FB-8F40-8DEE-55B7A6AB2486}" dt="2021-02-16T04:32:19.926" v="1655" actId="478"/>
        <pc:sldMkLst>
          <pc:docMk/>
          <pc:sldMk cId="1922373272" sldId="335"/>
        </pc:sldMkLst>
        <pc:spChg chg="mod">
          <ac:chgData name="Andrej Bogdanov (CSD)" userId="54a3fc38-bcd8-4812-b887-b84a314b9e17" providerId="ADAL" clId="{6D0B7DC6-81FB-8F40-8DEE-55B7A6AB2486}" dt="2021-02-16T04:32:17.276" v="1654" actId="20577"/>
          <ac:spMkLst>
            <pc:docMk/>
            <pc:sldMk cId="1922373272" sldId="335"/>
            <ac:spMk id="2" creationId="{077707E2-F971-7046-8E83-B7EBC39EC9B1}"/>
          </ac:spMkLst>
        </pc:spChg>
        <pc:spChg chg="del">
          <ac:chgData name="Andrej Bogdanov (CSD)" userId="54a3fc38-bcd8-4812-b887-b84a314b9e17" providerId="ADAL" clId="{6D0B7DC6-81FB-8F40-8DEE-55B7A6AB2486}" dt="2021-02-16T04:32:19.926" v="1655" actId="478"/>
          <ac:spMkLst>
            <pc:docMk/>
            <pc:sldMk cId="1922373272" sldId="335"/>
            <ac:spMk id="3" creationId="{D6A96E3C-CB46-8747-9659-A63797DC083D}"/>
          </ac:spMkLst>
        </pc:spChg>
      </pc:sldChg>
      <pc:sldChg chg="new del">
        <pc:chgData name="Andrej Bogdanov (CSD)" userId="54a3fc38-bcd8-4812-b887-b84a314b9e17" providerId="ADAL" clId="{6D0B7DC6-81FB-8F40-8DEE-55B7A6AB2486}" dt="2021-02-16T04:34:35.417" v="1657" actId="2696"/>
        <pc:sldMkLst>
          <pc:docMk/>
          <pc:sldMk cId="2464924091" sldId="336"/>
        </pc:sldMkLst>
      </pc:sldChg>
      <pc:sldChg chg="addSp modSp new mod">
        <pc:chgData name="Andrej Bogdanov (CSD)" userId="54a3fc38-bcd8-4812-b887-b84a314b9e17" providerId="ADAL" clId="{6D0B7DC6-81FB-8F40-8DEE-55B7A6AB2486}" dt="2021-02-16T04:35:32.149" v="1660" actId="20577"/>
        <pc:sldMkLst>
          <pc:docMk/>
          <pc:sldMk cId="4203333580" sldId="336"/>
        </pc:sldMkLst>
        <pc:spChg chg="add mod">
          <ac:chgData name="Andrej Bogdanov (CSD)" userId="54a3fc38-bcd8-4812-b887-b84a314b9e17" providerId="ADAL" clId="{6D0B7DC6-81FB-8F40-8DEE-55B7A6AB2486}" dt="2021-02-16T04:35:32.149" v="1660" actId="20577"/>
          <ac:spMkLst>
            <pc:docMk/>
            <pc:sldMk cId="4203333580" sldId="336"/>
            <ac:spMk id="2" creationId="{26DE671C-CD4D-9C4C-ACC8-30B6250C1B2E}"/>
          </ac:spMkLst>
        </pc:spChg>
      </pc:sldChg>
      <pc:sldChg chg="addSp modSp add mod">
        <pc:chgData name="Andrej Bogdanov (CSD)" userId="54a3fc38-bcd8-4812-b887-b84a314b9e17" providerId="ADAL" clId="{6D0B7DC6-81FB-8F40-8DEE-55B7A6AB2486}" dt="2021-02-16T04:52:49.599" v="2021" actId="20577"/>
        <pc:sldMkLst>
          <pc:docMk/>
          <pc:sldMk cId="1042251454" sldId="337"/>
        </pc:sldMkLst>
        <pc:spChg chg="mod">
          <ac:chgData name="Andrej Bogdanov (CSD)" userId="54a3fc38-bcd8-4812-b887-b84a314b9e17" providerId="ADAL" clId="{6D0B7DC6-81FB-8F40-8DEE-55B7A6AB2486}" dt="2021-02-16T04:52:27.364" v="1990" actId="1038"/>
          <ac:spMkLst>
            <pc:docMk/>
            <pc:sldMk cId="1042251454" sldId="337"/>
            <ac:spMk id="2" creationId="{26DE671C-CD4D-9C4C-ACC8-30B6250C1B2E}"/>
          </ac:spMkLst>
        </pc:spChg>
        <pc:spChg chg="add mod">
          <ac:chgData name="Andrej Bogdanov (CSD)" userId="54a3fc38-bcd8-4812-b887-b84a314b9e17" providerId="ADAL" clId="{6D0B7DC6-81FB-8F40-8DEE-55B7A6AB2486}" dt="2021-02-16T04:52:27.364" v="1990" actId="1038"/>
          <ac:spMkLst>
            <pc:docMk/>
            <pc:sldMk cId="1042251454" sldId="337"/>
            <ac:spMk id="4" creationId="{D56E6797-FE09-9847-B4CB-50DA5ADF1E28}"/>
          </ac:spMkLst>
        </pc:spChg>
        <pc:spChg chg="add mod">
          <ac:chgData name="Andrej Bogdanov (CSD)" userId="54a3fc38-bcd8-4812-b887-b84a314b9e17" providerId="ADAL" clId="{6D0B7DC6-81FB-8F40-8DEE-55B7A6AB2486}" dt="2021-02-16T04:52:27.364" v="1990" actId="1038"/>
          <ac:spMkLst>
            <pc:docMk/>
            <pc:sldMk cId="1042251454" sldId="337"/>
            <ac:spMk id="5" creationId="{8CC10A5F-ED13-FF45-99E2-F543A51CC9BB}"/>
          </ac:spMkLst>
        </pc:spChg>
        <pc:spChg chg="add mod">
          <ac:chgData name="Andrej Bogdanov (CSD)" userId="54a3fc38-bcd8-4812-b887-b84a314b9e17" providerId="ADAL" clId="{6D0B7DC6-81FB-8F40-8DEE-55B7A6AB2486}" dt="2021-02-16T04:52:49.599" v="2021" actId="20577"/>
          <ac:spMkLst>
            <pc:docMk/>
            <pc:sldMk cId="1042251454" sldId="337"/>
            <ac:spMk id="6" creationId="{E25FB56C-1BA4-2048-BC3A-E1BDE172B48F}"/>
          </ac:spMkLst>
        </pc:spChg>
        <pc:cxnChg chg="add mod">
          <ac:chgData name="Andrej Bogdanov (CSD)" userId="54a3fc38-bcd8-4812-b887-b84a314b9e17" providerId="ADAL" clId="{6D0B7DC6-81FB-8F40-8DEE-55B7A6AB2486}" dt="2021-02-16T04:52:27.364" v="1990" actId="1038"/>
          <ac:cxnSpMkLst>
            <pc:docMk/>
            <pc:sldMk cId="1042251454" sldId="337"/>
            <ac:cxnSpMk id="3" creationId="{F5263F0F-1C4A-704E-85F4-0F2C08E09E73}"/>
          </ac:cxnSpMkLst>
        </pc:cxnChg>
        <pc:cxnChg chg="add mod">
          <ac:chgData name="Andrej Bogdanov (CSD)" userId="54a3fc38-bcd8-4812-b887-b84a314b9e17" providerId="ADAL" clId="{6D0B7DC6-81FB-8F40-8DEE-55B7A6AB2486}" dt="2021-02-16T04:52:37.394" v="2016" actId="1037"/>
          <ac:cxnSpMkLst>
            <pc:docMk/>
            <pc:sldMk cId="1042251454" sldId="337"/>
            <ac:cxnSpMk id="7" creationId="{7826CD36-88D7-FA4C-8959-A0DBBB07D0B9}"/>
          </ac:cxnSpMkLst>
        </pc:cxnChg>
      </pc:sldChg>
      <pc:sldChg chg="addSp modSp add mod">
        <pc:chgData name="Andrej Bogdanov (CSD)" userId="54a3fc38-bcd8-4812-b887-b84a314b9e17" providerId="ADAL" clId="{6D0B7DC6-81FB-8F40-8DEE-55B7A6AB2486}" dt="2021-02-16T04:59:14.212" v="2335"/>
        <pc:sldMkLst>
          <pc:docMk/>
          <pc:sldMk cId="3469355701" sldId="338"/>
        </pc:sldMkLst>
        <pc:spChg chg="mod">
          <ac:chgData name="Andrej Bogdanov (CSD)" userId="54a3fc38-bcd8-4812-b887-b84a314b9e17" providerId="ADAL" clId="{6D0B7DC6-81FB-8F40-8DEE-55B7A6AB2486}" dt="2021-02-16T04:59:14.212" v="2335"/>
          <ac:spMkLst>
            <pc:docMk/>
            <pc:sldMk cId="3469355701" sldId="338"/>
            <ac:spMk id="2" creationId="{077707E2-F971-7046-8E83-B7EBC39EC9B1}"/>
          </ac:spMkLst>
        </pc:spChg>
        <pc:spChg chg="add mod">
          <ac:chgData name="Andrej Bogdanov (CSD)" userId="54a3fc38-bcd8-4812-b887-b84a314b9e17" providerId="ADAL" clId="{6D0B7DC6-81FB-8F40-8DEE-55B7A6AB2486}" dt="2021-02-16T04:58:37.112" v="2280" actId="1036"/>
          <ac:spMkLst>
            <pc:docMk/>
            <pc:sldMk cId="3469355701" sldId="338"/>
            <ac:spMk id="3" creationId="{EBA3BDE7-9EE7-D440-B80C-A6EF35EAF9CE}"/>
          </ac:spMkLst>
        </pc:spChg>
        <pc:spChg chg="add mod">
          <ac:chgData name="Andrej Bogdanov (CSD)" userId="54a3fc38-bcd8-4812-b887-b84a314b9e17" providerId="ADAL" clId="{6D0B7DC6-81FB-8F40-8DEE-55B7A6AB2486}" dt="2021-02-16T04:58:37.112" v="2280" actId="1036"/>
          <ac:spMkLst>
            <pc:docMk/>
            <pc:sldMk cId="3469355701" sldId="338"/>
            <ac:spMk id="4" creationId="{C150EE45-CA1C-344A-A137-CA8E8230E425}"/>
          </ac:spMkLst>
        </pc:spChg>
        <pc:spChg chg="add mod">
          <ac:chgData name="Andrej Bogdanov (CSD)" userId="54a3fc38-bcd8-4812-b887-b84a314b9e17" providerId="ADAL" clId="{6D0B7DC6-81FB-8F40-8DEE-55B7A6AB2486}" dt="2021-02-16T04:58:37.112" v="2280" actId="1036"/>
          <ac:spMkLst>
            <pc:docMk/>
            <pc:sldMk cId="3469355701" sldId="338"/>
            <ac:spMk id="5" creationId="{F4A62C36-8F34-CF4C-8378-F865E92E2F04}"/>
          </ac:spMkLst>
        </pc:spChg>
        <pc:spChg chg="add mod">
          <ac:chgData name="Andrej Bogdanov (CSD)" userId="54a3fc38-bcd8-4812-b887-b84a314b9e17" providerId="ADAL" clId="{6D0B7DC6-81FB-8F40-8DEE-55B7A6AB2486}" dt="2021-02-16T04:58:59.065" v="2333" actId="1035"/>
          <ac:spMkLst>
            <pc:docMk/>
            <pc:sldMk cId="3469355701" sldId="338"/>
            <ac:spMk id="6" creationId="{E42EECA3-97A2-F04C-B689-0521588D6F17}"/>
          </ac:spMkLst>
        </pc:spChg>
        <pc:spChg chg="add mod">
          <ac:chgData name="Andrej Bogdanov (CSD)" userId="54a3fc38-bcd8-4812-b887-b84a314b9e17" providerId="ADAL" clId="{6D0B7DC6-81FB-8F40-8DEE-55B7A6AB2486}" dt="2021-02-16T04:58:59.065" v="2333" actId="1035"/>
          <ac:spMkLst>
            <pc:docMk/>
            <pc:sldMk cId="3469355701" sldId="338"/>
            <ac:spMk id="7" creationId="{09149A35-F0E3-1742-B6DB-8948F3A0CA54}"/>
          </ac:spMkLst>
        </pc:spChg>
        <pc:spChg chg="add mod">
          <ac:chgData name="Andrej Bogdanov (CSD)" userId="54a3fc38-bcd8-4812-b887-b84a314b9e17" providerId="ADAL" clId="{6D0B7DC6-81FB-8F40-8DEE-55B7A6AB2486}" dt="2021-02-16T04:58:59.065" v="2333" actId="1035"/>
          <ac:spMkLst>
            <pc:docMk/>
            <pc:sldMk cId="3469355701" sldId="338"/>
            <ac:spMk id="8" creationId="{EA61CFA7-17AB-CB49-8F6B-8B81BF6C3D6A}"/>
          </ac:spMkLst>
        </pc:spChg>
      </pc:sldChg>
      <pc:sldChg chg="modSp add del mod">
        <pc:chgData name="Andrej Bogdanov (CSD)" userId="54a3fc38-bcd8-4812-b887-b84a314b9e17" providerId="ADAL" clId="{6D0B7DC6-81FB-8F40-8DEE-55B7A6AB2486}" dt="2021-02-16T04:59:15.945" v="2336" actId="2696"/>
        <pc:sldMkLst>
          <pc:docMk/>
          <pc:sldMk cId="2540048211" sldId="339"/>
        </pc:sldMkLst>
        <pc:spChg chg="mod">
          <ac:chgData name="Andrej Bogdanov (CSD)" userId="54a3fc38-bcd8-4812-b887-b84a314b9e17" providerId="ADAL" clId="{6D0B7DC6-81FB-8F40-8DEE-55B7A6AB2486}" dt="2021-02-16T04:54:10.217" v="2055" actId="207"/>
          <ac:spMkLst>
            <pc:docMk/>
            <pc:sldMk cId="2540048211" sldId="339"/>
            <ac:spMk id="2" creationId="{077707E2-F971-7046-8E83-B7EBC39EC9B1}"/>
          </ac:spMkLst>
        </pc:spChg>
      </pc:sldChg>
      <pc:sldChg chg="modSp add mod">
        <pc:chgData name="Andrej Bogdanov (CSD)" userId="54a3fc38-bcd8-4812-b887-b84a314b9e17" providerId="ADAL" clId="{6D0B7DC6-81FB-8F40-8DEE-55B7A6AB2486}" dt="2021-02-16T04:54:35.370" v="2074" actId="20577"/>
        <pc:sldMkLst>
          <pc:docMk/>
          <pc:sldMk cId="3103330044" sldId="340"/>
        </pc:sldMkLst>
        <pc:spChg chg="mod">
          <ac:chgData name="Andrej Bogdanov (CSD)" userId="54a3fc38-bcd8-4812-b887-b84a314b9e17" providerId="ADAL" clId="{6D0B7DC6-81FB-8F40-8DEE-55B7A6AB2486}" dt="2021-02-16T04:54:35.370" v="2074" actId="20577"/>
          <ac:spMkLst>
            <pc:docMk/>
            <pc:sldMk cId="3103330044" sldId="340"/>
            <ac:spMk id="2" creationId="{26DE671C-CD4D-9C4C-ACC8-30B6250C1B2E}"/>
          </ac:spMkLst>
        </pc:spChg>
      </pc:sldChg>
    </pc:docChg>
  </pc:docChgLst>
  <pc:docChgLst>
    <pc:chgData name="Andrej Bogdanov (CSD)" userId="54a3fc38-bcd8-4812-b887-b84a314b9e17" providerId="ADAL" clId="{212495CE-E31F-8642-B4A4-C1883324E2DD}"/>
    <pc:docChg chg="undo custSel addSld delSld modSld">
      <pc:chgData name="Andrej Bogdanov (CSD)" userId="54a3fc38-bcd8-4812-b887-b84a314b9e17" providerId="ADAL" clId="{212495CE-E31F-8642-B4A4-C1883324E2DD}" dt="2021-02-01T07:53:42.545" v="33" actId="7634"/>
      <pc:docMkLst>
        <pc:docMk/>
      </pc:docMkLst>
      <pc:sldChg chg="addSp modSp">
        <pc:chgData name="Andrej Bogdanov (CSD)" userId="54a3fc38-bcd8-4812-b887-b84a314b9e17" providerId="ADAL" clId="{212495CE-E31F-8642-B4A4-C1883324E2DD}" dt="2021-02-01T07:51:57.302" v="30" actId="1076"/>
        <pc:sldMkLst>
          <pc:docMk/>
          <pc:sldMk cId="590128982" sldId="287"/>
        </pc:sldMkLst>
        <pc:spChg chg="mod">
          <ac:chgData name="Andrej Bogdanov (CSD)" userId="54a3fc38-bcd8-4812-b887-b84a314b9e17" providerId="ADAL" clId="{212495CE-E31F-8642-B4A4-C1883324E2DD}" dt="2021-02-01T07:51:49.210" v="29" actId="1076"/>
          <ac:spMkLst>
            <pc:docMk/>
            <pc:sldMk cId="590128982" sldId="287"/>
            <ac:spMk id="2" creationId="{51BDD70E-8054-7C40-8180-0C6C75B72131}"/>
          </ac:spMkLst>
        </pc:spChg>
        <pc:spChg chg="mod">
          <ac:chgData name="Andrej Bogdanov (CSD)" userId="54a3fc38-bcd8-4812-b887-b84a314b9e17" providerId="ADAL" clId="{212495CE-E31F-8642-B4A4-C1883324E2DD}" dt="2021-02-01T07:51:46.857" v="28" actId="1076"/>
          <ac:spMkLst>
            <pc:docMk/>
            <pc:sldMk cId="590128982" sldId="287"/>
            <ac:spMk id="6" creationId="{B7118985-10A7-8941-9C2F-5C134B8DF55C}"/>
          </ac:spMkLst>
        </pc:spChg>
        <pc:inkChg chg="add mod">
          <ac:chgData name="Andrej Bogdanov (CSD)" userId="54a3fc38-bcd8-4812-b887-b84a314b9e17" providerId="ADAL" clId="{212495CE-E31F-8642-B4A4-C1883324E2DD}" dt="2021-02-01T07:51:57.302" v="30" actId="1076"/>
          <ac:inkMkLst>
            <pc:docMk/>
            <pc:sldMk cId="590128982" sldId="287"/>
            <ac:inkMk id="3" creationId="{A8261027-F1A4-DA4D-9475-AD50B6958933}"/>
          </ac:inkMkLst>
        </pc:inkChg>
      </pc:sldChg>
      <pc:sldChg chg="addSp">
        <pc:chgData name="Andrej Bogdanov (CSD)" userId="54a3fc38-bcd8-4812-b887-b84a314b9e17" providerId="ADAL" clId="{212495CE-E31F-8642-B4A4-C1883324E2DD}" dt="2021-02-01T05:18:55.916" v="0" actId="7634"/>
        <pc:sldMkLst>
          <pc:docMk/>
          <pc:sldMk cId="377043815" sldId="288"/>
        </pc:sldMkLst>
        <pc:inkChg chg="add">
          <ac:chgData name="Andrej Bogdanov (CSD)" userId="54a3fc38-bcd8-4812-b887-b84a314b9e17" providerId="ADAL" clId="{212495CE-E31F-8642-B4A4-C1883324E2DD}" dt="2021-02-01T05:18:55.916" v="0" actId="7634"/>
          <ac:inkMkLst>
            <pc:docMk/>
            <pc:sldMk cId="377043815" sldId="288"/>
            <ac:inkMk id="4" creationId="{A3C19823-7F8F-D144-A9E5-1F935C2ADF8B}"/>
          </ac:inkMkLst>
        </pc:inkChg>
      </pc:sldChg>
      <pc:sldChg chg="addSp delSp modSp">
        <pc:chgData name="Andrej Bogdanov (CSD)" userId="54a3fc38-bcd8-4812-b887-b84a314b9e17" providerId="ADAL" clId="{212495CE-E31F-8642-B4A4-C1883324E2DD}" dt="2021-02-01T07:49:06.136" v="21" actId="7634"/>
        <pc:sldMkLst>
          <pc:docMk/>
          <pc:sldMk cId="744781874" sldId="289"/>
        </pc:sldMkLst>
        <pc:inkChg chg="add del mod modStrokes">
          <ac:chgData name="Andrej Bogdanov (CSD)" userId="54a3fc38-bcd8-4812-b887-b84a314b9e17" providerId="ADAL" clId="{212495CE-E31F-8642-B4A4-C1883324E2DD}" dt="2021-02-01T07:47:18.880" v="15"/>
          <ac:inkMkLst>
            <pc:docMk/>
            <pc:sldMk cId="744781874" sldId="289"/>
            <ac:inkMk id="2" creationId="{C82FDE2D-5D42-4F47-BC56-26887F9BC627}"/>
          </ac:inkMkLst>
        </pc:inkChg>
        <pc:inkChg chg="add mod modStrokes">
          <ac:chgData name="Andrej Bogdanov (CSD)" userId="54a3fc38-bcd8-4812-b887-b84a314b9e17" providerId="ADAL" clId="{212495CE-E31F-8642-B4A4-C1883324E2DD}" dt="2021-02-01T07:47:18.874" v="14"/>
          <ac:inkMkLst>
            <pc:docMk/>
            <pc:sldMk cId="744781874" sldId="289"/>
            <ac:inkMk id="4" creationId="{98BC6A36-1FF6-174A-B9E2-B4BC05DF82DC}"/>
          </ac:inkMkLst>
        </pc:inkChg>
        <pc:inkChg chg="add mod">
          <ac:chgData name="Andrej Bogdanov (CSD)" userId="54a3fc38-bcd8-4812-b887-b84a314b9e17" providerId="ADAL" clId="{212495CE-E31F-8642-B4A4-C1883324E2DD}" dt="2021-02-01T07:48:09.175" v="20" actId="1076"/>
          <ac:inkMkLst>
            <pc:docMk/>
            <pc:sldMk cId="744781874" sldId="289"/>
            <ac:inkMk id="6" creationId="{A965344C-8AF7-8946-B63D-F5705ADCAA32}"/>
          </ac:inkMkLst>
        </pc:inkChg>
        <pc:inkChg chg="add">
          <ac:chgData name="Andrej Bogdanov (CSD)" userId="54a3fc38-bcd8-4812-b887-b84a314b9e17" providerId="ADAL" clId="{212495CE-E31F-8642-B4A4-C1883324E2DD}" dt="2021-02-01T07:49:06.136" v="21" actId="7634"/>
          <ac:inkMkLst>
            <pc:docMk/>
            <pc:sldMk cId="744781874" sldId="289"/>
            <ac:inkMk id="7" creationId="{F9629A7F-C060-0448-865D-CCFEDE2D334B}"/>
          </ac:inkMkLst>
        </pc:inkChg>
      </pc:sldChg>
      <pc:sldChg chg="addSp modSp">
        <pc:chgData name="Andrej Bogdanov (CSD)" userId="54a3fc38-bcd8-4812-b887-b84a314b9e17" providerId="ADAL" clId="{212495CE-E31F-8642-B4A4-C1883324E2DD}" dt="2021-02-01T07:49:53.689" v="25" actId="1076"/>
        <pc:sldMkLst>
          <pc:docMk/>
          <pc:sldMk cId="3093432108" sldId="290"/>
        </pc:sldMkLst>
        <pc:inkChg chg="add mod">
          <ac:chgData name="Andrej Bogdanov (CSD)" userId="54a3fc38-bcd8-4812-b887-b84a314b9e17" providerId="ADAL" clId="{212495CE-E31F-8642-B4A4-C1883324E2DD}" dt="2021-02-01T07:49:53.689" v="25" actId="1076"/>
          <ac:inkMkLst>
            <pc:docMk/>
            <pc:sldMk cId="3093432108" sldId="290"/>
            <ac:inkMk id="5" creationId="{5657CD4D-1D5E-5641-82A7-F4C91A9AC904}"/>
          </ac:inkMkLst>
        </pc:inkChg>
      </pc:sldChg>
      <pc:sldChg chg="addSp">
        <pc:chgData name="Andrej Bogdanov (CSD)" userId="54a3fc38-bcd8-4812-b887-b84a314b9e17" providerId="ADAL" clId="{212495CE-E31F-8642-B4A4-C1883324E2DD}" dt="2021-02-01T07:50:18.400" v="26" actId="7634"/>
        <pc:sldMkLst>
          <pc:docMk/>
          <pc:sldMk cId="46535786" sldId="291"/>
        </pc:sldMkLst>
        <pc:inkChg chg="add">
          <ac:chgData name="Andrej Bogdanov (CSD)" userId="54a3fc38-bcd8-4812-b887-b84a314b9e17" providerId="ADAL" clId="{212495CE-E31F-8642-B4A4-C1883324E2DD}" dt="2021-02-01T06:06:10.019" v="2" actId="7634"/>
          <ac:inkMkLst>
            <pc:docMk/>
            <pc:sldMk cId="46535786" sldId="291"/>
            <ac:inkMk id="2" creationId="{FD9EEF3E-3C4B-F248-9300-E1AB2BF2CEDA}"/>
          </ac:inkMkLst>
        </pc:inkChg>
        <pc:inkChg chg="add">
          <ac:chgData name="Andrej Bogdanov (CSD)" userId="54a3fc38-bcd8-4812-b887-b84a314b9e17" providerId="ADAL" clId="{212495CE-E31F-8642-B4A4-C1883324E2DD}" dt="2021-02-01T07:50:18.400" v="26" actId="7634"/>
          <ac:inkMkLst>
            <pc:docMk/>
            <pc:sldMk cId="46535786" sldId="291"/>
            <ac:inkMk id="7" creationId="{FF0A446E-D190-294C-93DD-DDC4551B171B}"/>
          </ac:inkMkLst>
        </pc:inkChg>
      </pc:sldChg>
      <pc:sldChg chg="addSp">
        <pc:chgData name="Andrej Bogdanov (CSD)" userId="54a3fc38-bcd8-4812-b887-b84a314b9e17" providerId="ADAL" clId="{212495CE-E31F-8642-B4A4-C1883324E2DD}" dt="2021-02-01T07:51:37.098" v="27" actId="7634"/>
        <pc:sldMkLst>
          <pc:docMk/>
          <pc:sldMk cId="3179497053" sldId="293"/>
        </pc:sldMkLst>
        <pc:inkChg chg="add">
          <ac:chgData name="Andrej Bogdanov (CSD)" userId="54a3fc38-bcd8-4812-b887-b84a314b9e17" providerId="ADAL" clId="{212495CE-E31F-8642-B4A4-C1883324E2DD}" dt="2021-02-01T06:06:10.019" v="2" actId="7634"/>
          <ac:inkMkLst>
            <pc:docMk/>
            <pc:sldMk cId="3179497053" sldId="293"/>
            <ac:inkMk id="3" creationId="{656ABB0A-46B0-8E4F-A621-9DD5E0E52444}"/>
          </ac:inkMkLst>
        </pc:inkChg>
        <pc:inkChg chg="add">
          <ac:chgData name="Andrej Bogdanov (CSD)" userId="54a3fc38-bcd8-4812-b887-b84a314b9e17" providerId="ADAL" clId="{212495CE-E31F-8642-B4A4-C1883324E2DD}" dt="2021-02-01T07:51:37.098" v="27" actId="7634"/>
          <ac:inkMkLst>
            <pc:docMk/>
            <pc:sldMk cId="3179497053" sldId="293"/>
            <ac:inkMk id="4" creationId="{B8A4EB29-F716-664B-ACF5-423D078F5CA8}"/>
          </ac:inkMkLst>
        </pc:inkChg>
      </pc:sldChg>
      <pc:sldChg chg="addSp modSp">
        <pc:chgData name="Andrej Bogdanov (CSD)" userId="54a3fc38-bcd8-4812-b887-b84a314b9e17" providerId="ADAL" clId="{212495CE-E31F-8642-B4A4-C1883324E2DD}" dt="2021-02-01T07:53:42.545" v="33" actId="7634"/>
        <pc:sldMkLst>
          <pc:docMk/>
          <pc:sldMk cId="1432916960" sldId="294"/>
        </pc:sldMkLst>
        <pc:inkChg chg="add mod modStrokes">
          <ac:chgData name="Andrej Bogdanov (CSD)" userId="54a3fc38-bcd8-4812-b887-b84a314b9e17" providerId="ADAL" clId="{212495CE-E31F-8642-B4A4-C1883324E2DD}" dt="2021-02-01T07:52:18.911" v="32"/>
          <ac:inkMkLst>
            <pc:docMk/>
            <pc:sldMk cId="1432916960" sldId="294"/>
            <ac:inkMk id="2" creationId="{65070A1E-9505-1C43-B8BE-A65896EFD9CA}"/>
          </ac:inkMkLst>
        </pc:inkChg>
        <pc:inkChg chg="add">
          <ac:chgData name="Andrej Bogdanov (CSD)" userId="54a3fc38-bcd8-4812-b887-b84a314b9e17" providerId="ADAL" clId="{212495CE-E31F-8642-B4A4-C1883324E2DD}" dt="2021-02-01T07:53:42.545" v="33" actId="7634"/>
          <ac:inkMkLst>
            <pc:docMk/>
            <pc:sldMk cId="1432916960" sldId="294"/>
            <ac:inkMk id="4" creationId="{BCF759A9-813E-7640-AAF1-35C508179266}"/>
          </ac:inkMkLst>
        </pc:inkChg>
      </pc:sldChg>
      <pc:sldChg chg="addSp">
        <pc:chgData name="Andrej Bogdanov (CSD)" userId="54a3fc38-bcd8-4812-b887-b84a314b9e17" providerId="ADAL" clId="{212495CE-E31F-8642-B4A4-C1883324E2DD}" dt="2021-02-01T06:06:10.019" v="2" actId="7634"/>
        <pc:sldMkLst>
          <pc:docMk/>
          <pc:sldMk cId="2574758262" sldId="295"/>
        </pc:sldMkLst>
        <pc:inkChg chg="add">
          <ac:chgData name="Andrej Bogdanov (CSD)" userId="54a3fc38-bcd8-4812-b887-b84a314b9e17" providerId="ADAL" clId="{212495CE-E31F-8642-B4A4-C1883324E2DD}" dt="2021-02-01T06:06:10.019" v="2" actId="7634"/>
          <ac:inkMkLst>
            <pc:docMk/>
            <pc:sldMk cId="2574758262" sldId="295"/>
            <ac:inkMk id="4" creationId="{DE884BE9-1854-444C-8E20-F364E492A8C6}"/>
          </ac:inkMkLst>
        </pc:inkChg>
      </pc:sldChg>
      <pc:sldChg chg="addSp">
        <pc:chgData name="Andrej Bogdanov (CSD)" userId="54a3fc38-bcd8-4812-b887-b84a314b9e17" providerId="ADAL" clId="{212495CE-E31F-8642-B4A4-C1883324E2DD}" dt="2021-02-01T06:22:53.583" v="3" actId="7634"/>
        <pc:sldMkLst>
          <pc:docMk/>
          <pc:sldMk cId="2569822296" sldId="296"/>
        </pc:sldMkLst>
        <pc:inkChg chg="add">
          <ac:chgData name="Andrej Bogdanov (CSD)" userId="54a3fc38-bcd8-4812-b887-b84a314b9e17" providerId="ADAL" clId="{212495CE-E31F-8642-B4A4-C1883324E2DD}" dt="2021-02-01T06:06:10.019" v="2" actId="7634"/>
          <ac:inkMkLst>
            <pc:docMk/>
            <pc:sldMk cId="2569822296" sldId="296"/>
            <ac:inkMk id="2" creationId="{45AAED63-8AA0-4641-A450-EC1BCE784004}"/>
          </ac:inkMkLst>
        </pc:inkChg>
        <pc:inkChg chg="add">
          <ac:chgData name="Andrej Bogdanov (CSD)" userId="54a3fc38-bcd8-4812-b887-b84a314b9e17" providerId="ADAL" clId="{212495CE-E31F-8642-B4A4-C1883324E2DD}" dt="2021-02-01T06:22:53.583" v="3" actId="7634"/>
          <ac:inkMkLst>
            <pc:docMk/>
            <pc:sldMk cId="2569822296" sldId="296"/>
            <ac:inkMk id="5" creationId="{A870CE00-0938-4745-B90E-512FB6113A07}"/>
          </ac:inkMkLst>
        </pc:inkChg>
      </pc:sldChg>
      <pc:sldChg chg="addSp">
        <pc:chgData name="Andrej Bogdanov (CSD)" userId="54a3fc38-bcd8-4812-b887-b84a314b9e17" providerId="ADAL" clId="{212495CE-E31F-8642-B4A4-C1883324E2DD}" dt="2021-02-01T06:22:53.583" v="3" actId="7634"/>
        <pc:sldMkLst>
          <pc:docMk/>
          <pc:sldMk cId="3900272028" sldId="297"/>
        </pc:sldMkLst>
        <pc:inkChg chg="add">
          <ac:chgData name="Andrej Bogdanov (CSD)" userId="54a3fc38-bcd8-4812-b887-b84a314b9e17" providerId="ADAL" clId="{212495CE-E31F-8642-B4A4-C1883324E2DD}" dt="2021-02-01T06:22:53.583" v="3" actId="7634"/>
          <ac:inkMkLst>
            <pc:docMk/>
            <pc:sldMk cId="3900272028" sldId="297"/>
            <ac:inkMk id="2" creationId="{3047AF93-8891-7B4C-82F0-C630FAB18C7C}"/>
          </ac:inkMkLst>
        </pc:inkChg>
      </pc:sldChg>
      <pc:sldChg chg="addSp">
        <pc:chgData name="Andrej Bogdanov (CSD)" userId="54a3fc38-bcd8-4812-b887-b84a314b9e17" providerId="ADAL" clId="{212495CE-E31F-8642-B4A4-C1883324E2DD}" dt="2021-02-01T06:22:53.583" v="3" actId="7634"/>
        <pc:sldMkLst>
          <pc:docMk/>
          <pc:sldMk cId="1608021716" sldId="298"/>
        </pc:sldMkLst>
        <pc:inkChg chg="add">
          <ac:chgData name="Andrej Bogdanov (CSD)" userId="54a3fc38-bcd8-4812-b887-b84a314b9e17" providerId="ADAL" clId="{212495CE-E31F-8642-B4A4-C1883324E2DD}" dt="2021-02-01T06:22:53.583" v="3" actId="7634"/>
          <ac:inkMkLst>
            <pc:docMk/>
            <pc:sldMk cId="1608021716" sldId="298"/>
            <ac:inkMk id="3" creationId="{83C81FF1-48DC-1040-BE54-901FE45AFA06}"/>
          </ac:inkMkLst>
        </pc:inkChg>
      </pc:sldChg>
      <pc:sldChg chg="addSp modSp new del">
        <pc:chgData name="Andrej Bogdanov (CSD)" userId="54a3fc38-bcd8-4812-b887-b84a314b9e17" providerId="ADAL" clId="{212495CE-E31F-8642-B4A4-C1883324E2DD}" dt="2021-02-01T07:49:11.685" v="22" actId="2696"/>
        <pc:sldMkLst>
          <pc:docMk/>
          <pc:sldMk cId="201395873" sldId="303"/>
        </pc:sldMkLst>
        <pc:inkChg chg="add mod modStrokes">
          <ac:chgData name="Andrej Bogdanov (CSD)" userId="54a3fc38-bcd8-4812-b887-b84a314b9e17" providerId="ADAL" clId="{212495CE-E31F-8642-B4A4-C1883324E2DD}" dt="2021-02-01T07:47:47.232" v="18"/>
          <ac:inkMkLst>
            <pc:docMk/>
            <pc:sldMk cId="201395873" sldId="303"/>
            <ac:inkMk id="2" creationId="{DCFDF377-1D71-6F45-8521-1A830A64FB44}"/>
          </ac:inkMkLst>
        </pc:inkChg>
      </pc:sldChg>
    </pc:docChg>
  </pc:docChgLst>
  <pc:docChgLst>
    <pc:chgData name="Andrej Bogdanov (CSD)" userId="54a3fc38-bcd8-4812-b887-b84a314b9e17" providerId="ADAL" clId="{7A05203C-6854-2F43-A537-22FBC726376D}"/>
    <pc:docChg chg="undo custSel addSld delSld modSld">
      <pc:chgData name="Andrej Bogdanov (CSD)" userId="54a3fc38-bcd8-4812-b887-b84a314b9e17" providerId="ADAL" clId="{7A05203C-6854-2F43-A537-22FBC726376D}" dt="2021-03-23T01:56:05.817" v="219" actId="7634"/>
      <pc:docMkLst>
        <pc:docMk/>
      </pc:docMkLst>
      <pc:sldChg chg="addSp delSp modSp">
        <pc:chgData name="Andrej Bogdanov (CSD)" userId="54a3fc38-bcd8-4812-b887-b84a314b9e17" providerId="ADAL" clId="{7A05203C-6854-2F43-A537-22FBC726376D}" dt="2021-03-22T08:19:30.459" v="73" actId="7634"/>
        <pc:sldMkLst>
          <pc:docMk/>
          <pc:sldMk cId="1959531544" sldId="257"/>
        </pc:sldMkLst>
        <pc:inkChg chg="add del mod modStrokes">
          <ac:chgData name="Andrej Bogdanov (CSD)" userId="54a3fc38-bcd8-4812-b887-b84a314b9e17" providerId="ADAL" clId="{7A05203C-6854-2F43-A537-22FBC726376D}" dt="2021-03-22T08:18:51.851" v="69"/>
          <ac:inkMkLst>
            <pc:docMk/>
            <pc:sldMk cId="1959531544" sldId="257"/>
            <ac:inkMk id="6" creationId="{FC584493-1E37-4D4D-9CAD-9191F80A6AFA}"/>
          </ac:inkMkLst>
        </pc:inkChg>
        <pc:inkChg chg="add mod modStrokes">
          <ac:chgData name="Andrej Bogdanov (CSD)" userId="54a3fc38-bcd8-4812-b887-b84a314b9e17" providerId="ADAL" clId="{7A05203C-6854-2F43-A537-22FBC726376D}" dt="2021-03-22T08:19:21.582" v="72"/>
          <ac:inkMkLst>
            <pc:docMk/>
            <pc:sldMk cId="1959531544" sldId="257"/>
            <ac:inkMk id="7" creationId="{D266558B-1182-F14F-BB09-13BA5D2E4451}"/>
          </ac:inkMkLst>
        </pc:inkChg>
        <pc:inkChg chg="add">
          <ac:chgData name="Andrej Bogdanov (CSD)" userId="54a3fc38-bcd8-4812-b887-b84a314b9e17" providerId="ADAL" clId="{7A05203C-6854-2F43-A537-22FBC726376D}" dt="2021-03-22T08:19:17.623" v="70" actId="7634"/>
          <ac:inkMkLst>
            <pc:docMk/>
            <pc:sldMk cId="1959531544" sldId="257"/>
            <ac:inkMk id="8" creationId="{9CCB4928-206B-424B-90F5-2EB845B3CBC6}"/>
          </ac:inkMkLst>
        </pc:inkChg>
        <pc:inkChg chg="add">
          <ac:chgData name="Andrej Bogdanov (CSD)" userId="54a3fc38-bcd8-4812-b887-b84a314b9e17" providerId="ADAL" clId="{7A05203C-6854-2F43-A537-22FBC726376D}" dt="2021-03-22T08:19:30.459" v="73" actId="7634"/>
          <ac:inkMkLst>
            <pc:docMk/>
            <pc:sldMk cId="1959531544" sldId="257"/>
            <ac:inkMk id="9" creationId="{DA86C4D1-0E9C-7B4D-A091-9DAC928B0367}"/>
          </ac:inkMkLst>
        </pc:inkChg>
      </pc:sldChg>
      <pc:sldChg chg="addSp delSp modSp">
        <pc:chgData name="Andrej Bogdanov (CSD)" userId="54a3fc38-bcd8-4812-b887-b84a314b9e17" providerId="ADAL" clId="{7A05203C-6854-2F43-A537-22FBC726376D}" dt="2021-03-22T08:36:06.934" v="120" actId="7634"/>
        <pc:sldMkLst>
          <pc:docMk/>
          <pc:sldMk cId="1832220990" sldId="258"/>
        </pc:sldMkLst>
        <pc:inkChg chg="add del">
          <ac:chgData name="Andrej Bogdanov (CSD)" userId="54a3fc38-bcd8-4812-b887-b84a314b9e17" providerId="ADAL" clId="{7A05203C-6854-2F43-A537-22FBC726376D}" dt="2021-03-22T08:32:42.445" v="108"/>
          <ac:inkMkLst>
            <pc:docMk/>
            <pc:sldMk cId="1832220990" sldId="258"/>
            <ac:inkMk id="3" creationId="{577EB321-3636-2943-9EC0-E1AE2A58EBEC}"/>
          </ac:inkMkLst>
        </pc:inkChg>
        <pc:inkChg chg="add mod modStrokes">
          <ac:chgData name="Andrej Bogdanov (CSD)" userId="54a3fc38-bcd8-4812-b887-b84a314b9e17" providerId="ADAL" clId="{7A05203C-6854-2F43-A537-22FBC726376D}" dt="2021-03-22T08:35:10.327" v="119"/>
          <ac:inkMkLst>
            <pc:docMk/>
            <pc:sldMk cId="1832220990" sldId="258"/>
            <ac:inkMk id="4" creationId="{83837E5C-CC68-C74A-A469-737348AFED3A}"/>
          </ac:inkMkLst>
        </pc:inkChg>
        <pc:inkChg chg="add del">
          <ac:chgData name="Andrej Bogdanov (CSD)" userId="54a3fc38-bcd8-4812-b887-b84a314b9e17" providerId="ADAL" clId="{7A05203C-6854-2F43-A537-22FBC726376D}" dt="2021-03-22T08:33:54.758" v="115"/>
          <ac:inkMkLst>
            <pc:docMk/>
            <pc:sldMk cId="1832220990" sldId="258"/>
            <ac:inkMk id="5" creationId="{BE403271-5220-8D4E-BFF8-DF2F6693F4DA}"/>
          </ac:inkMkLst>
        </pc:inkChg>
        <pc:inkChg chg="add">
          <ac:chgData name="Andrej Bogdanov (CSD)" userId="54a3fc38-bcd8-4812-b887-b84a314b9e17" providerId="ADAL" clId="{7A05203C-6854-2F43-A537-22FBC726376D}" dt="2021-03-22T08:33:31.158" v="112" actId="7634"/>
          <ac:inkMkLst>
            <pc:docMk/>
            <pc:sldMk cId="1832220990" sldId="258"/>
            <ac:inkMk id="6" creationId="{045EC98D-48D3-624A-A66F-419A9CBBF87E}"/>
          </ac:inkMkLst>
        </pc:inkChg>
        <pc:inkChg chg="add">
          <ac:chgData name="Andrej Bogdanov (CSD)" userId="54a3fc38-bcd8-4812-b887-b84a314b9e17" providerId="ADAL" clId="{7A05203C-6854-2F43-A537-22FBC726376D}" dt="2021-03-22T08:33:46.679" v="113" actId="7634"/>
          <ac:inkMkLst>
            <pc:docMk/>
            <pc:sldMk cId="1832220990" sldId="258"/>
            <ac:inkMk id="7" creationId="{8C62E86F-C66B-C04A-A964-CE4FE264DBF1}"/>
          </ac:inkMkLst>
        </pc:inkChg>
        <pc:inkChg chg="add">
          <ac:chgData name="Andrej Bogdanov (CSD)" userId="54a3fc38-bcd8-4812-b887-b84a314b9e17" providerId="ADAL" clId="{7A05203C-6854-2F43-A537-22FBC726376D}" dt="2021-03-22T08:34:12.906" v="116" actId="7634"/>
          <ac:inkMkLst>
            <pc:docMk/>
            <pc:sldMk cId="1832220990" sldId="258"/>
            <ac:inkMk id="8" creationId="{5A676BC2-36E0-E041-A0C1-C666BBAAF08B}"/>
          </ac:inkMkLst>
        </pc:inkChg>
        <pc:inkChg chg="add">
          <ac:chgData name="Andrej Bogdanov (CSD)" userId="54a3fc38-bcd8-4812-b887-b84a314b9e17" providerId="ADAL" clId="{7A05203C-6854-2F43-A537-22FBC726376D}" dt="2021-03-22T08:35:03.909" v="118" actId="7634"/>
          <ac:inkMkLst>
            <pc:docMk/>
            <pc:sldMk cId="1832220990" sldId="258"/>
            <ac:inkMk id="9" creationId="{6E770FF1-708E-2D49-8C14-404E664D82EA}"/>
          </ac:inkMkLst>
        </pc:inkChg>
        <pc:inkChg chg="add">
          <ac:chgData name="Andrej Bogdanov (CSD)" userId="54a3fc38-bcd8-4812-b887-b84a314b9e17" providerId="ADAL" clId="{7A05203C-6854-2F43-A537-22FBC726376D}" dt="2021-03-22T08:36:06.934" v="120" actId="7634"/>
          <ac:inkMkLst>
            <pc:docMk/>
            <pc:sldMk cId="1832220990" sldId="258"/>
            <ac:inkMk id="10" creationId="{39FD705D-1A7D-784A-B334-C8C7C7D3D918}"/>
          </ac:inkMkLst>
        </pc:inkChg>
      </pc:sldChg>
      <pc:sldChg chg="addSp delSp modSp">
        <pc:chgData name="Andrej Bogdanov (CSD)" userId="54a3fc38-bcd8-4812-b887-b84a314b9e17" providerId="ADAL" clId="{7A05203C-6854-2F43-A537-22FBC726376D}" dt="2021-03-23T01:56:05.817" v="219" actId="7634"/>
        <pc:sldMkLst>
          <pc:docMk/>
          <pc:sldMk cId="1482593760" sldId="309"/>
        </pc:sldMkLst>
        <pc:inkChg chg="add mod modStrokes">
          <ac:chgData name="Andrej Bogdanov (CSD)" userId="54a3fc38-bcd8-4812-b887-b84a314b9e17" providerId="ADAL" clId="{7A05203C-6854-2F43-A537-22FBC726376D}" dt="2021-03-23T01:54:51.341" v="215"/>
          <ac:inkMkLst>
            <pc:docMk/>
            <pc:sldMk cId="1482593760" sldId="309"/>
            <ac:inkMk id="2" creationId="{1F2B4563-AAC1-A240-8382-5973CC216950}"/>
          </ac:inkMkLst>
        </pc:inkChg>
        <pc:inkChg chg="add del">
          <ac:chgData name="Andrej Bogdanov (CSD)" userId="54a3fc38-bcd8-4812-b887-b84a314b9e17" providerId="ADAL" clId="{7A05203C-6854-2F43-A537-22FBC726376D}" dt="2021-03-23T01:55:33.521" v="217" actId="7634"/>
          <ac:inkMkLst>
            <pc:docMk/>
            <pc:sldMk cId="1482593760" sldId="309"/>
            <ac:inkMk id="4" creationId="{1A43DCA2-0479-074F-8E8D-44F19FB8BD07}"/>
          </ac:inkMkLst>
        </pc:inkChg>
        <pc:inkChg chg="add del mod modStrokes">
          <ac:chgData name="Andrej Bogdanov (CSD)" userId="54a3fc38-bcd8-4812-b887-b84a314b9e17" providerId="ADAL" clId="{7A05203C-6854-2F43-A537-22FBC726376D}" dt="2021-03-22T07:49:58.995" v="32"/>
          <ac:inkMkLst>
            <pc:docMk/>
            <pc:sldMk cId="1482593760" sldId="309"/>
            <ac:inkMk id="4" creationId="{DA138D5F-635F-EA49-814D-79C1B3465E0F}"/>
          </ac:inkMkLst>
        </pc:inkChg>
        <pc:inkChg chg="add mod">
          <ac:chgData name="Andrej Bogdanov (CSD)" userId="54a3fc38-bcd8-4812-b887-b84a314b9e17" providerId="ADAL" clId="{7A05203C-6854-2F43-A537-22FBC726376D}" dt="2021-03-22T07:49:30.664" v="18" actId="1076"/>
          <ac:inkMkLst>
            <pc:docMk/>
            <pc:sldMk cId="1482593760" sldId="309"/>
            <ac:inkMk id="5" creationId="{224D9F87-33F2-2B4F-AB76-504E5854C998}"/>
          </ac:inkMkLst>
        </pc:inkChg>
        <pc:inkChg chg="add">
          <ac:chgData name="Andrej Bogdanov (CSD)" userId="54a3fc38-bcd8-4812-b887-b84a314b9e17" providerId="ADAL" clId="{7A05203C-6854-2F43-A537-22FBC726376D}" dt="2021-03-22T07:52:34.308" v="36" actId="7634"/>
          <ac:inkMkLst>
            <pc:docMk/>
            <pc:sldMk cId="1482593760" sldId="309"/>
            <ac:inkMk id="6" creationId="{0CD3C67F-0554-CA49-81C9-683630C143A2}"/>
          </ac:inkMkLst>
        </pc:inkChg>
        <pc:inkChg chg="add">
          <ac:chgData name="Andrej Bogdanov (CSD)" userId="54a3fc38-bcd8-4812-b887-b84a314b9e17" providerId="ADAL" clId="{7A05203C-6854-2F43-A537-22FBC726376D}" dt="2021-03-23T01:55:43.283" v="218" actId="7634"/>
          <ac:inkMkLst>
            <pc:docMk/>
            <pc:sldMk cId="1482593760" sldId="309"/>
            <ac:inkMk id="10" creationId="{D15F93CE-B936-A44D-B71B-F768E0291CE8}"/>
          </ac:inkMkLst>
        </pc:inkChg>
        <pc:inkChg chg="add">
          <ac:chgData name="Andrej Bogdanov (CSD)" userId="54a3fc38-bcd8-4812-b887-b84a314b9e17" providerId="ADAL" clId="{7A05203C-6854-2F43-A537-22FBC726376D}" dt="2021-03-23T01:56:05.817" v="219" actId="7634"/>
          <ac:inkMkLst>
            <pc:docMk/>
            <pc:sldMk cId="1482593760" sldId="309"/>
            <ac:inkMk id="11" creationId="{3F6317CC-B79B-0242-95DD-C0DC4A790521}"/>
          </ac:inkMkLst>
        </pc:inkChg>
      </pc:sldChg>
      <pc:sldChg chg="addSp modSp">
        <pc:chgData name="Andrej Bogdanov (CSD)" userId="54a3fc38-bcd8-4812-b887-b84a314b9e17" providerId="ADAL" clId="{7A05203C-6854-2F43-A537-22FBC726376D}" dt="2021-03-22T07:53:53.599" v="65" actId="7634"/>
        <pc:sldMkLst>
          <pc:docMk/>
          <pc:sldMk cId="366045107" sldId="310"/>
        </pc:sldMkLst>
        <pc:spChg chg="mod">
          <ac:chgData name="Andrej Bogdanov (CSD)" userId="54a3fc38-bcd8-4812-b887-b84a314b9e17" providerId="ADAL" clId="{7A05203C-6854-2F43-A537-22FBC726376D}" dt="2021-03-22T07:53:08.814" v="51" actId="20577"/>
          <ac:spMkLst>
            <pc:docMk/>
            <pc:sldMk cId="366045107" sldId="310"/>
            <ac:spMk id="3" creationId="{C65C1AD6-ACC2-314F-953A-BD69BB975A57}"/>
          </ac:spMkLst>
        </pc:spChg>
        <pc:spChg chg="mod">
          <ac:chgData name="Andrej Bogdanov (CSD)" userId="54a3fc38-bcd8-4812-b887-b84a314b9e17" providerId="ADAL" clId="{7A05203C-6854-2F43-A537-22FBC726376D}" dt="2021-03-22T07:53:15.649" v="62" actId="20577"/>
          <ac:spMkLst>
            <pc:docMk/>
            <pc:sldMk cId="366045107" sldId="310"/>
            <ac:spMk id="4" creationId="{65F7BF54-8178-8240-8CE1-ECB3924F1EF2}"/>
          </ac:spMkLst>
        </pc:spChg>
        <pc:spChg chg="add mod">
          <ac:chgData name="Andrej Bogdanov (CSD)" userId="54a3fc38-bcd8-4812-b887-b84a314b9e17" providerId="ADAL" clId="{7A05203C-6854-2F43-A537-22FBC726376D}" dt="2021-03-22T07:53:39.485" v="64" actId="1076"/>
          <ac:spMkLst>
            <pc:docMk/>
            <pc:sldMk cId="366045107" sldId="310"/>
            <ac:spMk id="12" creationId="{63999268-6751-0147-812B-3A81083A1654}"/>
          </ac:spMkLst>
        </pc:spChg>
        <pc:inkChg chg="add mod modStrokes">
          <ac:chgData name="Andrej Bogdanov (CSD)" userId="54a3fc38-bcd8-4812-b887-b84a314b9e17" providerId="ADAL" clId="{7A05203C-6854-2F43-A537-22FBC726376D}" dt="2021-03-22T07:52:58.482" v="39"/>
          <ac:inkMkLst>
            <pc:docMk/>
            <pc:sldMk cId="366045107" sldId="310"/>
            <ac:inkMk id="9" creationId="{B2A02D42-3AAA-E247-8BCC-7173EBE02C60}"/>
          </ac:inkMkLst>
        </pc:inkChg>
        <pc:inkChg chg="add">
          <ac:chgData name="Andrej Bogdanov (CSD)" userId="54a3fc38-bcd8-4812-b887-b84a314b9e17" providerId="ADAL" clId="{7A05203C-6854-2F43-A537-22FBC726376D}" dt="2021-03-22T07:53:53.599" v="65" actId="7634"/>
          <ac:inkMkLst>
            <pc:docMk/>
            <pc:sldMk cId="366045107" sldId="310"/>
            <ac:inkMk id="13" creationId="{978C2D88-FA2C-7949-BFDB-31FF0D9F1C22}"/>
          </ac:inkMkLst>
        </pc:inkChg>
      </pc:sldChg>
      <pc:sldChg chg="addSp delSp modSp">
        <pc:chgData name="Andrej Bogdanov (CSD)" userId="54a3fc38-bcd8-4812-b887-b84a314b9e17" providerId="ADAL" clId="{7A05203C-6854-2F43-A537-22FBC726376D}" dt="2021-03-22T08:20:28.734" v="76" actId="7634"/>
        <pc:sldMkLst>
          <pc:docMk/>
          <pc:sldMk cId="195463643" sldId="311"/>
        </pc:sldMkLst>
        <pc:inkChg chg="add del mod modStrokes">
          <ac:chgData name="Andrej Bogdanov (CSD)" userId="54a3fc38-bcd8-4812-b887-b84a314b9e17" providerId="ADAL" clId="{7A05203C-6854-2F43-A537-22FBC726376D}" dt="2021-03-22T08:19:35.987" v="75"/>
          <ac:inkMkLst>
            <pc:docMk/>
            <pc:sldMk cId="195463643" sldId="311"/>
            <ac:inkMk id="2" creationId="{C3B58685-5BAF-0E45-B832-8FFDE31E69A7}"/>
          </ac:inkMkLst>
        </pc:inkChg>
        <pc:inkChg chg="add">
          <ac:chgData name="Andrej Bogdanov (CSD)" userId="54a3fc38-bcd8-4812-b887-b84a314b9e17" providerId="ADAL" clId="{7A05203C-6854-2F43-A537-22FBC726376D}" dt="2021-03-22T08:20:28.734" v="76" actId="7634"/>
          <ac:inkMkLst>
            <pc:docMk/>
            <pc:sldMk cId="195463643" sldId="311"/>
            <ac:inkMk id="4" creationId="{E96A7619-FBD6-A242-BF8B-2934C3A73183}"/>
          </ac:inkMkLst>
        </pc:inkChg>
      </pc:sldChg>
      <pc:sldChg chg="addSp delSp modSp">
        <pc:chgData name="Andrej Bogdanov (CSD)" userId="54a3fc38-bcd8-4812-b887-b84a314b9e17" providerId="ADAL" clId="{7A05203C-6854-2F43-A537-22FBC726376D}" dt="2021-03-22T08:32:24.855" v="107" actId="1076"/>
        <pc:sldMkLst>
          <pc:docMk/>
          <pc:sldMk cId="629868615" sldId="312"/>
        </pc:sldMkLst>
        <pc:inkChg chg="add del mod modStrokes">
          <ac:chgData name="Andrej Bogdanov (CSD)" userId="54a3fc38-bcd8-4812-b887-b84a314b9e17" providerId="ADAL" clId="{7A05203C-6854-2F43-A537-22FBC726376D}" dt="2021-03-22T08:31:50.011" v="104"/>
          <ac:inkMkLst>
            <pc:docMk/>
            <pc:sldMk cId="629868615" sldId="312"/>
            <ac:inkMk id="3" creationId="{9A07DFF7-C46A-434E-A938-B90A43EFD622}"/>
          </ac:inkMkLst>
        </pc:inkChg>
        <pc:inkChg chg="add">
          <ac:chgData name="Andrej Bogdanov (CSD)" userId="54a3fc38-bcd8-4812-b887-b84a314b9e17" providerId="ADAL" clId="{7A05203C-6854-2F43-A537-22FBC726376D}" dt="2021-03-22T08:29:54.358" v="90" actId="7634"/>
          <ac:inkMkLst>
            <pc:docMk/>
            <pc:sldMk cId="629868615" sldId="312"/>
            <ac:inkMk id="4" creationId="{08F4FB32-B951-BE44-AF2B-2BA07BCAF6F9}"/>
          </ac:inkMkLst>
        </pc:inkChg>
        <pc:inkChg chg="add">
          <ac:chgData name="Andrej Bogdanov (CSD)" userId="54a3fc38-bcd8-4812-b887-b84a314b9e17" providerId="ADAL" clId="{7A05203C-6854-2F43-A537-22FBC726376D}" dt="2021-03-22T08:30:34.269" v="96" actId="7634"/>
          <ac:inkMkLst>
            <pc:docMk/>
            <pc:sldMk cId="629868615" sldId="312"/>
            <ac:inkMk id="8" creationId="{8B219984-D35C-1A43-A3B7-C0CD733E2FD9}"/>
          </ac:inkMkLst>
        </pc:inkChg>
        <pc:inkChg chg="add mod">
          <ac:chgData name="Andrej Bogdanov (CSD)" userId="54a3fc38-bcd8-4812-b887-b84a314b9e17" providerId="ADAL" clId="{7A05203C-6854-2F43-A537-22FBC726376D}" dt="2021-03-22T08:32:13.661" v="106" actId="1076"/>
          <ac:inkMkLst>
            <pc:docMk/>
            <pc:sldMk cId="629868615" sldId="312"/>
            <ac:inkMk id="9" creationId="{E20A50C2-C6E1-A141-9D81-DCF77378EFF0}"/>
          </ac:inkMkLst>
        </pc:inkChg>
        <pc:inkChg chg="add mod">
          <ac:chgData name="Andrej Bogdanov (CSD)" userId="54a3fc38-bcd8-4812-b887-b84a314b9e17" providerId="ADAL" clId="{7A05203C-6854-2F43-A537-22FBC726376D}" dt="2021-03-22T08:32:24.855" v="107" actId="1076"/>
          <ac:inkMkLst>
            <pc:docMk/>
            <pc:sldMk cId="629868615" sldId="312"/>
            <ac:inkMk id="10" creationId="{9F66AEFC-5207-A243-8B69-579FDC0879AA}"/>
          </ac:inkMkLst>
        </pc:inkChg>
        <pc:inkChg chg="add">
          <ac:chgData name="Andrej Bogdanov (CSD)" userId="54a3fc38-bcd8-4812-b887-b84a314b9e17" providerId="ADAL" clId="{7A05203C-6854-2F43-A537-22FBC726376D}" dt="2021-03-22T08:32:05.094" v="105" actId="7634"/>
          <ac:inkMkLst>
            <pc:docMk/>
            <pc:sldMk cId="629868615" sldId="312"/>
            <ac:inkMk id="11" creationId="{BF90F9A8-4983-B743-87FC-C933A156B75F}"/>
          </ac:inkMkLst>
        </pc:inkChg>
      </pc:sldChg>
      <pc:sldChg chg="addSp delSp modSp">
        <pc:chgData name="Andrej Bogdanov (CSD)" userId="54a3fc38-bcd8-4812-b887-b84a314b9e17" providerId="ADAL" clId="{7A05203C-6854-2F43-A537-22FBC726376D}" dt="2021-03-22T08:20:38.930" v="80"/>
        <pc:sldMkLst>
          <pc:docMk/>
          <pc:sldMk cId="668951130" sldId="313"/>
        </pc:sldMkLst>
        <pc:inkChg chg="add del mod modStrokes">
          <ac:chgData name="Andrej Bogdanov (CSD)" userId="54a3fc38-bcd8-4812-b887-b84a314b9e17" providerId="ADAL" clId="{7A05203C-6854-2F43-A537-22FBC726376D}" dt="2021-03-22T08:20:38.930" v="80"/>
          <ac:inkMkLst>
            <pc:docMk/>
            <pc:sldMk cId="668951130" sldId="313"/>
            <ac:inkMk id="2" creationId="{83FDE241-BA8C-2047-81B0-D8FB08280F20}"/>
          </ac:inkMkLst>
        </pc:inkChg>
      </pc:sldChg>
      <pc:sldChg chg="addSp modSp">
        <pc:chgData name="Andrej Bogdanov (CSD)" userId="54a3fc38-bcd8-4812-b887-b84a314b9e17" providerId="ADAL" clId="{7A05203C-6854-2F43-A537-22FBC726376D}" dt="2021-03-22T08:38:32.597" v="134" actId="7634"/>
        <pc:sldMkLst>
          <pc:docMk/>
          <pc:sldMk cId="2361477764" sldId="314"/>
        </pc:sldMkLst>
        <pc:inkChg chg="add mod modStrokes">
          <ac:chgData name="Andrej Bogdanov (CSD)" userId="54a3fc38-bcd8-4812-b887-b84a314b9e17" providerId="ADAL" clId="{7A05203C-6854-2F43-A537-22FBC726376D}" dt="2021-03-22T08:37:23.516" v="133"/>
          <ac:inkMkLst>
            <pc:docMk/>
            <pc:sldMk cId="2361477764" sldId="314"/>
            <ac:inkMk id="3" creationId="{3756A277-9195-2840-A963-058C57E77240}"/>
          </ac:inkMkLst>
        </pc:inkChg>
        <pc:inkChg chg="add">
          <ac:chgData name="Andrej Bogdanov (CSD)" userId="54a3fc38-bcd8-4812-b887-b84a314b9e17" providerId="ADAL" clId="{7A05203C-6854-2F43-A537-22FBC726376D}" dt="2021-03-22T08:37:00.261" v="124" actId="7634"/>
          <ac:inkMkLst>
            <pc:docMk/>
            <pc:sldMk cId="2361477764" sldId="314"/>
            <ac:inkMk id="4" creationId="{29664705-9857-BB49-9391-20EBE0A22D0A}"/>
          </ac:inkMkLst>
        </pc:inkChg>
        <pc:inkChg chg="add">
          <ac:chgData name="Andrej Bogdanov (CSD)" userId="54a3fc38-bcd8-4812-b887-b84a314b9e17" providerId="ADAL" clId="{7A05203C-6854-2F43-A537-22FBC726376D}" dt="2021-03-22T08:38:32.597" v="134" actId="7634"/>
          <ac:inkMkLst>
            <pc:docMk/>
            <pc:sldMk cId="2361477764" sldId="314"/>
            <ac:inkMk id="5" creationId="{3F63C6F1-759B-1749-B05B-AB37CD6C7C56}"/>
          </ac:inkMkLst>
        </pc:inkChg>
      </pc:sldChg>
      <pc:sldChg chg="addSp delSp modSp">
        <pc:chgData name="Andrej Bogdanov (CSD)" userId="54a3fc38-bcd8-4812-b887-b84a314b9e17" providerId="ADAL" clId="{7A05203C-6854-2F43-A537-22FBC726376D}" dt="2021-03-22T08:40:14.817" v="144"/>
        <pc:sldMkLst>
          <pc:docMk/>
          <pc:sldMk cId="1813709595" sldId="315"/>
        </pc:sldMkLst>
        <pc:inkChg chg="add del mod modStrokes">
          <ac:chgData name="Andrej Bogdanov (CSD)" userId="54a3fc38-bcd8-4812-b887-b84a314b9e17" providerId="ADAL" clId="{7A05203C-6854-2F43-A537-22FBC726376D}" dt="2021-03-22T08:40:14.817" v="144"/>
          <ac:inkMkLst>
            <pc:docMk/>
            <pc:sldMk cId="1813709595" sldId="315"/>
            <ac:inkMk id="5" creationId="{D742845B-73E6-5547-8EE4-123EF107CBC4}"/>
          </ac:inkMkLst>
        </pc:inkChg>
      </pc:sldChg>
      <pc:sldChg chg="addSp modSp">
        <pc:chgData name="Andrej Bogdanov (CSD)" userId="54a3fc38-bcd8-4812-b887-b84a314b9e17" providerId="ADAL" clId="{7A05203C-6854-2F43-A537-22FBC726376D}" dt="2021-03-22T08:39:59.864" v="142" actId="7634"/>
        <pc:sldMkLst>
          <pc:docMk/>
          <pc:sldMk cId="472055322" sldId="316"/>
        </pc:sldMkLst>
        <pc:inkChg chg="add mod modStrokes">
          <ac:chgData name="Andrej Bogdanov (CSD)" userId="54a3fc38-bcd8-4812-b887-b84a314b9e17" providerId="ADAL" clId="{7A05203C-6854-2F43-A537-22FBC726376D}" dt="2021-03-22T08:39:42.125" v="141" actId="1076"/>
          <ac:inkMkLst>
            <pc:docMk/>
            <pc:sldMk cId="472055322" sldId="316"/>
            <ac:inkMk id="8" creationId="{BFE645E3-0D64-AC4F-9E3D-C58D3F5E957D}"/>
          </ac:inkMkLst>
        </pc:inkChg>
        <pc:inkChg chg="add">
          <ac:chgData name="Andrej Bogdanov (CSD)" userId="54a3fc38-bcd8-4812-b887-b84a314b9e17" providerId="ADAL" clId="{7A05203C-6854-2F43-A537-22FBC726376D}" dt="2021-03-22T08:39:33.134" v="140" actId="7634"/>
          <ac:inkMkLst>
            <pc:docMk/>
            <pc:sldMk cId="472055322" sldId="316"/>
            <ac:inkMk id="9" creationId="{792B06E5-6225-D14F-97F0-5B5111AE345C}"/>
          </ac:inkMkLst>
        </pc:inkChg>
        <pc:inkChg chg="add">
          <ac:chgData name="Andrej Bogdanov (CSD)" userId="54a3fc38-bcd8-4812-b887-b84a314b9e17" providerId="ADAL" clId="{7A05203C-6854-2F43-A537-22FBC726376D}" dt="2021-03-22T08:39:59.864" v="142" actId="7634"/>
          <ac:inkMkLst>
            <pc:docMk/>
            <pc:sldMk cId="472055322" sldId="316"/>
            <ac:inkMk id="10" creationId="{46346A61-6968-9841-ABFF-9D4F465498A3}"/>
          </ac:inkMkLst>
        </pc:inkChg>
      </pc:sldChg>
      <pc:sldChg chg="addSp delSp modSp">
        <pc:chgData name="Andrej Bogdanov (CSD)" userId="54a3fc38-bcd8-4812-b887-b84a314b9e17" providerId="ADAL" clId="{7A05203C-6854-2F43-A537-22FBC726376D}" dt="2021-03-22T08:44:14.413" v="165" actId="7634"/>
        <pc:sldMkLst>
          <pc:docMk/>
          <pc:sldMk cId="2432230324" sldId="317"/>
        </pc:sldMkLst>
        <pc:inkChg chg="add mod modStrokes">
          <ac:chgData name="Andrej Bogdanov (CSD)" userId="54a3fc38-bcd8-4812-b887-b84a314b9e17" providerId="ADAL" clId="{7A05203C-6854-2F43-A537-22FBC726376D}" dt="2021-03-22T08:43:52.406" v="164"/>
          <ac:inkMkLst>
            <pc:docMk/>
            <pc:sldMk cId="2432230324" sldId="317"/>
            <ac:inkMk id="3" creationId="{9CDB49D6-7DDD-284A-919E-ECB97C790BCB}"/>
          </ac:inkMkLst>
        </pc:inkChg>
        <pc:inkChg chg="add del">
          <ac:chgData name="Andrej Bogdanov (CSD)" userId="54a3fc38-bcd8-4812-b887-b84a314b9e17" providerId="ADAL" clId="{7A05203C-6854-2F43-A537-22FBC726376D}" dt="2021-03-22T08:40:56.856" v="151"/>
          <ac:inkMkLst>
            <pc:docMk/>
            <pc:sldMk cId="2432230324" sldId="317"/>
            <ac:inkMk id="4" creationId="{95C16B4A-C224-E546-8189-878BC184F0CA}"/>
          </ac:inkMkLst>
        </pc:inkChg>
        <pc:inkChg chg="add">
          <ac:chgData name="Andrej Bogdanov (CSD)" userId="54a3fc38-bcd8-4812-b887-b84a314b9e17" providerId="ADAL" clId="{7A05203C-6854-2F43-A537-22FBC726376D}" dt="2021-03-22T08:41:50.230" v="155" actId="7634"/>
          <ac:inkMkLst>
            <pc:docMk/>
            <pc:sldMk cId="2432230324" sldId="317"/>
            <ac:inkMk id="5" creationId="{62CD3FF4-AF0B-AF4F-BDA4-CAE0407734C1}"/>
          </ac:inkMkLst>
        </pc:inkChg>
        <pc:inkChg chg="add">
          <ac:chgData name="Andrej Bogdanov (CSD)" userId="54a3fc38-bcd8-4812-b887-b84a314b9e17" providerId="ADAL" clId="{7A05203C-6854-2F43-A537-22FBC726376D}" dt="2021-03-22T08:43:15.574" v="162" actId="7634"/>
          <ac:inkMkLst>
            <pc:docMk/>
            <pc:sldMk cId="2432230324" sldId="317"/>
            <ac:inkMk id="6" creationId="{2586734B-54A1-6B4E-867F-409B14555B08}"/>
          </ac:inkMkLst>
        </pc:inkChg>
        <pc:inkChg chg="add">
          <ac:chgData name="Andrej Bogdanov (CSD)" userId="54a3fc38-bcd8-4812-b887-b84a314b9e17" providerId="ADAL" clId="{7A05203C-6854-2F43-A537-22FBC726376D}" dt="2021-03-22T08:44:14.413" v="165" actId="7634"/>
          <ac:inkMkLst>
            <pc:docMk/>
            <pc:sldMk cId="2432230324" sldId="317"/>
            <ac:inkMk id="7" creationId="{3186B1E2-EC8C-564D-8E13-412D73EB2F20}"/>
          </ac:inkMkLst>
        </pc:inkChg>
      </pc:sldChg>
      <pc:sldChg chg="addSp">
        <pc:chgData name="Andrej Bogdanov (CSD)" userId="54a3fc38-bcd8-4812-b887-b84a314b9e17" providerId="ADAL" clId="{7A05203C-6854-2F43-A537-22FBC726376D}" dt="2021-03-22T07:33:33.493" v="4" actId="7634"/>
        <pc:sldMkLst>
          <pc:docMk/>
          <pc:sldMk cId="1351771169" sldId="318"/>
        </pc:sldMkLst>
        <pc:inkChg chg="add">
          <ac:chgData name="Andrej Bogdanov (CSD)" userId="54a3fc38-bcd8-4812-b887-b84a314b9e17" providerId="ADAL" clId="{7A05203C-6854-2F43-A537-22FBC726376D}" dt="2021-03-22T07:33:33.493" v="4" actId="7634"/>
          <ac:inkMkLst>
            <pc:docMk/>
            <pc:sldMk cId="1351771169" sldId="318"/>
            <ac:inkMk id="4" creationId="{3D418D93-CB6F-6047-B421-BBC553F9E455}"/>
          </ac:inkMkLst>
        </pc:inkChg>
      </pc:sldChg>
      <pc:sldChg chg="addSp modSp">
        <pc:chgData name="Andrej Bogdanov (CSD)" userId="54a3fc38-bcd8-4812-b887-b84a314b9e17" providerId="ADAL" clId="{7A05203C-6854-2F43-A537-22FBC726376D}" dt="2021-03-22T08:46:08.731" v="168"/>
        <pc:sldMkLst>
          <pc:docMk/>
          <pc:sldMk cId="1547454242" sldId="320"/>
        </pc:sldMkLst>
        <pc:inkChg chg="add mod modStrokes">
          <ac:chgData name="Andrej Bogdanov (CSD)" userId="54a3fc38-bcd8-4812-b887-b84a314b9e17" providerId="ADAL" clId="{7A05203C-6854-2F43-A537-22FBC726376D}" dt="2021-03-22T08:46:08.731" v="168"/>
          <ac:inkMkLst>
            <pc:docMk/>
            <pc:sldMk cId="1547454242" sldId="320"/>
            <ac:inkMk id="11" creationId="{1D259409-FB8F-8D42-90AE-1641B91B13BB}"/>
          </ac:inkMkLst>
        </pc:inkChg>
      </pc:sldChg>
      <pc:sldChg chg="addSp">
        <pc:chgData name="Andrej Bogdanov (CSD)" userId="54a3fc38-bcd8-4812-b887-b84a314b9e17" providerId="ADAL" clId="{7A05203C-6854-2F43-A537-22FBC726376D}" dt="2021-03-22T08:45:46.418" v="166" actId="7634"/>
        <pc:sldMkLst>
          <pc:docMk/>
          <pc:sldMk cId="382992715" sldId="321"/>
        </pc:sldMkLst>
        <pc:inkChg chg="add">
          <ac:chgData name="Andrej Bogdanov (CSD)" userId="54a3fc38-bcd8-4812-b887-b84a314b9e17" providerId="ADAL" clId="{7A05203C-6854-2F43-A537-22FBC726376D}" dt="2021-03-22T08:45:46.418" v="166" actId="7634"/>
          <ac:inkMkLst>
            <pc:docMk/>
            <pc:sldMk cId="382992715" sldId="321"/>
            <ac:inkMk id="2" creationId="{9E48F69D-26F3-FB48-8446-DA0310430467}"/>
          </ac:inkMkLst>
        </pc:inkChg>
      </pc:sldChg>
      <pc:sldChg chg="addSp delSp modSp">
        <pc:chgData name="Andrej Bogdanov (CSD)" userId="54a3fc38-bcd8-4812-b887-b84a314b9e17" providerId="ADAL" clId="{7A05203C-6854-2F43-A537-22FBC726376D}" dt="2021-03-22T08:53:12.919" v="202" actId="7634"/>
        <pc:sldMkLst>
          <pc:docMk/>
          <pc:sldMk cId="2871672058" sldId="322"/>
        </pc:sldMkLst>
        <pc:inkChg chg="add mod modStrokes">
          <ac:chgData name="Andrej Bogdanov (CSD)" userId="54a3fc38-bcd8-4812-b887-b84a314b9e17" providerId="ADAL" clId="{7A05203C-6854-2F43-A537-22FBC726376D}" dt="2021-03-22T08:50:18.046" v="180"/>
          <ac:inkMkLst>
            <pc:docMk/>
            <pc:sldMk cId="2871672058" sldId="322"/>
            <ac:inkMk id="4" creationId="{E07BBE1E-9105-024B-9E45-48C3CBE9ABDB}"/>
          </ac:inkMkLst>
        </pc:inkChg>
        <pc:inkChg chg="add mod modStrokes">
          <ac:chgData name="Andrej Bogdanov (CSD)" userId="54a3fc38-bcd8-4812-b887-b84a314b9e17" providerId="ADAL" clId="{7A05203C-6854-2F43-A537-22FBC726376D}" dt="2021-03-22T08:47:49.891" v="176"/>
          <ac:inkMkLst>
            <pc:docMk/>
            <pc:sldMk cId="2871672058" sldId="322"/>
            <ac:inkMk id="5" creationId="{5FFA86A6-2811-EA4A-B1F1-D23C693EA9BB}"/>
          </ac:inkMkLst>
        </pc:inkChg>
        <pc:inkChg chg="add mod">
          <ac:chgData name="Andrej Bogdanov (CSD)" userId="54a3fc38-bcd8-4812-b887-b84a314b9e17" providerId="ADAL" clId="{7A05203C-6854-2F43-A537-22FBC726376D}" dt="2021-03-22T08:51:47.103" v="184" actId="1076"/>
          <ac:inkMkLst>
            <pc:docMk/>
            <pc:sldMk cId="2871672058" sldId="322"/>
            <ac:inkMk id="6" creationId="{A57AB4D2-7535-9248-8D6C-17CE97793308}"/>
          </ac:inkMkLst>
        </pc:inkChg>
        <pc:inkChg chg="add del">
          <ac:chgData name="Andrej Bogdanov (CSD)" userId="54a3fc38-bcd8-4812-b887-b84a314b9e17" providerId="ADAL" clId="{7A05203C-6854-2F43-A537-22FBC726376D}" dt="2021-03-22T08:51:31.325" v="182"/>
          <ac:inkMkLst>
            <pc:docMk/>
            <pc:sldMk cId="2871672058" sldId="322"/>
            <ac:inkMk id="7" creationId="{4668358E-B39E-854B-8B17-F5514A8C7474}"/>
          </ac:inkMkLst>
        </pc:inkChg>
        <pc:inkChg chg="add mod">
          <ac:chgData name="Andrej Bogdanov (CSD)" userId="54a3fc38-bcd8-4812-b887-b84a314b9e17" providerId="ADAL" clId="{7A05203C-6854-2F43-A537-22FBC726376D}" dt="2021-03-22T08:51:47.103" v="184" actId="1076"/>
          <ac:inkMkLst>
            <pc:docMk/>
            <pc:sldMk cId="2871672058" sldId="322"/>
            <ac:inkMk id="8" creationId="{9F99CC21-7D6A-FF4E-8962-7385DD130EDD}"/>
          </ac:inkMkLst>
        </pc:inkChg>
        <pc:inkChg chg="add mod">
          <ac:chgData name="Andrej Bogdanov (CSD)" userId="54a3fc38-bcd8-4812-b887-b84a314b9e17" providerId="ADAL" clId="{7A05203C-6854-2F43-A537-22FBC726376D}" dt="2021-03-22T08:51:47.103" v="184" actId="1076"/>
          <ac:inkMkLst>
            <pc:docMk/>
            <pc:sldMk cId="2871672058" sldId="322"/>
            <ac:inkMk id="9" creationId="{2F6C8B2F-68AB-8F47-A219-11EEF932E90C}"/>
          </ac:inkMkLst>
        </pc:inkChg>
        <pc:inkChg chg="add">
          <ac:chgData name="Andrej Bogdanov (CSD)" userId="54a3fc38-bcd8-4812-b887-b84a314b9e17" providerId="ADAL" clId="{7A05203C-6854-2F43-A537-22FBC726376D}" dt="2021-03-22T08:53:12.919" v="202" actId="7634"/>
          <ac:inkMkLst>
            <pc:docMk/>
            <pc:sldMk cId="2871672058" sldId="322"/>
            <ac:inkMk id="10" creationId="{39ED1CB3-B104-5D4F-A334-C2A1FE5E015B}"/>
          </ac:inkMkLst>
        </pc:inkChg>
      </pc:sldChg>
      <pc:sldChg chg="addSp modSp">
        <pc:chgData name="Andrej Bogdanov (CSD)" userId="54a3fc38-bcd8-4812-b887-b84a314b9e17" providerId="ADAL" clId="{7A05203C-6854-2F43-A537-22FBC726376D}" dt="2021-03-22T08:55:32.351" v="204"/>
        <pc:sldMkLst>
          <pc:docMk/>
          <pc:sldMk cId="2082854189" sldId="323"/>
        </pc:sldMkLst>
        <pc:inkChg chg="add mod modStrokes">
          <ac:chgData name="Andrej Bogdanov (CSD)" userId="54a3fc38-bcd8-4812-b887-b84a314b9e17" providerId="ADAL" clId="{7A05203C-6854-2F43-A537-22FBC726376D}" dt="2021-03-22T08:55:32.351" v="204"/>
          <ac:inkMkLst>
            <pc:docMk/>
            <pc:sldMk cId="2082854189" sldId="323"/>
            <ac:inkMk id="2" creationId="{AFAEDDB2-E357-BC44-A5F5-A6F5A4F6F24A}"/>
          </ac:inkMkLst>
        </pc:inkChg>
        <pc:inkChg chg="add">
          <ac:chgData name="Andrej Bogdanov (CSD)" userId="54a3fc38-bcd8-4812-b887-b84a314b9e17" providerId="ADAL" clId="{7A05203C-6854-2F43-A537-22FBC726376D}" dt="2021-03-22T08:53:05.831" v="201" actId="7634"/>
          <ac:inkMkLst>
            <pc:docMk/>
            <pc:sldMk cId="2082854189" sldId="323"/>
            <ac:inkMk id="7" creationId="{5AE7ECAF-9F08-3442-B844-82A7A9ACEAC3}"/>
          </ac:inkMkLst>
        </pc:inkChg>
        <pc:inkChg chg="add">
          <ac:chgData name="Andrej Bogdanov (CSD)" userId="54a3fc38-bcd8-4812-b887-b84a314b9e17" providerId="ADAL" clId="{7A05203C-6854-2F43-A537-22FBC726376D}" dt="2021-03-22T08:55:26.631" v="203" actId="7634"/>
          <ac:inkMkLst>
            <pc:docMk/>
            <pc:sldMk cId="2082854189" sldId="323"/>
            <ac:inkMk id="8" creationId="{625A649B-FB8B-2249-ABB3-28712ABFEF01}"/>
          </ac:inkMkLst>
        </pc:inkChg>
      </pc:sldChg>
      <pc:sldChg chg="addSp new del">
        <pc:chgData name="Andrej Bogdanov (CSD)" userId="54a3fc38-bcd8-4812-b887-b84a314b9e17" providerId="ADAL" clId="{7A05203C-6854-2F43-A537-22FBC726376D}" dt="2021-03-22T07:52:36.816" v="37" actId="2696"/>
        <pc:sldMkLst>
          <pc:docMk/>
          <pc:sldMk cId="2432823435" sldId="328"/>
        </pc:sldMkLst>
        <pc:inkChg chg="add">
          <ac:chgData name="Andrej Bogdanov (CSD)" userId="54a3fc38-bcd8-4812-b887-b84a314b9e17" providerId="ADAL" clId="{7A05203C-6854-2F43-A537-22FBC726376D}" dt="2021-03-22T05:25:42.005" v="2" actId="7634"/>
          <ac:inkMkLst>
            <pc:docMk/>
            <pc:sldMk cId="2432823435" sldId="328"/>
            <ac:inkMk id="2" creationId="{BE19A573-E8A9-BD43-A49A-87178799FCFA}"/>
          </ac:inkMkLst>
        </pc:inkChg>
      </pc:sldChg>
    </pc:docChg>
  </pc:docChgLst>
  <pc:docChgLst>
    <pc:chgData name="Andrej Bogdanov (CSD)" userId="54a3fc38-bcd8-4812-b887-b84a314b9e17" providerId="ADAL" clId="{CB0367FB-76E8-6245-A44D-D0A532754CDE}"/>
    <pc:docChg chg="undo custSel addSld delSld modSld sldOrd">
      <pc:chgData name="Andrej Bogdanov (CSD)" userId="54a3fc38-bcd8-4812-b887-b84a314b9e17" providerId="ADAL" clId="{CB0367FB-76E8-6245-A44D-D0A532754CDE}" dt="2021-02-01T07:43:28.041" v="1683" actId="2696"/>
      <pc:docMkLst>
        <pc:docMk/>
      </pc:docMkLst>
      <pc:sldChg chg="modSp mod">
        <pc:chgData name="Andrej Bogdanov (CSD)" userId="54a3fc38-bcd8-4812-b887-b84a314b9e17" providerId="ADAL" clId="{CB0367FB-76E8-6245-A44D-D0A532754CDE}" dt="2021-01-29T04:26:34.154" v="16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CB0367FB-76E8-6245-A44D-D0A532754CDE}" dt="2021-01-29T04:26:34.154" v="16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414435539" sldId="257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3028429763" sldId="258"/>
        </pc:sldMkLst>
      </pc:sldChg>
      <pc:sldChg chg="delSp add mod">
        <pc:chgData name="Andrej Bogdanov (CSD)" userId="54a3fc38-bcd8-4812-b887-b84a314b9e17" providerId="ADAL" clId="{CB0367FB-76E8-6245-A44D-D0A532754CDE}" dt="2021-01-29T04:27:13.195" v="19" actId="478"/>
        <pc:sldMkLst>
          <pc:docMk/>
          <pc:sldMk cId="3575290213" sldId="258"/>
        </pc:sldMkLst>
        <pc:inkChg chg="del">
          <ac:chgData name="Andrej Bogdanov (CSD)" userId="54a3fc38-bcd8-4812-b887-b84a314b9e17" providerId="ADAL" clId="{CB0367FB-76E8-6245-A44D-D0A532754CDE}" dt="2021-01-29T04:27:13.195" v="19" actId="478"/>
          <ac:inkMkLst>
            <pc:docMk/>
            <pc:sldMk cId="3575290213" sldId="258"/>
            <ac:inkMk id="2" creationId="{91A8C046-4D91-5340-9038-B8FC33D6A187}"/>
          </ac:inkMkLst>
        </pc:ink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9031797" sldId="259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4153385911" sldId="260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146909800" sldId="261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3223953489" sldId="262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642582840" sldId="263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928209802" sldId="264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932346036" sldId="265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3122845433" sldId="266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398619159" sldId="267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294743168" sldId="268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922468892" sldId="269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444934352" sldId="270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28546336" sldId="271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4015896405" sldId="272"/>
        </pc:sldMkLst>
      </pc:sldChg>
      <pc:sldChg chg="delSp modSp add mod">
        <pc:chgData name="Andrej Bogdanov (CSD)" userId="54a3fc38-bcd8-4812-b887-b84a314b9e17" providerId="ADAL" clId="{CB0367FB-76E8-6245-A44D-D0A532754CDE}" dt="2021-02-01T07:42:36.737" v="1678"/>
        <pc:sldMkLst>
          <pc:docMk/>
          <pc:sldMk cId="590128982" sldId="287"/>
        </pc:sldMkLst>
        <pc:spChg chg="mod">
          <ac:chgData name="Andrej Bogdanov (CSD)" userId="54a3fc38-bcd8-4812-b887-b84a314b9e17" providerId="ADAL" clId="{CB0367FB-76E8-6245-A44D-D0A532754CDE}" dt="2021-01-29T06:31:02.234" v="1318" actId="1035"/>
          <ac:spMkLst>
            <pc:docMk/>
            <pc:sldMk cId="590128982" sldId="287"/>
            <ac:spMk id="2" creationId="{51BDD70E-8054-7C40-8180-0C6C75B72131}"/>
          </ac:spMkLst>
        </pc:spChg>
        <pc:spChg chg="mod">
          <ac:chgData name="Andrej Bogdanov (CSD)" userId="54a3fc38-bcd8-4812-b887-b84a314b9e17" providerId="ADAL" clId="{CB0367FB-76E8-6245-A44D-D0A532754CDE}" dt="2021-01-29T06:31:31.918" v="1330" actId="207"/>
          <ac:spMkLst>
            <pc:docMk/>
            <pc:sldMk cId="590128982" sldId="287"/>
            <ac:spMk id="6" creationId="{B7118985-10A7-8941-9C2F-5C134B8DF55C}"/>
          </ac:spMkLst>
        </pc:spChg>
        <pc:spChg chg="del">
          <ac:chgData name="Andrej Bogdanov (CSD)" userId="54a3fc38-bcd8-4812-b887-b84a314b9e17" providerId="ADAL" clId="{CB0367FB-76E8-6245-A44D-D0A532754CDE}" dt="2021-01-29T06:30:39.123" v="1265" actId="478"/>
          <ac:spMkLst>
            <pc:docMk/>
            <pc:sldMk cId="590128982" sldId="287"/>
            <ac:spMk id="7" creationId="{03B69B80-44CC-084E-AFF9-6D81FBC971BD}"/>
          </ac:spMkLst>
        </pc:spChg>
        <pc:spChg chg="mod">
          <ac:chgData name="Andrej Bogdanov (CSD)" userId="54a3fc38-bcd8-4812-b887-b84a314b9e17" providerId="ADAL" clId="{CB0367FB-76E8-6245-A44D-D0A532754CDE}" dt="2021-01-29T06:32:43.411" v="1341" actId="1076"/>
          <ac:spMkLst>
            <pc:docMk/>
            <pc:sldMk cId="590128982" sldId="287"/>
            <ac:spMk id="8" creationId="{1DB74459-91CC-F946-9251-E389A9038412}"/>
          </ac:spMkLst>
        </pc:spChg>
        <pc:inkChg chg="mod">
          <ac:chgData name="Andrej Bogdanov (CSD)" userId="54a3fc38-bcd8-4812-b887-b84a314b9e17" providerId="ADAL" clId="{CB0367FB-76E8-6245-A44D-D0A532754CDE}" dt="2021-02-01T07:42:36.737" v="1678"/>
          <ac:inkMkLst>
            <pc:docMk/>
            <pc:sldMk cId="590128982" sldId="287"/>
            <ac:inkMk id="3" creationId="{A8261027-F1A4-DA4D-9475-AD50B6958933}"/>
          </ac:inkMkLst>
        </pc:inkChg>
        <pc:inkChg chg="del">
          <ac:chgData name="Andrej Bogdanov (CSD)" userId="54a3fc38-bcd8-4812-b887-b84a314b9e17" providerId="ADAL" clId="{CB0367FB-76E8-6245-A44D-D0A532754CDE}" dt="2021-01-29T06:31:37.370" v="1332" actId="478"/>
          <ac:inkMkLst>
            <pc:docMk/>
            <pc:sldMk cId="590128982" sldId="287"/>
            <ac:inkMk id="3" creationId="{F3C310A8-27E4-4749-BED8-D88088D32887}"/>
          </ac:inkMkLst>
        </pc:inkChg>
        <pc:inkChg chg="del">
          <ac:chgData name="Andrej Bogdanov (CSD)" userId="54a3fc38-bcd8-4812-b887-b84a314b9e17" providerId="ADAL" clId="{CB0367FB-76E8-6245-A44D-D0A532754CDE}" dt="2021-01-29T06:30:48.778" v="1266" actId="478"/>
          <ac:inkMkLst>
            <pc:docMk/>
            <pc:sldMk cId="590128982" sldId="287"/>
            <ac:inkMk id="4" creationId="{0EAD9328-A116-2749-94C5-C1EF2A31584B}"/>
          </ac:inkMkLst>
        </pc:inkChg>
      </pc:sldChg>
      <pc:sldChg chg="addSp delSp modSp add mod">
        <pc:chgData name="Andrej Bogdanov (CSD)" userId="54a3fc38-bcd8-4812-b887-b84a314b9e17" providerId="ADAL" clId="{CB0367FB-76E8-6245-A44D-D0A532754CDE}" dt="2021-01-29T04:40:42.777" v="395" actId="114"/>
        <pc:sldMkLst>
          <pc:docMk/>
          <pc:sldMk cId="377043815" sldId="288"/>
        </pc:sldMkLst>
        <pc:spChg chg="mod">
          <ac:chgData name="Andrej Bogdanov (CSD)" userId="54a3fc38-bcd8-4812-b887-b84a314b9e17" providerId="ADAL" clId="{CB0367FB-76E8-6245-A44D-D0A532754CDE}" dt="2021-01-29T04:40:40.401" v="394" actId="114"/>
          <ac:spMkLst>
            <pc:docMk/>
            <pc:sldMk cId="377043815" sldId="288"/>
            <ac:spMk id="6" creationId="{AF5D25B8-1D03-AB4B-A8F6-E4A3BD4C3D10}"/>
          </ac:spMkLst>
        </pc:spChg>
        <pc:spChg chg="mod">
          <ac:chgData name="Andrej Bogdanov (CSD)" userId="54a3fc38-bcd8-4812-b887-b84a314b9e17" providerId="ADAL" clId="{CB0367FB-76E8-6245-A44D-D0A532754CDE}" dt="2021-01-29T04:40:42.777" v="395" actId="114"/>
          <ac:spMkLst>
            <pc:docMk/>
            <pc:sldMk cId="377043815" sldId="288"/>
            <ac:spMk id="7" creationId="{DCCDF984-BD55-C141-9212-3489B74D320F}"/>
          </ac:spMkLst>
        </pc:spChg>
        <pc:spChg chg="add del mod">
          <ac:chgData name="Andrej Bogdanov (CSD)" userId="54a3fc38-bcd8-4812-b887-b84a314b9e17" providerId="ADAL" clId="{CB0367FB-76E8-6245-A44D-D0A532754CDE}" dt="2021-01-29T04:35:22.636" v="209" actId="478"/>
          <ac:spMkLst>
            <pc:docMk/>
            <pc:sldMk cId="377043815" sldId="288"/>
            <ac:spMk id="10" creationId="{71B9727D-3BBD-1F4E-B37A-37CEB7F8EA16}"/>
          </ac:spMkLst>
        </pc:spChg>
        <pc:spChg chg="mod">
          <ac:chgData name="Andrej Bogdanov (CSD)" userId="54a3fc38-bcd8-4812-b887-b84a314b9e17" providerId="ADAL" clId="{CB0367FB-76E8-6245-A44D-D0A532754CDE}" dt="2021-01-29T04:36:07.016" v="253" actId="1035"/>
          <ac:spMkLst>
            <pc:docMk/>
            <pc:sldMk cId="377043815" sldId="288"/>
            <ac:spMk id="11" creationId="{88A32CAA-2BCB-FF4D-804C-DF31F01F9AD0}"/>
          </ac:spMkLst>
        </pc:spChg>
        <pc:spChg chg="add del mod">
          <ac:chgData name="Andrej Bogdanov (CSD)" userId="54a3fc38-bcd8-4812-b887-b84a314b9e17" providerId="ADAL" clId="{CB0367FB-76E8-6245-A44D-D0A532754CDE}" dt="2021-01-29T04:35:22.636" v="209" actId="478"/>
          <ac:spMkLst>
            <pc:docMk/>
            <pc:sldMk cId="377043815" sldId="288"/>
            <ac:spMk id="12" creationId="{A09D57BB-5BFC-7248-B3AE-BEA6A251A7C7}"/>
          </ac:spMkLst>
        </pc:spChg>
        <pc:spChg chg="add del mod">
          <ac:chgData name="Andrej Bogdanov (CSD)" userId="54a3fc38-bcd8-4812-b887-b84a314b9e17" providerId="ADAL" clId="{CB0367FB-76E8-6245-A44D-D0A532754CDE}" dt="2021-01-29T04:34:51.501" v="202" actId="478"/>
          <ac:spMkLst>
            <pc:docMk/>
            <pc:sldMk cId="377043815" sldId="288"/>
            <ac:spMk id="13" creationId="{891D647C-86C7-0441-8E4D-812DD7230BC0}"/>
          </ac:spMkLst>
        </pc:spChg>
        <pc:spChg chg="add del mod">
          <ac:chgData name="Andrej Bogdanov (CSD)" userId="54a3fc38-bcd8-4812-b887-b84a314b9e17" providerId="ADAL" clId="{CB0367FB-76E8-6245-A44D-D0A532754CDE}" dt="2021-01-29T04:34:51.501" v="202" actId="478"/>
          <ac:spMkLst>
            <pc:docMk/>
            <pc:sldMk cId="377043815" sldId="288"/>
            <ac:spMk id="14" creationId="{23B4595F-96B0-E24F-A6B4-8E717470C153}"/>
          </ac:spMkLst>
        </pc:spChg>
        <pc:inkChg chg="del">
          <ac:chgData name="Andrej Bogdanov (CSD)" userId="54a3fc38-bcd8-4812-b887-b84a314b9e17" providerId="ADAL" clId="{CB0367FB-76E8-6245-A44D-D0A532754CDE}" dt="2021-01-29T04:27:16.386" v="20" actId="478"/>
          <ac:inkMkLst>
            <pc:docMk/>
            <pc:sldMk cId="377043815" sldId="288"/>
            <ac:inkMk id="4" creationId="{E1E61946-BF1F-5546-81A3-FA199F060C64}"/>
          </ac:inkMkLst>
        </pc:inkChg>
      </pc:sldChg>
      <pc:sldChg chg="addSp delSp modSp new mod modClrScheme chgLayout">
        <pc:chgData name="Andrej Bogdanov (CSD)" userId="54a3fc38-bcd8-4812-b887-b84a314b9e17" providerId="ADAL" clId="{CB0367FB-76E8-6245-A44D-D0A532754CDE}" dt="2021-01-29T04:40:51.795" v="400" actId="1036"/>
        <pc:sldMkLst>
          <pc:docMk/>
          <pc:sldMk cId="744781874" sldId="289"/>
        </pc:sldMkLst>
        <pc:spChg chg="del">
          <ac:chgData name="Andrej Bogdanov (CSD)" userId="54a3fc38-bcd8-4812-b887-b84a314b9e17" providerId="ADAL" clId="{CB0367FB-76E8-6245-A44D-D0A532754CDE}" dt="2021-01-29T04:39:07.470" v="255" actId="700"/>
          <ac:spMkLst>
            <pc:docMk/>
            <pc:sldMk cId="744781874" sldId="289"/>
            <ac:spMk id="2" creationId="{75B16B0C-72D0-404B-8760-A137291B58EE}"/>
          </ac:spMkLst>
        </pc:spChg>
        <pc:spChg chg="add mod">
          <ac:chgData name="Andrej Bogdanov (CSD)" userId="54a3fc38-bcd8-4812-b887-b84a314b9e17" providerId="ADAL" clId="{CB0367FB-76E8-6245-A44D-D0A532754CDE}" dt="2021-01-29T04:40:51.795" v="400" actId="1036"/>
          <ac:spMkLst>
            <pc:docMk/>
            <pc:sldMk cId="744781874" sldId="289"/>
            <ac:spMk id="3" creationId="{71ED709A-FA11-6A42-A9E7-54534428BC77}"/>
          </ac:spMkLst>
        </pc:spChg>
      </pc:sldChg>
      <pc:sldChg chg="addSp modSp new mod modClrScheme modAnim chgLayout">
        <pc:chgData name="Andrej Bogdanov (CSD)" userId="54a3fc38-bcd8-4812-b887-b84a314b9e17" providerId="ADAL" clId="{CB0367FB-76E8-6245-A44D-D0A532754CDE}" dt="2021-01-29T06:10:52.632" v="700" actId="20577"/>
        <pc:sldMkLst>
          <pc:docMk/>
          <pc:sldMk cId="3093432108" sldId="290"/>
        </pc:sldMkLst>
        <pc:spChg chg="add mod">
          <ac:chgData name="Andrej Bogdanov (CSD)" userId="54a3fc38-bcd8-4812-b887-b84a314b9e17" providerId="ADAL" clId="{CB0367FB-76E8-6245-A44D-D0A532754CDE}" dt="2021-01-29T06:10:52.632" v="700" actId="20577"/>
          <ac:spMkLst>
            <pc:docMk/>
            <pc:sldMk cId="3093432108" sldId="290"/>
            <ac:spMk id="2" creationId="{BE751CA0-D2ED-DC49-89FF-FD0F2BADFBB0}"/>
          </ac:spMkLst>
        </pc:spChg>
        <pc:spChg chg="add mod">
          <ac:chgData name="Andrej Bogdanov (CSD)" userId="54a3fc38-bcd8-4812-b887-b84a314b9e17" providerId="ADAL" clId="{CB0367FB-76E8-6245-A44D-D0A532754CDE}" dt="2021-01-29T06:04:03.369" v="511" actId="207"/>
          <ac:spMkLst>
            <pc:docMk/>
            <pc:sldMk cId="3093432108" sldId="290"/>
            <ac:spMk id="3" creationId="{551BC6AA-9BA7-274C-BC2C-AA75712D18B6}"/>
          </ac:spMkLst>
        </pc:spChg>
        <pc:spChg chg="add mod">
          <ac:chgData name="Andrej Bogdanov (CSD)" userId="54a3fc38-bcd8-4812-b887-b84a314b9e17" providerId="ADAL" clId="{CB0367FB-76E8-6245-A44D-D0A532754CDE}" dt="2021-01-29T06:07:33.946" v="568" actId="20577"/>
          <ac:spMkLst>
            <pc:docMk/>
            <pc:sldMk cId="3093432108" sldId="290"/>
            <ac:spMk id="4" creationId="{92C5E0E2-7818-4E45-A138-B915781E22FB}"/>
          </ac:spMkLst>
        </pc:spChg>
      </pc:sldChg>
      <pc:sldChg chg="addSp delSp modSp new mod modClrScheme modAnim chgLayout">
        <pc:chgData name="Andrej Bogdanov (CSD)" userId="54a3fc38-bcd8-4812-b887-b84a314b9e17" providerId="ADAL" clId="{CB0367FB-76E8-6245-A44D-D0A532754CDE}" dt="2021-02-01T07:41:50.135" v="1671"/>
        <pc:sldMkLst>
          <pc:docMk/>
          <pc:sldMk cId="46535786" sldId="291"/>
        </pc:sldMkLst>
        <pc:spChg chg="add mod">
          <ac:chgData name="Andrej Bogdanov (CSD)" userId="54a3fc38-bcd8-4812-b887-b84a314b9e17" providerId="ADAL" clId="{CB0367FB-76E8-6245-A44D-D0A532754CDE}" dt="2021-01-29T06:11:34.608" v="763" actId="1037"/>
          <ac:spMkLst>
            <pc:docMk/>
            <pc:sldMk cId="46535786" sldId="291"/>
            <ac:spMk id="6" creationId="{A4215438-5E71-9C45-AA40-7EAC938762D1}"/>
          </ac:spMkLst>
        </pc:spChg>
        <pc:spChg chg="add del mod">
          <ac:chgData name="Andrej Bogdanov (CSD)" userId="54a3fc38-bcd8-4812-b887-b84a314b9e17" providerId="ADAL" clId="{CB0367FB-76E8-6245-A44D-D0A532754CDE}" dt="2021-01-29T06:10:56.568" v="701" actId="478"/>
          <ac:spMkLst>
            <pc:docMk/>
            <pc:sldMk cId="46535786" sldId="291"/>
            <ac:spMk id="7" creationId="{AC4ABCEE-464C-ED48-85E9-3F06C90047AF}"/>
          </ac:spMkLst>
        </pc:spChg>
        <pc:spChg chg="add mod">
          <ac:chgData name="Andrej Bogdanov (CSD)" userId="54a3fc38-bcd8-4812-b887-b84a314b9e17" providerId="ADAL" clId="{CB0367FB-76E8-6245-A44D-D0A532754CDE}" dt="2021-02-01T07:41:34.904" v="1670" actId="2711"/>
          <ac:spMkLst>
            <pc:docMk/>
            <pc:sldMk cId="46535786" sldId="291"/>
            <ac:spMk id="8" creationId="{90B8163D-AEF3-5847-8377-F54782B2E1C6}"/>
          </ac:spMkLst>
        </pc:spChg>
        <pc:spChg chg="add mod">
          <ac:chgData name="Andrej Bogdanov (CSD)" userId="54a3fc38-bcd8-4812-b887-b84a314b9e17" providerId="ADAL" clId="{CB0367FB-76E8-6245-A44D-D0A532754CDE}" dt="2021-01-29T06:15:58.083" v="859" actId="1038"/>
          <ac:spMkLst>
            <pc:docMk/>
            <pc:sldMk cId="46535786" sldId="291"/>
            <ac:spMk id="12" creationId="{D2A20166-9C42-6943-94D9-ED25A1A78073}"/>
          </ac:spMkLst>
        </pc:spChg>
        <pc:spChg chg="add mod">
          <ac:chgData name="Andrej Bogdanov (CSD)" userId="54a3fc38-bcd8-4812-b887-b84a314b9e17" providerId="ADAL" clId="{CB0367FB-76E8-6245-A44D-D0A532754CDE}" dt="2021-01-29T06:15:58.083" v="859" actId="1038"/>
          <ac:spMkLst>
            <pc:docMk/>
            <pc:sldMk cId="46535786" sldId="291"/>
            <ac:spMk id="13" creationId="{000848E7-3A50-B141-A1BB-057AEB3B4543}"/>
          </ac:spMkLst>
        </pc:spChg>
        <pc:spChg chg="add mod">
          <ac:chgData name="Andrej Bogdanov (CSD)" userId="54a3fc38-bcd8-4812-b887-b84a314b9e17" providerId="ADAL" clId="{CB0367FB-76E8-6245-A44D-D0A532754CDE}" dt="2021-01-29T06:15:58.083" v="859" actId="1038"/>
          <ac:spMkLst>
            <pc:docMk/>
            <pc:sldMk cId="46535786" sldId="291"/>
            <ac:spMk id="14" creationId="{D5137210-CEA2-104B-BCFD-5E0A7596991B}"/>
          </ac:spMkLst>
        </pc:spChg>
        <pc:spChg chg="add mod">
          <ac:chgData name="Andrej Bogdanov (CSD)" userId="54a3fc38-bcd8-4812-b887-b84a314b9e17" providerId="ADAL" clId="{CB0367FB-76E8-6245-A44D-D0A532754CDE}" dt="2021-01-29T06:15:58.083" v="859" actId="1038"/>
          <ac:spMkLst>
            <pc:docMk/>
            <pc:sldMk cId="46535786" sldId="291"/>
            <ac:spMk id="15" creationId="{BEB73D19-E1BB-1942-8BA8-D7B75311A0D5}"/>
          </ac:spMkLst>
        </pc:spChg>
        <pc:spChg chg="add mod">
          <ac:chgData name="Andrej Bogdanov (CSD)" userId="54a3fc38-bcd8-4812-b887-b84a314b9e17" providerId="ADAL" clId="{CB0367FB-76E8-6245-A44D-D0A532754CDE}" dt="2021-01-29T06:20:58.648" v="1060" actId="207"/>
          <ac:spMkLst>
            <pc:docMk/>
            <pc:sldMk cId="46535786" sldId="291"/>
            <ac:spMk id="18" creationId="{AA906694-4965-804F-AED2-8521BC79CB65}"/>
          </ac:spMkLst>
        </pc:spChg>
        <pc:spChg chg="add mod">
          <ac:chgData name="Andrej Bogdanov (CSD)" userId="54a3fc38-bcd8-4812-b887-b84a314b9e17" providerId="ADAL" clId="{CB0367FB-76E8-6245-A44D-D0A532754CDE}" dt="2021-01-29T06:20:50.872" v="1035" actId="207"/>
          <ac:spMkLst>
            <pc:docMk/>
            <pc:sldMk cId="46535786" sldId="291"/>
            <ac:spMk id="19" creationId="{C4FB7160-2AAB-0C47-B182-5845D2CAE9C5}"/>
          </ac:spMkLst>
        </pc:spChg>
        <pc:picChg chg="add del mod">
          <ac:chgData name="Andrej Bogdanov (CSD)" userId="54a3fc38-bcd8-4812-b887-b84a314b9e17" providerId="ADAL" clId="{CB0367FB-76E8-6245-A44D-D0A532754CDE}" dt="2021-01-29T06:11:25.200" v="735" actId="1037"/>
          <ac:picMkLst>
            <pc:docMk/>
            <pc:sldMk cId="46535786" sldId="291"/>
            <ac:picMk id="3" creationId="{3D005A30-F96B-2641-B1A8-F36FCB1DBD32}"/>
          </ac:picMkLst>
        </pc:picChg>
        <pc:picChg chg="add del mod">
          <ac:chgData name="Andrej Bogdanov (CSD)" userId="54a3fc38-bcd8-4812-b887-b84a314b9e17" providerId="ADAL" clId="{CB0367FB-76E8-6245-A44D-D0A532754CDE}" dt="2021-01-29T06:11:25.200" v="735" actId="1037"/>
          <ac:picMkLst>
            <pc:docMk/>
            <pc:sldMk cId="46535786" sldId="291"/>
            <ac:picMk id="5" creationId="{BDDDE2CB-964F-4141-9E4B-136BE3F3E485}"/>
          </ac:picMkLst>
        </pc:picChg>
        <pc:inkChg chg="mod">
          <ac:chgData name="Andrej Bogdanov (CSD)" userId="54a3fc38-bcd8-4812-b887-b84a314b9e17" providerId="ADAL" clId="{CB0367FB-76E8-6245-A44D-D0A532754CDE}" dt="2021-02-01T07:41:50.135" v="1671"/>
          <ac:inkMkLst>
            <pc:docMk/>
            <pc:sldMk cId="46535786" sldId="291"/>
            <ac:inkMk id="2" creationId="{FD9EEF3E-3C4B-F248-9300-E1AB2BF2CEDA}"/>
          </ac:inkMkLst>
        </pc:inkChg>
        <pc:cxnChg chg="add mod">
          <ac:chgData name="Andrej Bogdanov (CSD)" userId="54a3fc38-bcd8-4812-b887-b84a314b9e17" providerId="ADAL" clId="{CB0367FB-76E8-6245-A44D-D0A532754CDE}" dt="2021-01-29T06:19:18.206" v="928" actId="166"/>
          <ac:cxnSpMkLst>
            <pc:docMk/>
            <pc:sldMk cId="46535786" sldId="291"/>
            <ac:cxnSpMk id="10" creationId="{7A174EBF-BCC6-FA4C-AA92-B2877146D718}"/>
          </ac:cxnSpMkLst>
        </pc:cxnChg>
        <pc:cxnChg chg="add mod">
          <ac:chgData name="Andrej Bogdanov (CSD)" userId="54a3fc38-bcd8-4812-b887-b84a314b9e17" providerId="ADAL" clId="{CB0367FB-76E8-6245-A44D-D0A532754CDE}" dt="2021-01-29T06:19:23.787" v="929" actId="166"/>
          <ac:cxnSpMkLst>
            <pc:docMk/>
            <pc:sldMk cId="46535786" sldId="291"/>
            <ac:cxnSpMk id="11" creationId="{4C9AFBC1-91A7-C74F-9D4C-1D731B7A5985}"/>
          </ac:cxnSpMkLst>
        </pc:cxnChg>
        <pc:cxnChg chg="add del mod">
          <ac:chgData name="Andrej Bogdanov (CSD)" userId="54a3fc38-bcd8-4812-b887-b84a314b9e17" providerId="ADAL" clId="{CB0367FB-76E8-6245-A44D-D0A532754CDE}" dt="2021-01-29T06:16:28.280" v="869" actId="478"/>
          <ac:cxnSpMkLst>
            <pc:docMk/>
            <pc:sldMk cId="46535786" sldId="291"/>
            <ac:cxnSpMk id="16" creationId="{18A6BC74-A4DA-D347-80C0-A4425177D6F6}"/>
          </ac:cxnSpMkLst>
        </pc:cxnChg>
        <pc:cxnChg chg="add del mod">
          <ac:chgData name="Andrej Bogdanov (CSD)" userId="54a3fc38-bcd8-4812-b887-b84a314b9e17" providerId="ADAL" clId="{CB0367FB-76E8-6245-A44D-D0A532754CDE}" dt="2021-01-29T06:16:29.560" v="870" actId="478"/>
          <ac:cxnSpMkLst>
            <pc:docMk/>
            <pc:sldMk cId="46535786" sldId="291"/>
            <ac:cxnSpMk id="17" creationId="{BB84E4F2-8FF6-504E-BD1C-DAD59B537F2A}"/>
          </ac:cxnSpMkLst>
        </pc:cxnChg>
      </pc:sldChg>
      <pc:sldChg chg="new del">
        <pc:chgData name="Andrej Bogdanov (CSD)" userId="54a3fc38-bcd8-4812-b887-b84a314b9e17" providerId="ADAL" clId="{CB0367FB-76E8-6245-A44D-D0A532754CDE}" dt="2021-01-29T06:42:31.752" v="1364" actId="2696"/>
        <pc:sldMkLst>
          <pc:docMk/>
          <pc:sldMk cId="236262304" sldId="292"/>
        </pc:sldMkLst>
      </pc:sldChg>
      <pc:sldChg chg="delSp modSp add mod">
        <pc:chgData name="Andrej Bogdanov (CSD)" userId="54a3fc38-bcd8-4812-b887-b84a314b9e17" providerId="ADAL" clId="{CB0367FB-76E8-6245-A44D-D0A532754CDE}" dt="2021-02-01T07:42:15.641" v="1675"/>
        <pc:sldMkLst>
          <pc:docMk/>
          <pc:sldMk cId="3179497053" sldId="293"/>
        </pc:sldMkLst>
        <pc:spChg chg="mod">
          <ac:chgData name="Andrej Bogdanov (CSD)" userId="54a3fc38-bcd8-4812-b887-b84a314b9e17" providerId="ADAL" clId="{CB0367FB-76E8-6245-A44D-D0A532754CDE}" dt="2021-01-29T06:23:18.373" v="1140" actId="20577"/>
          <ac:spMkLst>
            <pc:docMk/>
            <pc:sldMk cId="3179497053" sldId="293"/>
            <ac:spMk id="2" creationId="{530F46BE-A3CB-EC44-86AF-6AB0583331B6}"/>
          </ac:spMkLst>
        </pc:spChg>
        <pc:spChg chg="mod">
          <ac:chgData name="Andrej Bogdanov (CSD)" userId="54a3fc38-bcd8-4812-b887-b84a314b9e17" providerId="ADAL" clId="{CB0367FB-76E8-6245-A44D-D0A532754CDE}" dt="2021-02-01T03:09:39.955" v="1657" actId="20577"/>
          <ac:spMkLst>
            <pc:docMk/>
            <pc:sldMk cId="3179497053" sldId="293"/>
            <ac:spMk id="5" creationId="{DDC59685-F75C-4D42-80C9-B388D5E71A32}"/>
          </ac:spMkLst>
        </pc:spChg>
        <pc:spChg chg="del">
          <ac:chgData name="Andrej Bogdanov (CSD)" userId="54a3fc38-bcd8-4812-b887-b84a314b9e17" providerId="ADAL" clId="{CB0367FB-76E8-6245-A44D-D0A532754CDE}" dt="2021-01-29T06:24:17.596" v="1233" actId="478"/>
          <ac:spMkLst>
            <pc:docMk/>
            <pc:sldMk cId="3179497053" sldId="293"/>
            <ac:spMk id="6" creationId="{AF5D25B8-1D03-AB4B-A8F6-E4A3BD4C3D10}"/>
          </ac:spMkLst>
        </pc:spChg>
        <pc:spChg chg="del">
          <ac:chgData name="Andrej Bogdanov (CSD)" userId="54a3fc38-bcd8-4812-b887-b84a314b9e17" providerId="ADAL" clId="{CB0367FB-76E8-6245-A44D-D0A532754CDE}" dt="2021-01-29T06:24:20.444" v="1234" actId="478"/>
          <ac:spMkLst>
            <pc:docMk/>
            <pc:sldMk cId="3179497053" sldId="293"/>
            <ac:spMk id="7" creationId="{DCCDF984-BD55-C141-9212-3489B74D320F}"/>
          </ac:spMkLst>
        </pc:spChg>
        <pc:spChg chg="del">
          <ac:chgData name="Andrej Bogdanov (CSD)" userId="54a3fc38-bcd8-4812-b887-b84a314b9e17" providerId="ADAL" clId="{CB0367FB-76E8-6245-A44D-D0A532754CDE}" dt="2021-01-29T06:24:17.596" v="1233" actId="478"/>
          <ac:spMkLst>
            <pc:docMk/>
            <pc:sldMk cId="3179497053" sldId="293"/>
            <ac:spMk id="8" creationId="{1CC7F2A2-0B41-9341-9542-729EEB3C4136}"/>
          </ac:spMkLst>
        </pc:spChg>
        <pc:spChg chg="del">
          <ac:chgData name="Andrej Bogdanov (CSD)" userId="54a3fc38-bcd8-4812-b887-b84a314b9e17" providerId="ADAL" clId="{CB0367FB-76E8-6245-A44D-D0A532754CDE}" dt="2021-01-29T06:24:23.276" v="1235" actId="478"/>
          <ac:spMkLst>
            <pc:docMk/>
            <pc:sldMk cId="3179497053" sldId="293"/>
            <ac:spMk id="11" creationId="{88A32CAA-2BCB-FF4D-804C-DF31F01F9AD0}"/>
          </ac:spMkLst>
        </pc:spChg>
        <pc:inkChg chg="del">
          <ac:chgData name="Andrej Bogdanov (CSD)" userId="54a3fc38-bcd8-4812-b887-b84a314b9e17" providerId="ADAL" clId="{CB0367FB-76E8-6245-A44D-D0A532754CDE}" dt="2021-01-29T06:32:35.985" v="1339" actId="478"/>
          <ac:inkMkLst>
            <pc:docMk/>
            <pc:sldMk cId="3179497053" sldId="293"/>
            <ac:inkMk id="3" creationId="{475F0F15-EA56-8740-9127-1F1E9ECE4274}"/>
          </ac:inkMkLst>
        </pc:inkChg>
        <pc:inkChg chg="del mod">
          <ac:chgData name="Andrej Bogdanov (CSD)" userId="54a3fc38-bcd8-4812-b887-b84a314b9e17" providerId="ADAL" clId="{CB0367FB-76E8-6245-A44D-D0A532754CDE}" dt="2021-02-01T07:42:15.641" v="1675"/>
          <ac:inkMkLst>
            <pc:docMk/>
            <pc:sldMk cId="3179497053" sldId="293"/>
            <ac:inkMk id="3" creationId="{656ABB0A-46B0-8E4F-A621-9DD5E0E52444}"/>
          </ac:inkMkLst>
        </pc:inkChg>
      </pc:sldChg>
      <pc:sldChg chg="modSp add mod ord">
        <pc:chgData name="Andrej Bogdanov (CSD)" userId="54a3fc38-bcd8-4812-b887-b84a314b9e17" providerId="ADAL" clId="{CB0367FB-76E8-6245-A44D-D0A532754CDE}" dt="2021-02-01T07:42:43.136" v="1679"/>
        <pc:sldMkLst>
          <pc:docMk/>
          <pc:sldMk cId="1432916960" sldId="294"/>
        </pc:sldMkLst>
        <pc:spChg chg="mod">
          <ac:chgData name="Andrej Bogdanov (CSD)" userId="54a3fc38-bcd8-4812-b887-b84a314b9e17" providerId="ADAL" clId="{CB0367FB-76E8-6245-A44D-D0A532754CDE}" dt="2021-01-29T06:35:33.406" v="1363"/>
          <ac:spMkLst>
            <pc:docMk/>
            <pc:sldMk cId="1432916960" sldId="294"/>
            <ac:spMk id="3" creationId="{71ED709A-FA11-6A42-A9E7-54534428BC77}"/>
          </ac:spMkLst>
        </pc:spChg>
        <pc:inkChg chg="mod">
          <ac:chgData name="Andrej Bogdanov (CSD)" userId="54a3fc38-bcd8-4812-b887-b84a314b9e17" providerId="ADAL" clId="{CB0367FB-76E8-6245-A44D-D0A532754CDE}" dt="2021-02-01T07:42:43.136" v="1679"/>
          <ac:inkMkLst>
            <pc:docMk/>
            <pc:sldMk cId="1432916960" sldId="294"/>
            <ac:inkMk id="2" creationId="{65070A1E-9505-1C43-B8BE-A65896EFD9CA}"/>
          </ac:inkMkLst>
        </pc:inkChg>
      </pc:sldChg>
      <pc:sldChg chg="delSp modSp add mod">
        <pc:chgData name="Andrej Bogdanov (CSD)" userId="54a3fc38-bcd8-4812-b887-b84a314b9e17" providerId="ADAL" clId="{CB0367FB-76E8-6245-A44D-D0A532754CDE}" dt="2021-02-01T03:01:57.536" v="1656"/>
        <pc:sldMkLst>
          <pc:docMk/>
          <pc:sldMk cId="2574758262" sldId="295"/>
        </pc:sldMkLst>
        <pc:spChg chg="mod">
          <ac:chgData name="Andrej Bogdanov (CSD)" userId="54a3fc38-bcd8-4812-b887-b84a314b9e17" providerId="ADAL" clId="{CB0367FB-76E8-6245-A44D-D0A532754CDE}" dt="2021-02-01T03:01:57.536" v="1656"/>
          <ac:spMkLst>
            <pc:docMk/>
            <pc:sldMk cId="2574758262" sldId="295"/>
            <ac:spMk id="2" creationId="{A001B82E-B318-A944-A2C4-229BF3A8484E}"/>
          </ac:spMkLst>
        </pc:spChg>
        <pc:inkChg chg="del">
          <ac:chgData name="Andrej Bogdanov (CSD)" userId="54a3fc38-bcd8-4812-b887-b84a314b9e17" providerId="ADAL" clId="{CB0367FB-76E8-6245-A44D-D0A532754CDE}" dt="2021-01-29T06:42:53.852" v="1368" actId="478"/>
          <ac:inkMkLst>
            <pc:docMk/>
            <pc:sldMk cId="2574758262" sldId="295"/>
            <ac:inkMk id="4" creationId="{7290733B-D506-5C4D-A69F-770572C5E4D6}"/>
          </ac:inkMkLst>
        </pc:inkChg>
        <pc:inkChg chg="del">
          <ac:chgData name="Andrej Bogdanov (CSD)" userId="54a3fc38-bcd8-4812-b887-b84a314b9e17" providerId="ADAL" clId="{CB0367FB-76E8-6245-A44D-D0A532754CDE}" dt="2021-01-29T06:42:52.205" v="1367" actId="478"/>
          <ac:inkMkLst>
            <pc:docMk/>
            <pc:sldMk cId="2574758262" sldId="295"/>
            <ac:inkMk id="5" creationId="{13F66C97-F1B1-E147-AFF0-28C5F41CB8AB}"/>
          </ac:inkMkLst>
        </pc:inkChg>
        <pc:inkChg chg="del">
          <ac:chgData name="Andrej Bogdanov (CSD)" userId="54a3fc38-bcd8-4812-b887-b84a314b9e17" providerId="ADAL" clId="{CB0367FB-76E8-6245-A44D-D0A532754CDE}" dt="2021-01-29T06:42:55.540" v="1369" actId="478"/>
          <ac:inkMkLst>
            <pc:docMk/>
            <pc:sldMk cId="2574758262" sldId="295"/>
            <ac:inkMk id="6" creationId="{B82978E4-7B83-D143-A932-7A9CD10C38CA}"/>
          </ac:inkMkLst>
        </pc:inkChg>
      </pc:sldChg>
      <pc:sldChg chg="delSp modSp add del mod">
        <pc:chgData name="Andrej Bogdanov (CSD)" userId="54a3fc38-bcd8-4812-b887-b84a314b9e17" providerId="ADAL" clId="{CB0367FB-76E8-6245-A44D-D0A532754CDE}" dt="2021-02-01T07:43:25.570" v="1681" actId="2696"/>
        <pc:sldMkLst>
          <pc:docMk/>
          <pc:sldMk cId="2569822296" sldId="296"/>
        </pc:sldMkLst>
        <pc:spChg chg="mod">
          <ac:chgData name="Andrej Bogdanov (CSD)" userId="54a3fc38-bcd8-4812-b887-b84a314b9e17" providerId="ADAL" clId="{CB0367FB-76E8-6245-A44D-D0A532754CDE}" dt="2021-01-29T06:47:56.108" v="1458" actId="1035"/>
          <ac:spMkLst>
            <pc:docMk/>
            <pc:sldMk cId="2569822296" sldId="296"/>
            <ac:spMk id="13" creationId="{DE9CD27B-F86E-ED43-B948-F34FB7C581AB}"/>
          </ac:spMkLst>
        </pc:spChg>
        <pc:spChg chg="mod">
          <ac:chgData name="Andrej Bogdanov (CSD)" userId="54a3fc38-bcd8-4812-b887-b84a314b9e17" providerId="ADAL" clId="{CB0367FB-76E8-6245-A44D-D0A532754CDE}" dt="2021-01-29T06:47:56.108" v="1458" actId="1035"/>
          <ac:spMkLst>
            <pc:docMk/>
            <pc:sldMk cId="2569822296" sldId="296"/>
            <ac:spMk id="15" creationId="{9443AE40-45B2-3749-9A19-0745ED4D8268}"/>
          </ac:spMkLst>
        </pc:spChg>
        <pc:spChg chg="mod">
          <ac:chgData name="Andrej Bogdanov (CSD)" userId="54a3fc38-bcd8-4812-b887-b84a314b9e17" providerId="ADAL" clId="{CB0367FB-76E8-6245-A44D-D0A532754CDE}" dt="2021-01-29T06:47:47.788" v="1441" actId="1035"/>
          <ac:spMkLst>
            <pc:docMk/>
            <pc:sldMk cId="2569822296" sldId="296"/>
            <ac:spMk id="27" creationId="{8B860158-D481-7B48-8102-F55F4D995388}"/>
          </ac:spMkLst>
        </pc:spChg>
        <pc:picChg chg="mod">
          <ac:chgData name="Andrej Bogdanov (CSD)" userId="54a3fc38-bcd8-4812-b887-b84a314b9e17" providerId="ADAL" clId="{CB0367FB-76E8-6245-A44D-D0A532754CDE}" dt="2021-01-29T06:47:56.108" v="1458" actId="1035"/>
          <ac:picMkLst>
            <pc:docMk/>
            <pc:sldMk cId="2569822296" sldId="296"/>
            <ac:picMk id="23" creationId="{66777B14-C3BF-A741-82DD-B173FE042CB8}"/>
          </ac:picMkLst>
        </pc:picChg>
        <pc:picChg chg="mod">
          <ac:chgData name="Andrej Bogdanov (CSD)" userId="54a3fc38-bcd8-4812-b887-b84a314b9e17" providerId="ADAL" clId="{CB0367FB-76E8-6245-A44D-D0A532754CDE}" dt="2021-01-29T06:47:56.108" v="1458" actId="1035"/>
          <ac:picMkLst>
            <pc:docMk/>
            <pc:sldMk cId="2569822296" sldId="296"/>
            <ac:picMk id="24" creationId="{833F1951-A76F-7849-BA61-64E5E2B590F6}"/>
          </ac:picMkLst>
        </pc:picChg>
        <pc:picChg chg="mod">
          <ac:chgData name="Andrej Bogdanov (CSD)" userId="54a3fc38-bcd8-4812-b887-b84a314b9e17" providerId="ADAL" clId="{CB0367FB-76E8-6245-A44D-D0A532754CDE}" dt="2021-01-29T06:47:56.108" v="1458" actId="1035"/>
          <ac:picMkLst>
            <pc:docMk/>
            <pc:sldMk cId="2569822296" sldId="296"/>
            <ac:picMk id="25" creationId="{54CB440D-45CE-0546-8D6E-2D0235F86B42}"/>
          </ac:picMkLst>
        </pc:picChg>
        <pc:inkChg chg="del">
          <ac:chgData name="Andrej Bogdanov (CSD)" userId="54a3fc38-bcd8-4812-b887-b84a314b9e17" providerId="ADAL" clId="{CB0367FB-76E8-6245-A44D-D0A532754CDE}" dt="2021-01-29T06:44:50.301" v="1377" actId="478"/>
          <ac:inkMkLst>
            <pc:docMk/>
            <pc:sldMk cId="2569822296" sldId="296"/>
            <ac:inkMk id="2" creationId="{E16CD28E-8B38-1040-8EAE-FC0191FE6209}"/>
          </ac:inkMkLst>
        </pc:inkChg>
        <pc:inkChg chg="del">
          <ac:chgData name="Andrej Bogdanov (CSD)" userId="54a3fc38-bcd8-4812-b887-b84a314b9e17" providerId="ADAL" clId="{CB0367FB-76E8-6245-A44D-D0A532754CDE}" dt="2021-01-29T06:44:56.053" v="1380" actId="478"/>
          <ac:inkMkLst>
            <pc:docMk/>
            <pc:sldMk cId="2569822296" sldId="296"/>
            <ac:inkMk id="7" creationId="{5D74087D-68BA-9748-A40A-20B5EC2703C7}"/>
          </ac:inkMkLst>
        </pc:inkChg>
        <pc:inkChg chg="del">
          <ac:chgData name="Andrej Bogdanov (CSD)" userId="54a3fc38-bcd8-4812-b887-b84a314b9e17" providerId="ADAL" clId="{CB0367FB-76E8-6245-A44D-D0A532754CDE}" dt="2021-01-29T06:44:52.285" v="1378" actId="478"/>
          <ac:inkMkLst>
            <pc:docMk/>
            <pc:sldMk cId="2569822296" sldId="296"/>
            <ac:inkMk id="10" creationId="{AD00840E-5842-4C46-943A-2E2BA41DCCF3}"/>
          </ac:inkMkLst>
        </pc:inkChg>
        <pc:inkChg chg="del">
          <ac:chgData name="Andrej Bogdanov (CSD)" userId="54a3fc38-bcd8-4812-b887-b84a314b9e17" providerId="ADAL" clId="{CB0367FB-76E8-6245-A44D-D0A532754CDE}" dt="2021-01-29T06:44:54.357" v="1379" actId="478"/>
          <ac:inkMkLst>
            <pc:docMk/>
            <pc:sldMk cId="2569822296" sldId="296"/>
            <ac:inkMk id="11" creationId="{954869A2-6162-6541-8D20-896591BEE659}"/>
          </ac:inkMkLst>
        </pc:inkChg>
        <pc:cxnChg chg="mod">
          <ac:chgData name="Andrej Bogdanov (CSD)" userId="54a3fc38-bcd8-4812-b887-b84a314b9e17" providerId="ADAL" clId="{CB0367FB-76E8-6245-A44D-D0A532754CDE}" dt="2021-01-29T06:47:56.108" v="1458" actId="1035"/>
          <ac:cxnSpMkLst>
            <pc:docMk/>
            <pc:sldMk cId="2569822296" sldId="296"/>
            <ac:cxnSpMk id="3" creationId="{9B738351-37AA-9F4F-B37C-9F63AEEBDB90}"/>
          </ac:cxnSpMkLst>
        </pc:cxnChg>
        <pc:cxnChg chg="mod">
          <ac:chgData name="Andrej Bogdanov (CSD)" userId="54a3fc38-bcd8-4812-b887-b84a314b9e17" providerId="ADAL" clId="{CB0367FB-76E8-6245-A44D-D0A532754CDE}" dt="2021-01-29T06:47:56.108" v="1458" actId="1035"/>
          <ac:cxnSpMkLst>
            <pc:docMk/>
            <pc:sldMk cId="2569822296" sldId="296"/>
            <ac:cxnSpMk id="4" creationId="{1CFDF456-B6E2-894C-8BAC-90C1D3796AC1}"/>
          </ac:cxnSpMkLst>
        </pc:cxnChg>
        <pc:cxnChg chg="mod">
          <ac:chgData name="Andrej Bogdanov (CSD)" userId="54a3fc38-bcd8-4812-b887-b84a314b9e17" providerId="ADAL" clId="{CB0367FB-76E8-6245-A44D-D0A532754CDE}" dt="2021-01-29T06:47:56.108" v="1458" actId="1035"/>
          <ac:cxnSpMkLst>
            <pc:docMk/>
            <pc:sldMk cId="2569822296" sldId="296"/>
            <ac:cxnSpMk id="6" creationId="{76F35A56-64D4-B249-A11A-33782F4D005E}"/>
          </ac:cxnSpMkLst>
        </pc:cxnChg>
        <pc:cxnChg chg="mod">
          <ac:chgData name="Andrej Bogdanov (CSD)" userId="54a3fc38-bcd8-4812-b887-b84a314b9e17" providerId="ADAL" clId="{CB0367FB-76E8-6245-A44D-D0A532754CDE}" dt="2021-01-29T06:47:56.108" v="1458" actId="1035"/>
          <ac:cxnSpMkLst>
            <pc:docMk/>
            <pc:sldMk cId="2569822296" sldId="296"/>
            <ac:cxnSpMk id="8" creationId="{562D2B2C-B9D2-964A-8387-B49E00EE998E}"/>
          </ac:cxnSpMkLst>
        </pc:cxnChg>
        <pc:cxnChg chg="mod">
          <ac:chgData name="Andrej Bogdanov (CSD)" userId="54a3fc38-bcd8-4812-b887-b84a314b9e17" providerId="ADAL" clId="{CB0367FB-76E8-6245-A44D-D0A532754CDE}" dt="2021-01-29T06:48:08.772" v="1461" actId="1035"/>
          <ac:cxnSpMkLst>
            <pc:docMk/>
            <pc:sldMk cId="2569822296" sldId="296"/>
            <ac:cxnSpMk id="14" creationId="{F85E7310-F2BB-AD4D-852D-6495CB765F0C}"/>
          </ac:cxnSpMkLst>
        </pc:cxnChg>
      </pc:sldChg>
      <pc:sldChg chg="addSp delSp modSp add del mod">
        <pc:chgData name="Andrej Bogdanov (CSD)" userId="54a3fc38-bcd8-4812-b887-b84a314b9e17" providerId="ADAL" clId="{CB0367FB-76E8-6245-A44D-D0A532754CDE}" dt="2021-02-01T07:43:27.183" v="1682" actId="2696"/>
        <pc:sldMkLst>
          <pc:docMk/>
          <pc:sldMk cId="3900272028" sldId="297"/>
        </pc:sldMkLst>
        <pc:spChg chg="mod">
          <ac:chgData name="Andrej Bogdanov (CSD)" userId="54a3fc38-bcd8-4812-b887-b84a314b9e17" providerId="ADAL" clId="{CB0367FB-76E8-6245-A44D-D0A532754CDE}" dt="2021-01-29T06:47:38.604" v="1430" actId="1035"/>
          <ac:spMkLst>
            <pc:docMk/>
            <pc:sldMk cId="3900272028" sldId="297"/>
            <ac:spMk id="13" creationId="{DE9CD27B-F86E-ED43-B948-F34FB7C581AB}"/>
          </ac:spMkLst>
        </pc:spChg>
        <pc:spChg chg="mod">
          <ac:chgData name="Andrej Bogdanov (CSD)" userId="54a3fc38-bcd8-4812-b887-b84a314b9e17" providerId="ADAL" clId="{CB0367FB-76E8-6245-A44D-D0A532754CDE}" dt="2021-01-29T06:47:29.007" v="1417" actId="1035"/>
          <ac:spMkLst>
            <pc:docMk/>
            <pc:sldMk cId="3900272028" sldId="297"/>
            <ac:spMk id="27" creationId="{8B860158-D481-7B48-8102-F55F4D995388}"/>
          </ac:spMkLst>
        </pc:spChg>
        <pc:picChg chg="mod">
          <ac:chgData name="Andrej Bogdanov (CSD)" userId="54a3fc38-bcd8-4812-b887-b84a314b9e17" providerId="ADAL" clId="{CB0367FB-76E8-6245-A44D-D0A532754CDE}" dt="2021-01-29T06:47:38.604" v="1430" actId="1035"/>
          <ac:picMkLst>
            <pc:docMk/>
            <pc:sldMk cId="3900272028" sldId="297"/>
            <ac:picMk id="23" creationId="{66777B14-C3BF-A741-82DD-B173FE042CB8}"/>
          </ac:picMkLst>
        </pc:picChg>
        <pc:picChg chg="mod">
          <ac:chgData name="Andrej Bogdanov (CSD)" userId="54a3fc38-bcd8-4812-b887-b84a314b9e17" providerId="ADAL" clId="{CB0367FB-76E8-6245-A44D-D0A532754CDE}" dt="2021-01-29T06:47:38.604" v="1430" actId="1035"/>
          <ac:picMkLst>
            <pc:docMk/>
            <pc:sldMk cId="3900272028" sldId="297"/>
            <ac:picMk id="24" creationId="{833F1951-A76F-7849-BA61-64E5E2B590F6}"/>
          </ac:picMkLst>
        </pc:picChg>
        <pc:picChg chg="mod">
          <ac:chgData name="Andrej Bogdanov (CSD)" userId="54a3fc38-bcd8-4812-b887-b84a314b9e17" providerId="ADAL" clId="{CB0367FB-76E8-6245-A44D-D0A532754CDE}" dt="2021-01-29T06:47:38.604" v="1430" actId="1035"/>
          <ac:picMkLst>
            <pc:docMk/>
            <pc:sldMk cId="3900272028" sldId="297"/>
            <ac:picMk id="25" creationId="{54CB440D-45CE-0546-8D6E-2D0235F86B42}"/>
          </ac:picMkLst>
        </pc:picChg>
        <pc:inkChg chg="del">
          <ac:chgData name="Andrej Bogdanov (CSD)" userId="54a3fc38-bcd8-4812-b887-b84a314b9e17" providerId="ADAL" clId="{CB0367FB-76E8-6245-A44D-D0A532754CDE}" dt="2021-01-29T06:44:37.605" v="1375" actId="478"/>
          <ac:inkMkLst>
            <pc:docMk/>
            <pc:sldMk cId="3900272028" sldId="297"/>
            <ac:inkMk id="2" creationId="{D3B6E1A1-0601-4542-913F-0DC09D7FD987}"/>
          </ac:inkMkLst>
        </pc:inkChg>
        <pc:inkChg chg="add del">
          <ac:chgData name="Andrej Bogdanov (CSD)" userId="54a3fc38-bcd8-4812-b887-b84a314b9e17" providerId="ADAL" clId="{CB0367FB-76E8-6245-A44D-D0A532754CDE}" dt="2021-01-29T06:44:35.573" v="1374" actId="478"/>
          <ac:inkMkLst>
            <pc:docMk/>
            <pc:sldMk cId="3900272028" sldId="297"/>
            <ac:inkMk id="5" creationId="{FA035ADE-6A59-1B4B-9FA0-247CA39A4D48}"/>
          </ac:inkMkLst>
        </pc:inkChg>
        <pc:inkChg chg="del">
          <ac:chgData name="Andrej Bogdanov (CSD)" userId="54a3fc38-bcd8-4812-b887-b84a314b9e17" providerId="ADAL" clId="{CB0367FB-76E8-6245-A44D-D0A532754CDE}" dt="2021-01-29T06:44:40.245" v="1376" actId="478"/>
          <ac:inkMkLst>
            <pc:docMk/>
            <pc:sldMk cId="3900272028" sldId="297"/>
            <ac:inkMk id="7" creationId="{792D4A12-CC0A-E14E-96EF-8E3F18493DCD}"/>
          </ac:inkMkLst>
        </pc:inkChg>
        <pc:cxnChg chg="mod">
          <ac:chgData name="Andrej Bogdanov (CSD)" userId="54a3fc38-bcd8-4812-b887-b84a314b9e17" providerId="ADAL" clId="{CB0367FB-76E8-6245-A44D-D0A532754CDE}" dt="2021-01-29T06:47:38.604" v="1430" actId="1035"/>
          <ac:cxnSpMkLst>
            <pc:docMk/>
            <pc:sldMk cId="3900272028" sldId="297"/>
            <ac:cxnSpMk id="3" creationId="{9B738351-37AA-9F4F-B37C-9F63AEEBDB90}"/>
          </ac:cxnSpMkLst>
        </pc:cxnChg>
        <pc:cxnChg chg="mod">
          <ac:chgData name="Andrej Bogdanov (CSD)" userId="54a3fc38-bcd8-4812-b887-b84a314b9e17" providerId="ADAL" clId="{CB0367FB-76E8-6245-A44D-D0A532754CDE}" dt="2021-01-29T06:47:38.604" v="1430" actId="1035"/>
          <ac:cxnSpMkLst>
            <pc:docMk/>
            <pc:sldMk cId="3900272028" sldId="297"/>
            <ac:cxnSpMk id="4" creationId="{1CFDF456-B6E2-894C-8BAC-90C1D3796AC1}"/>
          </ac:cxnSpMkLst>
        </pc:cxnChg>
        <pc:cxnChg chg="mod">
          <ac:chgData name="Andrej Bogdanov (CSD)" userId="54a3fc38-bcd8-4812-b887-b84a314b9e17" providerId="ADAL" clId="{CB0367FB-76E8-6245-A44D-D0A532754CDE}" dt="2021-01-29T06:47:38.604" v="1430" actId="1035"/>
          <ac:cxnSpMkLst>
            <pc:docMk/>
            <pc:sldMk cId="3900272028" sldId="297"/>
            <ac:cxnSpMk id="6" creationId="{76F35A56-64D4-B249-A11A-33782F4D005E}"/>
          </ac:cxnSpMkLst>
        </pc:cxnChg>
        <pc:cxnChg chg="mod">
          <ac:chgData name="Andrej Bogdanov (CSD)" userId="54a3fc38-bcd8-4812-b887-b84a314b9e17" providerId="ADAL" clId="{CB0367FB-76E8-6245-A44D-D0A532754CDE}" dt="2021-01-29T06:47:38.604" v="1430" actId="1035"/>
          <ac:cxnSpMkLst>
            <pc:docMk/>
            <pc:sldMk cId="3900272028" sldId="297"/>
            <ac:cxnSpMk id="8" creationId="{562D2B2C-B9D2-964A-8387-B49E00EE998E}"/>
          </ac:cxnSpMkLst>
        </pc:cxnChg>
      </pc:sldChg>
      <pc:sldChg chg="delSp add del mod">
        <pc:chgData name="Andrej Bogdanov (CSD)" userId="54a3fc38-bcd8-4812-b887-b84a314b9e17" providerId="ADAL" clId="{CB0367FB-76E8-6245-A44D-D0A532754CDE}" dt="2021-02-01T07:43:28.041" v="1683" actId="2696"/>
        <pc:sldMkLst>
          <pc:docMk/>
          <pc:sldMk cId="1608021716" sldId="298"/>
        </pc:sldMkLst>
        <pc:inkChg chg="del">
          <ac:chgData name="Andrej Bogdanov (CSD)" userId="54a3fc38-bcd8-4812-b887-b84a314b9e17" providerId="ADAL" clId="{CB0367FB-76E8-6245-A44D-D0A532754CDE}" dt="2021-01-29T06:45:26.054" v="1385" actId="478"/>
          <ac:inkMkLst>
            <pc:docMk/>
            <pc:sldMk cId="1608021716" sldId="298"/>
            <ac:inkMk id="3" creationId="{28FF0F44-9D15-DF4C-A89D-6A3FDCD41E6B}"/>
          </ac:inkMkLst>
        </pc:inkChg>
        <pc:inkChg chg="del">
          <ac:chgData name="Andrej Bogdanov (CSD)" userId="54a3fc38-bcd8-4812-b887-b84a314b9e17" providerId="ADAL" clId="{CB0367FB-76E8-6245-A44D-D0A532754CDE}" dt="2021-01-29T06:45:23.373" v="1383" actId="478"/>
          <ac:inkMkLst>
            <pc:docMk/>
            <pc:sldMk cId="1608021716" sldId="298"/>
            <ac:inkMk id="4" creationId="{D7D81C20-4AA2-2F4C-A752-E20B0882167F}"/>
          </ac:inkMkLst>
        </pc:inkChg>
        <pc:inkChg chg="del">
          <ac:chgData name="Andrej Bogdanov (CSD)" userId="54a3fc38-bcd8-4812-b887-b84a314b9e17" providerId="ADAL" clId="{CB0367FB-76E8-6245-A44D-D0A532754CDE}" dt="2021-01-29T06:45:24.453" v="1384" actId="478"/>
          <ac:inkMkLst>
            <pc:docMk/>
            <pc:sldMk cId="1608021716" sldId="298"/>
            <ac:inkMk id="5" creationId="{2893055C-DE12-B340-84C2-93789776BBC5}"/>
          </ac:inkMkLst>
        </pc:inkChg>
        <pc:inkChg chg="del">
          <ac:chgData name="Andrej Bogdanov (CSD)" userId="54a3fc38-bcd8-4812-b887-b84a314b9e17" providerId="ADAL" clId="{CB0367FB-76E8-6245-A44D-D0A532754CDE}" dt="2021-01-29T06:45:21.973" v="1382" actId="478"/>
          <ac:inkMkLst>
            <pc:docMk/>
            <pc:sldMk cId="1608021716" sldId="298"/>
            <ac:inkMk id="6" creationId="{90B6FB0C-860A-354E-810F-9BB7258710D1}"/>
          </ac:inkMkLst>
        </pc:inkChg>
      </pc:sldChg>
      <pc:sldChg chg="delSp modSp add mod ord">
        <pc:chgData name="Andrej Bogdanov (CSD)" userId="54a3fc38-bcd8-4812-b887-b84a314b9e17" providerId="ADAL" clId="{CB0367FB-76E8-6245-A44D-D0A532754CDE}" dt="2021-01-29T06:47:22.804" v="1406" actId="1036"/>
        <pc:sldMkLst>
          <pc:docMk/>
          <pc:sldMk cId="2833050716" sldId="299"/>
        </pc:sldMkLst>
        <pc:spChg chg="mod">
          <ac:chgData name="Andrej Bogdanov (CSD)" userId="54a3fc38-bcd8-4812-b887-b84a314b9e17" providerId="ADAL" clId="{CB0367FB-76E8-6245-A44D-D0A532754CDE}" dt="2021-01-29T06:47:22.804" v="1406" actId="1036"/>
          <ac:spMkLst>
            <pc:docMk/>
            <pc:sldMk cId="2833050716" sldId="299"/>
            <ac:spMk id="2" creationId="{AB51A80F-9DAF-6147-BA67-27CBF7DBF2AA}"/>
          </ac:spMkLst>
        </pc:spChg>
        <pc:inkChg chg="del">
          <ac:chgData name="Andrej Bogdanov (CSD)" userId="54a3fc38-bcd8-4812-b887-b84a314b9e17" providerId="ADAL" clId="{CB0367FB-76E8-6245-A44D-D0A532754CDE}" dt="2021-01-29T06:47:12.605" v="1389" actId="478"/>
          <ac:inkMkLst>
            <pc:docMk/>
            <pc:sldMk cId="2833050716" sldId="299"/>
            <ac:inkMk id="4" creationId="{05F7798E-B07B-AD4A-B1FF-855CE52CB134}"/>
          </ac:inkMkLst>
        </pc:inkChg>
        <pc:inkChg chg="del">
          <ac:chgData name="Andrej Bogdanov (CSD)" userId="54a3fc38-bcd8-4812-b887-b84a314b9e17" providerId="ADAL" clId="{CB0367FB-76E8-6245-A44D-D0A532754CDE}" dt="2021-01-29T06:47:11.300" v="1388" actId="478"/>
          <ac:inkMkLst>
            <pc:docMk/>
            <pc:sldMk cId="2833050716" sldId="299"/>
            <ac:inkMk id="5" creationId="{5BAE5D67-7B22-5046-9345-685D54DAFF65}"/>
          </ac:inkMkLst>
        </pc:inkChg>
        <pc:inkChg chg="del">
          <ac:chgData name="Andrej Bogdanov (CSD)" userId="54a3fc38-bcd8-4812-b887-b84a314b9e17" providerId="ADAL" clId="{CB0367FB-76E8-6245-A44D-D0A532754CDE}" dt="2021-01-29T06:47:13.829" v="1390" actId="478"/>
          <ac:inkMkLst>
            <pc:docMk/>
            <pc:sldMk cId="2833050716" sldId="299"/>
            <ac:inkMk id="6" creationId="{B084049C-644F-6644-85A9-C41D03B56F12}"/>
          </ac:inkMkLst>
        </pc:ink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959516143" sldId="300"/>
        </pc:sldMkLst>
      </pc:sldChg>
      <pc:sldChg chg="delSp modSp add del mod">
        <pc:chgData name="Andrej Bogdanov (CSD)" userId="54a3fc38-bcd8-4812-b887-b84a314b9e17" providerId="ADAL" clId="{CB0367FB-76E8-6245-A44D-D0A532754CDE}" dt="2021-01-29T06:59:32.872" v="1651" actId="2696"/>
        <pc:sldMkLst>
          <pc:docMk/>
          <pc:sldMk cId="2878103395" sldId="300"/>
        </pc:sldMkLst>
        <pc:spChg chg="mod">
          <ac:chgData name="Andrej Bogdanov (CSD)" userId="54a3fc38-bcd8-4812-b887-b84a314b9e17" providerId="ADAL" clId="{CB0367FB-76E8-6245-A44D-D0A532754CDE}" dt="2021-01-29T06:50:05.307" v="1466" actId="20577"/>
          <ac:spMkLst>
            <pc:docMk/>
            <pc:sldMk cId="2878103395" sldId="300"/>
            <ac:spMk id="5" creationId="{3DD77E13-BD57-7C41-A849-C4BD7E83A77E}"/>
          </ac:spMkLst>
        </pc:spChg>
        <pc:spChg chg="del">
          <ac:chgData name="Andrej Bogdanov (CSD)" userId="54a3fc38-bcd8-4812-b887-b84a314b9e17" providerId="ADAL" clId="{CB0367FB-76E8-6245-A44D-D0A532754CDE}" dt="2021-01-29T06:50:01.884" v="1464" actId="478"/>
          <ac:spMkLst>
            <pc:docMk/>
            <pc:sldMk cId="2878103395" sldId="300"/>
            <ac:spMk id="6" creationId="{7378A463-F6A1-3844-A677-D5ECE2279BEF}"/>
          </ac:spMkLst>
        </pc:spChg>
        <pc:spChg chg="mod">
          <ac:chgData name="Andrej Bogdanov (CSD)" userId="54a3fc38-bcd8-4812-b887-b84a314b9e17" providerId="ADAL" clId="{CB0367FB-76E8-6245-A44D-D0A532754CDE}" dt="2021-01-29T06:59:27.651" v="1650" actId="6549"/>
          <ac:spMkLst>
            <pc:docMk/>
            <pc:sldMk cId="2878103395" sldId="300"/>
            <ac:spMk id="15" creationId="{2358BF44-AEDA-D142-B43A-CFD46E8AE1A0}"/>
          </ac:spMkLst>
        </pc:spChg>
        <pc:grpChg chg="mod">
          <ac:chgData name="Andrej Bogdanov (CSD)" userId="54a3fc38-bcd8-4812-b887-b84a314b9e17" providerId="ADAL" clId="{CB0367FB-76E8-6245-A44D-D0A532754CDE}" dt="2021-01-29T06:50:14.370" v="1485" actId="1037"/>
          <ac:grpSpMkLst>
            <pc:docMk/>
            <pc:sldMk cId="2878103395" sldId="300"/>
            <ac:grpSpMk id="24" creationId="{734BAE91-6F7C-D84E-95E9-42AE548D9EF1}"/>
          </ac:grpSpMkLst>
        </pc:grpChg>
        <pc:inkChg chg="del">
          <ac:chgData name="Andrej Bogdanov (CSD)" userId="54a3fc38-bcd8-4812-b887-b84a314b9e17" providerId="ADAL" clId="{CB0367FB-76E8-6245-A44D-D0A532754CDE}" dt="2021-01-29T06:50:07.948" v="1467" actId="478"/>
          <ac:inkMkLst>
            <pc:docMk/>
            <pc:sldMk cId="2878103395" sldId="300"/>
            <ac:inkMk id="3" creationId="{9408B8FD-EB4A-6A49-9940-7123A798E1F8}"/>
          </ac:inkMkLst>
        </pc:inkChg>
        <pc:inkChg chg="del">
          <ac:chgData name="Andrej Bogdanov (CSD)" userId="54a3fc38-bcd8-4812-b887-b84a314b9e17" providerId="ADAL" clId="{CB0367FB-76E8-6245-A44D-D0A532754CDE}" dt="2021-01-29T06:49:47.059" v="1463" actId="478"/>
          <ac:inkMkLst>
            <pc:docMk/>
            <pc:sldMk cId="2878103395" sldId="300"/>
            <ac:inkMk id="22" creationId="{11ADEE68-06A2-E744-A9AD-8EEAA6428A74}"/>
          </ac:inkMkLst>
        </pc:ink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058029401" sldId="301"/>
        </pc:sldMkLst>
      </pc:sldChg>
      <pc:sldChg chg="delSp add mod">
        <pc:chgData name="Andrej Bogdanov (CSD)" userId="54a3fc38-bcd8-4812-b887-b84a314b9e17" providerId="ADAL" clId="{CB0367FB-76E8-6245-A44D-D0A532754CDE}" dt="2021-01-29T06:50:49.436" v="1497" actId="478"/>
        <pc:sldMkLst>
          <pc:docMk/>
          <pc:sldMk cId="2060829544" sldId="301"/>
        </pc:sldMkLst>
        <pc:inkChg chg="del">
          <ac:chgData name="Andrej Bogdanov (CSD)" userId="54a3fc38-bcd8-4812-b887-b84a314b9e17" providerId="ADAL" clId="{CB0367FB-76E8-6245-A44D-D0A532754CDE}" dt="2021-01-29T06:50:46.851" v="1495" actId="478"/>
          <ac:inkMkLst>
            <pc:docMk/>
            <pc:sldMk cId="2060829544" sldId="301"/>
            <ac:inkMk id="3" creationId="{F01E9A9A-52EB-6742-9426-128B1D31DDBD}"/>
          </ac:inkMkLst>
        </pc:inkChg>
        <pc:inkChg chg="del">
          <ac:chgData name="Andrej Bogdanov (CSD)" userId="54a3fc38-bcd8-4812-b887-b84a314b9e17" providerId="ADAL" clId="{CB0367FB-76E8-6245-A44D-D0A532754CDE}" dt="2021-01-29T06:50:48.337" v="1496" actId="478"/>
          <ac:inkMkLst>
            <pc:docMk/>
            <pc:sldMk cId="2060829544" sldId="301"/>
            <ac:inkMk id="4" creationId="{A0230E37-1308-E441-BED5-FE20C3AEC4D8}"/>
          </ac:inkMkLst>
        </pc:inkChg>
        <pc:inkChg chg="del">
          <ac:chgData name="Andrej Bogdanov (CSD)" userId="54a3fc38-bcd8-4812-b887-b84a314b9e17" providerId="ADAL" clId="{CB0367FB-76E8-6245-A44D-D0A532754CDE}" dt="2021-01-29T06:50:49.436" v="1497" actId="478"/>
          <ac:inkMkLst>
            <pc:docMk/>
            <pc:sldMk cId="2060829544" sldId="301"/>
            <ac:inkMk id="5" creationId="{43824B1D-E8C3-0D49-BB8B-791D3F494720}"/>
          </ac:inkMkLst>
        </pc:inkChg>
      </pc:sldChg>
      <pc:sldChg chg="addSp delSp add del mod">
        <pc:chgData name="Andrej Bogdanov (CSD)" userId="54a3fc38-bcd8-4812-b887-b84a314b9e17" providerId="ADAL" clId="{CB0367FB-76E8-6245-A44D-D0A532754CDE}" dt="2021-01-29T06:50:31.753" v="1493"/>
        <pc:sldMkLst>
          <pc:docMk/>
          <pc:sldMk cId="2617475009" sldId="301"/>
        </pc:sldMkLst>
        <pc:inkChg chg="add del">
          <ac:chgData name="Andrej Bogdanov (CSD)" userId="54a3fc38-bcd8-4812-b887-b84a314b9e17" providerId="ADAL" clId="{CB0367FB-76E8-6245-A44D-D0A532754CDE}" dt="2021-01-29T06:50:31.359" v="1492" actId="478"/>
          <ac:inkMkLst>
            <pc:docMk/>
            <pc:sldMk cId="2617475009" sldId="301"/>
            <ac:inkMk id="3" creationId="{F01E9A9A-52EB-6742-9426-128B1D31DDBD}"/>
          </ac:inkMkLst>
        </pc:inkChg>
        <pc:inkChg chg="add del">
          <ac:chgData name="Andrej Bogdanov (CSD)" userId="54a3fc38-bcd8-4812-b887-b84a314b9e17" providerId="ADAL" clId="{CB0367FB-76E8-6245-A44D-D0A532754CDE}" dt="2021-01-29T06:50:31.016" v="1491" actId="478"/>
          <ac:inkMkLst>
            <pc:docMk/>
            <pc:sldMk cId="2617475009" sldId="301"/>
            <ac:inkMk id="4" creationId="{A0230E37-1308-E441-BED5-FE20C3AEC4D8}"/>
          </ac:inkMkLst>
        </pc:inkChg>
        <pc:inkChg chg="add del">
          <ac:chgData name="Andrej Bogdanov (CSD)" userId="54a3fc38-bcd8-4812-b887-b84a314b9e17" providerId="ADAL" clId="{CB0367FB-76E8-6245-A44D-D0A532754CDE}" dt="2021-01-29T06:50:30.542" v="1490" actId="478"/>
          <ac:inkMkLst>
            <pc:docMk/>
            <pc:sldMk cId="2617475009" sldId="301"/>
            <ac:inkMk id="5" creationId="{43824B1D-E8C3-0D49-BB8B-791D3F494720}"/>
          </ac:inkMkLst>
        </pc:inkChg>
      </pc:sldChg>
      <pc:sldChg chg="addSp delSp modSp add mod modAnim">
        <pc:chgData name="Andrej Bogdanov (CSD)" userId="54a3fc38-bcd8-4812-b887-b84a314b9e17" providerId="ADAL" clId="{CB0367FB-76E8-6245-A44D-D0A532754CDE}" dt="2021-01-29T06:59:17.470" v="1649"/>
        <pc:sldMkLst>
          <pc:docMk/>
          <pc:sldMk cId="978739404" sldId="302"/>
        </pc:sldMkLst>
        <pc:spChg chg="mod">
          <ac:chgData name="Andrej Bogdanov (CSD)" userId="54a3fc38-bcd8-4812-b887-b84a314b9e17" providerId="ADAL" clId="{CB0367FB-76E8-6245-A44D-D0A532754CDE}" dt="2021-01-29T06:50:59.707" v="1499" actId="20577"/>
          <ac:spMkLst>
            <pc:docMk/>
            <pc:sldMk cId="978739404" sldId="302"/>
            <ac:spMk id="11" creationId="{46F68140-5C4D-6A4D-BBDD-52A83D1D06DE}"/>
          </ac:spMkLst>
        </pc:spChg>
        <pc:spChg chg="del topLvl">
          <ac:chgData name="Andrej Bogdanov (CSD)" userId="54a3fc38-bcd8-4812-b887-b84a314b9e17" providerId="ADAL" clId="{CB0367FB-76E8-6245-A44D-D0A532754CDE}" dt="2021-01-29T06:51:06.067" v="1500" actId="478"/>
          <ac:spMkLst>
            <pc:docMk/>
            <pc:sldMk cId="978739404" sldId="302"/>
            <ac:spMk id="13" creationId="{D11CAAB7-2EA3-CC4C-A79C-972AD3ACF2FE}"/>
          </ac:spMkLst>
        </pc:spChg>
        <pc:spChg chg="del">
          <ac:chgData name="Andrej Bogdanov (CSD)" userId="54a3fc38-bcd8-4812-b887-b84a314b9e17" providerId="ADAL" clId="{CB0367FB-76E8-6245-A44D-D0A532754CDE}" dt="2021-01-29T06:52:00.170" v="1501" actId="478"/>
          <ac:spMkLst>
            <pc:docMk/>
            <pc:sldMk cId="978739404" sldId="302"/>
            <ac:spMk id="25" creationId="{026D0BB6-0E14-3841-9879-A9F0502D039A}"/>
          </ac:spMkLst>
        </pc:spChg>
        <pc:spChg chg="add mod">
          <ac:chgData name="Andrej Bogdanov (CSD)" userId="54a3fc38-bcd8-4812-b887-b84a314b9e17" providerId="ADAL" clId="{CB0367FB-76E8-6245-A44D-D0A532754CDE}" dt="2021-01-29T06:59:11.821" v="1648" actId="1076"/>
          <ac:spMkLst>
            <pc:docMk/>
            <pc:sldMk cId="978739404" sldId="302"/>
            <ac:spMk id="31" creationId="{AC479816-C49E-C741-BAFD-4AC0DA9D404B}"/>
          </ac:spMkLst>
        </pc:spChg>
        <pc:grpChg chg="mod topLvl">
          <ac:chgData name="Andrej Bogdanov (CSD)" userId="54a3fc38-bcd8-4812-b887-b84a314b9e17" providerId="ADAL" clId="{CB0367FB-76E8-6245-A44D-D0A532754CDE}" dt="2021-01-29T06:55:30.754" v="1520" actId="164"/>
          <ac:grpSpMkLst>
            <pc:docMk/>
            <pc:sldMk cId="978739404" sldId="302"/>
            <ac:grpSpMk id="8" creationId="{AD67A8E8-7523-B345-804C-DAF5D0D692BE}"/>
          </ac:grpSpMkLst>
        </pc:grpChg>
        <pc:grpChg chg="add mod">
          <ac:chgData name="Andrej Bogdanov (CSD)" userId="54a3fc38-bcd8-4812-b887-b84a314b9e17" providerId="ADAL" clId="{CB0367FB-76E8-6245-A44D-D0A532754CDE}" dt="2021-01-29T06:55:38.410" v="1529" actId="1037"/>
          <ac:grpSpMkLst>
            <pc:docMk/>
            <pc:sldMk cId="978739404" sldId="302"/>
            <ac:grpSpMk id="19" creationId="{F044AB3E-FBCB-9E4F-BCED-2537EEB0BEBE}"/>
          </ac:grpSpMkLst>
        </pc:grpChg>
        <pc:grpChg chg="del">
          <ac:chgData name="Andrej Bogdanov (CSD)" userId="54a3fc38-bcd8-4812-b887-b84a314b9e17" providerId="ADAL" clId="{CB0367FB-76E8-6245-A44D-D0A532754CDE}" dt="2021-01-29T06:51:06.067" v="1500" actId="478"/>
          <ac:grpSpMkLst>
            <pc:docMk/>
            <pc:sldMk cId="978739404" sldId="302"/>
            <ac:grpSpMk id="24" creationId="{734BAE91-6F7C-D84E-95E9-42AE548D9EF1}"/>
          </ac:grpSpMkLst>
        </pc:grpChg>
        <pc:grpChg chg="del">
          <ac:chgData name="Andrej Bogdanov (CSD)" userId="54a3fc38-bcd8-4812-b887-b84a314b9e17" providerId="ADAL" clId="{CB0367FB-76E8-6245-A44D-D0A532754CDE}" dt="2021-01-29T06:52:02.330" v="1502" actId="478"/>
          <ac:grpSpMkLst>
            <pc:docMk/>
            <pc:sldMk cId="978739404" sldId="302"/>
            <ac:grpSpMk id="26" creationId="{E09E4ED4-3725-1A41-812A-D121E2F5671B}"/>
          </ac:grpSpMkLst>
        </pc:grpChg>
        <pc:grpChg chg="del">
          <ac:chgData name="Andrej Bogdanov (CSD)" userId="54a3fc38-bcd8-4812-b887-b84a314b9e17" providerId="ADAL" clId="{CB0367FB-76E8-6245-A44D-D0A532754CDE}" dt="2021-01-29T06:52:04.402" v="1503" actId="478"/>
          <ac:grpSpMkLst>
            <pc:docMk/>
            <pc:sldMk cId="978739404" sldId="302"/>
            <ac:grpSpMk id="33" creationId="{294B18A1-73E1-DF40-AF3E-A9A8DC921A55}"/>
          </ac:grpSpMkLst>
        </pc:grpChg>
        <pc:cxnChg chg="add mod">
          <ac:chgData name="Andrej Bogdanov (CSD)" userId="54a3fc38-bcd8-4812-b887-b84a314b9e17" providerId="ADAL" clId="{CB0367FB-76E8-6245-A44D-D0A532754CDE}" dt="2021-01-29T06:55:44.345" v="1530" actId="1037"/>
          <ac:cxnSpMkLst>
            <pc:docMk/>
            <pc:sldMk cId="978739404" sldId="302"/>
            <ac:cxnSpMk id="6" creationId="{36C45FFB-7D6E-114F-B499-BC0127B63BD4}"/>
          </ac:cxnSpMkLst>
        </pc:cxn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3916563869" sldId="302"/>
        </pc:sldMkLst>
      </pc:sldChg>
      <pc:sldChg chg="delSp modSp add del mod modClrScheme chgLayout">
        <pc:chgData name="Andrej Bogdanov (CSD)" userId="54a3fc38-bcd8-4812-b887-b84a314b9e17" providerId="ADAL" clId="{CB0367FB-76E8-6245-A44D-D0A532754CDE}" dt="2021-01-29T07:01:02.200" v="1655" actId="2696"/>
        <pc:sldMkLst>
          <pc:docMk/>
          <pc:sldMk cId="1196330163" sldId="303"/>
        </pc:sldMkLst>
        <pc:spChg chg="del mod ord">
          <ac:chgData name="Andrej Bogdanov (CSD)" userId="54a3fc38-bcd8-4812-b887-b84a314b9e17" providerId="ADAL" clId="{CB0367FB-76E8-6245-A44D-D0A532754CDE}" dt="2021-01-29T07:00:34.664" v="1654" actId="478"/>
          <ac:spMkLst>
            <pc:docMk/>
            <pc:sldMk cId="1196330163" sldId="303"/>
            <ac:spMk id="2" creationId="{3BDB3790-D164-5C4A-86A7-BF493E1377AF}"/>
          </ac:spMkLst>
        </pc:sp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172473843" sldId="304"/>
        </pc:sldMkLst>
      </pc:sldChg>
      <pc:sldChg chg="add">
        <pc:chgData name="Andrej Bogdanov (CSD)" userId="54a3fc38-bcd8-4812-b887-b84a314b9e17" providerId="ADAL" clId="{CB0367FB-76E8-6245-A44D-D0A532754CDE}" dt="2021-02-01T07:43:22.377" v="1680"/>
        <pc:sldMkLst>
          <pc:docMk/>
          <pc:sldMk cId="1386635419" sldId="304"/>
        </pc:sldMkLst>
      </pc:sldChg>
      <pc:sldChg chg="add">
        <pc:chgData name="Andrej Bogdanov (CSD)" userId="54a3fc38-bcd8-4812-b887-b84a314b9e17" providerId="ADAL" clId="{CB0367FB-76E8-6245-A44D-D0A532754CDE}" dt="2021-02-01T07:43:22.377" v="1680"/>
        <pc:sldMkLst>
          <pc:docMk/>
          <pc:sldMk cId="259708931" sldId="305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548312590" sldId="305"/>
        </pc:sldMkLst>
      </pc:sldChg>
      <pc:sldChg chg="add">
        <pc:chgData name="Andrej Bogdanov (CSD)" userId="54a3fc38-bcd8-4812-b887-b84a314b9e17" providerId="ADAL" clId="{CB0367FB-76E8-6245-A44D-D0A532754CDE}" dt="2021-02-01T07:43:22.377" v="1680"/>
        <pc:sldMkLst>
          <pc:docMk/>
          <pc:sldMk cId="633641927" sldId="306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133362205" sldId="306"/>
        </pc:sldMkLst>
      </pc:sldChg>
      <pc:sldMasterChg chg="delSldLayout">
        <pc:chgData name="Andrej Bogdanov (CSD)" userId="54a3fc38-bcd8-4812-b887-b84a314b9e17" providerId="ADAL" clId="{CB0367FB-76E8-6245-A44D-D0A532754CDE}" dt="2021-01-29T07:01:02.200" v="1655" actId="2696"/>
        <pc:sldMasterMkLst>
          <pc:docMk/>
          <pc:sldMasterMk cId="1738249460" sldId="2147483648"/>
        </pc:sldMasterMkLst>
        <pc:sldLayoutChg chg="del">
          <pc:chgData name="Andrej Bogdanov (CSD)" userId="54a3fc38-bcd8-4812-b887-b84a314b9e17" providerId="ADAL" clId="{CB0367FB-76E8-6245-A44D-D0A532754CDE}" dt="2021-01-29T07:01:02.200" v="1655" actId="2696"/>
          <pc:sldLayoutMkLst>
            <pc:docMk/>
            <pc:sldMasterMk cId="1738249460" sldId="2147483648"/>
            <pc:sldLayoutMk cId="751575176" sldId="2147483659"/>
          </pc:sldLayoutMkLst>
        </pc:sldLayoutChg>
      </pc:sldMasterChg>
    </pc:docChg>
  </pc:docChgLst>
  <pc:docChgLst>
    <pc:chgData name="Andrej Bogdanov (CSD)" userId="54a3fc38-bcd8-4812-b887-b84a314b9e17" providerId="ADAL" clId="{0186494E-FFC1-894C-B020-58475B684E15}"/>
    <pc:docChg chg="undo redo custSel addSld delSld modSld sldOrd">
      <pc:chgData name="Andrej Bogdanov (CSD)" userId="54a3fc38-bcd8-4812-b887-b84a314b9e17" providerId="ADAL" clId="{0186494E-FFC1-894C-B020-58475B684E15}" dt="2021-03-17T12:40:59.415" v="3688" actId="207"/>
      <pc:docMkLst>
        <pc:docMk/>
      </pc:docMkLst>
      <pc:sldChg chg="modSp mod">
        <pc:chgData name="Andrej Bogdanov (CSD)" userId="54a3fc38-bcd8-4812-b887-b84a314b9e17" providerId="ADAL" clId="{0186494E-FFC1-894C-B020-58475B684E15}" dt="2021-03-17T11:32:04.602" v="2890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0186494E-FFC1-894C-B020-58475B684E15}" dt="2021-03-17T11:32:04.602" v="2890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addSp modSp new mod ord modClrScheme chgLayout">
        <pc:chgData name="Andrej Bogdanov (CSD)" userId="54a3fc38-bcd8-4812-b887-b84a314b9e17" providerId="ADAL" clId="{0186494E-FFC1-894C-B020-58475B684E15}" dt="2021-03-17T08:45:21.482" v="1078" actId="20577"/>
        <pc:sldMkLst>
          <pc:docMk/>
          <pc:sldMk cId="1959531544" sldId="257"/>
        </pc:sldMkLst>
        <pc:spChg chg="add mod">
          <ac:chgData name="Andrej Bogdanov (CSD)" userId="54a3fc38-bcd8-4812-b887-b84a314b9e17" providerId="ADAL" clId="{0186494E-FFC1-894C-B020-58475B684E15}" dt="2021-03-17T08:44:59.574" v="1042" actId="1035"/>
          <ac:spMkLst>
            <pc:docMk/>
            <pc:sldMk cId="1959531544" sldId="257"/>
            <ac:spMk id="2" creationId="{20B72FA1-AB5D-0844-91B5-1ECA113E448C}"/>
          </ac:spMkLst>
        </pc:spChg>
        <pc:spChg chg="add mod">
          <ac:chgData name="Andrej Bogdanov (CSD)" userId="54a3fc38-bcd8-4812-b887-b84a314b9e17" providerId="ADAL" clId="{0186494E-FFC1-894C-B020-58475B684E15}" dt="2021-03-17T08:44:59.574" v="1042" actId="1035"/>
          <ac:spMkLst>
            <pc:docMk/>
            <pc:sldMk cId="1959531544" sldId="257"/>
            <ac:spMk id="3" creationId="{1EA63E0F-BDB1-BD41-98C3-67A414711F8D}"/>
          </ac:spMkLst>
        </pc:spChg>
        <pc:spChg chg="add mod">
          <ac:chgData name="Andrej Bogdanov (CSD)" userId="54a3fc38-bcd8-4812-b887-b84a314b9e17" providerId="ADAL" clId="{0186494E-FFC1-894C-B020-58475B684E15}" dt="2021-03-17T08:45:15.070" v="1073" actId="1038"/>
          <ac:spMkLst>
            <pc:docMk/>
            <pc:sldMk cId="1959531544" sldId="257"/>
            <ac:spMk id="4" creationId="{113C4C9B-572D-BE4C-BB9B-EC595CF7C7F4}"/>
          </ac:spMkLst>
        </pc:spChg>
        <pc:spChg chg="add mod">
          <ac:chgData name="Andrej Bogdanov (CSD)" userId="54a3fc38-bcd8-4812-b887-b84a314b9e17" providerId="ADAL" clId="{0186494E-FFC1-894C-B020-58475B684E15}" dt="2021-03-17T08:45:21.482" v="1078" actId="20577"/>
          <ac:spMkLst>
            <pc:docMk/>
            <pc:sldMk cId="1959531544" sldId="257"/>
            <ac:spMk id="5" creationId="{6884ABDD-11A1-3047-B4CB-BF36B4EBBBF1}"/>
          </ac:spMkLst>
        </pc:spChg>
      </pc:sldChg>
      <pc:sldChg chg="addSp modSp new mod modClrScheme chgLayout">
        <pc:chgData name="Andrej Bogdanov (CSD)" userId="54a3fc38-bcd8-4812-b887-b84a314b9e17" providerId="ADAL" clId="{0186494E-FFC1-894C-B020-58475B684E15}" dt="2021-03-17T09:54:30.652" v="1496" actId="207"/>
        <pc:sldMkLst>
          <pc:docMk/>
          <pc:sldMk cId="1832220990" sldId="258"/>
        </pc:sldMkLst>
        <pc:spChg chg="add mod">
          <ac:chgData name="Andrej Bogdanov (CSD)" userId="54a3fc38-bcd8-4812-b887-b84a314b9e17" providerId="ADAL" clId="{0186494E-FFC1-894C-B020-58475B684E15}" dt="2021-03-17T09:54:30.652" v="1496" actId="207"/>
          <ac:spMkLst>
            <pc:docMk/>
            <pc:sldMk cId="1832220990" sldId="258"/>
            <ac:spMk id="2" creationId="{0A4850FE-4861-904B-A438-14586C3B7829}"/>
          </ac:spMkLst>
        </pc:spChg>
      </pc:sldChg>
      <pc:sldChg chg="addSp delSp modSp add del mod">
        <pc:chgData name="Andrej Bogdanov (CSD)" userId="54a3fc38-bcd8-4812-b887-b84a314b9e17" providerId="ADAL" clId="{0186494E-FFC1-894C-B020-58475B684E15}" dt="2021-03-17T07:51:22.954" v="802" actId="207"/>
        <pc:sldMkLst>
          <pc:docMk/>
          <pc:sldMk cId="1482593760" sldId="309"/>
        </pc:sldMkLst>
        <pc:spChg chg="mod">
          <ac:chgData name="Andrej Bogdanov (CSD)" userId="54a3fc38-bcd8-4812-b887-b84a314b9e17" providerId="ADAL" clId="{0186494E-FFC1-894C-B020-58475B684E15}" dt="2021-03-17T07:48:06.582" v="670" actId="20577"/>
          <ac:spMkLst>
            <pc:docMk/>
            <pc:sldMk cId="1482593760" sldId="309"/>
            <ac:spMk id="3" creationId="{F6D8157F-C70B-3146-9CEE-34DC099A04EE}"/>
          </ac:spMkLst>
        </pc:spChg>
        <pc:spChg chg="del">
          <ac:chgData name="Andrej Bogdanov (CSD)" userId="54a3fc38-bcd8-4812-b887-b84a314b9e17" providerId="ADAL" clId="{0186494E-FFC1-894C-B020-58475B684E15}" dt="2021-03-17T07:42:02.539" v="477" actId="478"/>
          <ac:spMkLst>
            <pc:docMk/>
            <pc:sldMk cId="1482593760" sldId="309"/>
            <ac:spMk id="4" creationId="{D13FA547-5B28-4140-B28A-A30C8E6C1C46}"/>
          </ac:spMkLst>
        </pc:spChg>
        <pc:spChg chg="add mod">
          <ac:chgData name="Andrej Bogdanov (CSD)" userId="54a3fc38-bcd8-4812-b887-b84a314b9e17" providerId="ADAL" clId="{0186494E-FFC1-894C-B020-58475B684E15}" dt="2021-03-17T07:50:54.102" v="766" actId="1035"/>
          <ac:spMkLst>
            <pc:docMk/>
            <pc:sldMk cId="1482593760" sldId="309"/>
            <ac:spMk id="7" creationId="{7473FBE3-2153-4846-BCCC-D848CE64ECC2}"/>
          </ac:spMkLst>
        </pc:spChg>
        <pc:spChg chg="add mod">
          <ac:chgData name="Andrej Bogdanov (CSD)" userId="54a3fc38-bcd8-4812-b887-b84a314b9e17" providerId="ADAL" clId="{0186494E-FFC1-894C-B020-58475B684E15}" dt="2021-03-17T07:50:54.102" v="766" actId="1035"/>
          <ac:spMkLst>
            <pc:docMk/>
            <pc:sldMk cId="1482593760" sldId="309"/>
            <ac:spMk id="8" creationId="{E5A85ABC-89A3-7F4A-966F-76EB6B91BE8E}"/>
          </ac:spMkLst>
        </pc:spChg>
        <pc:spChg chg="add mod">
          <ac:chgData name="Andrej Bogdanov (CSD)" userId="54a3fc38-bcd8-4812-b887-b84a314b9e17" providerId="ADAL" clId="{0186494E-FFC1-894C-B020-58475B684E15}" dt="2021-03-17T07:51:22.954" v="802" actId="207"/>
          <ac:spMkLst>
            <pc:docMk/>
            <pc:sldMk cId="1482593760" sldId="309"/>
            <ac:spMk id="9" creationId="{06A8C65A-1ABE-A34B-95D5-06D155E804CE}"/>
          </ac:spMkLst>
        </pc:spChg>
        <pc:inkChg chg="del">
          <ac:chgData name="Andrej Bogdanov (CSD)" userId="54a3fc38-bcd8-4812-b887-b84a314b9e17" providerId="ADAL" clId="{0186494E-FFC1-894C-B020-58475B684E15}" dt="2021-03-17T07:41:59.126" v="476" actId="478"/>
          <ac:inkMkLst>
            <pc:docMk/>
            <pc:sldMk cId="1482593760" sldId="309"/>
            <ac:inkMk id="2" creationId="{6B22468D-843B-BB42-A667-26DD6D09482A}"/>
          </ac:inkMkLst>
        </pc:inkChg>
        <pc:inkChg chg="del">
          <ac:chgData name="Andrej Bogdanov (CSD)" userId="54a3fc38-bcd8-4812-b887-b84a314b9e17" providerId="ADAL" clId="{0186494E-FFC1-894C-B020-58475B684E15}" dt="2021-03-17T07:41:57.925" v="475" actId="478"/>
          <ac:inkMkLst>
            <pc:docMk/>
            <pc:sldMk cId="1482593760" sldId="309"/>
            <ac:inkMk id="6" creationId="{0A0424E0-7517-A448-B547-9F395E37B1A5}"/>
          </ac:inkMkLst>
        </pc:inkChg>
      </pc:sldChg>
      <pc:sldChg chg="addSp modSp new mod modClrScheme chgLayout">
        <pc:chgData name="Andrej Bogdanov (CSD)" userId="54a3fc38-bcd8-4812-b887-b84a314b9e17" providerId="ADAL" clId="{0186494E-FFC1-894C-B020-58475B684E15}" dt="2021-03-17T10:57:49.321" v="2293" actId="207"/>
        <pc:sldMkLst>
          <pc:docMk/>
          <pc:sldMk cId="366045107" sldId="310"/>
        </pc:sldMkLst>
        <pc:spChg chg="add mod">
          <ac:chgData name="Andrej Bogdanov (CSD)" userId="54a3fc38-bcd8-4812-b887-b84a314b9e17" providerId="ADAL" clId="{0186494E-FFC1-894C-B020-58475B684E15}" dt="2021-03-17T07:52:12.204" v="836" actId="20577"/>
          <ac:spMkLst>
            <pc:docMk/>
            <pc:sldMk cId="366045107" sldId="310"/>
            <ac:spMk id="2" creationId="{B705B4D5-8896-C14B-921A-5AB5DC87ECD5}"/>
          </ac:spMkLst>
        </pc:spChg>
        <pc:spChg chg="add mod">
          <ac:chgData name="Andrej Bogdanov (CSD)" userId="54a3fc38-bcd8-4812-b887-b84a314b9e17" providerId="ADAL" clId="{0186494E-FFC1-894C-B020-58475B684E15}" dt="2021-03-17T07:54:34.484" v="851" actId="20577"/>
          <ac:spMkLst>
            <pc:docMk/>
            <pc:sldMk cId="366045107" sldId="310"/>
            <ac:spMk id="3" creationId="{C65C1AD6-ACC2-314F-953A-BD69BB975A57}"/>
          </ac:spMkLst>
        </pc:spChg>
        <pc:spChg chg="add mod">
          <ac:chgData name="Andrej Bogdanov (CSD)" userId="54a3fc38-bcd8-4812-b887-b84a314b9e17" providerId="ADAL" clId="{0186494E-FFC1-894C-B020-58475B684E15}" dt="2021-03-17T07:54:43.381" v="857" actId="1035"/>
          <ac:spMkLst>
            <pc:docMk/>
            <pc:sldMk cId="366045107" sldId="310"/>
            <ac:spMk id="4" creationId="{65F7BF54-8178-8240-8CE1-ECB3924F1EF2}"/>
          </ac:spMkLst>
        </pc:spChg>
        <pc:spChg chg="add mod">
          <ac:chgData name="Andrej Bogdanov (CSD)" userId="54a3fc38-bcd8-4812-b887-b84a314b9e17" providerId="ADAL" clId="{0186494E-FFC1-894C-B020-58475B684E15}" dt="2021-03-17T10:57:01.885" v="2235" actId="1036"/>
          <ac:spMkLst>
            <pc:docMk/>
            <pc:sldMk cId="366045107" sldId="310"/>
            <ac:spMk id="5" creationId="{1CE1E9A9-3B0B-D84F-8DFA-72F894C24B71}"/>
          </ac:spMkLst>
        </pc:spChg>
        <pc:spChg chg="add mod">
          <ac:chgData name="Andrej Bogdanov (CSD)" userId="54a3fc38-bcd8-4812-b887-b84a314b9e17" providerId="ADAL" clId="{0186494E-FFC1-894C-B020-58475B684E15}" dt="2021-03-17T10:57:49.321" v="2293" actId="207"/>
          <ac:spMkLst>
            <pc:docMk/>
            <pc:sldMk cId="366045107" sldId="310"/>
            <ac:spMk id="8" creationId="{9BA5DDEF-D67B-C44C-984C-E1C3C844B072}"/>
          </ac:spMkLst>
        </pc:spChg>
        <pc:cxnChg chg="add mod">
          <ac:chgData name="Andrej Bogdanov (CSD)" userId="54a3fc38-bcd8-4812-b887-b84a314b9e17" providerId="ADAL" clId="{0186494E-FFC1-894C-B020-58475B684E15}" dt="2021-03-17T10:57:01.885" v="2235" actId="1036"/>
          <ac:cxnSpMkLst>
            <pc:docMk/>
            <pc:sldMk cId="366045107" sldId="310"/>
            <ac:cxnSpMk id="6" creationId="{D44E5CEF-CBB5-B34C-A231-819D032C2B27}"/>
          </ac:cxnSpMkLst>
        </pc:cxnChg>
        <pc:cxnChg chg="add mod">
          <ac:chgData name="Andrej Bogdanov (CSD)" userId="54a3fc38-bcd8-4812-b887-b84a314b9e17" providerId="ADAL" clId="{0186494E-FFC1-894C-B020-58475B684E15}" dt="2021-03-17T10:57:01.885" v="2235" actId="1036"/>
          <ac:cxnSpMkLst>
            <pc:docMk/>
            <pc:sldMk cId="366045107" sldId="310"/>
            <ac:cxnSpMk id="7" creationId="{4A8826DE-CBF4-A54D-A9D7-4BE2DE743050}"/>
          </ac:cxnSpMkLst>
        </pc:cxnChg>
      </pc:sldChg>
      <pc:sldChg chg="addSp modSp new mod">
        <pc:chgData name="Andrej Bogdanov (CSD)" userId="54a3fc38-bcd8-4812-b887-b84a314b9e17" providerId="ADAL" clId="{0186494E-FFC1-894C-B020-58475B684E15}" dt="2021-03-17T09:29:51.740" v="1313" actId="20577"/>
        <pc:sldMkLst>
          <pc:docMk/>
          <pc:sldMk cId="195463643" sldId="311"/>
        </pc:sldMkLst>
        <pc:spChg chg="add mod">
          <ac:chgData name="Andrej Bogdanov (CSD)" userId="54a3fc38-bcd8-4812-b887-b84a314b9e17" providerId="ADAL" clId="{0186494E-FFC1-894C-B020-58475B684E15}" dt="2021-03-17T09:29:46.185" v="1307" actId="1076"/>
          <ac:spMkLst>
            <pc:docMk/>
            <pc:sldMk cId="195463643" sldId="311"/>
            <ac:spMk id="6" creationId="{F0DA4D6B-A7EB-0F41-9D29-E5CB4A59F8A9}"/>
          </ac:spMkLst>
        </pc:spChg>
        <pc:spChg chg="add mod">
          <ac:chgData name="Andrej Bogdanov (CSD)" userId="54a3fc38-bcd8-4812-b887-b84a314b9e17" providerId="ADAL" clId="{0186494E-FFC1-894C-B020-58475B684E15}" dt="2021-03-17T09:29:51.740" v="1313" actId="20577"/>
          <ac:spMkLst>
            <pc:docMk/>
            <pc:sldMk cId="195463643" sldId="311"/>
            <ac:spMk id="7" creationId="{801CC3E7-41E9-3146-B775-F2BD53907055}"/>
          </ac:spMkLst>
        </pc:spChg>
        <pc:picChg chg="add mod">
          <ac:chgData name="Andrej Bogdanov (CSD)" userId="54a3fc38-bcd8-4812-b887-b84a314b9e17" providerId="ADAL" clId="{0186494E-FFC1-894C-B020-58475B684E15}" dt="2021-03-17T09:29:03.123" v="1259" actId="1038"/>
          <ac:picMkLst>
            <pc:docMk/>
            <pc:sldMk cId="195463643" sldId="311"/>
            <ac:picMk id="3" creationId="{425AB235-196E-7F4B-99F6-8F1881AFCA65}"/>
          </ac:picMkLst>
        </pc:picChg>
        <pc:picChg chg="add mod">
          <ac:chgData name="Andrej Bogdanov (CSD)" userId="54a3fc38-bcd8-4812-b887-b84a314b9e17" providerId="ADAL" clId="{0186494E-FFC1-894C-B020-58475B684E15}" dt="2021-03-17T09:29:11.559" v="1301" actId="1036"/>
          <ac:picMkLst>
            <pc:docMk/>
            <pc:sldMk cId="195463643" sldId="311"/>
            <ac:picMk id="5" creationId="{4F456A65-0058-C749-AA28-8163D1FB8A2E}"/>
          </ac:picMkLst>
        </pc:picChg>
      </pc:sldChg>
      <pc:sldChg chg="del">
        <pc:chgData name="Andrej Bogdanov (CSD)" userId="54a3fc38-bcd8-4812-b887-b84a314b9e17" providerId="ADAL" clId="{0186494E-FFC1-894C-B020-58475B684E15}" dt="2021-03-17T07:21:02.336" v="0" actId="2696"/>
        <pc:sldMkLst>
          <pc:docMk/>
          <pc:sldMk cId="3330049526" sldId="311"/>
        </pc:sldMkLst>
      </pc:sldChg>
      <pc:sldChg chg="addSp delSp modSp new mod">
        <pc:chgData name="Andrej Bogdanov (CSD)" userId="54a3fc38-bcd8-4812-b887-b84a314b9e17" providerId="ADAL" clId="{0186494E-FFC1-894C-B020-58475B684E15}" dt="2021-03-17T10:54:37.727" v="2165"/>
        <pc:sldMkLst>
          <pc:docMk/>
          <pc:sldMk cId="629868615" sldId="312"/>
        </pc:sldMkLst>
        <pc:spChg chg="mod">
          <ac:chgData name="Andrej Bogdanov (CSD)" userId="54a3fc38-bcd8-4812-b887-b84a314b9e17" providerId="ADAL" clId="{0186494E-FFC1-894C-B020-58475B684E15}" dt="2021-03-17T08:54:07.785" v="1124" actId="20577"/>
          <ac:spMkLst>
            <pc:docMk/>
            <pc:sldMk cId="629868615" sldId="312"/>
            <ac:spMk id="2" creationId="{C460ED05-062B-944A-B005-EA0B4D17CC9C}"/>
          </ac:spMkLst>
        </pc:spChg>
        <pc:spChg chg="add del mod">
          <ac:chgData name="Andrej Bogdanov (CSD)" userId="54a3fc38-bcd8-4812-b887-b84a314b9e17" providerId="ADAL" clId="{0186494E-FFC1-894C-B020-58475B684E15}" dt="2021-03-17T10:54:37.382" v="2164" actId="478"/>
          <ac:spMkLst>
            <pc:docMk/>
            <pc:sldMk cId="629868615" sldId="312"/>
            <ac:spMk id="3" creationId="{FA960469-8B02-674C-B9D6-4FFAE8F8D411}"/>
          </ac:spMkLst>
        </pc:spChg>
        <pc:spChg chg="add del mod">
          <ac:chgData name="Andrej Bogdanov (CSD)" userId="54a3fc38-bcd8-4812-b887-b84a314b9e17" providerId="ADAL" clId="{0186494E-FFC1-894C-B020-58475B684E15}" dt="2021-03-17T10:54:37.382" v="2164" actId="478"/>
          <ac:spMkLst>
            <pc:docMk/>
            <pc:sldMk cId="629868615" sldId="312"/>
            <ac:spMk id="4" creationId="{1DE52BCE-C662-5C48-B74F-D6BADE4B0F2C}"/>
          </ac:spMkLst>
        </pc:spChg>
        <pc:spChg chg="add mod">
          <ac:chgData name="Andrej Bogdanov (CSD)" userId="54a3fc38-bcd8-4812-b887-b84a314b9e17" providerId="ADAL" clId="{0186494E-FFC1-894C-B020-58475B684E15}" dt="2021-03-17T10:54:37.727" v="2165"/>
          <ac:spMkLst>
            <pc:docMk/>
            <pc:sldMk cId="629868615" sldId="312"/>
            <ac:spMk id="5" creationId="{0572951D-237E-4E46-8201-E2A45C59B07E}"/>
          </ac:spMkLst>
        </pc:spChg>
        <pc:spChg chg="add mod">
          <ac:chgData name="Andrej Bogdanov (CSD)" userId="54a3fc38-bcd8-4812-b887-b84a314b9e17" providerId="ADAL" clId="{0186494E-FFC1-894C-B020-58475B684E15}" dt="2021-03-17T10:54:37.727" v="2165"/>
          <ac:spMkLst>
            <pc:docMk/>
            <pc:sldMk cId="629868615" sldId="312"/>
            <ac:spMk id="6" creationId="{A8352149-BB4B-5F4D-A449-876380BABE63}"/>
          </ac:spMkLst>
        </pc:spChg>
        <pc:spChg chg="add mod">
          <ac:chgData name="Andrej Bogdanov (CSD)" userId="54a3fc38-bcd8-4812-b887-b84a314b9e17" providerId="ADAL" clId="{0186494E-FFC1-894C-B020-58475B684E15}" dt="2021-03-17T10:54:37.727" v="2165"/>
          <ac:spMkLst>
            <pc:docMk/>
            <pc:sldMk cId="629868615" sldId="312"/>
            <ac:spMk id="7" creationId="{3CAC5EAD-348B-2A46-B942-64AE66193152}"/>
          </ac:spMkLst>
        </pc:spChg>
      </pc:sldChg>
      <pc:sldChg chg="del">
        <pc:chgData name="Andrej Bogdanov (CSD)" userId="54a3fc38-bcd8-4812-b887-b84a314b9e17" providerId="ADAL" clId="{0186494E-FFC1-894C-B020-58475B684E15}" dt="2021-03-17T07:21:02.336" v="0" actId="2696"/>
        <pc:sldMkLst>
          <pc:docMk/>
          <pc:sldMk cId="1555113343" sldId="312"/>
        </pc:sldMkLst>
      </pc:sldChg>
      <pc:sldChg chg="addSp delSp modSp new mod">
        <pc:chgData name="Andrej Bogdanov (CSD)" userId="54a3fc38-bcd8-4812-b887-b84a314b9e17" providerId="ADAL" clId="{0186494E-FFC1-894C-B020-58475B684E15}" dt="2021-03-17T09:47:45.820" v="1374" actId="1036"/>
        <pc:sldMkLst>
          <pc:docMk/>
          <pc:sldMk cId="668951130" sldId="313"/>
        </pc:sldMkLst>
        <pc:spChg chg="add mod">
          <ac:chgData name="Andrej Bogdanov (CSD)" userId="54a3fc38-bcd8-4812-b887-b84a314b9e17" providerId="ADAL" clId="{0186494E-FFC1-894C-B020-58475B684E15}" dt="2021-03-17T09:47:36.673" v="1358"/>
          <ac:spMkLst>
            <pc:docMk/>
            <pc:sldMk cId="668951130" sldId="313"/>
            <ac:spMk id="10" creationId="{07FC600A-8E77-C34D-93C9-2330BBA7DED7}"/>
          </ac:spMkLst>
        </pc:spChg>
        <pc:spChg chg="add mod">
          <ac:chgData name="Andrej Bogdanov (CSD)" userId="54a3fc38-bcd8-4812-b887-b84a314b9e17" providerId="ADAL" clId="{0186494E-FFC1-894C-B020-58475B684E15}" dt="2021-03-17T09:47:45.820" v="1374" actId="1036"/>
          <ac:spMkLst>
            <pc:docMk/>
            <pc:sldMk cId="668951130" sldId="313"/>
            <ac:spMk id="11" creationId="{0FC9BDCF-0D3E-4447-B4B6-CEDE7EF6D699}"/>
          </ac:spMkLst>
        </pc:spChg>
        <pc:picChg chg="add del mod">
          <ac:chgData name="Andrej Bogdanov (CSD)" userId="54a3fc38-bcd8-4812-b887-b84a314b9e17" providerId="ADAL" clId="{0186494E-FFC1-894C-B020-58475B684E15}" dt="2021-03-17T09:46:12.810" v="1317" actId="478"/>
          <ac:picMkLst>
            <pc:docMk/>
            <pc:sldMk cId="668951130" sldId="313"/>
            <ac:picMk id="3" creationId="{8F3B6243-5BF2-E949-9DE3-36FF3DC63A3D}"/>
          </ac:picMkLst>
        </pc:picChg>
        <pc:picChg chg="add del mod">
          <ac:chgData name="Andrej Bogdanov (CSD)" userId="54a3fc38-bcd8-4812-b887-b84a314b9e17" providerId="ADAL" clId="{0186494E-FFC1-894C-B020-58475B684E15}" dt="2021-03-17T09:46:11.747" v="1316" actId="478"/>
          <ac:picMkLst>
            <pc:docMk/>
            <pc:sldMk cId="668951130" sldId="313"/>
            <ac:picMk id="5" creationId="{0A27D1C5-9541-AF42-9F39-66EBA5D58D89}"/>
          </ac:picMkLst>
        </pc:picChg>
        <pc:picChg chg="add mod">
          <ac:chgData name="Andrej Bogdanov (CSD)" userId="54a3fc38-bcd8-4812-b887-b84a314b9e17" providerId="ADAL" clId="{0186494E-FFC1-894C-B020-58475B684E15}" dt="2021-03-17T09:47:07.633" v="1356" actId="1076"/>
          <ac:picMkLst>
            <pc:docMk/>
            <pc:sldMk cId="668951130" sldId="313"/>
            <ac:picMk id="7" creationId="{84C688D2-32F7-0F49-A958-8627D899A337}"/>
          </ac:picMkLst>
        </pc:picChg>
        <pc:picChg chg="add mod">
          <ac:chgData name="Andrej Bogdanov (CSD)" userId="54a3fc38-bcd8-4812-b887-b84a314b9e17" providerId="ADAL" clId="{0186494E-FFC1-894C-B020-58475B684E15}" dt="2021-03-17T09:47:12.477" v="1357" actId="1076"/>
          <ac:picMkLst>
            <pc:docMk/>
            <pc:sldMk cId="668951130" sldId="313"/>
            <ac:picMk id="9" creationId="{8DA5E1B6-514E-F941-A68A-E50F3B0B46E5}"/>
          </ac:picMkLst>
        </pc:picChg>
      </pc:sldChg>
      <pc:sldChg chg="del">
        <pc:chgData name="Andrej Bogdanov (CSD)" userId="54a3fc38-bcd8-4812-b887-b84a314b9e17" providerId="ADAL" clId="{0186494E-FFC1-894C-B020-58475B684E15}" dt="2021-03-17T07:21:02.336" v="0" actId="2696"/>
        <pc:sldMkLst>
          <pc:docMk/>
          <pc:sldMk cId="3775979354" sldId="313"/>
        </pc:sldMkLst>
      </pc:sldChg>
      <pc:sldChg chg="addSp modSp new mod">
        <pc:chgData name="Andrej Bogdanov (CSD)" userId="54a3fc38-bcd8-4812-b887-b84a314b9e17" providerId="ADAL" clId="{0186494E-FFC1-894C-B020-58475B684E15}" dt="2021-03-17T11:24:26.979" v="2852" actId="20577"/>
        <pc:sldMkLst>
          <pc:docMk/>
          <pc:sldMk cId="2361477764" sldId="314"/>
        </pc:sldMkLst>
        <pc:spChg chg="add mod">
          <ac:chgData name="Andrej Bogdanov (CSD)" userId="54a3fc38-bcd8-4812-b887-b84a314b9e17" providerId="ADAL" clId="{0186494E-FFC1-894C-B020-58475B684E15}" dt="2021-03-17T11:24:26.979" v="2852" actId="20577"/>
          <ac:spMkLst>
            <pc:docMk/>
            <pc:sldMk cId="2361477764" sldId="314"/>
            <ac:spMk id="2" creationId="{F4EDEA22-899B-A349-AAA5-900D428CF5EB}"/>
          </ac:spMkLst>
        </pc:spChg>
      </pc:sldChg>
      <pc:sldChg chg="del">
        <pc:chgData name="Andrej Bogdanov (CSD)" userId="54a3fc38-bcd8-4812-b887-b84a314b9e17" providerId="ADAL" clId="{0186494E-FFC1-894C-B020-58475B684E15}" dt="2021-03-17T07:21:02.336" v="0" actId="2696"/>
        <pc:sldMkLst>
          <pc:docMk/>
          <pc:sldMk cId="3342415762" sldId="314"/>
        </pc:sldMkLst>
      </pc:sldChg>
      <pc:sldChg chg="del">
        <pc:chgData name="Andrej Bogdanov (CSD)" userId="54a3fc38-bcd8-4812-b887-b84a314b9e17" providerId="ADAL" clId="{0186494E-FFC1-894C-B020-58475B684E15}" dt="2021-03-17T07:21:02.336" v="0" actId="2696"/>
        <pc:sldMkLst>
          <pc:docMk/>
          <pc:sldMk cId="1550369428" sldId="315"/>
        </pc:sldMkLst>
      </pc:sldChg>
      <pc:sldChg chg="addSp modSp new mod">
        <pc:chgData name="Andrej Bogdanov (CSD)" userId="54a3fc38-bcd8-4812-b887-b84a314b9e17" providerId="ADAL" clId="{0186494E-FFC1-894C-B020-58475B684E15}" dt="2021-03-17T10:37:26.985" v="1654" actId="1076"/>
        <pc:sldMkLst>
          <pc:docMk/>
          <pc:sldMk cId="1813709595" sldId="315"/>
        </pc:sldMkLst>
        <pc:spChg chg="add mod">
          <ac:chgData name="Andrej Bogdanov (CSD)" userId="54a3fc38-bcd8-4812-b887-b84a314b9e17" providerId="ADAL" clId="{0186494E-FFC1-894C-B020-58475B684E15}" dt="2021-03-17T10:37:07.657" v="1638" actId="1076"/>
          <ac:spMkLst>
            <pc:docMk/>
            <pc:sldMk cId="1813709595" sldId="315"/>
            <ac:spMk id="3" creationId="{CC6B0453-4A43-994F-A70A-3C10A8E2AB4A}"/>
          </ac:spMkLst>
        </pc:spChg>
        <pc:spChg chg="add mod">
          <ac:chgData name="Andrej Bogdanov (CSD)" userId="54a3fc38-bcd8-4812-b887-b84a314b9e17" providerId="ADAL" clId="{0186494E-FFC1-894C-B020-58475B684E15}" dt="2021-03-17T10:37:26.985" v="1654" actId="1076"/>
          <ac:spMkLst>
            <pc:docMk/>
            <pc:sldMk cId="1813709595" sldId="315"/>
            <ac:spMk id="4" creationId="{C0BE5C01-6D5A-6C40-9D2E-FBF5402906DC}"/>
          </ac:spMkLst>
        </pc:spChg>
        <pc:picChg chg="add mod">
          <ac:chgData name="Andrej Bogdanov (CSD)" userId="54a3fc38-bcd8-4812-b887-b84a314b9e17" providerId="ADAL" clId="{0186494E-FFC1-894C-B020-58475B684E15}" dt="2021-03-17T10:36:29.374" v="1605"/>
          <ac:picMkLst>
            <pc:docMk/>
            <pc:sldMk cId="1813709595" sldId="315"/>
            <ac:picMk id="2" creationId="{70D1E1B8-7180-B04C-9855-7C2168208456}"/>
          </ac:picMkLst>
        </pc:picChg>
      </pc:sldChg>
      <pc:sldChg chg="addSp modSp new mod modClrScheme chgLayout">
        <pc:chgData name="Andrej Bogdanov (CSD)" userId="54a3fc38-bcd8-4812-b887-b84a314b9e17" providerId="ADAL" clId="{0186494E-FFC1-894C-B020-58475B684E15}" dt="2021-03-17T10:46:40.976" v="2016" actId="1035"/>
        <pc:sldMkLst>
          <pc:docMk/>
          <pc:sldMk cId="472055322" sldId="316"/>
        </pc:sldMkLst>
        <pc:spChg chg="add mod">
          <ac:chgData name="Andrej Bogdanov (CSD)" userId="54a3fc38-bcd8-4812-b887-b84a314b9e17" providerId="ADAL" clId="{0186494E-FFC1-894C-B020-58475B684E15}" dt="2021-03-17T10:40:39.045" v="1696" actId="20577"/>
          <ac:spMkLst>
            <pc:docMk/>
            <pc:sldMk cId="472055322" sldId="316"/>
            <ac:spMk id="2" creationId="{83C0C6AA-A958-0A4B-B015-63EC68F50B60}"/>
          </ac:spMkLst>
        </pc:spChg>
        <pc:spChg chg="add mod">
          <ac:chgData name="Andrej Bogdanov (CSD)" userId="54a3fc38-bcd8-4812-b887-b84a314b9e17" providerId="ADAL" clId="{0186494E-FFC1-894C-B020-58475B684E15}" dt="2021-03-17T10:46:32.956" v="2003" actId="1035"/>
          <ac:spMkLst>
            <pc:docMk/>
            <pc:sldMk cId="472055322" sldId="316"/>
            <ac:spMk id="3" creationId="{34F55503-0084-5749-96FD-D5F2146508BA}"/>
          </ac:spMkLst>
        </pc:spChg>
        <pc:spChg chg="add mod">
          <ac:chgData name="Andrej Bogdanov (CSD)" userId="54a3fc38-bcd8-4812-b887-b84a314b9e17" providerId="ADAL" clId="{0186494E-FFC1-894C-B020-58475B684E15}" dt="2021-03-17T10:46:32.956" v="2003" actId="1035"/>
          <ac:spMkLst>
            <pc:docMk/>
            <pc:sldMk cId="472055322" sldId="316"/>
            <ac:spMk id="4" creationId="{9EE047C4-B5BA-8141-8C8F-68DC5256F5C2}"/>
          </ac:spMkLst>
        </pc:spChg>
        <pc:spChg chg="add mod">
          <ac:chgData name="Andrej Bogdanov (CSD)" userId="54a3fc38-bcd8-4812-b887-b84a314b9e17" providerId="ADAL" clId="{0186494E-FFC1-894C-B020-58475B684E15}" dt="2021-03-17T10:46:32.956" v="2003" actId="1035"/>
          <ac:spMkLst>
            <pc:docMk/>
            <pc:sldMk cId="472055322" sldId="316"/>
            <ac:spMk id="5" creationId="{4F211D1E-639A-9948-B1FB-F0B05E848715}"/>
          </ac:spMkLst>
        </pc:spChg>
        <pc:spChg chg="add mod">
          <ac:chgData name="Andrej Bogdanov (CSD)" userId="54a3fc38-bcd8-4812-b887-b84a314b9e17" providerId="ADAL" clId="{0186494E-FFC1-894C-B020-58475B684E15}" dt="2021-03-17T10:46:40.976" v="2016" actId="1035"/>
          <ac:spMkLst>
            <pc:docMk/>
            <pc:sldMk cId="472055322" sldId="316"/>
            <ac:spMk id="6" creationId="{5B7FEAE2-5740-5248-B1F6-F9BADC32653C}"/>
          </ac:spMkLst>
        </pc:spChg>
        <pc:spChg chg="add mod">
          <ac:chgData name="Andrej Bogdanov (CSD)" userId="54a3fc38-bcd8-4812-b887-b84a314b9e17" providerId="ADAL" clId="{0186494E-FFC1-894C-B020-58475B684E15}" dt="2021-03-17T10:46:40.976" v="2016" actId="1035"/>
          <ac:spMkLst>
            <pc:docMk/>
            <pc:sldMk cId="472055322" sldId="316"/>
            <ac:spMk id="7" creationId="{0DCF7C53-06DB-8949-B45C-8A0D81D0D771}"/>
          </ac:spMkLst>
        </pc:spChg>
      </pc:sldChg>
      <pc:sldChg chg="del">
        <pc:chgData name="Andrej Bogdanov (CSD)" userId="54a3fc38-bcd8-4812-b887-b84a314b9e17" providerId="ADAL" clId="{0186494E-FFC1-894C-B020-58475B684E15}" dt="2021-03-17T07:21:02.336" v="0" actId="2696"/>
        <pc:sldMkLst>
          <pc:docMk/>
          <pc:sldMk cId="1873722321" sldId="316"/>
        </pc:sldMkLst>
      </pc:sldChg>
      <pc:sldChg chg="addSp modSp new mod">
        <pc:chgData name="Andrej Bogdanov (CSD)" userId="54a3fc38-bcd8-4812-b887-b84a314b9e17" providerId="ADAL" clId="{0186494E-FFC1-894C-B020-58475B684E15}" dt="2021-03-17T10:49:35.567" v="2108" actId="207"/>
        <pc:sldMkLst>
          <pc:docMk/>
          <pc:sldMk cId="2432230324" sldId="317"/>
        </pc:sldMkLst>
        <pc:spChg chg="add mod">
          <ac:chgData name="Andrej Bogdanov (CSD)" userId="54a3fc38-bcd8-4812-b887-b84a314b9e17" providerId="ADAL" clId="{0186494E-FFC1-894C-B020-58475B684E15}" dt="2021-03-17T10:49:35.567" v="2108" actId="207"/>
          <ac:spMkLst>
            <pc:docMk/>
            <pc:sldMk cId="2432230324" sldId="317"/>
            <ac:spMk id="2" creationId="{51D52366-4010-5549-B845-15431C9B5E53}"/>
          </ac:spMkLst>
        </pc:spChg>
      </pc:sldChg>
      <pc:sldChg chg="del">
        <pc:chgData name="Andrej Bogdanov (CSD)" userId="54a3fc38-bcd8-4812-b887-b84a314b9e17" providerId="ADAL" clId="{0186494E-FFC1-894C-B020-58475B684E15}" dt="2021-03-17T07:21:02.336" v="0" actId="2696"/>
        <pc:sldMkLst>
          <pc:docMk/>
          <pc:sldMk cId="3855841563" sldId="317"/>
        </pc:sldMkLst>
      </pc:sldChg>
      <pc:sldChg chg="addSp delSp modSp new mod modClrScheme chgLayout">
        <pc:chgData name="Andrej Bogdanov (CSD)" userId="54a3fc38-bcd8-4812-b887-b84a314b9e17" providerId="ADAL" clId="{0186494E-FFC1-894C-B020-58475B684E15}" dt="2021-03-17T10:59:33.010" v="2324" actId="1036"/>
        <pc:sldMkLst>
          <pc:docMk/>
          <pc:sldMk cId="1351771169" sldId="318"/>
        </pc:sldMkLst>
        <pc:spChg chg="add mod">
          <ac:chgData name="Andrej Bogdanov (CSD)" userId="54a3fc38-bcd8-4812-b887-b84a314b9e17" providerId="ADAL" clId="{0186494E-FFC1-894C-B020-58475B684E15}" dt="2021-03-17T10:53:48.486" v="2124" actId="20577"/>
          <ac:spMkLst>
            <pc:docMk/>
            <pc:sldMk cId="1351771169" sldId="318"/>
            <ac:spMk id="2" creationId="{DE795329-E98F-DA46-8EA3-2175FA2D0738}"/>
          </ac:spMkLst>
        </pc:spChg>
        <pc:spChg chg="add mod">
          <ac:chgData name="Andrej Bogdanov (CSD)" userId="54a3fc38-bcd8-4812-b887-b84a314b9e17" providerId="ADAL" clId="{0186494E-FFC1-894C-B020-58475B684E15}" dt="2021-03-17T10:56:41.299" v="2216"/>
          <ac:spMkLst>
            <pc:docMk/>
            <pc:sldMk cId="1351771169" sldId="318"/>
            <ac:spMk id="3" creationId="{761C9984-823B-DE42-ABFB-1D0F40CE21C1}"/>
          </ac:spMkLst>
        </pc:spChg>
        <pc:spChg chg="add del mod">
          <ac:chgData name="Andrej Bogdanov (CSD)" userId="54a3fc38-bcd8-4812-b887-b84a314b9e17" providerId="ADAL" clId="{0186494E-FFC1-894C-B020-58475B684E15}" dt="2021-03-17T10:56:30.147" v="2214" actId="478"/>
          <ac:spMkLst>
            <pc:docMk/>
            <pc:sldMk cId="1351771169" sldId="318"/>
            <ac:spMk id="4" creationId="{DF41F6D5-3CCB-3444-9EFC-85C8C79647FD}"/>
          </ac:spMkLst>
        </pc:spChg>
        <pc:spChg chg="add mod">
          <ac:chgData name="Andrej Bogdanov (CSD)" userId="54a3fc38-bcd8-4812-b887-b84a314b9e17" providerId="ADAL" clId="{0186494E-FFC1-894C-B020-58475B684E15}" dt="2021-03-17T10:59:33.010" v="2324" actId="1036"/>
          <ac:spMkLst>
            <pc:docMk/>
            <pc:sldMk cId="1351771169" sldId="318"/>
            <ac:spMk id="5" creationId="{C259ABAF-6149-1345-AB2C-291A580DC840}"/>
          </ac:spMkLst>
        </pc:spChg>
      </pc:sldChg>
      <pc:sldChg chg="del">
        <pc:chgData name="Andrej Bogdanov (CSD)" userId="54a3fc38-bcd8-4812-b887-b84a314b9e17" providerId="ADAL" clId="{0186494E-FFC1-894C-B020-58475B684E15}" dt="2021-03-17T07:21:02.336" v="0" actId="2696"/>
        <pc:sldMkLst>
          <pc:docMk/>
          <pc:sldMk cId="2906289534" sldId="318"/>
        </pc:sldMkLst>
      </pc:sldChg>
      <pc:sldChg chg="del">
        <pc:chgData name="Andrej Bogdanov (CSD)" userId="54a3fc38-bcd8-4812-b887-b84a314b9e17" providerId="ADAL" clId="{0186494E-FFC1-894C-B020-58475B684E15}" dt="2021-03-17T07:21:02.336" v="0" actId="2696"/>
        <pc:sldMkLst>
          <pc:docMk/>
          <pc:sldMk cId="907833591" sldId="319"/>
        </pc:sldMkLst>
      </pc:sldChg>
      <pc:sldChg chg="addSp modSp add mod">
        <pc:chgData name="Andrej Bogdanov (CSD)" userId="54a3fc38-bcd8-4812-b887-b84a314b9e17" providerId="ADAL" clId="{0186494E-FFC1-894C-B020-58475B684E15}" dt="2021-03-17T10:54:25.449" v="2163" actId="1076"/>
        <pc:sldMkLst>
          <pc:docMk/>
          <pc:sldMk cId="1771994231" sldId="319"/>
        </pc:sldMkLst>
        <pc:spChg chg="mod">
          <ac:chgData name="Andrej Bogdanov (CSD)" userId="54a3fc38-bcd8-4812-b887-b84a314b9e17" providerId="ADAL" clId="{0186494E-FFC1-894C-B020-58475B684E15}" dt="2021-03-17T10:54:11.648" v="2145" actId="20577"/>
          <ac:spMkLst>
            <pc:docMk/>
            <pc:sldMk cId="1771994231" sldId="319"/>
            <ac:spMk id="3" creationId="{FA960469-8B02-674C-B9D6-4FFAE8F8D411}"/>
          </ac:spMkLst>
        </pc:spChg>
        <pc:spChg chg="mod">
          <ac:chgData name="Andrej Bogdanov (CSD)" userId="54a3fc38-bcd8-4812-b887-b84a314b9e17" providerId="ADAL" clId="{0186494E-FFC1-894C-B020-58475B684E15}" dt="2021-03-17T10:54:13.968" v="2149" actId="20577"/>
          <ac:spMkLst>
            <pc:docMk/>
            <pc:sldMk cId="1771994231" sldId="319"/>
            <ac:spMk id="4" creationId="{1DE52BCE-C662-5C48-B74F-D6BADE4B0F2C}"/>
          </ac:spMkLst>
        </pc:spChg>
        <pc:spChg chg="add mod">
          <ac:chgData name="Andrej Bogdanov (CSD)" userId="54a3fc38-bcd8-4812-b887-b84a314b9e17" providerId="ADAL" clId="{0186494E-FFC1-894C-B020-58475B684E15}" dt="2021-03-17T10:54:25.449" v="2163" actId="1076"/>
          <ac:spMkLst>
            <pc:docMk/>
            <pc:sldMk cId="1771994231" sldId="319"/>
            <ac:spMk id="5" creationId="{117F8579-EF50-E641-8D80-993123A8E5FF}"/>
          </ac:spMkLst>
        </pc:spChg>
      </pc:sldChg>
      <pc:sldChg chg="del">
        <pc:chgData name="Andrej Bogdanov (CSD)" userId="54a3fc38-bcd8-4812-b887-b84a314b9e17" providerId="ADAL" clId="{0186494E-FFC1-894C-B020-58475B684E15}" dt="2021-03-17T07:21:02.336" v="0" actId="2696"/>
        <pc:sldMkLst>
          <pc:docMk/>
          <pc:sldMk cId="169446022" sldId="320"/>
        </pc:sldMkLst>
      </pc:sldChg>
      <pc:sldChg chg="addSp delSp modSp new mod">
        <pc:chgData name="Andrej Bogdanov (CSD)" userId="54a3fc38-bcd8-4812-b887-b84a314b9e17" providerId="ADAL" clId="{0186494E-FFC1-894C-B020-58475B684E15}" dt="2021-03-17T11:13:28.102" v="2566" actId="1036"/>
        <pc:sldMkLst>
          <pc:docMk/>
          <pc:sldMk cId="1547454242" sldId="320"/>
        </pc:sldMkLst>
        <pc:spChg chg="mod">
          <ac:chgData name="Andrej Bogdanov (CSD)" userId="54a3fc38-bcd8-4812-b887-b84a314b9e17" providerId="ADAL" clId="{0186494E-FFC1-894C-B020-58475B684E15}" dt="2021-03-17T11:03:24.157" v="2402" actId="20577"/>
          <ac:spMkLst>
            <pc:docMk/>
            <pc:sldMk cId="1547454242" sldId="320"/>
            <ac:spMk id="2" creationId="{8A29FCCB-6A81-0548-AB4C-F0AA33233960}"/>
          </ac:spMkLst>
        </pc:spChg>
        <pc:spChg chg="add mod">
          <ac:chgData name="Andrej Bogdanov (CSD)" userId="54a3fc38-bcd8-4812-b887-b84a314b9e17" providerId="ADAL" clId="{0186494E-FFC1-894C-B020-58475B684E15}" dt="2021-03-17T11:07:01.055" v="2421" actId="20577"/>
          <ac:spMkLst>
            <pc:docMk/>
            <pc:sldMk cId="1547454242" sldId="320"/>
            <ac:spMk id="3" creationId="{84D987C9-03C0-A64E-87AC-48A121135D08}"/>
          </ac:spMkLst>
        </pc:spChg>
        <pc:spChg chg="add mod">
          <ac:chgData name="Andrej Bogdanov (CSD)" userId="54a3fc38-bcd8-4812-b887-b84a314b9e17" providerId="ADAL" clId="{0186494E-FFC1-894C-B020-58475B684E15}" dt="2021-03-17T11:07:18.206" v="2433" actId="20577"/>
          <ac:spMkLst>
            <pc:docMk/>
            <pc:sldMk cId="1547454242" sldId="320"/>
            <ac:spMk id="4" creationId="{7FBFF819-26A9-7140-A280-C34979741F0E}"/>
          </ac:spMkLst>
        </pc:spChg>
        <pc:spChg chg="add mod">
          <ac:chgData name="Andrej Bogdanov (CSD)" userId="54a3fc38-bcd8-4812-b887-b84a314b9e17" providerId="ADAL" clId="{0186494E-FFC1-894C-B020-58475B684E15}" dt="2021-03-17T11:13:24.680" v="2560" actId="1036"/>
          <ac:spMkLst>
            <pc:docMk/>
            <pc:sldMk cId="1547454242" sldId="320"/>
            <ac:spMk id="5" creationId="{CBE77190-1D16-5A48-A70F-CDC51317BA03}"/>
          </ac:spMkLst>
        </pc:spChg>
        <pc:spChg chg="add mod">
          <ac:chgData name="Andrej Bogdanov (CSD)" userId="54a3fc38-bcd8-4812-b887-b84a314b9e17" providerId="ADAL" clId="{0186494E-FFC1-894C-B020-58475B684E15}" dt="2021-03-17T11:13:28.102" v="2566" actId="1036"/>
          <ac:spMkLst>
            <pc:docMk/>
            <pc:sldMk cId="1547454242" sldId="320"/>
            <ac:spMk id="8" creationId="{10318445-B926-D44C-8ECC-C60B684E3B9B}"/>
          </ac:spMkLst>
        </pc:spChg>
        <pc:cxnChg chg="add del mod">
          <ac:chgData name="Andrej Bogdanov (CSD)" userId="54a3fc38-bcd8-4812-b887-b84a314b9e17" providerId="ADAL" clId="{0186494E-FFC1-894C-B020-58475B684E15}" dt="2021-03-17T11:13:24.680" v="2560" actId="1036"/>
          <ac:cxnSpMkLst>
            <pc:docMk/>
            <pc:sldMk cId="1547454242" sldId="320"/>
            <ac:cxnSpMk id="6" creationId="{444EADEC-BA09-224F-9C65-670FB1C08B27}"/>
          </ac:cxnSpMkLst>
        </pc:cxnChg>
        <pc:cxnChg chg="add mod">
          <ac:chgData name="Andrej Bogdanov (CSD)" userId="54a3fc38-bcd8-4812-b887-b84a314b9e17" providerId="ADAL" clId="{0186494E-FFC1-894C-B020-58475B684E15}" dt="2021-03-17T11:13:24.680" v="2560" actId="1036"/>
          <ac:cxnSpMkLst>
            <pc:docMk/>
            <pc:sldMk cId="1547454242" sldId="320"/>
            <ac:cxnSpMk id="7" creationId="{6CF8CB2E-E846-834F-8878-9DAEED498536}"/>
          </ac:cxnSpMkLst>
        </pc:cxnChg>
        <pc:cxnChg chg="add mod">
          <ac:chgData name="Andrej Bogdanov (CSD)" userId="54a3fc38-bcd8-4812-b887-b84a314b9e17" providerId="ADAL" clId="{0186494E-FFC1-894C-B020-58475B684E15}" dt="2021-03-17T11:13:28.102" v="2566" actId="1036"/>
          <ac:cxnSpMkLst>
            <pc:docMk/>
            <pc:sldMk cId="1547454242" sldId="320"/>
            <ac:cxnSpMk id="9" creationId="{DFFD3E93-493F-CF4B-A745-10FB8ED76169}"/>
          </ac:cxnSpMkLst>
        </pc:cxnChg>
        <pc:cxnChg chg="add mod">
          <ac:chgData name="Andrej Bogdanov (CSD)" userId="54a3fc38-bcd8-4812-b887-b84a314b9e17" providerId="ADAL" clId="{0186494E-FFC1-894C-B020-58475B684E15}" dt="2021-03-17T11:13:28.102" v="2566" actId="1036"/>
          <ac:cxnSpMkLst>
            <pc:docMk/>
            <pc:sldMk cId="1547454242" sldId="320"/>
            <ac:cxnSpMk id="10" creationId="{900A24AD-A9FF-D14B-AFDD-A0CC3003E543}"/>
          </ac:cxnSpMkLst>
        </pc:cxnChg>
      </pc:sldChg>
      <pc:sldChg chg="addSp delSp modSp new mod modClrScheme chgLayout">
        <pc:chgData name="Andrej Bogdanov (CSD)" userId="54a3fc38-bcd8-4812-b887-b84a314b9e17" providerId="ADAL" clId="{0186494E-FFC1-894C-B020-58475B684E15}" dt="2021-03-17T11:02:15.855" v="2366" actId="1035"/>
        <pc:sldMkLst>
          <pc:docMk/>
          <pc:sldMk cId="382992715" sldId="321"/>
        </pc:sldMkLst>
        <pc:spChg chg="del">
          <ac:chgData name="Andrej Bogdanov (CSD)" userId="54a3fc38-bcd8-4812-b887-b84a314b9e17" providerId="ADAL" clId="{0186494E-FFC1-894C-B020-58475B684E15}" dt="2021-03-17T11:01:29.951" v="2327" actId="700"/>
          <ac:spMkLst>
            <pc:docMk/>
            <pc:sldMk cId="382992715" sldId="321"/>
            <ac:spMk id="2" creationId="{CE9EE6A1-8BB5-E34A-9935-E36FF665F83E}"/>
          </ac:spMkLst>
        </pc:spChg>
        <pc:picChg chg="add mod">
          <ac:chgData name="Andrej Bogdanov (CSD)" userId="54a3fc38-bcd8-4812-b887-b84a314b9e17" providerId="ADAL" clId="{0186494E-FFC1-894C-B020-58475B684E15}" dt="2021-03-17T11:02:13.047" v="2362" actId="1035"/>
          <ac:picMkLst>
            <pc:docMk/>
            <pc:sldMk cId="382992715" sldId="321"/>
            <ac:picMk id="4" creationId="{C4F6BA79-B801-3E44-905E-701C396160A9}"/>
          </ac:picMkLst>
        </pc:picChg>
        <pc:picChg chg="add mod">
          <ac:chgData name="Andrej Bogdanov (CSD)" userId="54a3fc38-bcd8-4812-b887-b84a314b9e17" providerId="ADAL" clId="{0186494E-FFC1-894C-B020-58475B684E15}" dt="2021-03-17T11:02:15.855" v="2366" actId="1035"/>
          <ac:picMkLst>
            <pc:docMk/>
            <pc:sldMk cId="382992715" sldId="321"/>
            <ac:picMk id="6" creationId="{744CF639-B3AE-CB4C-B599-408D8AFAADD8}"/>
          </ac:picMkLst>
        </pc:picChg>
      </pc:sldChg>
      <pc:sldChg chg="del">
        <pc:chgData name="Andrej Bogdanov (CSD)" userId="54a3fc38-bcd8-4812-b887-b84a314b9e17" providerId="ADAL" clId="{0186494E-FFC1-894C-B020-58475B684E15}" dt="2021-03-17T07:21:02.336" v="0" actId="2696"/>
        <pc:sldMkLst>
          <pc:docMk/>
          <pc:sldMk cId="2544030580" sldId="321"/>
        </pc:sldMkLst>
      </pc:sldChg>
      <pc:sldChg chg="addSp modSp new mod">
        <pc:chgData name="Andrej Bogdanov (CSD)" userId="54a3fc38-bcd8-4812-b887-b84a314b9e17" providerId="ADAL" clId="{0186494E-FFC1-894C-B020-58475B684E15}" dt="2021-03-17T11:13:59.060" v="2600" actId="20577"/>
        <pc:sldMkLst>
          <pc:docMk/>
          <pc:sldMk cId="2871672058" sldId="322"/>
        </pc:sldMkLst>
        <pc:spChg chg="mod">
          <ac:chgData name="Andrej Bogdanov (CSD)" userId="54a3fc38-bcd8-4812-b887-b84a314b9e17" providerId="ADAL" clId="{0186494E-FFC1-894C-B020-58475B684E15}" dt="2021-03-17T11:13:18.229" v="2553"/>
          <ac:spMkLst>
            <pc:docMk/>
            <pc:sldMk cId="2871672058" sldId="322"/>
            <ac:spMk id="2" creationId="{C65F4898-6536-E34C-B77B-3C206183E4FF}"/>
          </ac:spMkLst>
        </pc:spChg>
        <pc:spChg chg="add mod">
          <ac:chgData name="Andrej Bogdanov (CSD)" userId="54a3fc38-bcd8-4812-b887-b84a314b9e17" providerId="ADAL" clId="{0186494E-FFC1-894C-B020-58475B684E15}" dt="2021-03-17T11:13:59.060" v="2600" actId="20577"/>
          <ac:spMkLst>
            <pc:docMk/>
            <pc:sldMk cId="2871672058" sldId="322"/>
            <ac:spMk id="3" creationId="{95216A8C-9B3B-B845-A44E-B68A9A24890F}"/>
          </ac:spMkLst>
        </pc:spChg>
      </pc:sldChg>
      <pc:sldChg chg="del">
        <pc:chgData name="Andrej Bogdanov (CSD)" userId="54a3fc38-bcd8-4812-b887-b84a314b9e17" providerId="ADAL" clId="{0186494E-FFC1-894C-B020-58475B684E15}" dt="2021-03-17T07:21:02.336" v="0" actId="2696"/>
        <pc:sldMkLst>
          <pc:docMk/>
          <pc:sldMk cId="1362140589" sldId="323"/>
        </pc:sldMkLst>
      </pc:sldChg>
      <pc:sldChg chg="addSp delSp modSp new mod">
        <pc:chgData name="Andrej Bogdanov (CSD)" userId="54a3fc38-bcd8-4812-b887-b84a314b9e17" providerId="ADAL" clId="{0186494E-FFC1-894C-B020-58475B684E15}" dt="2021-03-17T11:23:55.998" v="2804" actId="1035"/>
        <pc:sldMkLst>
          <pc:docMk/>
          <pc:sldMk cId="2082854189" sldId="323"/>
        </pc:sldMkLst>
        <pc:spChg chg="add mod">
          <ac:chgData name="Andrej Bogdanov (CSD)" userId="54a3fc38-bcd8-4812-b887-b84a314b9e17" providerId="ADAL" clId="{0186494E-FFC1-894C-B020-58475B684E15}" dt="2021-03-17T11:22:51.401" v="2763" actId="20577"/>
          <ac:spMkLst>
            <pc:docMk/>
            <pc:sldMk cId="2082854189" sldId="323"/>
            <ac:spMk id="4" creationId="{0F0A005A-2B63-954C-B157-B74083580A4A}"/>
          </ac:spMkLst>
        </pc:spChg>
        <pc:spChg chg="add mod">
          <ac:chgData name="Andrej Bogdanov (CSD)" userId="54a3fc38-bcd8-4812-b887-b84a314b9e17" providerId="ADAL" clId="{0186494E-FFC1-894C-B020-58475B684E15}" dt="2021-03-17T11:23:55.998" v="2804" actId="1035"/>
          <ac:spMkLst>
            <pc:docMk/>
            <pc:sldMk cId="2082854189" sldId="323"/>
            <ac:spMk id="5" creationId="{F0B93465-7C5E-A944-B3AF-24399E7C3C32}"/>
          </ac:spMkLst>
        </pc:spChg>
        <pc:spChg chg="add mod">
          <ac:chgData name="Andrej Bogdanov (CSD)" userId="54a3fc38-bcd8-4812-b887-b84a314b9e17" providerId="ADAL" clId="{0186494E-FFC1-894C-B020-58475B684E15}" dt="2021-03-17T11:23:47.742" v="2801" actId="20577"/>
          <ac:spMkLst>
            <pc:docMk/>
            <pc:sldMk cId="2082854189" sldId="323"/>
            <ac:spMk id="6" creationId="{CB5B9237-B671-F446-A872-1FF923594FE2}"/>
          </ac:spMkLst>
        </pc:spChg>
        <pc:picChg chg="add del mod">
          <ac:chgData name="Andrej Bogdanov (CSD)" userId="54a3fc38-bcd8-4812-b887-b84a314b9e17" providerId="ADAL" clId="{0186494E-FFC1-894C-B020-58475B684E15}" dt="2021-03-17T11:20:12.238" v="2606" actId="478"/>
          <ac:picMkLst>
            <pc:docMk/>
            <pc:sldMk cId="2082854189" sldId="323"/>
            <ac:picMk id="2" creationId="{5B82405F-798A-B84B-8ECE-3CB8D38A6A7A}"/>
          </ac:picMkLst>
        </pc:picChg>
        <pc:picChg chg="add mod">
          <ac:chgData name="Andrej Bogdanov (CSD)" userId="54a3fc38-bcd8-4812-b887-b84a314b9e17" providerId="ADAL" clId="{0186494E-FFC1-894C-B020-58475B684E15}" dt="2021-03-17T11:20:40.066" v="2608" actId="1076"/>
          <ac:picMkLst>
            <pc:docMk/>
            <pc:sldMk cId="2082854189" sldId="323"/>
            <ac:picMk id="3" creationId="{FDFE21E1-8FD0-BB4A-AF69-A1AE9C90A410}"/>
          </ac:picMkLst>
        </pc:picChg>
      </pc:sldChg>
      <pc:sldChg chg="addSp modSp new mod">
        <pc:chgData name="Andrej Bogdanov (CSD)" userId="54a3fc38-bcd8-4812-b887-b84a314b9e17" providerId="ADAL" clId="{0186494E-FFC1-894C-B020-58475B684E15}" dt="2021-03-17T11:28:25.979" v="2888" actId="20577"/>
        <pc:sldMkLst>
          <pc:docMk/>
          <pc:sldMk cId="2274706550" sldId="324"/>
        </pc:sldMkLst>
        <pc:spChg chg="add mod">
          <ac:chgData name="Andrej Bogdanov (CSD)" userId="54a3fc38-bcd8-4812-b887-b84a314b9e17" providerId="ADAL" clId="{0186494E-FFC1-894C-B020-58475B684E15}" dt="2021-03-17T11:28:25.979" v="2888" actId="20577"/>
          <ac:spMkLst>
            <pc:docMk/>
            <pc:sldMk cId="2274706550" sldId="324"/>
            <ac:spMk id="2" creationId="{A00259F6-3C8E-A940-AB20-9742F029F6C7}"/>
          </ac:spMkLst>
        </pc:spChg>
      </pc:sldChg>
      <pc:sldChg chg="del">
        <pc:chgData name="Andrej Bogdanov (CSD)" userId="54a3fc38-bcd8-4812-b887-b84a314b9e17" providerId="ADAL" clId="{0186494E-FFC1-894C-B020-58475B684E15}" dt="2021-03-17T07:21:02.336" v="0" actId="2696"/>
        <pc:sldMkLst>
          <pc:docMk/>
          <pc:sldMk cId="499482812" sldId="325"/>
        </pc:sldMkLst>
      </pc:sldChg>
      <pc:sldChg chg="addSp modSp new mod">
        <pc:chgData name="Andrej Bogdanov (CSD)" userId="54a3fc38-bcd8-4812-b887-b84a314b9e17" providerId="ADAL" clId="{0186494E-FFC1-894C-B020-58475B684E15}" dt="2021-03-17T12:40:59.415" v="3688" actId="207"/>
        <pc:sldMkLst>
          <pc:docMk/>
          <pc:sldMk cId="3938361217" sldId="325"/>
        </pc:sldMkLst>
        <pc:spChg chg="add mod">
          <ac:chgData name="Andrej Bogdanov (CSD)" userId="54a3fc38-bcd8-4812-b887-b84a314b9e17" providerId="ADAL" clId="{0186494E-FFC1-894C-B020-58475B684E15}" dt="2021-03-17T12:37:41.927" v="3518" actId="20577"/>
          <ac:spMkLst>
            <pc:docMk/>
            <pc:sldMk cId="3938361217" sldId="325"/>
            <ac:spMk id="2" creationId="{416BDB21-3DDA-6949-A75B-8FCCEA287337}"/>
          </ac:spMkLst>
        </pc:spChg>
        <pc:spChg chg="add mod">
          <ac:chgData name="Andrej Bogdanov (CSD)" userId="54a3fc38-bcd8-4812-b887-b84a314b9e17" providerId="ADAL" clId="{0186494E-FFC1-894C-B020-58475B684E15}" dt="2021-03-17T12:40:54.545" v="3687" actId="1035"/>
          <ac:spMkLst>
            <pc:docMk/>
            <pc:sldMk cId="3938361217" sldId="325"/>
            <ac:spMk id="3" creationId="{92D3A8E2-A84E-C046-A96A-E17E4A588631}"/>
          </ac:spMkLst>
        </pc:spChg>
        <pc:spChg chg="add mod">
          <ac:chgData name="Andrej Bogdanov (CSD)" userId="54a3fc38-bcd8-4812-b887-b84a314b9e17" providerId="ADAL" clId="{0186494E-FFC1-894C-B020-58475B684E15}" dt="2021-03-17T12:40:59.415" v="3688" actId="207"/>
          <ac:spMkLst>
            <pc:docMk/>
            <pc:sldMk cId="3938361217" sldId="325"/>
            <ac:spMk id="4" creationId="{2A0EE132-2F07-4443-A2BB-4298828874A8}"/>
          </ac:spMkLst>
        </pc:spChg>
      </pc:sldChg>
      <pc:sldChg chg="addSp delSp modSp add mod">
        <pc:chgData name="Andrej Bogdanov (CSD)" userId="54a3fc38-bcd8-4812-b887-b84a314b9e17" providerId="ADAL" clId="{0186494E-FFC1-894C-B020-58475B684E15}" dt="2021-03-17T11:52:04.063" v="2976" actId="20577"/>
        <pc:sldMkLst>
          <pc:docMk/>
          <pc:sldMk cId="1482363844" sldId="326"/>
        </pc:sldMkLst>
        <pc:spChg chg="mod">
          <ac:chgData name="Andrej Bogdanov (CSD)" userId="54a3fc38-bcd8-4812-b887-b84a314b9e17" providerId="ADAL" clId="{0186494E-FFC1-894C-B020-58475B684E15}" dt="2021-03-17T11:48:07.505" v="2918" actId="20577"/>
          <ac:spMkLst>
            <pc:docMk/>
            <pc:sldMk cId="1482363844" sldId="326"/>
            <ac:spMk id="2" creationId="{C65F4898-6536-E34C-B77B-3C206183E4FF}"/>
          </ac:spMkLst>
        </pc:spChg>
        <pc:spChg chg="mod">
          <ac:chgData name="Andrej Bogdanov (CSD)" userId="54a3fc38-bcd8-4812-b887-b84a314b9e17" providerId="ADAL" clId="{0186494E-FFC1-894C-B020-58475B684E15}" dt="2021-03-17T11:52:04.063" v="2976" actId="20577"/>
          <ac:spMkLst>
            <pc:docMk/>
            <pc:sldMk cId="1482363844" sldId="326"/>
            <ac:spMk id="3" creationId="{95216A8C-9B3B-B845-A44E-B68A9A24890F}"/>
          </ac:spMkLst>
        </pc:spChg>
        <pc:spChg chg="add mod">
          <ac:chgData name="Andrej Bogdanov (CSD)" userId="54a3fc38-bcd8-4812-b887-b84a314b9e17" providerId="ADAL" clId="{0186494E-FFC1-894C-B020-58475B684E15}" dt="2021-03-17T11:51:44.140" v="2969" actId="207"/>
          <ac:spMkLst>
            <pc:docMk/>
            <pc:sldMk cId="1482363844" sldId="326"/>
            <ac:spMk id="4" creationId="{0BEC7276-64B1-9544-9455-973C7357F724}"/>
          </ac:spMkLst>
        </pc:spChg>
        <pc:spChg chg="add mod">
          <ac:chgData name="Andrej Bogdanov (CSD)" userId="54a3fc38-bcd8-4812-b887-b84a314b9e17" providerId="ADAL" clId="{0186494E-FFC1-894C-B020-58475B684E15}" dt="2021-03-17T11:51:56.360" v="2972"/>
          <ac:spMkLst>
            <pc:docMk/>
            <pc:sldMk cId="1482363844" sldId="326"/>
            <ac:spMk id="5" creationId="{437E8A78-A94C-7845-842F-79994B506256}"/>
          </ac:spMkLst>
        </pc:spChg>
        <pc:spChg chg="add del mod">
          <ac:chgData name="Andrej Bogdanov (CSD)" userId="54a3fc38-bcd8-4812-b887-b84a314b9e17" providerId="ADAL" clId="{0186494E-FFC1-894C-B020-58475B684E15}" dt="2021-03-17T11:48:37.044" v="2955" actId="478"/>
          <ac:spMkLst>
            <pc:docMk/>
            <pc:sldMk cId="1482363844" sldId="326"/>
            <ac:spMk id="6" creationId="{B89D619E-1BAE-594F-939A-8486C0D40513}"/>
          </ac:spMkLst>
        </pc:spChg>
      </pc:sldChg>
      <pc:sldChg chg="del">
        <pc:chgData name="Andrej Bogdanov (CSD)" userId="54a3fc38-bcd8-4812-b887-b84a314b9e17" providerId="ADAL" clId="{0186494E-FFC1-894C-B020-58475B684E15}" dt="2021-03-17T07:21:02.336" v="0" actId="2696"/>
        <pc:sldMkLst>
          <pc:docMk/>
          <pc:sldMk cId="2228068489" sldId="326"/>
        </pc:sldMkLst>
      </pc:sldChg>
      <pc:sldChg chg="addSp modSp new mod">
        <pc:chgData name="Andrej Bogdanov (CSD)" userId="54a3fc38-bcd8-4812-b887-b84a314b9e17" providerId="ADAL" clId="{0186494E-FFC1-894C-B020-58475B684E15}" dt="2021-03-17T12:35:56.387" v="3373" actId="1037"/>
        <pc:sldMkLst>
          <pc:docMk/>
          <pc:sldMk cId="691528691" sldId="327"/>
        </pc:sldMkLst>
        <pc:spChg chg="mod">
          <ac:chgData name="Andrej Bogdanov (CSD)" userId="54a3fc38-bcd8-4812-b887-b84a314b9e17" providerId="ADAL" clId="{0186494E-FFC1-894C-B020-58475B684E15}" dt="2021-03-17T12:21:04.352" v="3008" actId="114"/>
          <ac:spMkLst>
            <pc:docMk/>
            <pc:sldMk cId="691528691" sldId="327"/>
            <ac:spMk id="2" creationId="{7D7CD7AC-0D1A-3947-9736-2075DF20DF84}"/>
          </ac:spMkLst>
        </pc:spChg>
        <pc:spChg chg="add mod">
          <ac:chgData name="Andrej Bogdanov (CSD)" userId="54a3fc38-bcd8-4812-b887-b84a314b9e17" providerId="ADAL" clId="{0186494E-FFC1-894C-B020-58475B684E15}" dt="2021-03-17T12:33:14.089" v="3218" actId="1037"/>
          <ac:spMkLst>
            <pc:docMk/>
            <pc:sldMk cId="691528691" sldId="327"/>
            <ac:spMk id="3" creationId="{474A49DA-4B81-DC47-A0A5-42AE5ACB7423}"/>
          </ac:spMkLst>
        </pc:spChg>
        <pc:spChg chg="add mod">
          <ac:chgData name="Andrej Bogdanov (CSD)" userId="54a3fc38-bcd8-4812-b887-b84a314b9e17" providerId="ADAL" clId="{0186494E-FFC1-894C-B020-58475B684E15}" dt="2021-03-17T12:33:14.089" v="3218" actId="1037"/>
          <ac:spMkLst>
            <pc:docMk/>
            <pc:sldMk cId="691528691" sldId="327"/>
            <ac:spMk id="4" creationId="{088F560B-7A83-7444-A8B4-D231A6FB76B5}"/>
          </ac:spMkLst>
        </pc:spChg>
        <pc:spChg chg="add mod">
          <ac:chgData name="Andrej Bogdanov (CSD)" userId="54a3fc38-bcd8-4812-b887-b84a314b9e17" providerId="ADAL" clId="{0186494E-FFC1-894C-B020-58475B684E15}" dt="2021-03-17T12:33:14.089" v="3218" actId="1037"/>
          <ac:spMkLst>
            <pc:docMk/>
            <pc:sldMk cId="691528691" sldId="327"/>
            <ac:spMk id="5" creationId="{E7FFB34D-AF20-BC4A-B7DC-69DF2314D52B}"/>
          </ac:spMkLst>
        </pc:spChg>
        <pc:spChg chg="add mod">
          <ac:chgData name="Andrej Bogdanov (CSD)" userId="54a3fc38-bcd8-4812-b887-b84a314b9e17" providerId="ADAL" clId="{0186494E-FFC1-894C-B020-58475B684E15}" dt="2021-03-17T12:35:56.387" v="3373" actId="1037"/>
          <ac:spMkLst>
            <pc:docMk/>
            <pc:sldMk cId="691528691" sldId="327"/>
            <ac:spMk id="13" creationId="{BCB2E64B-E3FC-8A4D-8E77-8795090F59C2}"/>
          </ac:spMkLst>
        </pc:spChg>
        <pc:spChg chg="add mod">
          <ac:chgData name="Andrej Bogdanov (CSD)" userId="54a3fc38-bcd8-4812-b887-b84a314b9e17" providerId="ADAL" clId="{0186494E-FFC1-894C-B020-58475B684E15}" dt="2021-03-17T12:35:56.387" v="3373" actId="1037"/>
          <ac:spMkLst>
            <pc:docMk/>
            <pc:sldMk cId="691528691" sldId="327"/>
            <ac:spMk id="14" creationId="{544C9769-4776-5140-BBCF-B4A87ACAAD75}"/>
          </ac:spMkLst>
        </pc:spChg>
        <pc:picChg chg="add mod">
          <ac:chgData name="Andrej Bogdanov (CSD)" userId="54a3fc38-bcd8-4812-b887-b84a314b9e17" providerId="ADAL" clId="{0186494E-FFC1-894C-B020-58475B684E15}" dt="2021-03-17T12:33:18.308" v="3229" actId="1035"/>
          <ac:picMkLst>
            <pc:docMk/>
            <pc:sldMk cId="691528691" sldId="327"/>
            <ac:picMk id="9" creationId="{D630F3CD-0738-B940-BB14-22030A22EE3D}"/>
          </ac:picMkLst>
        </pc:picChg>
        <pc:cxnChg chg="add mod">
          <ac:chgData name="Andrej Bogdanov (CSD)" userId="54a3fc38-bcd8-4812-b887-b84a314b9e17" providerId="ADAL" clId="{0186494E-FFC1-894C-B020-58475B684E15}" dt="2021-03-17T12:33:14.089" v="3218" actId="1037"/>
          <ac:cxnSpMkLst>
            <pc:docMk/>
            <pc:sldMk cId="691528691" sldId="327"/>
            <ac:cxnSpMk id="6" creationId="{F4D38AA9-75E1-484A-B511-8AFE0136C897}"/>
          </ac:cxnSpMkLst>
        </pc:cxnChg>
        <pc:cxnChg chg="add mod">
          <ac:chgData name="Andrej Bogdanov (CSD)" userId="54a3fc38-bcd8-4812-b887-b84a314b9e17" providerId="ADAL" clId="{0186494E-FFC1-894C-B020-58475B684E15}" dt="2021-03-17T12:35:56.387" v="3373" actId="1037"/>
          <ac:cxnSpMkLst>
            <pc:docMk/>
            <pc:sldMk cId="691528691" sldId="327"/>
            <ac:cxnSpMk id="11" creationId="{E6201991-E03F-E647-BAFA-3484D0A56009}"/>
          </ac:cxnSpMkLst>
        </pc:cxnChg>
        <pc:cxnChg chg="add mod">
          <ac:chgData name="Andrej Bogdanov (CSD)" userId="54a3fc38-bcd8-4812-b887-b84a314b9e17" providerId="ADAL" clId="{0186494E-FFC1-894C-B020-58475B684E15}" dt="2021-03-17T12:35:56.387" v="3373" actId="1037"/>
          <ac:cxnSpMkLst>
            <pc:docMk/>
            <pc:sldMk cId="691528691" sldId="327"/>
            <ac:cxnSpMk id="12" creationId="{47968E53-682A-F54B-9E88-A8C21069F50E}"/>
          </ac:cxnSpMkLst>
        </pc:cxnChg>
      </pc:sldChg>
    </pc:docChg>
  </pc:docChgLst>
  <pc:docChgLst>
    <pc:chgData name="Andrej Bogdanov (CSD)" userId="54a3fc38-bcd8-4812-b887-b84a314b9e17" providerId="ADAL" clId="{E1B14167-707A-AF42-8A3F-595D0E0CD7F0}"/>
    <pc:docChg chg="undo custSel addSld delSld modSld sldOrd modMainMaster">
      <pc:chgData name="Andrej Bogdanov (CSD)" userId="54a3fc38-bcd8-4812-b887-b84a314b9e17" providerId="ADAL" clId="{E1B14167-707A-AF42-8A3F-595D0E0CD7F0}" dt="2021-03-10T04:35:56.218" v="1789" actId="1036"/>
      <pc:docMkLst>
        <pc:docMk/>
      </pc:docMkLst>
      <pc:sldChg chg="addSp delSp modSp mod">
        <pc:chgData name="Andrej Bogdanov (CSD)" userId="54a3fc38-bcd8-4812-b887-b84a314b9e17" providerId="ADAL" clId="{E1B14167-707A-AF42-8A3F-595D0E0CD7F0}" dt="2021-03-10T02:56:29.466" v="28" actId="478"/>
        <pc:sldMkLst>
          <pc:docMk/>
          <pc:sldMk cId="4293983235" sldId="256"/>
        </pc:sldMkLst>
        <pc:spChg chg="mod">
          <ac:chgData name="Andrej Bogdanov (CSD)" userId="54a3fc38-bcd8-4812-b887-b84a314b9e17" providerId="ADAL" clId="{E1B14167-707A-AF42-8A3F-595D0E0CD7F0}" dt="2021-03-10T02:54:33.569" v="25" actId="20577"/>
          <ac:spMkLst>
            <pc:docMk/>
            <pc:sldMk cId="4293983235" sldId="256"/>
            <ac:spMk id="2" creationId="{00000000-0000-0000-0000-000000000000}"/>
          </ac:spMkLst>
        </pc:spChg>
        <pc:spChg chg="add del mod">
          <ac:chgData name="Andrej Bogdanov (CSD)" userId="54a3fc38-bcd8-4812-b887-b84a314b9e17" providerId="ADAL" clId="{E1B14167-707A-AF42-8A3F-595D0E0CD7F0}" dt="2021-03-10T02:56:29.466" v="28" actId="478"/>
          <ac:spMkLst>
            <pc:docMk/>
            <pc:sldMk cId="4293983235" sldId="256"/>
            <ac:spMk id="4" creationId="{C7B1633E-E6E4-6349-8793-6C15A4ECEC8B}"/>
          </ac:spMkLst>
        </pc:spChg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1171049812" sldId="305"/>
        </pc:sldMkLst>
      </pc:sldChg>
      <pc:sldChg chg="add ord">
        <pc:chgData name="Andrej Bogdanov (CSD)" userId="54a3fc38-bcd8-4812-b887-b84a314b9e17" providerId="ADAL" clId="{E1B14167-707A-AF42-8A3F-595D0E0CD7F0}" dt="2021-03-10T03:40:20.927" v="701" actId="20578"/>
        <pc:sldMkLst>
          <pc:docMk/>
          <pc:sldMk cId="2924982372" sldId="308"/>
        </pc:sldMkLst>
      </pc:sldChg>
      <pc:sldChg chg="delSp add mod ord">
        <pc:chgData name="Andrej Bogdanov (CSD)" userId="54a3fc38-bcd8-4812-b887-b84a314b9e17" providerId="ADAL" clId="{E1B14167-707A-AF42-8A3F-595D0E0CD7F0}" dt="2021-03-10T04:33:14.689" v="1682" actId="478"/>
        <pc:sldMkLst>
          <pc:docMk/>
          <pc:sldMk cId="595187598" sldId="309"/>
        </pc:sldMkLst>
        <pc:inkChg chg="del">
          <ac:chgData name="Andrej Bogdanov (CSD)" userId="54a3fc38-bcd8-4812-b887-b84a314b9e17" providerId="ADAL" clId="{E1B14167-707A-AF42-8A3F-595D0E0CD7F0}" dt="2021-03-10T04:33:14.689" v="1682" actId="478"/>
          <ac:inkMkLst>
            <pc:docMk/>
            <pc:sldMk cId="595187598" sldId="309"/>
            <ac:inkMk id="2" creationId="{6B22468D-843B-BB42-A667-26DD6D09482A}"/>
          </ac:inkMkLst>
        </pc:inkChg>
        <pc:inkChg chg="del">
          <ac:chgData name="Andrej Bogdanov (CSD)" userId="54a3fc38-bcd8-4812-b887-b84a314b9e17" providerId="ADAL" clId="{E1B14167-707A-AF42-8A3F-595D0E0CD7F0}" dt="2021-03-10T04:33:13.301" v="1681" actId="478"/>
          <ac:inkMkLst>
            <pc:docMk/>
            <pc:sldMk cId="595187598" sldId="309"/>
            <ac:inkMk id="6" creationId="{0A0424E0-7517-A448-B547-9F395E37B1A5}"/>
          </ac:inkMkLst>
        </pc:inkChg>
      </pc:sldChg>
      <pc:sldChg chg="delSp add mod">
        <pc:chgData name="Andrej Bogdanov (CSD)" userId="54a3fc38-bcd8-4812-b887-b84a314b9e17" providerId="ADAL" clId="{E1B14167-707A-AF42-8A3F-595D0E0CD7F0}" dt="2021-03-10T04:33:22.729" v="1684" actId="478"/>
        <pc:sldMkLst>
          <pc:docMk/>
          <pc:sldMk cId="2076568325" sldId="311"/>
        </pc:sldMkLst>
        <pc:inkChg chg="del">
          <ac:chgData name="Andrej Bogdanov (CSD)" userId="54a3fc38-bcd8-4812-b887-b84a314b9e17" providerId="ADAL" clId="{E1B14167-707A-AF42-8A3F-595D0E0CD7F0}" dt="2021-03-10T04:33:20.548" v="1683" actId="478"/>
          <ac:inkMkLst>
            <pc:docMk/>
            <pc:sldMk cId="2076568325" sldId="311"/>
            <ac:inkMk id="9" creationId="{7B6A0CAB-273E-C44C-866E-D1A1E8F5F88B}"/>
          </ac:inkMkLst>
        </pc:inkChg>
        <pc:inkChg chg="del">
          <ac:chgData name="Andrej Bogdanov (CSD)" userId="54a3fc38-bcd8-4812-b887-b84a314b9e17" providerId="ADAL" clId="{E1B14167-707A-AF42-8A3F-595D0E0CD7F0}" dt="2021-03-10T04:33:22.729" v="1684" actId="478"/>
          <ac:inkMkLst>
            <pc:docMk/>
            <pc:sldMk cId="2076568325" sldId="311"/>
            <ac:inkMk id="11" creationId="{1AB26DA1-8E0A-E241-A6D2-3B17DC53A000}"/>
          </ac:inkMkLst>
        </pc:inkChg>
      </pc:sldChg>
      <pc:sldChg chg="delSp modSp add mod">
        <pc:chgData name="Andrej Bogdanov (CSD)" userId="54a3fc38-bcd8-4812-b887-b84a314b9e17" providerId="ADAL" clId="{E1B14167-707A-AF42-8A3F-595D0E0CD7F0}" dt="2021-03-10T04:33:46.375" v="1693" actId="14100"/>
        <pc:sldMkLst>
          <pc:docMk/>
          <pc:sldMk cId="3202235931" sldId="312"/>
        </pc:sldMkLst>
        <pc:spChg chg="mod">
          <ac:chgData name="Andrej Bogdanov (CSD)" userId="54a3fc38-bcd8-4812-b887-b84a314b9e17" providerId="ADAL" clId="{E1B14167-707A-AF42-8A3F-595D0E0CD7F0}" dt="2021-03-10T04:33:46.375" v="1693" actId="14100"/>
          <ac:spMkLst>
            <pc:docMk/>
            <pc:sldMk cId="3202235931" sldId="312"/>
            <ac:spMk id="2" creationId="{DAB6C908-583A-7E4F-BCBA-CACB8793F631}"/>
          </ac:spMkLst>
        </pc:spChg>
        <pc:inkChg chg="del">
          <ac:chgData name="Andrej Bogdanov (CSD)" userId="54a3fc38-bcd8-4812-b887-b84a314b9e17" providerId="ADAL" clId="{E1B14167-707A-AF42-8A3F-595D0E0CD7F0}" dt="2021-03-10T04:33:34.583" v="1689" actId="478"/>
          <ac:inkMkLst>
            <pc:docMk/>
            <pc:sldMk cId="3202235931" sldId="312"/>
            <ac:inkMk id="3" creationId="{D0316F65-7C34-F343-924C-AFA85DD8CE5C}"/>
          </ac:inkMkLst>
        </pc:inkChg>
        <pc:inkChg chg="del mod">
          <ac:chgData name="Andrej Bogdanov (CSD)" userId="54a3fc38-bcd8-4812-b887-b84a314b9e17" providerId="ADAL" clId="{E1B14167-707A-AF42-8A3F-595D0E0CD7F0}" dt="2021-03-10T04:33:26.323" v="1686" actId="478"/>
          <ac:inkMkLst>
            <pc:docMk/>
            <pc:sldMk cId="3202235931" sldId="312"/>
            <ac:inkMk id="7" creationId="{9A597D1B-9842-5C4B-BB05-F7BEBDA28FFE}"/>
          </ac:inkMkLst>
        </pc:inkChg>
        <pc:inkChg chg="del">
          <ac:chgData name="Andrej Bogdanov (CSD)" userId="54a3fc38-bcd8-4812-b887-b84a314b9e17" providerId="ADAL" clId="{E1B14167-707A-AF42-8A3F-595D0E0CD7F0}" dt="2021-03-10T04:33:31.227" v="1687" actId="478"/>
          <ac:inkMkLst>
            <pc:docMk/>
            <pc:sldMk cId="3202235931" sldId="312"/>
            <ac:inkMk id="8" creationId="{7901D57F-EF22-DA4B-98DA-EF4E8B52E49D}"/>
          </ac:inkMkLst>
        </pc:inkChg>
        <pc:inkChg chg="del">
          <ac:chgData name="Andrej Bogdanov (CSD)" userId="54a3fc38-bcd8-4812-b887-b84a314b9e17" providerId="ADAL" clId="{E1B14167-707A-AF42-8A3F-595D0E0CD7F0}" dt="2021-03-10T04:33:33.178" v="1688" actId="478"/>
          <ac:inkMkLst>
            <pc:docMk/>
            <pc:sldMk cId="3202235931" sldId="312"/>
            <ac:inkMk id="9" creationId="{516E08C6-CC9E-BD48-9B8F-E711D64B8BE4}"/>
          </ac:inkMkLst>
        </pc:inkChg>
        <pc:inkChg chg="del">
          <ac:chgData name="Andrej Bogdanov (CSD)" userId="54a3fc38-bcd8-4812-b887-b84a314b9e17" providerId="ADAL" clId="{E1B14167-707A-AF42-8A3F-595D0E0CD7F0}" dt="2021-03-10T04:33:38.093" v="1691" actId="478"/>
          <ac:inkMkLst>
            <pc:docMk/>
            <pc:sldMk cId="3202235931" sldId="312"/>
            <ac:inkMk id="10" creationId="{3C7011B1-0C00-B945-925F-F91FC4EFDC4D}"/>
          </ac:inkMkLst>
        </pc:inkChg>
        <pc:inkChg chg="del">
          <ac:chgData name="Andrej Bogdanov (CSD)" userId="54a3fc38-bcd8-4812-b887-b84a314b9e17" providerId="ADAL" clId="{E1B14167-707A-AF42-8A3F-595D0E0CD7F0}" dt="2021-03-10T04:33:36.098" v="1690" actId="478"/>
          <ac:inkMkLst>
            <pc:docMk/>
            <pc:sldMk cId="3202235931" sldId="312"/>
            <ac:inkMk id="11" creationId="{3A4C2A8B-94E4-024B-85EA-DC4371296EC7}"/>
          </ac:inkMkLst>
        </pc:inkChg>
      </pc:sldChg>
      <pc:sldChg chg="delSp modSp add mod">
        <pc:chgData name="Andrej Bogdanov (CSD)" userId="54a3fc38-bcd8-4812-b887-b84a314b9e17" providerId="ADAL" clId="{E1B14167-707A-AF42-8A3F-595D0E0CD7F0}" dt="2021-03-10T04:34:10.028" v="1698" actId="478"/>
        <pc:sldMkLst>
          <pc:docMk/>
          <pc:sldMk cId="1837324131" sldId="313"/>
        </pc:sldMkLst>
        <pc:spChg chg="mod">
          <ac:chgData name="Andrej Bogdanov (CSD)" userId="54a3fc38-bcd8-4812-b887-b84a314b9e17" providerId="ADAL" clId="{E1B14167-707A-AF42-8A3F-595D0E0CD7F0}" dt="2021-03-10T03:59:50.138" v="1151" actId="1076"/>
          <ac:spMkLst>
            <pc:docMk/>
            <pc:sldMk cId="1837324131" sldId="313"/>
            <ac:spMk id="2" creationId="{D90C0642-3A1E-1E45-861F-BD43482CC1CA}"/>
          </ac:spMkLst>
        </pc:spChg>
        <pc:inkChg chg="del">
          <ac:chgData name="Andrej Bogdanov (CSD)" userId="54a3fc38-bcd8-4812-b887-b84a314b9e17" providerId="ADAL" clId="{E1B14167-707A-AF42-8A3F-595D0E0CD7F0}" dt="2021-03-10T04:34:04.021" v="1694" actId="478"/>
          <ac:inkMkLst>
            <pc:docMk/>
            <pc:sldMk cId="1837324131" sldId="313"/>
            <ac:inkMk id="4" creationId="{E441A8F6-C0A9-E04F-A89F-F3A0692FFBD5}"/>
          </ac:inkMkLst>
        </pc:inkChg>
        <pc:inkChg chg="del">
          <ac:chgData name="Andrej Bogdanov (CSD)" userId="54a3fc38-bcd8-4812-b887-b84a314b9e17" providerId="ADAL" clId="{E1B14167-707A-AF42-8A3F-595D0E0CD7F0}" dt="2021-03-10T04:34:05.444" v="1695" actId="478"/>
          <ac:inkMkLst>
            <pc:docMk/>
            <pc:sldMk cId="1837324131" sldId="313"/>
            <ac:inkMk id="5" creationId="{8D5EEEEC-5920-E14E-8A12-B4E8F02F0181}"/>
          </ac:inkMkLst>
        </pc:inkChg>
        <pc:inkChg chg="del">
          <ac:chgData name="Andrej Bogdanov (CSD)" userId="54a3fc38-bcd8-4812-b887-b84a314b9e17" providerId="ADAL" clId="{E1B14167-707A-AF42-8A3F-595D0E0CD7F0}" dt="2021-03-10T04:34:06.898" v="1696" actId="478"/>
          <ac:inkMkLst>
            <pc:docMk/>
            <pc:sldMk cId="1837324131" sldId="313"/>
            <ac:inkMk id="6" creationId="{2DC2EDC1-C5CD-5C49-89C6-717994A6C06D}"/>
          </ac:inkMkLst>
        </pc:inkChg>
        <pc:inkChg chg="del">
          <ac:chgData name="Andrej Bogdanov (CSD)" userId="54a3fc38-bcd8-4812-b887-b84a314b9e17" providerId="ADAL" clId="{E1B14167-707A-AF42-8A3F-595D0E0CD7F0}" dt="2021-03-10T04:34:08.571" v="1697" actId="478"/>
          <ac:inkMkLst>
            <pc:docMk/>
            <pc:sldMk cId="1837324131" sldId="313"/>
            <ac:inkMk id="7" creationId="{04BBDCA4-A4B4-4443-BAB8-FFEF9585C0BB}"/>
          </ac:inkMkLst>
        </pc:inkChg>
        <pc:inkChg chg="del">
          <ac:chgData name="Andrej Bogdanov (CSD)" userId="54a3fc38-bcd8-4812-b887-b84a314b9e17" providerId="ADAL" clId="{E1B14167-707A-AF42-8A3F-595D0E0CD7F0}" dt="2021-03-10T04:34:10.028" v="1698" actId="478"/>
          <ac:inkMkLst>
            <pc:docMk/>
            <pc:sldMk cId="1837324131" sldId="313"/>
            <ac:inkMk id="8" creationId="{0596AB2D-3165-DA49-8C89-8075CB6BE8DC}"/>
          </ac:inkMkLst>
        </pc:inkChg>
      </pc:sldChg>
      <pc:sldChg chg="addSp delSp modSp add mod">
        <pc:chgData name="Andrej Bogdanov (CSD)" userId="54a3fc38-bcd8-4812-b887-b84a314b9e17" providerId="ADAL" clId="{E1B14167-707A-AF42-8A3F-595D0E0CD7F0}" dt="2021-03-10T03:57:18.333" v="1016" actId="20577"/>
        <pc:sldMkLst>
          <pc:docMk/>
          <pc:sldMk cId="3342415762" sldId="314"/>
        </pc:sldMkLst>
        <pc:spChg chg="del mod">
          <ac:chgData name="Andrej Bogdanov (CSD)" userId="54a3fc38-bcd8-4812-b887-b84a314b9e17" providerId="ADAL" clId="{E1B14167-707A-AF42-8A3F-595D0E0CD7F0}" dt="2021-03-10T03:19:18.295" v="73"/>
          <ac:spMkLst>
            <pc:docMk/>
            <pc:sldMk cId="3342415762" sldId="314"/>
            <ac:spMk id="3" creationId="{F6D8157F-C70B-3146-9CEE-34DC099A04EE}"/>
          </ac:spMkLst>
        </pc:spChg>
        <pc:spChg chg="del">
          <ac:chgData name="Andrej Bogdanov (CSD)" userId="54a3fc38-bcd8-4812-b887-b84a314b9e17" providerId="ADAL" clId="{E1B14167-707A-AF42-8A3F-595D0E0CD7F0}" dt="2021-03-10T03:17:47.192" v="39" actId="478"/>
          <ac:spMkLst>
            <pc:docMk/>
            <pc:sldMk cId="3342415762" sldId="314"/>
            <ac:spMk id="4" creationId="{D13FA547-5B28-4140-B28A-A30C8E6C1C46}"/>
          </ac:spMkLst>
        </pc:spChg>
        <pc:spChg chg="add del mod">
          <ac:chgData name="Andrej Bogdanov (CSD)" userId="54a3fc38-bcd8-4812-b887-b84a314b9e17" providerId="ADAL" clId="{E1B14167-707A-AF42-8A3F-595D0E0CD7F0}" dt="2021-03-10T03:50:39.432" v="918" actId="478"/>
          <ac:spMkLst>
            <pc:docMk/>
            <pc:sldMk cId="3342415762" sldId="314"/>
            <ac:spMk id="5" creationId="{E73CA7E8-FABA-A24C-B4F6-70EFAFD813F2}"/>
          </ac:spMkLst>
        </pc:spChg>
        <pc:spChg chg="add mod">
          <ac:chgData name="Andrej Bogdanov (CSD)" userId="54a3fc38-bcd8-4812-b887-b84a314b9e17" providerId="ADAL" clId="{E1B14167-707A-AF42-8A3F-595D0E0CD7F0}" dt="2021-03-10T03:57:18.333" v="1016" actId="20577"/>
          <ac:spMkLst>
            <pc:docMk/>
            <pc:sldMk cId="3342415762" sldId="314"/>
            <ac:spMk id="7" creationId="{849CA05B-87AD-F644-BBC3-A68273768773}"/>
          </ac:spMkLst>
        </pc:spChg>
        <pc:inkChg chg="del">
          <ac:chgData name="Andrej Bogdanov (CSD)" userId="54a3fc38-bcd8-4812-b887-b84a314b9e17" providerId="ADAL" clId="{E1B14167-707A-AF42-8A3F-595D0E0CD7F0}" dt="2021-03-10T03:15:50.194" v="37" actId="478"/>
          <ac:inkMkLst>
            <pc:docMk/>
            <pc:sldMk cId="3342415762" sldId="314"/>
            <ac:inkMk id="2" creationId="{6B22468D-843B-BB42-A667-26DD6D09482A}"/>
          </ac:inkMkLst>
        </pc:inkChg>
        <pc:inkChg chg="del">
          <ac:chgData name="Andrej Bogdanov (CSD)" userId="54a3fc38-bcd8-4812-b887-b84a314b9e17" providerId="ADAL" clId="{E1B14167-707A-AF42-8A3F-595D0E0CD7F0}" dt="2021-03-10T03:15:49.052" v="36" actId="478"/>
          <ac:inkMkLst>
            <pc:docMk/>
            <pc:sldMk cId="3342415762" sldId="314"/>
            <ac:inkMk id="6" creationId="{0A0424E0-7517-A448-B547-9F395E37B1A5}"/>
          </ac:inkMkLst>
        </pc:inkChg>
      </pc:sldChg>
      <pc:sldChg chg="addSp modSp new mod">
        <pc:chgData name="Andrej Bogdanov (CSD)" userId="54a3fc38-bcd8-4812-b887-b84a314b9e17" providerId="ADAL" clId="{E1B14167-707A-AF42-8A3F-595D0E0CD7F0}" dt="2021-03-10T04:35:56.218" v="1789" actId="1036"/>
        <pc:sldMkLst>
          <pc:docMk/>
          <pc:sldMk cId="1550369428" sldId="315"/>
        </pc:sldMkLst>
        <pc:spChg chg="add mod">
          <ac:chgData name="Andrej Bogdanov (CSD)" userId="54a3fc38-bcd8-4812-b887-b84a314b9e17" providerId="ADAL" clId="{E1B14167-707A-AF42-8A3F-595D0E0CD7F0}" dt="2021-03-10T04:35:56.218" v="1789" actId="1036"/>
          <ac:spMkLst>
            <pc:docMk/>
            <pc:sldMk cId="1550369428" sldId="315"/>
            <ac:spMk id="2" creationId="{5BBDE3EA-7C3E-7C48-BC4D-AEA4655941B2}"/>
          </ac:spMkLst>
        </pc:spChg>
        <pc:spChg chg="add mod">
          <ac:chgData name="Andrej Bogdanov (CSD)" userId="54a3fc38-bcd8-4812-b887-b84a314b9e17" providerId="ADAL" clId="{E1B14167-707A-AF42-8A3F-595D0E0CD7F0}" dt="2021-03-10T04:35:23.611" v="1774" actId="1035"/>
          <ac:spMkLst>
            <pc:docMk/>
            <pc:sldMk cId="1550369428" sldId="315"/>
            <ac:spMk id="3" creationId="{03774B67-227D-4949-AABE-6C29710FBB37}"/>
          </ac:spMkLst>
        </pc:spChg>
        <pc:spChg chg="add mod">
          <ac:chgData name="Andrej Bogdanov (CSD)" userId="54a3fc38-bcd8-4812-b887-b84a314b9e17" providerId="ADAL" clId="{E1B14167-707A-AF42-8A3F-595D0E0CD7F0}" dt="2021-03-10T04:35:50.427" v="1782" actId="1076"/>
          <ac:spMkLst>
            <pc:docMk/>
            <pc:sldMk cId="1550369428" sldId="315"/>
            <ac:spMk id="4" creationId="{F2D32BA9-07CF-9140-909C-193A51021192}"/>
          </ac:spMkLst>
        </pc:spChg>
      </pc:sldChg>
      <pc:sldChg chg="addSp delSp modSp new mod modClrScheme chgLayout">
        <pc:chgData name="Andrej Bogdanov (CSD)" userId="54a3fc38-bcd8-4812-b887-b84a314b9e17" providerId="ADAL" clId="{E1B14167-707A-AF42-8A3F-595D0E0CD7F0}" dt="2021-03-10T03:32:26.181" v="378" actId="207"/>
        <pc:sldMkLst>
          <pc:docMk/>
          <pc:sldMk cId="1873722321" sldId="316"/>
        </pc:sldMkLst>
        <pc:spChg chg="add del mod ord">
          <ac:chgData name="Andrej Bogdanov (CSD)" userId="54a3fc38-bcd8-4812-b887-b84a314b9e17" providerId="ADAL" clId="{E1B14167-707A-AF42-8A3F-595D0E0CD7F0}" dt="2021-03-10T03:31:59.031" v="308" actId="478"/>
          <ac:spMkLst>
            <pc:docMk/>
            <pc:sldMk cId="1873722321" sldId="316"/>
            <ac:spMk id="2" creationId="{98FBB7B8-2D52-544D-8815-B36C089FB95A}"/>
          </ac:spMkLst>
        </pc:spChg>
        <pc:spChg chg="add mod">
          <ac:chgData name="Andrej Bogdanov (CSD)" userId="54a3fc38-bcd8-4812-b887-b84a314b9e17" providerId="ADAL" clId="{E1B14167-707A-AF42-8A3F-595D0E0CD7F0}" dt="2021-03-10T03:32:26.181" v="378" actId="207"/>
          <ac:spMkLst>
            <pc:docMk/>
            <pc:sldMk cId="1873722321" sldId="316"/>
            <ac:spMk id="3" creationId="{806A2771-A024-A745-BB2B-C3DF3B33AC5B}"/>
          </ac:spMkLst>
        </pc:spChg>
        <pc:spChg chg="add del mod">
          <ac:chgData name="Andrej Bogdanov (CSD)" userId="54a3fc38-bcd8-4812-b887-b84a314b9e17" providerId="ADAL" clId="{E1B14167-707A-AF42-8A3F-595D0E0CD7F0}" dt="2021-03-10T03:32:22.918" v="377" actId="478"/>
          <ac:spMkLst>
            <pc:docMk/>
            <pc:sldMk cId="1873722321" sldId="316"/>
            <ac:spMk id="4" creationId="{811D2EAC-F482-0D4B-B64B-235FB8FFAC63}"/>
          </ac:spMkLst>
        </pc:spChg>
      </pc:sldChg>
      <pc:sldChg chg="addSp delSp modSp new mod modClrScheme chgLayout">
        <pc:chgData name="Andrej Bogdanov (CSD)" userId="54a3fc38-bcd8-4812-b887-b84a314b9e17" providerId="ADAL" clId="{E1B14167-707A-AF42-8A3F-595D0E0CD7F0}" dt="2021-03-10T03:42:39.142" v="752" actId="1035"/>
        <pc:sldMkLst>
          <pc:docMk/>
          <pc:sldMk cId="3855841563" sldId="317"/>
        </pc:sldMkLst>
        <pc:spChg chg="add mod">
          <ac:chgData name="Andrej Bogdanov (CSD)" userId="54a3fc38-bcd8-4812-b887-b84a314b9e17" providerId="ADAL" clId="{E1B14167-707A-AF42-8A3F-595D0E0CD7F0}" dt="2021-03-10T03:32:45.491" v="414" actId="20577"/>
          <ac:spMkLst>
            <pc:docMk/>
            <pc:sldMk cId="3855841563" sldId="317"/>
            <ac:spMk id="2" creationId="{0598288F-B3E7-264C-9528-B568DE583AC2}"/>
          </ac:spMkLst>
        </pc:spChg>
        <pc:spChg chg="add mod">
          <ac:chgData name="Andrej Bogdanov (CSD)" userId="54a3fc38-bcd8-4812-b887-b84a314b9e17" providerId="ADAL" clId="{E1B14167-707A-AF42-8A3F-595D0E0CD7F0}" dt="2021-03-10T03:37:25.536" v="554" actId="1035"/>
          <ac:spMkLst>
            <pc:docMk/>
            <pc:sldMk cId="3855841563" sldId="317"/>
            <ac:spMk id="3" creationId="{E6C7844E-7124-4847-B4A4-98769121B750}"/>
          </ac:spMkLst>
        </pc:spChg>
        <pc:spChg chg="add mod">
          <ac:chgData name="Andrej Bogdanov (CSD)" userId="54a3fc38-bcd8-4812-b887-b84a314b9e17" providerId="ADAL" clId="{E1B14167-707A-AF42-8A3F-595D0E0CD7F0}" dt="2021-03-10T03:42:35.003" v="748" actId="1036"/>
          <ac:spMkLst>
            <pc:docMk/>
            <pc:sldMk cId="3855841563" sldId="317"/>
            <ac:spMk id="4" creationId="{56C6FEE0-B65C-FB4E-AC4D-02893E82556D}"/>
          </ac:spMkLst>
        </pc:spChg>
        <pc:spChg chg="add mod">
          <ac:chgData name="Andrej Bogdanov (CSD)" userId="54a3fc38-bcd8-4812-b887-b84a314b9e17" providerId="ADAL" clId="{E1B14167-707A-AF42-8A3F-595D0E0CD7F0}" dt="2021-03-10T03:39:51.767" v="674" actId="20577"/>
          <ac:spMkLst>
            <pc:docMk/>
            <pc:sldMk cId="3855841563" sldId="317"/>
            <ac:spMk id="5" creationId="{305CC365-38AE-9847-8D29-890403FD2E0F}"/>
          </ac:spMkLst>
        </pc:spChg>
        <pc:spChg chg="add del mod">
          <ac:chgData name="Andrej Bogdanov (CSD)" userId="54a3fc38-bcd8-4812-b887-b84a314b9e17" providerId="ADAL" clId="{E1B14167-707A-AF42-8A3F-595D0E0CD7F0}" dt="2021-03-10T03:37:31.635" v="556" actId="478"/>
          <ac:spMkLst>
            <pc:docMk/>
            <pc:sldMk cId="3855841563" sldId="317"/>
            <ac:spMk id="6" creationId="{71E6753A-F330-D14E-A849-1AD90D7882CE}"/>
          </ac:spMkLst>
        </pc:spChg>
        <pc:spChg chg="add mod">
          <ac:chgData name="Andrej Bogdanov (CSD)" userId="54a3fc38-bcd8-4812-b887-b84a314b9e17" providerId="ADAL" clId="{E1B14167-707A-AF42-8A3F-595D0E0CD7F0}" dt="2021-03-10T03:39:56.146" v="684" actId="20577"/>
          <ac:spMkLst>
            <pc:docMk/>
            <pc:sldMk cId="3855841563" sldId="317"/>
            <ac:spMk id="7" creationId="{CFB9F81D-6CD8-3A48-9231-719B969430B7}"/>
          </ac:spMkLst>
        </pc:spChg>
        <pc:spChg chg="add mod">
          <ac:chgData name="Andrej Bogdanov (CSD)" userId="54a3fc38-bcd8-4812-b887-b84a314b9e17" providerId="ADAL" clId="{E1B14167-707A-AF42-8A3F-595D0E0CD7F0}" dt="2021-03-10T03:41:31.632" v="717" actId="20577"/>
          <ac:spMkLst>
            <pc:docMk/>
            <pc:sldMk cId="3855841563" sldId="317"/>
            <ac:spMk id="8" creationId="{E43E9D3E-285E-5841-AAE1-DE62DCCC2B49}"/>
          </ac:spMkLst>
        </pc:spChg>
        <pc:spChg chg="add mod">
          <ac:chgData name="Andrej Bogdanov (CSD)" userId="54a3fc38-bcd8-4812-b887-b84a314b9e17" providerId="ADAL" clId="{E1B14167-707A-AF42-8A3F-595D0E0CD7F0}" dt="2021-03-10T03:42:39.142" v="752" actId="1035"/>
          <ac:spMkLst>
            <pc:docMk/>
            <pc:sldMk cId="3855841563" sldId="317"/>
            <ac:spMk id="9" creationId="{A9350BB2-C673-B24A-B778-3A100AAA6DE5}"/>
          </ac:spMkLst>
        </pc:spChg>
      </pc:sldChg>
      <pc:sldChg chg="modSp add mod">
        <pc:chgData name="Andrej Bogdanov (CSD)" userId="54a3fc38-bcd8-4812-b887-b84a314b9e17" providerId="ADAL" clId="{E1B14167-707A-AF42-8A3F-595D0E0CD7F0}" dt="2021-03-10T03:59:13.824" v="1150" actId="20577"/>
        <pc:sldMkLst>
          <pc:docMk/>
          <pc:sldMk cId="2906289534" sldId="318"/>
        </pc:sldMkLst>
        <pc:spChg chg="mod">
          <ac:chgData name="Andrej Bogdanov (CSD)" userId="54a3fc38-bcd8-4812-b887-b84a314b9e17" providerId="ADAL" clId="{E1B14167-707A-AF42-8A3F-595D0E0CD7F0}" dt="2021-03-10T03:59:13.824" v="1150" actId="20577"/>
          <ac:spMkLst>
            <pc:docMk/>
            <pc:sldMk cId="2906289534" sldId="318"/>
            <ac:spMk id="7" creationId="{849CA05B-87AD-F644-BBC3-A68273768773}"/>
          </ac:spMkLst>
        </pc:spChg>
      </pc:sldChg>
      <pc:sldChg chg="addSp delSp modSp new mod">
        <pc:chgData name="Andrej Bogdanov (CSD)" userId="54a3fc38-bcd8-4812-b887-b84a314b9e17" providerId="ADAL" clId="{E1B14167-707A-AF42-8A3F-595D0E0CD7F0}" dt="2021-03-10T04:35:06.362" v="1759" actId="20577"/>
        <pc:sldMkLst>
          <pc:docMk/>
          <pc:sldMk cId="907833591" sldId="319"/>
        </pc:sldMkLst>
        <pc:spChg chg="add del mod">
          <ac:chgData name="Andrej Bogdanov (CSD)" userId="54a3fc38-bcd8-4812-b887-b84a314b9e17" providerId="ADAL" clId="{E1B14167-707A-AF42-8A3F-595D0E0CD7F0}" dt="2021-03-10T04:05:25.925" v="1204" actId="478"/>
          <ac:spMkLst>
            <pc:docMk/>
            <pc:sldMk cId="907833591" sldId="319"/>
            <ac:spMk id="2" creationId="{0380A685-734C-294A-89A8-A3EBA5A69A1F}"/>
          </ac:spMkLst>
        </pc:spChg>
        <pc:spChg chg="add del mod">
          <ac:chgData name="Andrej Bogdanov (CSD)" userId="54a3fc38-bcd8-4812-b887-b84a314b9e17" providerId="ADAL" clId="{E1B14167-707A-AF42-8A3F-595D0E0CD7F0}" dt="2021-03-10T04:05:34.828" v="1207" actId="478"/>
          <ac:spMkLst>
            <pc:docMk/>
            <pc:sldMk cId="907833591" sldId="319"/>
            <ac:spMk id="3" creationId="{2B72859F-414D-114C-BB03-3542D2113F0F}"/>
          </ac:spMkLst>
        </pc:spChg>
        <pc:spChg chg="add mod">
          <ac:chgData name="Andrej Bogdanov (CSD)" userId="54a3fc38-bcd8-4812-b887-b84a314b9e17" providerId="ADAL" clId="{E1B14167-707A-AF42-8A3F-595D0E0CD7F0}" dt="2021-03-10T04:35:06.362" v="1759" actId="20577"/>
          <ac:spMkLst>
            <pc:docMk/>
            <pc:sldMk cId="907833591" sldId="319"/>
            <ac:spMk id="4" creationId="{C1655E8D-BF62-4E4B-B48F-DA40E870A966}"/>
          </ac:spMkLst>
        </pc:spChg>
      </pc:sldChg>
      <pc:sldChg chg="modSp add mod">
        <pc:chgData name="Andrej Bogdanov (CSD)" userId="54a3fc38-bcd8-4812-b887-b84a314b9e17" providerId="ADAL" clId="{E1B14167-707A-AF42-8A3F-595D0E0CD7F0}" dt="2021-03-10T04:14:06.225" v="1346" actId="207"/>
        <pc:sldMkLst>
          <pc:docMk/>
          <pc:sldMk cId="169446022" sldId="320"/>
        </pc:sldMkLst>
        <pc:spChg chg="mod">
          <ac:chgData name="Andrej Bogdanov (CSD)" userId="54a3fc38-bcd8-4812-b887-b84a314b9e17" providerId="ADAL" clId="{E1B14167-707A-AF42-8A3F-595D0E0CD7F0}" dt="2021-03-10T04:14:06.225" v="1346" actId="207"/>
          <ac:spMkLst>
            <pc:docMk/>
            <pc:sldMk cId="169446022" sldId="320"/>
            <ac:spMk id="7" creationId="{849CA05B-87AD-F644-BBC3-A68273768773}"/>
          </ac:spMkLst>
        </pc:spChg>
      </pc:sldChg>
      <pc:sldChg chg="addSp modSp new mod modClrScheme chgLayout">
        <pc:chgData name="Andrej Bogdanov (CSD)" userId="54a3fc38-bcd8-4812-b887-b84a314b9e17" providerId="ADAL" clId="{E1B14167-707A-AF42-8A3F-595D0E0CD7F0}" dt="2021-03-10T04:27:28.896" v="1529" actId="207"/>
        <pc:sldMkLst>
          <pc:docMk/>
          <pc:sldMk cId="2544030580" sldId="321"/>
        </pc:sldMkLst>
        <pc:spChg chg="add mod">
          <ac:chgData name="Andrej Bogdanov (CSD)" userId="54a3fc38-bcd8-4812-b887-b84a314b9e17" providerId="ADAL" clId="{E1B14167-707A-AF42-8A3F-595D0E0CD7F0}" dt="2021-03-10T04:14:15.368" v="1355" actId="20577"/>
          <ac:spMkLst>
            <pc:docMk/>
            <pc:sldMk cId="2544030580" sldId="321"/>
            <ac:spMk id="2" creationId="{9F0CE504-2408-6B4C-8AFB-27FFE6DDC69F}"/>
          </ac:spMkLst>
        </pc:spChg>
        <pc:spChg chg="add mod">
          <ac:chgData name="Andrej Bogdanov (CSD)" userId="54a3fc38-bcd8-4812-b887-b84a314b9e17" providerId="ADAL" clId="{E1B14167-707A-AF42-8A3F-595D0E0CD7F0}" dt="2021-03-10T04:27:28.896" v="1529" actId="207"/>
          <ac:spMkLst>
            <pc:docMk/>
            <pc:sldMk cId="2544030580" sldId="321"/>
            <ac:spMk id="3" creationId="{7FD8D4E7-4A55-D646-A0B6-E570B1548296}"/>
          </ac:spMkLst>
        </pc:spChg>
      </pc:sldChg>
      <pc:sldChg chg="delSp new del mod modClrScheme chgLayout">
        <pc:chgData name="Andrej Bogdanov (CSD)" userId="54a3fc38-bcd8-4812-b887-b84a314b9e17" providerId="ADAL" clId="{E1B14167-707A-AF42-8A3F-595D0E0CD7F0}" dt="2021-03-10T04:28:03.974" v="1533" actId="2696"/>
        <pc:sldMkLst>
          <pc:docMk/>
          <pc:sldMk cId="377560229" sldId="322"/>
        </pc:sldMkLst>
        <pc:spChg chg="del">
          <ac:chgData name="Andrej Bogdanov (CSD)" userId="54a3fc38-bcd8-4812-b887-b84a314b9e17" providerId="ADAL" clId="{E1B14167-707A-AF42-8A3F-595D0E0CD7F0}" dt="2021-03-10T04:27:45.330" v="1531" actId="700"/>
          <ac:spMkLst>
            <pc:docMk/>
            <pc:sldMk cId="377560229" sldId="322"/>
            <ac:spMk id="2" creationId="{F57ED3F9-C335-A948-8A94-DDFB8CBCC05C}"/>
          </ac:spMkLst>
        </pc:spChg>
      </pc:sldChg>
      <pc:sldChg chg="modSp add mod">
        <pc:chgData name="Andrej Bogdanov (CSD)" userId="54a3fc38-bcd8-4812-b887-b84a314b9e17" providerId="ADAL" clId="{E1B14167-707A-AF42-8A3F-595D0E0CD7F0}" dt="2021-03-10T04:29:54.601" v="1680" actId="20577"/>
        <pc:sldMkLst>
          <pc:docMk/>
          <pc:sldMk cId="1362140589" sldId="323"/>
        </pc:sldMkLst>
        <pc:spChg chg="mod">
          <ac:chgData name="Andrej Bogdanov (CSD)" userId="54a3fc38-bcd8-4812-b887-b84a314b9e17" providerId="ADAL" clId="{E1B14167-707A-AF42-8A3F-595D0E0CD7F0}" dt="2021-03-10T04:29:54.601" v="1680" actId="20577"/>
          <ac:spMkLst>
            <pc:docMk/>
            <pc:sldMk cId="1362140589" sldId="323"/>
            <ac:spMk id="7" creationId="{849CA05B-87AD-F644-BBC3-A68273768773}"/>
          </ac:spMkLst>
        </pc:spChg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2592757567" sldId="324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3333352670" sldId="325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1854997407" sldId="326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952276677" sldId="327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2508502271" sldId="328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2716114428" sldId="329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351016479" sldId="331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55323223" sldId="332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870056491" sldId="333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1920346700" sldId="334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1922373272" sldId="335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4203333580" sldId="336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1042251454" sldId="337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3469355701" sldId="338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3103330044" sldId="340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922415899" sldId="341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4046743645" sldId="342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3066411309" sldId="343"/>
        </pc:sldMkLst>
      </pc:sldChg>
      <pc:sldChg chg="del">
        <pc:chgData name="Andrej Bogdanov (CSD)" userId="54a3fc38-bcd8-4812-b887-b84a314b9e17" providerId="ADAL" clId="{E1B14167-707A-AF42-8A3F-595D0E0CD7F0}" dt="2021-03-10T02:54:18.569" v="0" actId="2696"/>
        <pc:sldMkLst>
          <pc:docMk/>
          <pc:sldMk cId="2199746606" sldId="344"/>
        </pc:sldMkLst>
      </pc:sldChg>
      <pc:sldMasterChg chg="modSldLayout">
        <pc:chgData name="Andrej Bogdanov (CSD)" userId="54a3fc38-bcd8-4812-b887-b84a314b9e17" providerId="ADAL" clId="{E1B14167-707A-AF42-8A3F-595D0E0CD7F0}" dt="2021-03-10T02:57:08.569" v="34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E1B14167-707A-AF42-8A3F-595D0E0CD7F0}" dt="2021-03-10T02:57:08.569" v="34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E1B14167-707A-AF42-8A3F-595D0E0CD7F0}" dt="2021-03-10T02:57:08.569" v="34" actId="20577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30A35722-734C-084F-B242-509EA33750AE}"/>
    <pc:docChg chg="undo custSel addSld modSld modMainMaster">
      <pc:chgData name="Andrej Bogdanov (CSD)" userId="54a3fc38-bcd8-4812-b887-b84a314b9e17" providerId="ADAL" clId="{30A35722-734C-084F-B242-509EA33750AE}" dt="2021-01-06T07:51:02.600" v="1947" actId="478"/>
      <pc:docMkLst>
        <pc:docMk/>
      </pc:docMkLst>
      <pc:sldChg chg="modSp mod">
        <pc:chgData name="Andrej Bogdanov (CSD)" userId="54a3fc38-bcd8-4812-b887-b84a314b9e17" providerId="ADAL" clId="{30A35722-734C-084F-B242-509EA33750AE}" dt="2021-01-06T02:18:51.562" v="21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30A35722-734C-084F-B242-509EA33750AE}" dt="2021-01-06T02:18:51.562" v="21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delSp mod">
        <pc:chgData name="Andrej Bogdanov (CSD)" userId="54a3fc38-bcd8-4812-b887-b84a314b9e17" providerId="ADAL" clId="{30A35722-734C-084F-B242-509EA33750AE}" dt="2021-01-06T02:19:01.058" v="22" actId="478"/>
        <pc:sldMkLst>
          <pc:docMk/>
          <pc:sldMk cId="871201104" sldId="258"/>
        </pc:sldMkLst>
        <pc:inkChg chg="del">
          <ac:chgData name="Andrej Bogdanov (CSD)" userId="54a3fc38-bcd8-4812-b887-b84a314b9e17" providerId="ADAL" clId="{30A35722-734C-084F-B242-509EA33750AE}" dt="2021-01-06T02:19:01.058" v="22" actId="478"/>
          <ac:inkMkLst>
            <pc:docMk/>
            <pc:sldMk cId="871201104" sldId="258"/>
            <ac:inkMk id="10" creationId="{AC26F62C-CCCC-384C-AFFE-485134FD50AA}"/>
          </ac:inkMkLst>
        </pc:inkChg>
      </pc:sldChg>
      <pc:sldChg chg="delSp mod">
        <pc:chgData name="Andrej Bogdanov (CSD)" userId="54a3fc38-bcd8-4812-b887-b84a314b9e17" providerId="ADAL" clId="{30A35722-734C-084F-B242-509EA33750AE}" dt="2021-01-06T02:19:07.804" v="24" actId="478"/>
        <pc:sldMkLst>
          <pc:docMk/>
          <pc:sldMk cId="1639846032" sldId="259"/>
        </pc:sldMkLst>
        <pc:inkChg chg="del">
          <ac:chgData name="Andrej Bogdanov (CSD)" userId="54a3fc38-bcd8-4812-b887-b84a314b9e17" providerId="ADAL" clId="{30A35722-734C-084F-B242-509EA33750AE}" dt="2021-01-06T02:19:05.944" v="23" actId="478"/>
          <ac:inkMkLst>
            <pc:docMk/>
            <pc:sldMk cId="1639846032" sldId="259"/>
            <ac:inkMk id="3" creationId="{9D82C100-5B78-AC4B-9ABB-F51D15091A39}"/>
          </ac:inkMkLst>
        </pc:inkChg>
        <pc:inkChg chg="del">
          <ac:chgData name="Andrej Bogdanov (CSD)" userId="54a3fc38-bcd8-4812-b887-b84a314b9e17" providerId="ADAL" clId="{30A35722-734C-084F-B242-509EA33750AE}" dt="2021-01-06T02:19:07.804" v="24" actId="478"/>
          <ac:inkMkLst>
            <pc:docMk/>
            <pc:sldMk cId="1639846032" sldId="259"/>
            <ac:inkMk id="4" creationId="{5BE1B006-0E25-334E-B141-708C3E1D6D25}"/>
          </ac:inkMkLst>
        </pc:inkChg>
      </pc:sldChg>
      <pc:sldChg chg="delSp mod">
        <pc:chgData name="Andrej Bogdanov (CSD)" userId="54a3fc38-bcd8-4812-b887-b84a314b9e17" providerId="ADAL" clId="{30A35722-734C-084F-B242-509EA33750AE}" dt="2021-01-06T02:19:24.274" v="25" actId="478"/>
        <pc:sldMkLst>
          <pc:docMk/>
          <pc:sldMk cId="3066480065" sldId="260"/>
        </pc:sldMkLst>
        <pc:inkChg chg="del">
          <ac:chgData name="Andrej Bogdanov (CSD)" userId="54a3fc38-bcd8-4812-b887-b84a314b9e17" providerId="ADAL" clId="{30A35722-734C-084F-B242-509EA33750AE}" dt="2021-01-06T02:19:24.274" v="25" actId="478"/>
          <ac:inkMkLst>
            <pc:docMk/>
            <pc:sldMk cId="3066480065" sldId="260"/>
            <ac:inkMk id="3" creationId="{E2E474CE-76BF-4449-B4E7-D1A57FD31A8C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21:05.247" v="1540" actId="478"/>
        <pc:sldMkLst>
          <pc:docMk/>
          <pc:sldMk cId="1290664766" sldId="262"/>
        </pc:sldMkLst>
        <pc:inkChg chg="del">
          <ac:chgData name="Andrej Bogdanov (CSD)" userId="54a3fc38-bcd8-4812-b887-b84a314b9e17" providerId="ADAL" clId="{30A35722-734C-084F-B242-509EA33750AE}" dt="2021-01-06T07:21:02.790" v="1539" actId="478"/>
          <ac:inkMkLst>
            <pc:docMk/>
            <pc:sldMk cId="1290664766" sldId="262"/>
            <ac:inkMk id="2" creationId="{973A6D77-FAF4-5E44-9D19-0DFB58253A6B}"/>
          </ac:inkMkLst>
        </pc:inkChg>
        <pc:inkChg chg="del">
          <ac:chgData name="Andrej Bogdanov (CSD)" userId="54a3fc38-bcd8-4812-b887-b84a314b9e17" providerId="ADAL" clId="{30A35722-734C-084F-B242-509EA33750AE}" dt="2021-01-06T07:21:05.247" v="1540" actId="478"/>
          <ac:inkMkLst>
            <pc:docMk/>
            <pc:sldMk cId="1290664766" sldId="262"/>
            <ac:inkMk id="4" creationId="{D27E10D7-48AF-ED4C-B0BD-BB7A1ADD052A}"/>
          </ac:inkMkLst>
        </pc:inkChg>
      </pc:sldChg>
      <pc:sldChg chg="addSp delSp modSp mod addAnim delAnim">
        <pc:chgData name="Andrej Bogdanov (CSD)" userId="54a3fc38-bcd8-4812-b887-b84a314b9e17" providerId="ADAL" clId="{30A35722-734C-084F-B242-509EA33750AE}" dt="2021-01-06T07:48:15.839" v="1910" actId="1038"/>
        <pc:sldMkLst>
          <pc:docMk/>
          <pc:sldMk cId="3009012011" sldId="263"/>
        </pc:sldMkLst>
        <pc:spChg chg="mod">
          <ac:chgData name="Andrej Bogdanov (CSD)" userId="54a3fc38-bcd8-4812-b887-b84a314b9e17" providerId="ADAL" clId="{30A35722-734C-084F-B242-509EA33750AE}" dt="2021-01-06T07:45:30.058" v="1651" actId="1036"/>
          <ac:spMkLst>
            <pc:docMk/>
            <pc:sldMk cId="3009012011" sldId="263"/>
            <ac:spMk id="3" creationId="{3D2D9D66-3048-1047-B19E-88282621C721}"/>
          </ac:spMkLst>
        </pc:spChg>
        <pc:spChg chg="mod">
          <ac:chgData name="Andrej Bogdanov (CSD)" userId="54a3fc38-bcd8-4812-b887-b84a314b9e17" providerId="ADAL" clId="{30A35722-734C-084F-B242-509EA33750AE}" dt="2021-01-06T07:48:09.088" v="1904" actId="1038"/>
          <ac:spMkLst>
            <pc:docMk/>
            <pc:sldMk cId="3009012011" sldId="263"/>
            <ac:spMk id="4" creationId="{9551BCAD-6859-3347-9790-EEAD5037D46E}"/>
          </ac:spMkLst>
        </pc:spChg>
        <pc:spChg chg="mod">
          <ac:chgData name="Andrej Bogdanov (CSD)" userId="54a3fc38-bcd8-4812-b887-b84a314b9e17" providerId="ADAL" clId="{30A35722-734C-084F-B242-509EA33750AE}" dt="2021-01-06T07:48:15.839" v="1910" actId="1038"/>
          <ac:spMkLst>
            <pc:docMk/>
            <pc:sldMk cId="3009012011" sldId="263"/>
            <ac:spMk id="5" creationId="{F45E967A-F247-B54C-B179-73CCCF5E8FBC}"/>
          </ac:spMkLst>
        </pc:spChg>
        <pc:spChg chg="add del">
          <ac:chgData name="Andrej Bogdanov (CSD)" userId="54a3fc38-bcd8-4812-b887-b84a314b9e17" providerId="ADAL" clId="{30A35722-734C-084F-B242-509EA33750AE}" dt="2021-01-06T07:45:25.466" v="1633" actId="478"/>
          <ac:spMkLst>
            <pc:docMk/>
            <pc:sldMk cId="3009012011" sldId="263"/>
            <ac:spMk id="12" creationId="{76FFCDCA-1ACD-A840-8C68-9DD9B554F6B0}"/>
          </ac:spMkLst>
        </pc:spChg>
        <pc:grpChg chg="add del">
          <ac:chgData name="Andrej Bogdanov (CSD)" userId="54a3fc38-bcd8-4812-b887-b84a314b9e17" providerId="ADAL" clId="{30A35722-734C-084F-B242-509EA33750AE}" dt="2021-01-06T07:45:25.466" v="1633" actId="478"/>
          <ac:grpSpMkLst>
            <pc:docMk/>
            <pc:sldMk cId="3009012011" sldId="263"/>
            <ac:grpSpMk id="17" creationId="{6151F6D4-8158-9C4F-95BE-2091A3A9CE70}"/>
          </ac:grpSpMkLst>
        </pc:grpChg>
        <pc:inkChg chg="del">
          <ac:chgData name="Andrej Bogdanov (CSD)" userId="54a3fc38-bcd8-4812-b887-b84a314b9e17" providerId="ADAL" clId="{30A35722-734C-084F-B242-509EA33750AE}" dt="2021-01-06T07:19:27.813" v="1509" actId="478"/>
          <ac:inkMkLst>
            <pc:docMk/>
            <pc:sldMk cId="3009012011" sldId="263"/>
            <ac:inkMk id="8" creationId="{9375855D-9F43-DD43-9F6E-2284B62DD03B}"/>
          </ac:inkMkLst>
        </pc:inkChg>
        <pc:inkChg chg="del">
          <ac:chgData name="Andrej Bogdanov (CSD)" userId="54a3fc38-bcd8-4812-b887-b84a314b9e17" providerId="ADAL" clId="{30A35722-734C-084F-B242-509EA33750AE}" dt="2021-01-06T07:19:25.340" v="1508" actId="478"/>
          <ac:inkMkLst>
            <pc:docMk/>
            <pc:sldMk cId="3009012011" sldId="263"/>
            <ac:inkMk id="9" creationId="{9B7F235E-D68F-4C4F-911E-025D11C55FD1}"/>
          </ac:inkMkLst>
        </pc:inkChg>
        <pc:cxnChg chg="mod">
          <ac:chgData name="Andrej Bogdanov (CSD)" userId="54a3fc38-bcd8-4812-b887-b84a314b9e17" providerId="ADAL" clId="{30A35722-734C-084F-B242-509EA33750AE}" dt="2021-01-06T07:48:13.079" v="1905" actId="14100"/>
          <ac:cxnSpMkLst>
            <pc:docMk/>
            <pc:sldMk cId="3009012011" sldId="263"/>
            <ac:cxnSpMk id="6" creationId="{08754F78-51D1-A749-B945-BB13E6A645C0}"/>
          </ac:cxnSpMkLst>
        </pc:cxnChg>
      </pc:sldChg>
      <pc:sldChg chg="delSp mod">
        <pc:chgData name="Andrej Bogdanov (CSD)" userId="54a3fc38-bcd8-4812-b887-b84a314b9e17" providerId="ADAL" clId="{30A35722-734C-084F-B242-509EA33750AE}" dt="2021-01-06T07:49:16.294" v="1915" actId="478"/>
        <pc:sldMkLst>
          <pc:docMk/>
          <pc:sldMk cId="2203218808" sldId="264"/>
        </pc:sldMkLst>
        <pc:inkChg chg="del">
          <ac:chgData name="Andrej Bogdanov (CSD)" userId="54a3fc38-bcd8-4812-b887-b84a314b9e17" providerId="ADAL" clId="{30A35722-734C-084F-B242-509EA33750AE}" dt="2021-01-06T07:49:13.552" v="1913" actId="478"/>
          <ac:inkMkLst>
            <pc:docMk/>
            <pc:sldMk cId="2203218808" sldId="264"/>
            <ac:inkMk id="6" creationId="{39EE75F6-E432-C347-87A2-503D5CAE6C61}"/>
          </ac:inkMkLst>
        </pc:inkChg>
        <pc:inkChg chg="del">
          <ac:chgData name="Andrej Bogdanov (CSD)" userId="54a3fc38-bcd8-4812-b887-b84a314b9e17" providerId="ADAL" clId="{30A35722-734C-084F-B242-509EA33750AE}" dt="2021-01-06T07:49:12.276" v="1912" actId="478"/>
          <ac:inkMkLst>
            <pc:docMk/>
            <pc:sldMk cId="2203218808" sldId="264"/>
            <ac:inkMk id="7" creationId="{960FEED6-CBCB-684A-BF55-97622CA01F0B}"/>
          </ac:inkMkLst>
        </pc:inkChg>
        <pc:inkChg chg="del">
          <ac:chgData name="Andrej Bogdanov (CSD)" userId="54a3fc38-bcd8-4812-b887-b84a314b9e17" providerId="ADAL" clId="{30A35722-734C-084F-B242-509EA33750AE}" dt="2021-01-06T07:49:16.294" v="1915" actId="478"/>
          <ac:inkMkLst>
            <pc:docMk/>
            <pc:sldMk cId="2203218808" sldId="264"/>
            <ac:inkMk id="8" creationId="{E71F07F7-2490-B141-9D45-01ECB40F2320}"/>
          </ac:inkMkLst>
        </pc:inkChg>
        <pc:inkChg chg="del">
          <ac:chgData name="Andrej Bogdanov (CSD)" userId="54a3fc38-bcd8-4812-b887-b84a314b9e17" providerId="ADAL" clId="{30A35722-734C-084F-B242-509EA33750AE}" dt="2021-01-06T07:49:10.686" v="1911" actId="478"/>
          <ac:inkMkLst>
            <pc:docMk/>
            <pc:sldMk cId="2203218808" sldId="264"/>
            <ac:inkMk id="9" creationId="{7A89D85D-F904-3B45-B1FA-628561A6138A}"/>
          </ac:inkMkLst>
        </pc:inkChg>
        <pc:inkChg chg="del">
          <ac:chgData name="Andrej Bogdanov (CSD)" userId="54a3fc38-bcd8-4812-b887-b84a314b9e17" providerId="ADAL" clId="{30A35722-734C-084F-B242-509EA33750AE}" dt="2021-01-06T07:49:14.918" v="1914" actId="478"/>
          <ac:inkMkLst>
            <pc:docMk/>
            <pc:sldMk cId="2203218808" sldId="264"/>
            <ac:inkMk id="10" creationId="{0099D8B1-DCD0-E245-8EB6-81B0643E27A7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49:37.735" v="1924" actId="478"/>
        <pc:sldMkLst>
          <pc:docMk/>
          <pc:sldMk cId="1673016085" sldId="265"/>
        </pc:sldMkLst>
        <pc:inkChg chg="del">
          <ac:chgData name="Andrej Bogdanov (CSD)" userId="54a3fc38-bcd8-4812-b887-b84a314b9e17" providerId="ADAL" clId="{30A35722-734C-084F-B242-509EA33750AE}" dt="2021-01-06T07:49:33.748" v="1921" actId="478"/>
          <ac:inkMkLst>
            <pc:docMk/>
            <pc:sldMk cId="1673016085" sldId="265"/>
            <ac:inkMk id="3" creationId="{6FCD6995-18BC-D84F-9063-2B380F31F956}"/>
          </ac:inkMkLst>
        </pc:inkChg>
        <pc:inkChg chg="del">
          <ac:chgData name="Andrej Bogdanov (CSD)" userId="54a3fc38-bcd8-4812-b887-b84a314b9e17" providerId="ADAL" clId="{30A35722-734C-084F-B242-509EA33750AE}" dt="2021-01-06T07:49:35.102" v="1922" actId="478"/>
          <ac:inkMkLst>
            <pc:docMk/>
            <pc:sldMk cId="1673016085" sldId="265"/>
            <ac:inkMk id="4" creationId="{4FBC3108-D2C4-8E4F-8932-8F43335078F9}"/>
          </ac:inkMkLst>
        </pc:inkChg>
        <pc:inkChg chg="del">
          <ac:chgData name="Andrej Bogdanov (CSD)" userId="54a3fc38-bcd8-4812-b887-b84a314b9e17" providerId="ADAL" clId="{30A35722-734C-084F-B242-509EA33750AE}" dt="2021-01-06T07:49:36.416" v="1923" actId="478"/>
          <ac:inkMkLst>
            <pc:docMk/>
            <pc:sldMk cId="1673016085" sldId="265"/>
            <ac:inkMk id="5" creationId="{E85872D4-8A71-8241-83A8-12113F94117F}"/>
          </ac:inkMkLst>
        </pc:inkChg>
        <pc:inkChg chg="del">
          <ac:chgData name="Andrej Bogdanov (CSD)" userId="54a3fc38-bcd8-4812-b887-b84a314b9e17" providerId="ADAL" clId="{30A35722-734C-084F-B242-509EA33750AE}" dt="2021-01-06T07:49:37.735" v="1924" actId="478"/>
          <ac:inkMkLst>
            <pc:docMk/>
            <pc:sldMk cId="1673016085" sldId="265"/>
            <ac:inkMk id="6" creationId="{BBF85252-1B53-394A-9373-6238B8026E42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02.066" v="1935" actId="478"/>
        <pc:sldMkLst>
          <pc:docMk/>
          <pc:sldMk cId="2703338071" sldId="266"/>
        </pc:sldMkLst>
        <pc:inkChg chg="del">
          <ac:chgData name="Andrej Bogdanov (CSD)" userId="54a3fc38-bcd8-4812-b887-b84a314b9e17" providerId="ADAL" clId="{30A35722-734C-084F-B242-509EA33750AE}" dt="2021-01-06T07:50:02.066" v="1935" actId="478"/>
          <ac:inkMkLst>
            <pc:docMk/>
            <pc:sldMk cId="2703338071" sldId="266"/>
            <ac:inkMk id="10" creationId="{E0713FA7-323F-DE49-907D-9B0E60A4854F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49:58.164" v="1934" actId="478"/>
        <pc:sldMkLst>
          <pc:docMk/>
          <pc:sldMk cId="2861798232" sldId="267"/>
        </pc:sldMkLst>
        <pc:inkChg chg="del">
          <ac:chgData name="Andrej Bogdanov (CSD)" userId="54a3fc38-bcd8-4812-b887-b84a314b9e17" providerId="ADAL" clId="{30A35722-734C-084F-B242-509EA33750AE}" dt="2021-01-06T07:49:51.962" v="1930" actId="478"/>
          <ac:inkMkLst>
            <pc:docMk/>
            <pc:sldMk cId="2861798232" sldId="267"/>
            <ac:inkMk id="3" creationId="{5C472771-D7AF-BD4E-B536-806F41BE6AB9}"/>
          </ac:inkMkLst>
        </pc:inkChg>
        <pc:inkChg chg="del">
          <ac:chgData name="Andrej Bogdanov (CSD)" userId="54a3fc38-bcd8-4812-b887-b84a314b9e17" providerId="ADAL" clId="{30A35722-734C-084F-B242-509EA33750AE}" dt="2021-01-06T07:49:53.516" v="1931" actId="478"/>
          <ac:inkMkLst>
            <pc:docMk/>
            <pc:sldMk cId="2861798232" sldId="267"/>
            <ac:inkMk id="4" creationId="{88D53CA0-BBEF-D140-B688-F09654B95A9C}"/>
          </ac:inkMkLst>
        </pc:inkChg>
        <pc:inkChg chg="del">
          <ac:chgData name="Andrej Bogdanov (CSD)" userId="54a3fc38-bcd8-4812-b887-b84a314b9e17" providerId="ADAL" clId="{30A35722-734C-084F-B242-509EA33750AE}" dt="2021-01-06T07:49:55.707" v="1932" actId="478"/>
          <ac:inkMkLst>
            <pc:docMk/>
            <pc:sldMk cId="2861798232" sldId="267"/>
            <ac:inkMk id="5" creationId="{442E01E4-6431-D644-8328-075EB81A57A7}"/>
          </ac:inkMkLst>
        </pc:inkChg>
        <pc:inkChg chg="del">
          <ac:chgData name="Andrej Bogdanov (CSD)" userId="54a3fc38-bcd8-4812-b887-b84a314b9e17" providerId="ADAL" clId="{30A35722-734C-084F-B242-509EA33750AE}" dt="2021-01-06T07:49:56.920" v="1933" actId="478"/>
          <ac:inkMkLst>
            <pc:docMk/>
            <pc:sldMk cId="2861798232" sldId="267"/>
            <ac:inkMk id="6" creationId="{D656808D-7AD5-9A4E-B4FE-4C6E154E411F}"/>
          </ac:inkMkLst>
        </pc:inkChg>
        <pc:inkChg chg="del">
          <ac:chgData name="Andrej Bogdanov (CSD)" userId="54a3fc38-bcd8-4812-b887-b84a314b9e17" providerId="ADAL" clId="{30A35722-734C-084F-B242-509EA33750AE}" dt="2021-01-06T07:49:58.164" v="1934" actId="478"/>
          <ac:inkMkLst>
            <pc:docMk/>
            <pc:sldMk cId="2861798232" sldId="267"/>
            <ac:inkMk id="7" creationId="{DFFEE8E8-ADC7-C642-BF8D-75CE80C7A9C1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36.884" v="1942" actId="478"/>
        <pc:sldMkLst>
          <pc:docMk/>
          <pc:sldMk cId="2367920729" sldId="269"/>
        </pc:sldMkLst>
        <pc:inkChg chg="del">
          <ac:chgData name="Andrej Bogdanov (CSD)" userId="54a3fc38-bcd8-4812-b887-b84a314b9e17" providerId="ADAL" clId="{30A35722-734C-084F-B242-509EA33750AE}" dt="2021-01-06T07:50:28.304" v="1938" actId="478"/>
          <ac:inkMkLst>
            <pc:docMk/>
            <pc:sldMk cId="2367920729" sldId="269"/>
            <ac:inkMk id="10" creationId="{29361666-767E-8646-A7BB-3248B9EF041A}"/>
          </ac:inkMkLst>
        </pc:inkChg>
        <pc:inkChg chg="del">
          <ac:chgData name="Andrej Bogdanov (CSD)" userId="54a3fc38-bcd8-4812-b887-b84a314b9e17" providerId="ADAL" clId="{30A35722-734C-084F-B242-509EA33750AE}" dt="2021-01-06T07:50:33.178" v="1940" actId="478"/>
          <ac:inkMkLst>
            <pc:docMk/>
            <pc:sldMk cId="2367920729" sldId="269"/>
            <ac:inkMk id="11" creationId="{D6E80B83-9284-B843-84F2-51BC4917061B}"/>
          </ac:inkMkLst>
        </pc:inkChg>
        <pc:inkChg chg="del">
          <ac:chgData name="Andrej Bogdanov (CSD)" userId="54a3fc38-bcd8-4812-b887-b84a314b9e17" providerId="ADAL" clId="{30A35722-734C-084F-B242-509EA33750AE}" dt="2021-01-06T07:50:34.772" v="1941" actId="478"/>
          <ac:inkMkLst>
            <pc:docMk/>
            <pc:sldMk cId="2367920729" sldId="269"/>
            <ac:inkMk id="12" creationId="{01BE388B-19AB-6D4F-B21B-671F40F1DA3B}"/>
          </ac:inkMkLst>
        </pc:inkChg>
        <pc:inkChg chg="del">
          <ac:chgData name="Andrej Bogdanov (CSD)" userId="54a3fc38-bcd8-4812-b887-b84a314b9e17" providerId="ADAL" clId="{30A35722-734C-084F-B242-509EA33750AE}" dt="2021-01-06T07:50:30.920" v="1939" actId="478"/>
          <ac:inkMkLst>
            <pc:docMk/>
            <pc:sldMk cId="2367920729" sldId="269"/>
            <ac:inkMk id="13" creationId="{A5DA7F32-2F45-0A48-8C1C-A2AAB71EB872}"/>
          </ac:inkMkLst>
        </pc:inkChg>
        <pc:inkChg chg="del">
          <ac:chgData name="Andrej Bogdanov (CSD)" userId="54a3fc38-bcd8-4812-b887-b84a314b9e17" providerId="ADAL" clId="{30A35722-734C-084F-B242-509EA33750AE}" dt="2021-01-06T07:50:36.884" v="1942" actId="478"/>
          <ac:inkMkLst>
            <pc:docMk/>
            <pc:sldMk cId="2367920729" sldId="269"/>
            <ac:inkMk id="14" creationId="{84CD8C85-6E4C-2348-B03A-081767A27AF8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20.497" v="1937" actId="478"/>
        <pc:sldMkLst>
          <pc:docMk/>
          <pc:sldMk cId="115814539" sldId="270"/>
        </pc:sldMkLst>
        <pc:inkChg chg="del">
          <ac:chgData name="Andrej Bogdanov (CSD)" userId="54a3fc38-bcd8-4812-b887-b84a314b9e17" providerId="ADAL" clId="{30A35722-734C-084F-B242-509EA33750AE}" dt="2021-01-06T07:50:18.849" v="1936" actId="478"/>
          <ac:inkMkLst>
            <pc:docMk/>
            <pc:sldMk cId="115814539" sldId="270"/>
            <ac:inkMk id="7" creationId="{7A7D9817-773C-B043-889E-A76737124CF2}"/>
          </ac:inkMkLst>
        </pc:inkChg>
        <pc:inkChg chg="del">
          <ac:chgData name="Andrej Bogdanov (CSD)" userId="54a3fc38-bcd8-4812-b887-b84a314b9e17" providerId="ADAL" clId="{30A35722-734C-084F-B242-509EA33750AE}" dt="2021-01-06T07:50:20.497" v="1937" actId="478"/>
          <ac:inkMkLst>
            <pc:docMk/>
            <pc:sldMk cId="115814539" sldId="270"/>
            <ac:inkMk id="8" creationId="{9BB3381A-168F-5242-BDC6-AF7DC48EFFA5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41.501" v="1943" actId="478"/>
        <pc:sldMkLst>
          <pc:docMk/>
          <pc:sldMk cId="3911810824" sldId="271"/>
        </pc:sldMkLst>
        <pc:inkChg chg="del">
          <ac:chgData name="Andrej Bogdanov (CSD)" userId="54a3fc38-bcd8-4812-b887-b84a314b9e17" providerId="ADAL" clId="{30A35722-734C-084F-B242-509EA33750AE}" dt="2021-01-06T07:50:41.501" v="1943" actId="478"/>
          <ac:inkMkLst>
            <pc:docMk/>
            <pc:sldMk cId="3911810824" sldId="271"/>
            <ac:inkMk id="4" creationId="{165A57D8-CAF6-2842-A31A-C2416369A0DA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49.502" v="1944" actId="478"/>
        <pc:sldMkLst>
          <pc:docMk/>
          <pc:sldMk cId="857692231" sldId="272"/>
        </pc:sldMkLst>
        <pc:inkChg chg="del">
          <ac:chgData name="Andrej Bogdanov (CSD)" userId="54a3fc38-bcd8-4812-b887-b84a314b9e17" providerId="ADAL" clId="{30A35722-734C-084F-B242-509EA33750AE}" dt="2021-01-06T07:50:49.502" v="1944" actId="478"/>
          <ac:inkMkLst>
            <pc:docMk/>
            <pc:sldMk cId="857692231" sldId="272"/>
            <ac:inkMk id="5" creationId="{33EE5B69-02C6-5243-B955-88642E978C1E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1:02.600" v="1947" actId="478"/>
        <pc:sldMkLst>
          <pc:docMk/>
          <pc:sldMk cId="2561039472" sldId="274"/>
        </pc:sldMkLst>
        <pc:inkChg chg="del">
          <ac:chgData name="Andrej Bogdanov (CSD)" userId="54a3fc38-bcd8-4812-b887-b84a314b9e17" providerId="ADAL" clId="{30A35722-734C-084F-B242-509EA33750AE}" dt="2021-01-06T07:50:59.062" v="1945" actId="478"/>
          <ac:inkMkLst>
            <pc:docMk/>
            <pc:sldMk cId="2561039472" sldId="274"/>
            <ac:inkMk id="5" creationId="{B7B167C6-ABF5-C642-9A20-ACE7FCD25A2C}"/>
          </ac:inkMkLst>
        </pc:inkChg>
        <pc:inkChg chg="del">
          <ac:chgData name="Andrej Bogdanov (CSD)" userId="54a3fc38-bcd8-4812-b887-b84a314b9e17" providerId="ADAL" clId="{30A35722-734C-084F-B242-509EA33750AE}" dt="2021-01-06T07:51:00.872" v="1946" actId="478"/>
          <ac:inkMkLst>
            <pc:docMk/>
            <pc:sldMk cId="2561039472" sldId="274"/>
            <ac:inkMk id="12" creationId="{FD8069E6-7B02-3145-8004-1A33379BC0BE}"/>
          </ac:inkMkLst>
        </pc:inkChg>
        <pc:inkChg chg="del">
          <ac:chgData name="Andrej Bogdanov (CSD)" userId="54a3fc38-bcd8-4812-b887-b84a314b9e17" providerId="ADAL" clId="{30A35722-734C-084F-B242-509EA33750AE}" dt="2021-01-06T07:51:02.600" v="1947" actId="478"/>
          <ac:inkMkLst>
            <pc:docMk/>
            <pc:sldMk cId="2561039472" sldId="274"/>
            <ac:inkMk id="13" creationId="{D75C364D-69C1-474B-8484-E494D74FF5E4}"/>
          </ac:inkMkLst>
        </pc:inkChg>
      </pc:sldChg>
      <pc:sldChg chg="addSp delSp modSp new mod modClrScheme chgLayout">
        <pc:chgData name="Andrej Bogdanov (CSD)" userId="54a3fc38-bcd8-4812-b887-b84a314b9e17" providerId="ADAL" clId="{30A35722-734C-084F-B242-509EA33750AE}" dt="2021-01-06T03:42:42.596" v="924" actId="20577"/>
        <pc:sldMkLst>
          <pc:docMk/>
          <pc:sldMk cId="1985372151" sldId="290"/>
        </pc:sldMkLst>
        <pc:spChg chg="add del mod">
          <ac:chgData name="Andrej Bogdanov (CSD)" userId="54a3fc38-bcd8-4812-b887-b84a314b9e17" providerId="ADAL" clId="{30A35722-734C-084F-B242-509EA33750AE}" dt="2021-01-06T02:41:57.311" v="36" actId="478"/>
          <ac:spMkLst>
            <pc:docMk/>
            <pc:sldMk cId="1985372151" sldId="290"/>
            <ac:spMk id="2" creationId="{0B1E607F-1DCF-434F-AE8C-4D48FAE637A1}"/>
          </ac:spMkLst>
        </pc:spChg>
        <pc:spChg chg="add mod">
          <ac:chgData name="Andrej Bogdanov (CSD)" userId="54a3fc38-bcd8-4812-b887-b84a314b9e17" providerId="ADAL" clId="{30A35722-734C-084F-B242-509EA33750AE}" dt="2021-01-06T03:42:42.596" v="924" actId="20577"/>
          <ac:spMkLst>
            <pc:docMk/>
            <pc:sldMk cId="1985372151" sldId="290"/>
            <ac:spMk id="3" creationId="{EF5C1324-CD6E-CA4C-BF1C-29612B8B9349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" creationId="{602978E7-69C7-0844-BDA2-CCD5FE53E049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5" creationId="{484F20C9-DCEA-2C46-A0E7-B8F168D78D08}"/>
          </ac:spMkLst>
        </pc:spChg>
        <pc:spChg chg="add del mod">
          <ac:chgData name="Andrej Bogdanov (CSD)" userId="54a3fc38-bcd8-4812-b887-b84a314b9e17" providerId="ADAL" clId="{30A35722-734C-084F-B242-509EA33750AE}" dt="2021-01-06T03:22:25.709" v="143" actId="478"/>
          <ac:spMkLst>
            <pc:docMk/>
            <pc:sldMk cId="1985372151" sldId="290"/>
            <ac:spMk id="6" creationId="{FD6EAA35-FA69-1142-9076-45CB7B087BFE}"/>
          </ac:spMkLst>
        </pc:spChg>
        <pc:spChg chg="add del mod">
          <ac:chgData name="Andrej Bogdanov (CSD)" userId="54a3fc38-bcd8-4812-b887-b84a314b9e17" providerId="ADAL" clId="{30A35722-734C-084F-B242-509EA33750AE}" dt="2021-01-06T03:22:23.545" v="142" actId="478"/>
          <ac:spMkLst>
            <pc:docMk/>
            <pc:sldMk cId="1985372151" sldId="290"/>
            <ac:spMk id="7" creationId="{369ECE79-97E1-804E-8C0B-024A1FCDCB85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11" creationId="{C18F91B4-B5FD-484C-B1A6-E1A9429CF97F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30" creationId="{7058502F-DCD8-7F49-AE1A-2FE6D07E6C2E}"/>
          </ac:spMkLst>
        </pc:spChg>
        <pc:spChg chg="add del mod">
          <ac:chgData name="Andrej Bogdanov (CSD)" userId="54a3fc38-bcd8-4812-b887-b84a314b9e17" providerId="ADAL" clId="{30A35722-734C-084F-B242-509EA33750AE}" dt="2021-01-06T03:23:48.488" v="145" actId="478"/>
          <ac:spMkLst>
            <pc:docMk/>
            <pc:sldMk cId="1985372151" sldId="290"/>
            <ac:spMk id="31" creationId="{CB34AFE6-1C62-394E-BA65-BCE23C7BA227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38" creationId="{51D06139-8E20-1046-9FCE-D18AD7EC8970}"/>
          </ac:spMkLst>
        </pc:spChg>
        <pc:spChg chg="add mod">
          <ac:chgData name="Andrej Bogdanov (CSD)" userId="54a3fc38-bcd8-4812-b887-b84a314b9e17" providerId="ADAL" clId="{30A35722-734C-084F-B242-509EA33750AE}" dt="2021-01-06T03:39:18.186" v="830" actId="20577"/>
          <ac:spMkLst>
            <pc:docMk/>
            <pc:sldMk cId="1985372151" sldId="290"/>
            <ac:spMk id="40" creationId="{E6C5114F-1826-A24C-B88F-C7F77BC36039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1" creationId="{0B15F944-46BD-BE4E-90AC-A110EBCC699B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2" creationId="{6DD299A4-1143-6C46-8CD6-E96DDFE39EC0}"/>
          </ac:spMkLst>
        </pc:spChg>
        <pc:spChg chg="add del mod">
          <ac:chgData name="Andrej Bogdanov (CSD)" userId="54a3fc38-bcd8-4812-b887-b84a314b9e17" providerId="ADAL" clId="{30A35722-734C-084F-B242-509EA33750AE}" dt="2021-01-06T03:39:00.625" v="809" actId="478"/>
          <ac:spMkLst>
            <pc:docMk/>
            <pc:sldMk cId="1985372151" sldId="290"/>
            <ac:spMk id="43" creationId="{361C6FCE-6E83-5F40-9626-8D8295EAD732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4" creationId="{6D5FFAA9-29C2-4B4C-8B3A-CBEDED623AD8}"/>
          </ac:spMkLst>
        </pc:spChg>
        <pc:spChg chg="add mod">
          <ac:chgData name="Andrej Bogdanov (CSD)" userId="54a3fc38-bcd8-4812-b887-b84a314b9e17" providerId="ADAL" clId="{30A35722-734C-084F-B242-509EA33750AE}" dt="2021-01-06T03:41:50.670" v="905" actId="20577"/>
          <ac:spMkLst>
            <pc:docMk/>
            <pc:sldMk cId="1985372151" sldId="290"/>
            <ac:spMk id="45" creationId="{A7A342E5-438C-3D4F-B347-52B969196554}"/>
          </ac:spMkLst>
        </pc:spChg>
        <pc:grpChg chg="add del mod">
          <ac:chgData name="Andrej Bogdanov (CSD)" userId="54a3fc38-bcd8-4812-b887-b84a314b9e17" providerId="ADAL" clId="{30A35722-734C-084F-B242-509EA33750AE}" dt="2021-01-06T03:34:38.017" v="644" actId="478"/>
          <ac:grpSpMkLst>
            <pc:docMk/>
            <pc:sldMk cId="1985372151" sldId="290"/>
            <ac:grpSpMk id="32" creationId="{6C3FEE47-D02A-A044-A3F4-E8B63A972609}"/>
          </ac:grpSpMkLst>
        </pc:grp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3" creationId="{229ED1B8-8E42-A049-8F94-FF5C7F01FE6A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4" creationId="{BBC692B9-5E45-6C41-9F2A-1A4CB773B572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5" creationId="{A9032986-2A13-6748-A20A-2AA8760A27F7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6" creationId="{8F24D277-BEFD-F247-9A9F-FACE47899E7D}"/>
          </ac:picMkLst>
        </pc:picChg>
        <pc:picChg chg="add mod">
          <ac:chgData name="Andrej Bogdanov (CSD)" userId="54a3fc38-bcd8-4812-b887-b84a314b9e17" providerId="ADAL" clId="{30A35722-734C-084F-B242-509EA33750AE}" dt="2021-01-06T03:39:10.571" v="826" actId="1035"/>
          <ac:picMkLst>
            <pc:docMk/>
            <pc:sldMk cId="1985372151" sldId="290"/>
            <ac:picMk id="39" creationId="{7C5D70B7-298A-8C43-B61F-3A3A2645EC97}"/>
          </ac:picMkLst>
        </pc:pic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8" creationId="{446E115C-CB3C-8B41-99B8-EE508ABC216E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9" creationId="{C37C5A2E-AEBE-FC47-B6D3-736CB06ADCD0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10" creationId="{CF782B92-CB05-4F4F-A966-F671533F6AAF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2" creationId="{ED889458-DB43-9F4B-9CAA-71BA0D5B992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3" creationId="{AC8D0163-AAF1-1042-B4A3-BBF78E7486E4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4" creationId="{32A82A2A-A4D8-4A42-AF00-09FB0C20E196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5" creationId="{C04619C2-F66F-DE40-A744-7DD89C775D4B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6" creationId="{07AE8258-58FE-6640-954F-1127B64C2493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7" creationId="{E61A35EE-E462-5443-97F7-D790F38CF35D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8" creationId="{1561804A-71B2-A04B-BC06-0DAE3C436233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9" creationId="{E16A199A-7A0C-F14E-B3FD-D6D273C83B8F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0" creationId="{B72286C9-9E4E-5C4B-8C57-8BA73BA1F1D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1" creationId="{A6B7AC97-DA02-924E-BFB5-F634AB372711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2" creationId="{D395BBCA-6BDD-6D4A-800D-72902227BF8D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3" creationId="{0F64304F-7FEA-644C-9B5D-AC9BF5EF3515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4" creationId="{08CE232E-715C-D940-83FF-0F4C3ED8A94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5" creationId="{430C1858-BDD1-D641-B14A-104AD2C77211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6" creationId="{88FA6F12-1A6D-3845-B38E-FF5E9928D6A7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7" creationId="{9F6162C3-09B4-B24B-BC9E-B2A406EC52A0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8" creationId="{A5F3D433-D901-5348-9AF8-0058947C66C3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9" creationId="{D184307D-B284-F14D-9681-6F234B9EB93D}"/>
          </ac:cxnSpMkLst>
        </pc:cxnChg>
      </pc:sldChg>
      <pc:sldChg chg="addSp delSp modSp new mod">
        <pc:chgData name="Andrej Bogdanov (CSD)" userId="54a3fc38-bcd8-4812-b887-b84a314b9e17" providerId="ADAL" clId="{30A35722-734C-084F-B242-509EA33750AE}" dt="2021-01-06T07:18:39.931" v="1507" actId="1038"/>
        <pc:sldMkLst>
          <pc:docMk/>
          <pc:sldMk cId="2008524110" sldId="291"/>
        </pc:sldMkLst>
        <pc:spChg chg="mod">
          <ac:chgData name="Andrej Bogdanov (CSD)" userId="54a3fc38-bcd8-4812-b887-b84a314b9e17" providerId="ADAL" clId="{30A35722-734C-084F-B242-509EA33750AE}" dt="2021-01-06T03:58:54.116" v="1034" actId="20577"/>
          <ac:spMkLst>
            <pc:docMk/>
            <pc:sldMk cId="2008524110" sldId="291"/>
            <ac:spMk id="2" creationId="{71018443-A3FA-3B4F-A90F-D7D66A971CBF}"/>
          </ac:spMkLst>
        </pc:spChg>
        <pc:spChg chg="add del mod">
          <ac:chgData name="Andrej Bogdanov (CSD)" userId="54a3fc38-bcd8-4812-b887-b84a314b9e17" providerId="ADAL" clId="{30A35722-734C-084F-B242-509EA33750AE}" dt="2021-01-06T03:43:05.436" v="947" actId="478"/>
          <ac:spMkLst>
            <pc:docMk/>
            <pc:sldMk cId="2008524110" sldId="291"/>
            <ac:spMk id="3" creationId="{CFFD2B0A-AC61-DE46-A1EF-FD77CB4AE59A}"/>
          </ac:spMkLst>
        </pc:spChg>
        <pc:spChg chg="add del mod">
          <ac:chgData name="Andrej Bogdanov (CSD)" userId="54a3fc38-bcd8-4812-b887-b84a314b9e17" providerId="ADAL" clId="{30A35722-734C-084F-B242-509EA33750AE}" dt="2021-01-06T03:31:13.390" v="523" actId="478"/>
          <ac:spMkLst>
            <pc:docMk/>
            <pc:sldMk cId="2008524110" sldId="291"/>
            <ac:spMk id="4" creationId="{26A745A3-4F7B-8447-91EC-4B45BC3E4082}"/>
          </ac:spMkLst>
        </pc:spChg>
        <pc:spChg chg="add del mod">
          <ac:chgData name="Andrej Bogdanov (CSD)" userId="54a3fc38-bcd8-4812-b887-b84a314b9e17" providerId="ADAL" clId="{30A35722-734C-084F-B242-509EA33750AE}" dt="2021-01-06T03:31:15.419" v="524" actId="478"/>
          <ac:spMkLst>
            <pc:docMk/>
            <pc:sldMk cId="2008524110" sldId="291"/>
            <ac:spMk id="5" creationId="{C46DE789-9F80-5546-9573-6EB4595779F4}"/>
          </ac:spMkLst>
        </pc:spChg>
        <pc:spChg chg="add del mod">
          <ac:chgData name="Andrej Bogdanov (CSD)" userId="54a3fc38-bcd8-4812-b887-b84a314b9e17" providerId="ADAL" clId="{30A35722-734C-084F-B242-509EA33750AE}" dt="2021-01-06T03:43:07.841" v="948" actId="478"/>
          <ac:spMkLst>
            <pc:docMk/>
            <pc:sldMk cId="2008524110" sldId="291"/>
            <ac:spMk id="6" creationId="{B8B16726-C1B8-6049-A0DE-9AC27EE66968}"/>
          </ac:spMkLst>
        </pc:spChg>
        <pc:spChg chg="add mod">
          <ac:chgData name="Andrej Bogdanov (CSD)" userId="54a3fc38-bcd8-4812-b887-b84a314b9e17" providerId="ADAL" clId="{30A35722-734C-084F-B242-509EA33750AE}" dt="2021-01-06T07:18:24.448" v="1492" actId="1035"/>
          <ac:spMkLst>
            <pc:docMk/>
            <pc:sldMk cId="2008524110" sldId="291"/>
            <ac:spMk id="8" creationId="{268AD2A9-602F-1646-9E5A-CBF1407D5FA8}"/>
          </ac:spMkLst>
        </pc:spChg>
        <pc:spChg chg="add del mod">
          <ac:chgData name="Andrej Bogdanov (CSD)" userId="54a3fc38-bcd8-4812-b887-b84a314b9e17" providerId="ADAL" clId="{30A35722-734C-084F-B242-509EA33750AE}" dt="2021-01-06T03:43:09.721" v="949" actId="478"/>
          <ac:spMkLst>
            <pc:docMk/>
            <pc:sldMk cId="2008524110" sldId="291"/>
            <ac:spMk id="9" creationId="{BA181863-587E-534F-B24A-FEF12BE96954}"/>
          </ac:spMkLst>
        </pc:spChg>
        <pc:spChg chg="add mod">
          <ac:chgData name="Andrej Bogdanov (CSD)" userId="54a3fc38-bcd8-4812-b887-b84a314b9e17" providerId="ADAL" clId="{30A35722-734C-084F-B242-509EA33750AE}" dt="2021-01-06T07:18:39.931" v="1507" actId="1038"/>
          <ac:spMkLst>
            <pc:docMk/>
            <pc:sldMk cId="2008524110" sldId="291"/>
            <ac:spMk id="11" creationId="{C4CD2FFD-1A79-6C41-8D16-5EA13AC4C90B}"/>
          </ac:spMkLst>
        </pc:spChg>
        <pc:spChg chg="add mod">
          <ac:chgData name="Andrej Bogdanov (CSD)" userId="54a3fc38-bcd8-4812-b887-b84a314b9e17" providerId="ADAL" clId="{30A35722-734C-084F-B242-509EA33750AE}" dt="2021-01-06T04:04:11.360" v="1304" actId="1076"/>
          <ac:spMkLst>
            <pc:docMk/>
            <pc:sldMk cId="2008524110" sldId="291"/>
            <ac:spMk id="12" creationId="{B547CA16-66ED-A441-A1CB-9C3366A88A24}"/>
          </ac:spMkLst>
        </pc:spChg>
        <pc:picChg chg="add mod">
          <ac:chgData name="Andrej Bogdanov (CSD)" userId="54a3fc38-bcd8-4812-b887-b84a314b9e17" providerId="ADAL" clId="{30A35722-734C-084F-B242-509EA33750AE}" dt="2021-01-06T07:18:36.452" v="1501" actId="1038"/>
          <ac:picMkLst>
            <pc:docMk/>
            <pc:sldMk cId="2008524110" sldId="291"/>
            <ac:picMk id="7" creationId="{D0869826-0D00-B643-B1C7-FB644FEE5D55}"/>
          </ac:picMkLst>
        </pc:picChg>
        <pc:picChg chg="add del mod">
          <ac:chgData name="Andrej Bogdanov (CSD)" userId="54a3fc38-bcd8-4812-b887-b84a314b9e17" providerId="ADAL" clId="{30A35722-734C-084F-B242-509EA33750AE}" dt="2021-01-06T04:02:52.299" v="1172" actId="478"/>
          <ac:picMkLst>
            <pc:docMk/>
            <pc:sldMk cId="2008524110" sldId="291"/>
            <ac:picMk id="10" creationId="{1E70AAAE-8913-4145-AEEB-BC3308D31C18}"/>
          </ac:picMkLst>
        </pc:picChg>
      </pc:sldChg>
      <pc:sldChg chg="addSp delSp modSp new mod">
        <pc:chgData name="Andrej Bogdanov (CSD)" userId="54a3fc38-bcd8-4812-b887-b84a314b9e17" providerId="ADAL" clId="{30A35722-734C-084F-B242-509EA33750AE}" dt="2021-01-06T07:17:58.067" v="1481" actId="478"/>
        <pc:sldMkLst>
          <pc:docMk/>
          <pc:sldMk cId="3887772425" sldId="292"/>
        </pc:sldMkLst>
        <pc:spChg chg="mod">
          <ac:chgData name="Andrej Bogdanov (CSD)" userId="54a3fc38-bcd8-4812-b887-b84a314b9e17" providerId="ADAL" clId="{30A35722-734C-084F-B242-509EA33750AE}" dt="2021-01-06T04:01:33.796" v="1156" actId="20577"/>
          <ac:spMkLst>
            <pc:docMk/>
            <pc:sldMk cId="3887772425" sldId="292"/>
            <ac:spMk id="2" creationId="{4EB2A304-7C80-2D45-89BF-629A48C86890}"/>
          </ac:spMkLst>
        </pc:spChg>
        <pc:spChg chg="add mod">
          <ac:chgData name="Andrej Bogdanov (CSD)" userId="54a3fc38-bcd8-4812-b887-b84a314b9e17" providerId="ADAL" clId="{30A35722-734C-084F-B242-509EA33750AE}" dt="2021-01-06T07:16:45.992" v="1478" actId="1036"/>
          <ac:spMkLst>
            <pc:docMk/>
            <pc:sldMk cId="3887772425" sldId="292"/>
            <ac:spMk id="7" creationId="{8E77E3C4-F0DC-A441-B883-FEAFA074C29D}"/>
          </ac:spMkLst>
        </pc:spChg>
        <pc:spChg chg="add mod">
          <ac:chgData name="Andrej Bogdanov (CSD)" userId="54a3fc38-bcd8-4812-b887-b84a314b9e17" providerId="ADAL" clId="{30A35722-734C-084F-B242-509EA33750AE}" dt="2021-01-06T07:16:45.992" v="1478" actId="1036"/>
          <ac:spMkLst>
            <pc:docMk/>
            <pc:sldMk cId="3887772425" sldId="292"/>
            <ac:spMk id="8" creationId="{A7A75181-3E93-D342-88AD-E44D67EFF480}"/>
          </ac:spMkLst>
        </pc:spChg>
        <pc:picChg chg="add mod">
          <ac:chgData name="Andrej Bogdanov (CSD)" userId="54a3fc38-bcd8-4812-b887-b84a314b9e17" providerId="ADAL" clId="{30A35722-734C-084F-B242-509EA33750AE}" dt="2021-01-06T07:16:45.992" v="1478" actId="1036"/>
          <ac:picMkLst>
            <pc:docMk/>
            <pc:sldMk cId="3887772425" sldId="292"/>
            <ac:picMk id="6" creationId="{30A59EF6-692B-8F41-96C6-E19757B069DE}"/>
          </ac:picMkLst>
        </pc:picChg>
        <pc:cxnChg chg="add del mod">
          <ac:chgData name="Andrej Bogdanov (CSD)" userId="54a3fc38-bcd8-4812-b887-b84a314b9e17" providerId="ADAL" clId="{30A35722-734C-084F-B242-509EA33750AE}" dt="2021-01-06T04:00:32.556" v="1155" actId="478"/>
          <ac:cxnSpMkLst>
            <pc:docMk/>
            <pc:sldMk cId="3887772425" sldId="292"/>
            <ac:cxnSpMk id="4" creationId="{B09ECFD4-FF8A-8344-A9D9-564EB6D299C4}"/>
          </ac:cxnSpMkLst>
        </pc:cxnChg>
        <pc:cxnChg chg="add del mod">
          <ac:chgData name="Andrej Bogdanov (CSD)" userId="54a3fc38-bcd8-4812-b887-b84a314b9e17" providerId="ADAL" clId="{30A35722-734C-084F-B242-509EA33750AE}" dt="2021-01-06T07:17:58.067" v="1481" actId="478"/>
          <ac:cxnSpMkLst>
            <pc:docMk/>
            <pc:sldMk cId="3887772425" sldId="292"/>
            <ac:cxnSpMk id="10" creationId="{39D486D3-32CA-4E44-A5A8-534ABD0B2D34}"/>
          </ac:cxnSpMkLst>
        </pc:cxnChg>
      </pc:sldChg>
      <pc:sldChg chg="delSp modSp add mod">
        <pc:chgData name="Andrej Bogdanov (CSD)" userId="54a3fc38-bcd8-4812-b887-b84a314b9e17" providerId="ADAL" clId="{30A35722-734C-084F-B242-509EA33750AE}" dt="2021-01-06T07:49:47.408" v="1929" actId="478"/>
        <pc:sldMkLst>
          <pc:docMk/>
          <pc:sldMk cId="3238857303" sldId="293"/>
        </pc:sldMkLst>
        <pc:spChg chg="mod">
          <ac:chgData name="Andrej Bogdanov (CSD)" userId="54a3fc38-bcd8-4812-b887-b84a314b9e17" providerId="ADAL" clId="{30A35722-734C-084F-B242-509EA33750AE}" dt="2021-01-06T07:32:20.318" v="1549" actId="14100"/>
          <ac:spMkLst>
            <pc:docMk/>
            <pc:sldMk cId="3238857303" sldId="293"/>
            <ac:spMk id="2" creationId="{F17ABC63-B9E3-5E49-A765-1C32EA4AE5B6}"/>
          </ac:spMkLst>
        </pc:spChg>
        <pc:inkChg chg="del">
          <ac:chgData name="Andrej Bogdanov (CSD)" userId="54a3fc38-bcd8-4812-b887-b84a314b9e17" providerId="ADAL" clId="{30A35722-734C-084F-B242-509EA33750AE}" dt="2021-01-06T07:49:43.425" v="1926" actId="478"/>
          <ac:inkMkLst>
            <pc:docMk/>
            <pc:sldMk cId="3238857303" sldId="293"/>
            <ac:inkMk id="3" creationId="{5C472771-D7AF-BD4E-B536-806F41BE6AB9}"/>
          </ac:inkMkLst>
        </pc:inkChg>
        <pc:inkChg chg="del">
          <ac:chgData name="Andrej Bogdanov (CSD)" userId="54a3fc38-bcd8-4812-b887-b84a314b9e17" providerId="ADAL" clId="{30A35722-734C-084F-B242-509EA33750AE}" dt="2021-01-06T07:49:42.141" v="1925" actId="478"/>
          <ac:inkMkLst>
            <pc:docMk/>
            <pc:sldMk cId="3238857303" sldId="293"/>
            <ac:inkMk id="4" creationId="{88D53CA0-BBEF-D140-B688-F09654B95A9C}"/>
          </ac:inkMkLst>
        </pc:inkChg>
        <pc:inkChg chg="del">
          <ac:chgData name="Andrej Bogdanov (CSD)" userId="54a3fc38-bcd8-4812-b887-b84a314b9e17" providerId="ADAL" clId="{30A35722-734C-084F-B242-509EA33750AE}" dt="2021-01-06T07:49:44.744" v="1927" actId="478"/>
          <ac:inkMkLst>
            <pc:docMk/>
            <pc:sldMk cId="3238857303" sldId="293"/>
            <ac:inkMk id="5" creationId="{442E01E4-6431-D644-8328-075EB81A57A7}"/>
          </ac:inkMkLst>
        </pc:inkChg>
        <pc:inkChg chg="del">
          <ac:chgData name="Andrej Bogdanov (CSD)" userId="54a3fc38-bcd8-4812-b887-b84a314b9e17" providerId="ADAL" clId="{30A35722-734C-084F-B242-509EA33750AE}" dt="2021-01-06T07:49:46.103" v="1928" actId="478"/>
          <ac:inkMkLst>
            <pc:docMk/>
            <pc:sldMk cId="3238857303" sldId="293"/>
            <ac:inkMk id="6" creationId="{D656808D-7AD5-9A4E-B4FE-4C6E154E411F}"/>
          </ac:inkMkLst>
        </pc:inkChg>
        <pc:inkChg chg="del">
          <ac:chgData name="Andrej Bogdanov (CSD)" userId="54a3fc38-bcd8-4812-b887-b84a314b9e17" providerId="ADAL" clId="{30A35722-734C-084F-B242-509EA33750AE}" dt="2021-01-06T07:49:47.408" v="1929" actId="478"/>
          <ac:inkMkLst>
            <pc:docMk/>
            <pc:sldMk cId="3238857303" sldId="293"/>
            <ac:inkMk id="7" creationId="{DFFEE8E8-ADC7-C642-BF8D-75CE80C7A9C1}"/>
          </ac:inkMkLst>
        </pc:inkChg>
      </pc:sldChg>
      <pc:sldChg chg="addSp delSp modSp add mod modAnim">
        <pc:chgData name="Andrej Bogdanov (CSD)" userId="54a3fc38-bcd8-4812-b887-b84a314b9e17" providerId="ADAL" clId="{30A35722-734C-084F-B242-509EA33750AE}" dt="2021-01-06T07:49:24.627" v="1920" actId="478"/>
        <pc:sldMkLst>
          <pc:docMk/>
          <pc:sldMk cId="3516696549" sldId="294"/>
        </pc:sldMkLst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2" creationId="{F826358E-C4A2-0B40-B283-C3598F115633}"/>
          </ac:spMkLst>
        </pc:spChg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3" creationId="{500137BF-9DC5-014E-A869-B49DAAD2E9C5}"/>
          </ac:spMkLst>
        </pc:spChg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4" creationId="{249AEAEF-115A-5648-9044-368CBB8891E1}"/>
          </ac:spMkLst>
        </pc:spChg>
        <pc:spChg chg="mod">
          <ac:chgData name="Andrej Bogdanov (CSD)" userId="54a3fc38-bcd8-4812-b887-b84a314b9e17" providerId="ADAL" clId="{30A35722-734C-084F-B242-509EA33750AE}" dt="2021-01-06T07:44:15.351" v="1601"/>
          <ac:spMkLst>
            <pc:docMk/>
            <pc:sldMk cId="3516696549" sldId="294"/>
            <ac:spMk id="5" creationId="{606961E9-2E4B-9946-8DAB-E81DA2BF64E9}"/>
          </ac:spMkLst>
        </pc:spChg>
        <pc:spChg chg="add del mod">
          <ac:chgData name="Andrej Bogdanov (CSD)" userId="54a3fc38-bcd8-4812-b887-b84a314b9e17" providerId="ADAL" clId="{30A35722-734C-084F-B242-509EA33750AE}" dt="2021-01-06T07:44:45.242" v="1604"/>
          <ac:spMkLst>
            <pc:docMk/>
            <pc:sldMk cId="3516696549" sldId="294"/>
            <ac:spMk id="11" creationId="{DFFFB3F2-E5AF-2947-9B6D-CB9D9ABA0491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3" creationId="{4717AD1E-7CA0-4845-B744-AA09DB7443A5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4" creationId="{57375DB2-564E-234B-ADE9-0ABC13DD5382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5" creationId="{DD2C0074-882A-E449-A27E-C1B19B4FD22E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6" creationId="{B8C49781-F967-C94F-BA98-C1A3664F2783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7" creationId="{697FF731-70A6-4E4B-A170-137D3C9F6669}"/>
          </ac:spMkLst>
        </pc:spChg>
        <pc:spChg chg="add del mod">
          <ac:chgData name="Andrej Bogdanov (CSD)" userId="54a3fc38-bcd8-4812-b887-b84a314b9e17" providerId="ADAL" clId="{30A35722-734C-084F-B242-509EA33750AE}" dt="2021-01-06T07:44:48.518" v="1606"/>
          <ac:spMkLst>
            <pc:docMk/>
            <pc:sldMk cId="3516696549" sldId="294"/>
            <ac:spMk id="18" creationId="{6626F3C9-7E9C-D44B-B730-3AC40BBEF85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0" creationId="{2B39E8F0-00D3-3D48-A9B4-E300F4D8BDD7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1" creationId="{1244872E-C6DF-3547-B594-951CCDAA626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2" creationId="{7B4E6F94-6154-D349-8C74-0B09F37381A6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3" creationId="{5CB0CF25-DC59-6A4C-A6CC-7126F9B5305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4" creationId="{19933139-1967-A944-B5EA-2685867E7FBF}"/>
          </ac:spMkLst>
        </pc:spChg>
        <pc:grpChg chg="add del mod">
          <ac:chgData name="Andrej Bogdanov (CSD)" userId="54a3fc38-bcd8-4812-b887-b84a314b9e17" providerId="ADAL" clId="{30A35722-734C-084F-B242-509EA33750AE}" dt="2021-01-06T07:44:45.242" v="1604"/>
          <ac:grpSpMkLst>
            <pc:docMk/>
            <pc:sldMk cId="3516696549" sldId="294"/>
            <ac:grpSpMk id="12" creationId="{DF236866-D69C-3844-89FA-880FAB297E21}"/>
          </ac:grpSpMkLst>
        </pc:grpChg>
        <pc:grpChg chg="add del mod">
          <ac:chgData name="Andrej Bogdanov (CSD)" userId="54a3fc38-bcd8-4812-b887-b84a314b9e17" providerId="ADAL" clId="{30A35722-734C-084F-B242-509EA33750AE}" dt="2021-01-06T07:44:48.518" v="1606"/>
          <ac:grpSpMkLst>
            <pc:docMk/>
            <pc:sldMk cId="3516696549" sldId="294"/>
            <ac:grpSpMk id="19" creationId="{38506F1A-E5C4-064F-8C9C-807DE352914A}"/>
          </ac:grpSpMkLst>
        </pc:grpChg>
        <pc:inkChg chg="del">
          <ac:chgData name="Andrej Bogdanov (CSD)" userId="54a3fc38-bcd8-4812-b887-b84a314b9e17" providerId="ADAL" clId="{30A35722-734C-084F-B242-509EA33750AE}" dt="2021-01-06T07:49:23.407" v="1919" actId="478"/>
          <ac:inkMkLst>
            <pc:docMk/>
            <pc:sldMk cId="3516696549" sldId="294"/>
            <ac:inkMk id="6" creationId="{39EE75F6-E432-C347-87A2-503D5CAE6C61}"/>
          </ac:inkMkLst>
        </pc:inkChg>
        <pc:inkChg chg="del">
          <ac:chgData name="Andrej Bogdanov (CSD)" userId="54a3fc38-bcd8-4812-b887-b84a314b9e17" providerId="ADAL" clId="{30A35722-734C-084F-B242-509EA33750AE}" dt="2021-01-06T07:49:20.798" v="1917" actId="478"/>
          <ac:inkMkLst>
            <pc:docMk/>
            <pc:sldMk cId="3516696549" sldId="294"/>
            <ac:inkMk id="7" creationId="{960FEED6-CBCB-684A-BF55-97622CA01F0B}"/>
          </ac:inkMkLst>
        </pc:inkChg>
        <pc:inkChg chg="del">
          <ac:chgData name="Andrej Bogdanov (CSD)" userId="54a3fc38-bcd8-4812-b887-b84a314b9e17" providerId="ADAL" clId="{30A35722-734C-084F-B242-509EA33750AE}" dt="2021-01-06T07:49:24.627" v="1920" actId="478"/>
          <ac:inkMkLst>
            <pc:docMk/>
            <pc:sldMk cId="3516696549" sldId="294"/>
            <ac:inkMk id="8" creationId="{E71F07F7-2490-B141-9D45-01ECB40F2320}"/>
          </ac:inkMkLst>
        </pc:inkChg>
        <pc:inkChg chg="del">
          <ac:chgData name="Andrej Bogdanov (CSD)" userId="54a3fc38-bcd8-4812-b887-b84a314b9e17" providerId="ADAL" clId="{30A35722-734C-084F-B242-509EA33750AE}" dt="2021-01-06T07:49:19.443" v="1916" actId="478"/>
          <ac:inkMkLst>
            <pc:docMk/>
            <pc:sldMk cId="3516696549" sldId="294"/>
            <ac:inkMk id="9" creationId="{7A89D85D-F904-3B45-B1FA-628561A6138A}"/>
          </ac:inkMkLst>
        </pc:inkChg>
        <pc:inkChg chg="del">
          <ac:chgData name="Andrej Bogdanov (CSD)" userId="54a3fc38-bcd8-4812-b887-b84a314b9e17" providerId="ADAL" clId="{30A35722-734C-084F-B242-509EA33750AE}" dt="2021-01-06T07:49:21.986" v="1918" actId="478"/>
          <ac:inkMkLst>
            <pc:docMk/>
            <pc:sldMk cId="3516696549" sldId="294"/>
            <ac:inkMk id="10" creationId="{0099D8B1-DCD0-E245-8EB6-81B0643E27A7}"/>
          </ac:inkMkLst>
        </pc:inkChg>
      </pc:sldChg>
      <pc:sldChg chg="addSp delSp modSp add mod delAnim">
        <pc:chgData name="Andrej Bogdanov (CSD)" userId="54a3fc38-bcd8-4812-b887-b84a314b9e17" providerId="ADAL" clId="{30A35722-734C-084F-B242-509EA33750AE}" dt="2021-01-06T07:47:59.184" v="1895" actId="1076"/>
        <pc:sldMkLst>
          <pc:docMk/>
          <pc:sldMk cId="2515994884" sldId="295"/>
        </pc:sldMkLst>
        <pc:spChg chg="mod">
          <ac:chgData name="Andrej Bogdanov (CSD)" userId="54a3fc38-bcd8-4812-b887-b84a314b9e17" providerId="ADAL" clId="{30A35722-734C-084F-B242-509EA33750AE}" dt="2021-01-06T07:45:12.313" v="1632" actId="20577"/>
          <ac:spMkLst>
            <pc:docMk/>
            <pc:sldMk cId="2515994884" sldId="295"/>
            <ac:spMk id="2" creationId="{2E522858-FFEA-D247-A060-EE4A5106FC01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3" creationId="{3D2D9D66-3048-1047-B19E-88282621C721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4" creationId="{9551BCAD-6859-3347-9790-EEAD5037D46E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5" creationId="{F45E967A-F247-B54C-B179-73CCCF5E8FBC}"/>
          </ac:spMkLst>
        </pc:spChg>
        <pc:spChg chg="mod 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7" creationId="{8FDA7080-C296-FC43-9BB1-6D94D8759B56}"/>
          </ac:spMkLst>
        </pc:spChg>
        <pc:spChg chg="add mod">
          <ac:chgData name="Andrej Bogdanov (CSD)" userId="54a3fc38-bcd8-4812-b887-b84a314b9e17" providerId="ADAL" clId="{30A35722-734C-084F-B242-509EA33750AE}" dt="2021-01-06T07:46:33.912" v="1701" actId="1037"/>
          <ac:spMkLst>
            <pc:docMk/>
            <pc:sldMk cId="2515994884" sldId="295"/>
            <ac:spMk id="8" creationId="{38A455B7-18EB-254C-A504-A6E83A780C59}"/>
          </ac:spMkLst>
        </pc:spChg>
        <pc:spChg chg="mod">
          <ac:chgData name="Andrej Bogdanov (CSD)" userId="54a3fc38-bcd8-4812-b887-b84a314b9e17" providerId="ADAL" clId="{30A35722-734C-084F-B242-509EA33750AE}" dt="2021-01-06T07:47:59.184" v="1895" actId="1076"/>
          <ac:spMkLst>
            <pc:docMk/>
            <pc:sldMk cId="2515994884" sldId="295"/>
            <ac:spMk id="12" creationId="{76FFCDCA-1ACD-A840-8C68-9DD9B554F6B0}"/>
          </ac:spMkLst>
        </pc:spChg>
        <pc:spChg chg="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3" creationId="{BDF523D1-8AA2-8941-BD93-9A3B7C495CA2}"/>
          </ac:spMkLst>
        </pc:spChg>
        <pc:spChg chg="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4" creationId="{94038512-05C0-7442-A784-0D7EC4C8D7DD}"/>
          </ac:spMkLst>
        </pc:spChg>
        <pc:spChg chg="mod 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5" creationId="{E6696C7E-E84A-664A-873C-485A89F1881A}"/>
          </ac:spMkLst>
        </pc:spChg>
        <pc:spChg chg="mod topLvl">
          <ac:chgData name="Andrej Bogdanov (CSD)" userId="54a3fc38-bcd8-4812-b887-b84a314b9e17" providerId="ADAL" clId="{30A35722-734C-084F-B242-509EA33750AE}" dt="2021-01-06T07:47:34.989" v="1855" actId="1035"/>
          <ac:spMkLst>
            <pc:docMk/>
            <pc:sldMk cId="2515994884" sldId="295"/>
            <ac:spMk id="16" creationId="{B92CEFBC-7027-F040-AABC-05005BEE4191}"/>
          </ac:spMkLst>
        </pc:spChg>
        <pc:spChg chg="add mod">
          <ac:chgData name="Andrej Bogdanov (CSD)" userId="54a3fc38-bcd8-4812-b887-b84a314b9e17" providerId="ADAL" clId="{30A35722-734C-084F-B242-509EA33750AE}" dt="2021-01-06T07:47:24.735" v="1811" actId="1037"/>
          <ac:spMkLst>
            <pc:docMk/>
            <pc:sldMk cId="2515994884" sldId="295"/>
            <ac:spMk id="18" creationId="{88C4037C-B1C7-E544-BD9B-3848F5ACAD84}"/>
          </ac:spMkLst>
        </pc:spChg>
        <pc:spChg chg="add mod">
          <ac:chgData name="Andrej Bogdanov (CSD)" userId="54a3fc38-bcd8-4812-b887-b84a314b9e17" providerId="ADAL" clId="{30A35722-734C-084F-B242-509EA33750AE}" dt="2021-01-06T07:47:49.645" v="1894" actId="1037"/>
          <ac:spMkLst>
            <pc:docMk/>
            <pc:sldMk cId="2515994884" sldId="295"/>
            <ac:spMk id="19" creationId="{9D49E54D-40E4-4F44-8A81-79C3DD1D1BE4}"/>
          </ac:spMkLst>
        </pc:spChg>
        <pc:grpChg chg="del mod">
          <ac:chgData name="Andrej Bogdanov (CSD)" userId="54a3fc38-bcd8-4812-b887-b84a314b9e17" providerId="ADAL" clId="{30A35722-734C-084F-B242-509EA33750AE}" dt="2021-01-06T07:47:09.342" v="1725" actId="165"/>
          <ac:grpSpMkLst>
            <pc:docMk/>
            <pc:sldMk cId="2515994884" sldId="295"/>
            <ac:grpSpMk id="17" creationId="{6151F6D4-8158-9C4F-95BE-2091A3A9CE70}"/>
          </ac:grpSpMkLst>
        </pc:grpChg>
        <pc:cxnChg chg="del">
          <ac:chgData name="Andrej Bogdanov (CSD)" userId="54a3fc38-bcd8-4812-b887-b84a314b9e17" providerId="ADAL" clId="{30A35722-734C-084F-B242-509EA33750AE}" dt="2021-01-06T07:45:37.961" v="1652" actId="478"/>
          <ac:cxnSpMkLst>
            <pc:docMk/>
            <pc:sldMk cId="2515994884" sldId="295"/>
            <ac:cxnSpMk id="6" creationId="{08754F78-51D1-A749-B945-BB13E6A645C0}"/>
          </ac:cxnSpMkLst>
        </pc:cxnChg>
      </pc:sldChg>
      <pc:sldMasterChg chg="modSldLayout">
        <pc:chgData name="Andrej Bogdanov (CSD)" userId="54a3fc38-bcd8-4812-b887-b84a314b9e17" providerId="ADAL" clId="{30A35722-734C-084F-B242-509EA33750AE}" dt="2021-01-06T02:18:19.077" v="2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30A35722-734C-084F-B242-509EA33750AE}" dt="2021-01-06T02:18:19.077" v="2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30A35722-734C-084F-B242-509EA33750AE}" dt="2021-01-06T02:18:17.129" v="0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  <pc:spChg chg="mod">
            <ac:chgData name="Andrej Bogdanov (CSD)" userId="54a3fc38-bcd8-4812-b887-b84a314b9e17" providerId="ADAL" clId="{30A35722-734C-084F-B242-509EA33750AE}" dt="2021-01-06T02:18:19.077" v="2" actId="20577"/>
            <ac:spMkLst>
              <pc:docMk/>
              <pc:sldMasterMk cId="1738249460" sldId="2147483648"/>
              <pc:sldLayoutMk cId="627174142" sldId="2147483649"/>
              <ac:spMk id="9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8F3F2485-A5D7-3941-8D33-08765528AC49}"/>
    <pc:docChg chg="undo custSel addSld modSld">
      <pc:chgData name="Andrej Bogdanov (CSD)" userId="54a3fc38-bcd8-4812-b887-b84a314b9e17" providerId="ADAL" clId="{8F3F2485-A5D7-3941-8D33-08765528AC49}" dt="2021-03-03T13:41:06.578" v="335" actId="7634"/>
      <pc:docMkLst>
        <pc:docMk/>
      </pc:docMkLst>
      <pc:sldChg chg="addSp modSp">
        <pc:chgData name="Andrej Bogdanov (CSD)" userId="54a3fc38-bcd8-4812-b887-b84a314b9e17" providerId="ADAL" clId="{8F3F2485-A5D7-3941-8D33-08765528AC49}" dt="2021-02-22T07:54:01.431" v="6"/>
        <pc:sldMkLst>
          <pc:docMk/>
          <pc:sldMk cId="1171049812" sldId="305"/>
        </pc:sldMkLst>
        <pc:inkChg chg="add mod modStrokes">
          <ac:chgData name="Andrej Bogdanov (CSD)" userId="54a3fc38-bcd8-4812-b887-b84a314b9e17" providerId="ADAL" clId="{8F3F2485-A5D7-3941-8D33-08765528AC49}" dt="2021-02-22T07:54:01.431" v="6"/>
          <ac:inkMkLst>
            <pc:docMk/>
            <pc:sldMk cId="1171049812" sldId="305"/>
            <ac:inkMk id="2" creationId="{50351F20-638C-244A-9370-EE6AEE930AD9}"/>
          </ac:inkMkLst>
        </pc:inkChg>
      </pc:sldChg>
      <pc:sldChg chg="addSp delSp modSp">
        <pc:chgData name="Andrej Bogdanov (CSD)" userId="54a3fc38-bcd8-4812-b887-b84a314b9e17" providerId="ADAL" clId="{8F3F2485-A5D7-3941-8D33-08765528AC49}" dt="2021-02-22T08:01:11.586" v="73" actId="7634"/>
        <pc:sldMkLst>
          <pc:docMk/>
          <pc:sldMk cId="2592757567" sldId="324"/>
        </pc:sldMkLst>
        <pc:inkChg chg="add del mod modStrokes">
          <ac:chgData name="Andrej Bogdanov (CSD)" userId="54a3fc38-bcd8-4812-b887-b84a314b9e17" providerId="ADAL" clId="{8F3F2485-A5D7-3941-8D33-08765528AC49}" dt="2021-02-22T08:00:41.467" v="72"/>
          <ac:inkMkLst>
            <pc:docMk/>
            <pc:sldMk cId="2592757567" sldId="324"/>
            <ac:inkMk id="5" creationId="{1286000D-608B-BE42-BC9C-618CE83A7FA0}"/>
          </ac:inkMkLst>
        </pc:inkChg>
        <pc:inkChg chg="add">
          <ac:chgData name="Andrej Bogdanov (CSD)" userId="54a3fc38-bcd8-4812-b887-b84a314b9e17" providerId="ADAL" clId="{8F3F2485-A5D7-3941-8D33-08765528AC49}" dt="2021-02-22T08:01:11.586" v="73" actId="7634"/>
          <ac:inkMkLst>
            <pc:docMk/>
            <pc:sldMk cId="2592757567" sldId="324"/>
            <ac:inkMk id="7" creationId="{426EF4D9-9102-8841-A246-01094440FE67}"/>
          </ac:inkMkLst>
        </pc:inkChg>
      </pc:sldChg>
      <pc:sldChg chg="addSp modSp">
        <pc:chgData name="Andrej Bogdanov (CSD)" userId="54a3fc38-bcd8-4812-b887-b84a314b9e17" providerId="ADAL" clId="{8F3F2485-A5D7-3941-8D33-08765528AC49}" dt="2021-02-22T08:02:20.650" v="79" actId="7634"/>
        <pc:sldMkLst>
          <pc:docMk/>
          <pc:sldMk cId="3333352670" sldId="325"/>
        </pc:sldMkLst>
        <pc:inkChg chg="add mod modStrokes">
          <ac:chgData name="Andrej Bogdanov (CSD)" userId="54a3fc38-bcd8-4812-b887-b84a314b9e17" providerId="ADAL" clId="{8F3F2485-A5D7-3941-8D33-08765528AC49}" dt="2021-02-22T08:01:38.524" v="78" actId="1076"/>
          <ac:inkMkLst>
            <pc:docMk/>
            <pc:sldMk cId="3333352670" sldId="325"/>
            <ac:inkMk id="4" creationId="{AB1AE69A-B7FE-9C4B-B3E1-08444687F6A2}"/>
          </ac:inkMkLst>
        </pc:inkChg>
        <pc:inkChg chg="add">
          <ac:chgData name="Andrej Bogdanov (CSD)" userId="54a3fc38-bcd8-4812-b887-b84a314b9e17" providerId="ADAL" clId="{8F3F2485-A5D7-3941-8D33-08765528AC49}" dt="2021-02-22T08:02:20.650" v="79" actId="7634"/>
          <ac:inkMkLst>
            <pc:docMk/>
            <pc:sldMk cId="3333352670" sldId="325"/>
            <ac:inkMk id="5" creationId="{EAE07D27-4D26-E645-B3A9-261F1595D8C2}"/>
          </ac:inkMkLst>
        </pc:inkChg>
      </pc:sldChg>
      <pc:sldChg chg="addSp delSp modSp">
        <pc:chgData name="Andrej Bogdanov (CSD)" userId="54a3fc38-bcd8-4812-b887-b84a314b9e17" providerId="ADAL" clId="{8F3F2485-A5D7-3941-8D33-08765528AC49}" dt="2021-02-22T08:00:10.987" v="65" actId="7634"/>
        <pc:sldMkLst>
          <pc:docMk/>
          <pc:sldMk cId="1854997407" sldId="326"/>
        </pc:sldMkLst>
        <pc:grpChg chg="add del">
          <ac:chgData name="Andrej Bogdanov (CSD)" userId="54a3fc38-bcd8-4812-b887-b84a314b9e17" providerId="ADAL" clId="{8F3F2485-A5D7-3941-8D33-08765528AC49}" dt="2021-02-22T07:58:53.979" v="56"/>
          <ac:grpSpMkLst>
            <pc:docMk/>
            <pc:sldMk cId="1854997407" sldId="326"/>
            <ac:grpSpMk id="16" creationId="{F7F67F9E-6F2B-8542-A4A4-ABDBC3767D06}"/>
          </ac:grpSpMkLst>
        </pc:grpChg>
        <pc:inkChg chg="add mod modStrokes">
          <ac:chgData name="Andrej Bogdanov (CSD)" userId="54a3fc38-bcd8-4812-b887-b84a314b9e17" providerId="ADAL" clId="{8F3F2485-A5D7-3941-8D33-08765528AC49}" dt="2021-02-22T08:00:02.801" v="64"/>
          <ac:inkMkLst>
            <pc:docMk/>
            <pc:sldMk cId="1854997407" sldId="326"/>
            <ac:inkMk id="4" creationId="{C20A7A05-F44A-7D4A-B675-C159A2CAD62A}"/>
          </ac:inkMkLst>
        </pc:inkChg>
        <pc:inkChg chg="add mod modStrokes">
          <ac:chgData name="Andrej Bogdanov (CSD)" userId="54a3fc38-bcd8-4812-b887-b84a314b9e17" providerId="ADAL" clId="{8F3F2485-A5D7-3941-8D33-08765528AC49}" dt="2021-02-22T07:59:03.242" v="61"/>
          <ac:inkMkLst>
            <pc:docMk/>
            <pc:sldMk cId="1854997407" sldId="326"/>
            <ac:inkMk id="8" creationId="{3171D9B8-F023-1C46-88BB-0AC61DBD4394}"/>
          </ac:inkMkLst>
        </pc:inkChg>
        <pc:inkChg chg="add mod">
          <ac:chgData name="Andrej Bogdanov (CSD)" userId="54a3fc38-bcd8-4812-b887-b84a314b9e17" providerId="ADAL" clId="{8F3F2485-A5D7-3941-8D33-08765528AC49}" dt="2021-02-22T07:59:14.075" v="62" actId="1076"/>
          <ac:inkMkLst>
            <pc:docMk/>
            <pc:sldMk cId="1854997407" sldId="326"/>
            <ac:inkMk id="13" creationId="{771EAD64-0B8F-8646-972E-7591A692334D}"/>
          </ac:inkMkLst>
        </pc:inkChg>
        <pc:inkChg chg="add del topLvl">
          <ac:chgData name="Andrej Bogdanov (CSD)" userId="54a3fc38-bcd8-4812-b887-b84a314b9e17" providerId="ADAL" clId="{8F3F2485-A5D7-3941-8D33-08765528AC49}" dt="2021-02-22T07:58:53.979" v="56"/>
          <ac:inkMkLst>
            <pc:docMk/>
            <pc:sldMk cId="1854997407" sldId="326"/>
            <ac:inkMk id="14" creationId="{991AFCFC-C646-C447-92E0-390367FED62A}"/>
          </ac:inkMkLst>
        </pc:inkChg>
        <pc:inkChg chg="add del topLvl">
          <ac:chgData name="Andrej Bogdanov (CSD)" userId="54a3fc38-bcd8-4812-b887-b84a314b9e17" providerId="ADAL" clId="{8F3F2485-A5D7-3941-8D33-08765528AC49}" dt="2021-02-22T07:58:54.004" v="58"/>
          <ac:inkMkLst>
            <pc:docMk/>
            <pc:sldMk cId="1854997407" sldId="326"/>
            <ac:inkMk id="15" creationId="{BDA06DFB-1551-BF4A-951A-BDD354FA7694}"/>
          </ac:inkMkLst>
        </pc:inkChg>
        <pc:inkChg chg="add mod">
          <ac:chgData name="Andrej Bogdanov (CSD)" userId="54a3fc38-bcd8-4812-b887-b84a314b9e17" providerId="ADAL" clId="{8F3F2485-A5D7-3941-8D33-08765528AC49}" dt="2021-02-22T07:59:14.075" v="62" actId="1076"/>
          <ac:inkMkLst>
            <pc:docMk/>
            <pc:sldMk cId="1854997407" sldId="326"/>
            <ac:inkMk id="17" creationId="{A0843C06-B4C1-BA4C-9111-209BFF113DD3}"/>
          </ac:inkMkLst>
        </pc:inkChg>
        <pc:inkChg chg="add">
          <ac:chgData name="Andrej Bogdanov (CSD)" userId="54a3fc38-bcd8-4812-b887-b84a314b9e17" providerId="ADAL" clId="{8F3F2485-A5D7-3941-8D33-08765528AC49}" dt="2021-02-22T07:59:52.436" v="63" actId="7634"/>
          <ac:inkMkLst>
            <pc:docMk/>
            <pc:sldMk cId="1854997407" sldId="326"/>
            <ac:inkMk id="18" creationId="{15E68248-C10B-9849-8980-EB347C64FEF6}"/>
          </ac:inkMkLst>
        </pc:inkChg>
        <pc:inkChg chg="add">
          <ac:chgData name="Andrej Bogdanov (CSD)" userId="54a3fc38-bcd8-4812-b887-b84a314b9e17" providerId="ADAL" clId="{8F3F2485-A5D7-3941-8D33-08765528AC49}" dt="2021-02-22T08:00:10.987" v="65" actId="7634"/>
          <ac:inkMkLst>
            <pc:docMk/>
            <pc:sldMk cId="1854997407" sldId="326"/>
            <ac:inkMk id="19" creationId="{C6DCB7F8-913C-F440-AAA6-D7ECAFF8A415}"/>
          </ac:inkMkLst>
        </pc:inkChg>
      </pc:sldChg>
      <pc:sldChg chg="addSp modSp">
        <pc:chgData name="Andrej Bogdanov (CSD)" userId="54a3fc38-bcd8-4812-b887-b84a314b9e17" providerId="ADAL" clId="{8F3F2485-A5D7-3941-8D33-08765528AC49}" dt="2021-02-22T08:00:24.579" v="70"/>
        <pc:sldMkLst>
          <pc:docMk/>
          <pc:sldMk cId="952276677" sldId="327"/>
        </pc:sldMkLst>
        <pc:inkChg chg="add mod modStrokes">
          <ac:chgData name="Andrej Bogdanov (CSD)" userId="54a3fc38-bcd8-4812-b887-b84a314b9e17" providerId="ADAL" clId="{8F3F2485-A5D7-3941-8D33-08765528AC49}" dt="2021-02-22T08:00:24.579" v="70"/>
          <ac:inkMkLst>
            <pc:docMk/>
            <pc:sldMk cId="952276677" sldId="327"/>
            <ac:inkMk id="4" creationId="{4CDCD65A-421C-9D42-AB14-4965A11D7012}"/>
          </ac:inkMkLst>
        </pc:inkChg>
      </pc:sldChg>
      <pc:sldChg chg="addSp delSp modSp">
        <pc:chgData name="Andrej Bogdanov (CSD)" userId="54a3fc38-bcd8-4812-b887-b84a314b9e17" providerId="ADAL" clId="{8F3F2485-A5D7-3941-8D33-08765528AC49}" dt="2021-03-03T09:24:28.993" v="323" actId="7634"/>
        <pc:sldMkLst>
          <pc:docMk/>
          <pc:sldMk cId="2508502271" sldId="328"/>
        </pc:sldMkLst>
        <pc:inkChg chg="add mod modStrokes">
          <ac:chgData name="Andrej Bogdanov (CSD)" userId="54a3fc38-bcd8-4812-b887-b84a314b9e17" providerId="ADAL" clId="{8F3F2485-A5D7-3941-8D33-08765528AC49}" dt="2021-03-03T09:23:55.913" v="322"/>
          <ac:inkMkLst>
            <pc:docMk/>
            <pc:sldMk cId="2508502271" sldId="328"/>
            <ac:inkMk id="3" creationId="{074BECB9-3820-7E43-929D-CEFFA83ACD70}"/>
          </ac:inkMkLst>
        </pc:inkChg>
        <pc:inkChg chg="add mod modStrokes">
          <ac:chgData name="Andrej Bogdanov (CSD)" userId="54a3fc38-bcd8-4812-b887-b84a314b9e17" providerId="ADAL" clId="{8F3F2485-A5D7-3941-8D33-08765528AC49}" dt="2021-02-22T08:06:41.608" v="98"/>
          <ac:inkMkLst>
            <pc:docMk/>
            <pc:sldMk cId="2508502271" sldId="328"/>
            <ac:inkMk id="4" creationId="{8F11730B-399D-7446-A153-20B859A1A54C}"/>
          </ac:inkMkLst>
        </pc:inkChg>
        <pc:inkChg chg="add del">
          <ac:chgData name="Andrej Bogdanov (CSD)" userId="54a3fc38-bcd8-4812-b887-b84a314b9e17" providerId="ADAL" clId="{8F3F2485-A5D7-3941-8D33-08765528AC49}" dt="2021-03-03T09:22:23.840" v="319"/>
          <ac:inkMkLst>
            <pc:docMk/>
            <pc:sldMk cId="2508502271" sldId="328"/>
            <ac:inkMk id="5" creationId="{1DE22C9B-9952-C742-9EDE-EAEA45575A51}"/>
          </ac:inkMkLst>
        </pc:inkChg>
        <pc:inkChg chg="add">
          <ac:chgData name="Andrej Bogdanov (CSD)" userId="54a3fc38-bcd8-4812-b887-b84a314b9e17" providerId="ADAL" clId="{8F3F2485-A5D7-3941-8D33-08765528AC49}" dt="2021-03-03T09:22:41.860" v="320" actId="7634"/>
          <ac:inkMkLst>
            <pc:docMk/>
            <pc:sldMk cId="2508502271" sldId="328"/>
            <ac:inkMk id="6" creationId="{26668DB8-590A-4946-B160-517A1D5813A2}"/>
          </ac:inkMkLst>
        </pc:inkChg>
        <pc:inkChg chg="add">
          <ac:chgData name="Andrej Bogdanov (CSD)" userId="54a3fc38-bcd8-4812-b887-b84a314b9e17" providerId="ADAL" clId="{8F3F2485-A5D7-3941-8D33-08765528AC49}" dt="2021-03-03T09:24:28.993" v="323" actId="7634"/>
          <ac:inkMkLst>
            <pc:docMk/>
            <pc:sldMk cId="2508502271" sldId="328"/>
            <ac:inkMk id="7" creationId="{91A1E05C-85A6-4B42-B66F-F0CC63058657}"/>
          </ac:inkMkLst>
        </pc:inkChg>
      </pc:sldChg>
      <pc:sldChg chg="addSp delSp modSp">
        <pc:chgData name="Andrej Bogdanov (CSD)" userId="54a3fc38-bcd8-4812-b887-b84a314b9e17" providerId="ADAL" clId="{8F3F2485-A5D7-3941-8D33-08765528AC49}" dt="2021-02-22T08:05:25.739" v="95" actId="1076"/>
        <pc:sldMkLst>
          <pc:docMk/>
          <pc:sldMk cId="2716114428" sldId="329"/>
        </pc:sldMkLst>
        <pc:inkChg chg="add del mod modStrokes">
          <ac:chgData name="Andrej Bogdanov (CSD)" userId="54a3fc38-bcd8-4812-b887-b84a314b9e17" providerId="ADAL" clId="{8F3F2485-A5D7-3941-8D33-08765528AC49}" dt="2021-02-22T08:05:17.552" v="94"/>
          <ac:inkMkLst>
            <pc:docMk/>
            <pc:sldMk cId="2716114428" sldId="329"/>
            <ac:inkMk id="3" creationId="{71779732-EDCE-2B41-9B94-B84288228777}"/>
          </ac:inkMkLst>
        </pc:inkChg>
        <pc:inkChg chg="add mod">
          <ac:chgData name="Andrej Bogdanov (CSD)" userId="54a3fc38-bcd8-4812-b887-b84a314b9e17" providerId="ADAL" clId="{8F3F2485-A5D7-3941-8D33-08765528AC49}" dt="2021-02-22T08:05:25.739" v="95" actId="1076"/>
          <ac:inkMkLst>
            <pc:docMk/>
            <pc:sldMk cId="2716114428" sldId="329"/>
            <ac:inkMk id="4" creationId="{325959ED-C61F-BC4B-9066-E9052779AE24}"/>
          </ac:inkMkLst>
        </pc:inkChg>
        <pc:inkChg chg="add del">
          <ac:chgData name="Andrej Bogdanov (CSD)" userId="54a3fc38-bcd8-4812-b887-b84a314b9e17" providerId="ADAL" clId="{8F3F2485-A5D7-3941-8D33-08765528AC49}" dt="2021-02-22T08:05:09.784" v="92"/>
          <ac:inkMkLst>
            <pc:docMk/>
            <pc:sldMk cId="2716114428" sldId="329"/>
            <ac:inkMk id="5" creationId="{BCBD4127-F762-844D-BBC1-E91EA86B3A36}"/>
          </ac:inkMkLst>
        </pc:inkChg>
        <pc:inkChg chg="add del">
          <ac:chgData name="Andrej Bogdanov (CSD)" userId="54a3fc38-bcd8-4812-b887-b84a314b9e17" providerId="ADAL" clId="{8F3F2485-A5D7-3941-8D33-08765528AC49}" dt="2021-02-22T08:05:11.299" v="93"/>
          <ac:inkMkLst>
            <pc:docMk/>
            <pc:sldMk cId="2716114428" sldId="329"/>
            <ac:inkMk id="6" creationId="{F8DE43B8-348C-174E-A14E-5FD5551AFDA7}"/>
          </ac:inkMkLst>
        </pc:inkChg>
        <pc:inkChg chg="add mod">
          <ac:chgData name="Andrej Bogdanov (CSD)" userId="54a3fc38-bcd8-4812-b887-b84a314b9e17" providerId="ADAL" clId="{8F3F2485-A5D7-3941-8D33-08765528AC49}" dt="2021-02-22T08:05:25.739" v="95" actId="1076"/>
          <ac:inkMkLst>
            <pc:docMk/>
            <pc:sldMk cId="2716114428" sldId="329"/>
            <ac:inkMk id="7" creationId="{591E0368-6D02-344D-B829-7FD22D7048FB}"/>
          </ac:inkMkLst>
        </pc:inkChg>
      </pc:sldChg>
      <pc:sldChg chg="addSp delSp modSp">
        <pc:chgData name="Andrej Bogdanov (CSD)" userId="54a3fc38-bcd8-4812-b887-b84a314b9e17" providerId="ADAL" clId="{8F3F2485-A5D7-3941-8D33-08765528AC49}" dt="2021-03-01T08:57:53.510" v="143"/>
        <pc:sldMkLst>
          <pc:docMk/>
          <pc:sldMk cId="351016479" sldId="331"/>
        </pc:sldMkLst>
        <pc:inkChg chg="add mod modStrokes">
          <ac:chgData name="Andrej Bogdanov (CSD)" userId="54a3fc38-bcd8-4812-b887-b84a314b9e17" providerId="ADAL" clId="{8F3F2485-A5D7-3941-8D33-08765528AC49}" dt="2021-02-22T08:10:56.445" v="117"/>
          <ac:inkMkLst>
            <pc:docMk/>
            <pc:sldMk cId="351016479" sldId="331"/>
            <ac:inkMk id="4" creationId="{9DAC434F-CF57-EA4B-A405-82EBE5B4469D}"/>
          </ac:inkMkLst>
        </pc:inkChg>
        <pc:inkChg chg="add mod modStrokes">
          <ac:chgData name="Andrej Bogdanov (CSD)" userId="54a3fc38-bcd8-4812-b887-b84a314b9e17" providerId="ADAL" clId="{8F3F2485-A5D7-3941-8D33-08765528AC49}" dt="2021-02-22T08:10:13.534" v="114"/>
          <ac:inkMkLst>
            <pc:docMk/>
            <pc:sldMk cId="351016479" sldId="331"/>
            <ac:inkMk id="5" creationId="{2F345D3D-FE0E-A145-A2FF-2F239666EA20}"/>
          </ac:inkMkLst>
        </pc:inkChg>
        <pc:inkChg chg="add">
          <ac:chgData name="Andrej Bogdanov (CSD)" userId="54a3fc38-bcd8-4812-b887-b84a314b9e17" providerId="ADAL" clId="{8F3F2485-A5D7-3941-8D33-08765528AC49}" dt="2021-02-22T08:10:00.763" v="111" actId="7634"/>
          <ac:inkMkLst>
            <pc:docMk/>
            <pc:sldMk cId="351016479" sldId="331"/>
            <ac:inkMk id="6" creationId="{B7246BE0-C7C4-D041-B426-08FA30C199B1}"/>
          </ac:inkMkLst>
        </pc:inkChg>
        <pc:inkChg chg="add">
          <ac:chgData name="Andrej Bogdanov (CSD)" userId="54a3fc38-bcd8-4812-b887-b84a314b9e17" providerId="ADAL" clId="{8F3F2485-A5D7-3941-8D33-08765528AC49}" dt="2021-02-22T08:10:44.111" v="115" actId="7634"/>
          <ac:inkMkLst>
            <pc:docMk/>
            <pc:sldMk cId="351016479" sldId="331"/>
            <ac:inkMk id="7" creationId="{E3EC1769-30AE-594F-846E-77990D38E12C}"/>
          </ac:inkMkLst>
        </pc:inkChg>
        <pc:inkChg chg="add">
          <ac:chgData name="Andrej Bogdanov (CSD)" userId="54a3fc38-bcd8-4812-b887-b84a314b9e17" providerId="ADAL" clId="{8F3F2485-A5D7-3941-8D33-08765528AC49}" dt="2021-02-22T08:11:10.330" v="118" actId="7634"/>
          <ac:inkMkLst>
            <pc:docMk/>
            <pc:sldMk cId="351016479" sldId="331"/>
            <ac:inkMk id="8" creationId="{AE60DCEB-407A-A14C-928A-625233DB3BAE}"/>
          </ac:inkMkLst>
        </pc:inkChg>
        <pc:inkChg chg="add del mod modStrokes">
          <ac:chgData name="Andrej Bogdanov (CSD)" userId="54a3fc38-bcd8-4812-b887-b84a314b9e17" providerId="ADAL" clId="{8F3F2485-A5D7-3941-8D33-08765528AC49}" dt="2021-03-01T08:57:53.510" v="143"/>
          <ac:inkMkLst>
            <pc:docMk/>
            <pc:sldMk cId="351016479" sldId="331"/>
            <ac:inkMk id="9" creationId="{5CE880A2-83FC-C842-B2D0-E19F1204CECC}"/>
          </ac:inkMkLst>
        </pc:inkChg>
      </pc:sldChg>
      <pc:sldChg chg="addSp delSp modSp">
        <pc:chgData name="Andrej Bogdanov (CSD)" userId="54a3fc38-bcd8-4812-b887-b84a314b9e17" providerId="ADAL" clId="{8F3F2485-A5D7-3941-8D33-08765528AC49}" dt="2021-03-01T09:00:32.374" v="161" actId="7634"/>
        <pc:sldMkLst>
          <pc:docMk/>
          <pc:sldMk cId="55323223" sldId="332"/>
        </pc:sldMkLst>
        <pc:inkChg chg="add mod modStrokes">
          <ac:chgData name="Andrej Bogdanov (CSD)" userId="54a3fc38-bcd8-4812-b887-b84a314b9e17" providerId="ADAL" clId="{8F3F2485-A5D7-3941-8D33-08765528AC49}" dt="2021-02-22T08:11:47.968" v="123"/>
          <ac:inkMkLst>
            <pc:docMk/>
            <pc:sldMk cId="55323223" sldId="332"/>
            <ac:inkMk id="2" creationId="{0AA07AFF-0664-1348-91B9-9241761D5A5F}"/>
          </ac:inkMkLst>
        </pc:inkChg>
        <pc:inkChg chg="add">
          <ac:chgData name="Andrej Bogdanov (CSD)" userId="54a3fc38-bcd8-4812-b887-b84a314b9e17" providerId="ADAL" clId="{8F3F2485-A5D7-3941-8D33-08765528AC49}" dt="2021-02-22T08:12:13.048" v="124" actId="7634"/>
          <ac:inkMkLst>
            <pc:docMk/>
            <pc:sldMk cId="55323223" sldId="332"/>
            <ac:inkMk id="6" creationId="{C9386848-1DDD-024E-8FAD-D2DCEC1BD5E7}"/>
          </ac:inkMkLst>
        </pc:inkChg>
        <pc:inkChg chg="add mod modStrokes">
          <ac:chgData name="Andrej Bogdanov (CSD)" userId="54a3fc38-bcd8-4812-b887-b84a314b9e17" providerId="ADAL" clId="{8F3F2485-A5D7-3941-8D33-08765528AC49}" dt="2021-03-01T08:58:37.044" v="146"/>
          <ac:inkMkLst>
            <pc:docMk/>
            <pc:sldMk cId="55323223" sldId="332"/>
            <ac:inkMk id="8" creationId="{64410E51-B95D-3148-A4DC-441D2B95F653}"/>
          </ac:inkMkLst>
        </pc:inkChg>
        <pc:inkChg chg="add del">
          <ac:chgData name="Andrej Bogdanov (CSD)" userId="54a3fc38-bcd8-4812-b887-b84a314b9e17" providerId="ADAL" clId="{8F3F2485-A5D7-3941-8D33-08765528AC49}" dt="2021-03-01T08:58:37.046" v="147"/>
          <ac:inkMkLst>
            <pc:docMk/>
            <pc:sldMk cId="55323223" sldId="332"/>
            <ac:inkMk id="9" creationId="{38DA41DC-4BAE-8F49-80CE-08329422F026}"/>
          </ac:inkMkLst>
        </pc:inkChg>
        <pc:inkChg chg="add">
          <ac:chgData name="Andrej Bogdanov (CSD)" userId="54a3fc38-bcd8-4812-b887-b84a314b9e17" providerId="ADAL" clId="{8F3F2485-A5D7-3941-8D33-08765528AC49}" dt="2021-03-01T08:58:44.603" v="148" actId="7634"/>
          <ac:inkMkLst>
            <pc:docMk/>
            <pc:sldMk cId="55323223" sldId="332"/>
            <ac:inkMk id="10" creationId="{082C2BFF-66B2-2B4C-A618-722C8BDDF53A}"/>
          </ac:inkMkLst>
        </pc:inkChg>
        <pc:inkChg chg="add">
          <ac:chgData name="Andrej Bogdanov (CSD)" userId="54a3fc38-bcd8-4812-b887-b84a314b9e17" providerId="ADAL" clId="{8F3F2485-A5D7-3941-8D33-08765528AC49}" dt="2021-03-01T09:00:32.374" v="161" actId="7634"/>
          <ac:inkMkLst>
            <pc:docMk/>
            <pc:sldMk cId="55323223" sldId="332"/>
            <ac:inkMk id="11" creationId="{CA0A13C1-A919-424C-BE33-B8CEEBD45754}"/>
          </ac:inkMkLst>
        </pc:inkChg>
      </pc:sldChg>
      <pc:sldChg chg="addSp modSp">
        <pc:chgData name="Andrej Bogdanov (CSD)" userId="54a3fc38-bcd8-4812-b887-b84a314b9e17" providerId="ADAL" clId="{8F3F2485-A5D7-3941-8D33-08765528AC49}" dt="2021-03-01T10:02:35.434" v="317" actId="7634"/>
        <pc:sldMkLst>
          <pc:docMk/>
          <pc:sldMk cId="870056491" sldId="333"/>
        </pc:sldMkLst>
        <pc:inkChg chg="add mod modStrokes">
          <ac:chgData name="Andrej Bogdanov (CSD)" userId="54a3fc38-bcd8-4812-b887-b84a314b9e17" providerId="ADAL" clId="{8F3F2485-A5D7-3941-8D33-08765528AC49}" dt="2021-03-01T10:00:04.289" v="316"/>
          <ac:inkMkLst>
            <pc:docMk/>
            <pc:sldMk cId="870056491" sldId="333"/>
            <ac:inkMk id="3" creationId="{3E8CAA88-59C6-6E4C-B718-5DD988FE56E3}"/>
          </ac:inkMkLst>
        </pc:inkChg>
        <pc:inkChg chg="add">
          <ac:chgData name="Andrej Bogdanov (CSD)" userId="54a3fc38-bcd8-4812-b887-b84a314b9e17" providerId="ADAL" clId="{8F3F2485-A5D7-3941-8D33-08765528AC49}" dt="2021-03-01T10:02:35.434" v="317" actId="7634"/>
          <ac:inkMkLst>
            <pc:docMk/>
            <pc:sldMk cId="870056491" sldId="333"/>
            <ac:inkMk id="4" creationId="{86ECF1D8-59CB-014F-B6DC-96ECEED6B131}"/>
          </ac:inkMkLst>
        </pc:inkChg>
      </pc:sldChg>
      <pc:sldChg chg="addSp">
        <pc:chgData name="Andrej Bogdanov (CSD)" userId="54a3fc38-bcd8-4812-b887-b84a314b9e17" providerId="ADAL" clId="{8F3F2485-A5D7-3941-8D33-08765528AC49}" dt="2021-03-01T05:14:55.897" v="125" actId="7634"/>
        <pc:sldMkLst>
          <pc:docMk/>
          <pc:sldMk cId="1920346700" sldId="334"/>
        </pc:sldMkLst>
        <pc:inkChg chg="add">
          <ac:chgData name="Andrej Bogdanov (CSD)" userId="54a3fc38-bcd8-4812-b887-b84a314b9e17" providerId="ADAL" clId="{8F3F2485-A5D7-3941-8D33-08765528AC49}" dt="2021-03-01T05:14:55.897" v="125" actId="7634"/>
          <ac:inkMkLst>
            <pc:docMk/>
            <pc:sldMk cId="1920346700" sldId="334"/>
            <ac:inkMk id="9" creationId="{0E403364-7E9D-C54A-81B3-E93C1B5B1877}"/>
          </ac:inkMkLst>
        </pc:inkChg>
      </pc:sldChg>
      <pc:sldChg chg="addSp modSp">
        <pc:chgData name="Andrej Bogdanov (CSD)" userId="54a3fc38-bcd8-4812-b887-b84a314b9e17" providerId="ADAL" clId="{8F3F2485-A5D7-3941-8D33-08765528AC49}" dt="2021-03-01T09:04:10.387" v="178" actId="7634"/>
        <pc:sldMkLst>
          <pc:docMk/>
          <pc:sldMk cId="1922373272" sldId="335"/>
        </pc:sldMkLst>
        <pc:inkChg chg="add mod modStrokes">
          <ac:chgData name="Andrej Bogdanov (CSD)" userId="54a3fc38-bcd8-4812-b887-b84a314b9e17" providerId="ADAL" clId="{8F3F2485-A5D7-3941-8D33-08765528AC49}" dt="2021-03-01T09:03:38.618" v="177"/>
          <ac:inkMkLst>
            <pc:docMk/>
            <pc:sldMk cId="1922373272" sldId="335"/>
            <ac:inkMk id="3" creationId="{1C55D37E-62AA-354C-9E81-0943922B0361}"/>
          </ac:inkMkLst>
        </pc:inkChg>
        <pc:inkChg chg="add mod">
          <ac:chgData name="Andrej Bogdanov (CSD)" userId="54a3fc38-bcd8-4812-b887-b84a314b9e17" providerId="ADAL" clId="{8F3F2485-A5D7-3941-8D33-08765528AC49}" dt="2021-03-01T09:01:19.930" v="166" actId="1076"/>
          <ac:inkMkLst>
            <pc:docMk/>
            <pc:sldMk cId="1922373272" sldId="335"/>
            <ac:inkMk id="4" creationId="{3CFBFAB5-3172-994F-967B-27DDF45DD4A0}"/>
          </ac:inkMkLst>
        </pc:inkChg>
        <pc:inkChg chg="add">
          <ac:chgData name="Andrej Bogdanov (CSD)" userId="54a3fc38-bcd8-4812-b887-b84a314b9e17" providerId="ADAL" clId="{8F3F2485-A5D7-3941-8D33-08765528AC49}" dt="2021-03-01T09:02:13.035" v="169" actId="7634"/>
          <ac:inkMkLst>
            <pc:docMk/>
            <pc:sldMk cId="1922373272" sldId="335"/>
            <ac:inkMk id="5" creationId="{EB5F3841-3E3E-4C43-9AAB-76A1542BACE5}"/>
          </ac:inkMkLst>
        </pc:inkChg>
        <pc:inkChg chg="add">
          <ac:chgData name="Andrej Bogdanov (CSD)" userId="54a3fc38-bcd8-4812-b887-b84a314b9e17" providerId="ADAL" clId="{8F3F2485-A5D7-3941-8D33-08765528AC49}" dt="2021-03-01T09:03:11.102" v="172" actId="7634"/>
          <ac:inkMkLst>
            <pc:docMk/>
            <pc:sldMk cId="1922373272" sldId="335"/>
            <ac:inkMk id="6" creationId="{DC3E0CA5-2C5B-D142-B845-8EF2DAF638CC}"/>
          </ac:inkMkLst>
        </pc:inkChg>
        <pc:inkChg chg="add">
          <ac:chgData name="Andrej Bogdanov (CSD)" userId="54a3fc38-bcd8-4812-b887-b84a314b9e17" providerId="ADAL" clId="{8F3F2485-A5D7-3941-8D33-08765528AC49}" dt="2021-03-01T09:04:10.387" v="178" actId="7634"/>
          <ac:inkMkLst>
            <pc:docMk/>
            <pc:sldMk cId="1922373272" sldId="335"/>
            <ac:inkMk id="7" creationId="{7164D960-7DF2-7B4A-885C-29590FFFAD16}"/>
          </ac:inkMkLst>
        </pc:inkChg>
      </pc:sldChg>
      <pc:sldChg chg="addSp delSp modSp">
        <pc:chgData name="Andrej Bogdanov (CSD)" userId="54a3fc38-bcd8-4812-b887-b84a314b9e17" providerId="ADAL" clId="{8F3F2485-A5D7-3941-8D33-08765528AC49}" dt="2021-03-03T09:25:55.311" v="327" actId="7634"/>
        <pc:sldMkLst>
          <pc:docMk/>
          <pc:sldMk cId="4203333580" sldId="336"/>
        </pc:sldMkLst>
        <pc:grpChg chg="add del">
          <ac:chgData name="Andrej Bogdanov (CSD)" userId="54a3fc38-bcd8-4812-b887-b84a314b9e17" providerId="ADAL" clId="{8F3F2485-A5D7-3941-8D33-08765528AC49}" dt="2021-03-01T09:04:29.830" v="188"/>
          <ac:grpSpMkLst>
            <pc:docMk/>
            <pc:sldMk cId="4203333580" sldId="336"/>
            <ac:grpSpMk id="6" creationId="{09A5E325-4D8B-744C-8606-5932F68F394E}"/>
          </ac:grpSpMkLst>
        </pc:grpChg>
        <pc:inkChg chg="add mod modStrokes">
          <ac:chgData name="Andrej Bogdanov (CSD)" userId="54a3fc38-bcd8-4812-b887-b84a314b9e17" providerId="ADAL" clId="{8F3F2485-A5D7-3941-8D33-08765528AC49}" dt="2021-03-03T09:25:45.754" v="326"/>
          <ac:inkMkLst>
            <pc:docMk/>
            <pc:sldMk cId="4203333580" sldId="336"/>
            <ac:inkMk id="3" creationId="{49E6D0B8-5AA9-AF43-9517-C53745086C3C}"/>
          </ac:inkMkLst>
        </pc:inkChg>
        <pc:inkChg chg="add">
          <ac:chgData name="Andrej Bogdanov (CSD)" userId="54a3fc38-bcd8-4812-b887-b84a314b9e17" providerId="ADAL" clId="{8F3F2485-A5D7-3941-8D33-08765528AC49}" dt="2021-03-03T09:25:42.050" v="325" actId="7634"/>
          <ac:inkMkLst>
            <pc:docMk/>
            <pc:sldMk cId="4203333580" sldId="336"/>
            <ac:inkMk id="4" creationId="{2E5FB996-3579-7D46-BBBB-8188F5459651}"/>
          </ac:inkMkLst>
        </pc:inkChg>
        <pc:inkChg chg="add del topLvl">
          <ac:chgData name="Andrej Bogdanov (CSD)" userId="54a3fc38-bcd8-4812-b887-b84a314b9e17" providerId="ADAL" clId="{8F3F2485-A5D7-3941-8D33-08765528AC49}" dt="2021-03-01T09:04:29.838" v="189"/>
          <ac:inkMkLst>
            <pc:docMk/>
            <pc:sldMk cId="4203333580" sldId="336"/>
            <ac:inkMk id="4" creationId="{BCE5FCB5-662F-B34F-9C02-CBD938FD816B}"/>
          </ac:inkMkLst>
        </pc:inkChg>
        <pc:inkChg chg="add">
          <ac:chgData name="Andrej Bogdanov (CSD)" userId="54a3fc38-bcd8-4812-b887-b84a314b9e17" providerId="ADAL" clId="{8F3F2485-A5D7-3941-8D33-08765528AC49}" dt="2021-03-03T09:25:55.311" v="327" actId="7634"/>
          <ac:inkMkLst>
            <pc:docMk/>
            <pc:sldMk cId="4203333580" sldId="336"/>
            <ac:inkMk id="5" creationId="{35F85142-59FF-624F-91CE-71E066E226D9}"/>
          </ac:inkMkLst>
        </pc:inkChg>
        <pc:inkChg chg="add del topLvl">
          <ac:chgData name="Andrej Bogdanov (CSD)" userId="54a3fc38-bcd8-4812-b887-b84a314b9e17" providerId="ADAL" clId="{8F3F2485-A5D7-3941-8D33-08765528AC49}" dt="2021-03-01T09:04:29.830" v="188"/>
          <ac:inkMkLst>
            <pc:docMk/>
            <pc:sldMk cId="4203333580" sldId="336"/>
            <ac:inkMk id="5" creationId="{494E68CD-A031-7840-A963-5EC748BD3B57}"/>
          </ac:inkMkLst>
        </pc:inkChg>
        <pc:inkChg chg="add">
          <ac:chgData name="Andrej Bogdanov (CSD)" userId="54a3fc38-bcd8-4812-b887-b84a314b9e17" providerId="ADAL" clId="{8F3F2485-A5D7-3941-8D33-08765528AC49}" dt="2021-03-01T09:04:50.911" v="192" actId="7634"/>
          <ac:inkMkLst>
            <pc:docMk/>
            <pc:sldMk cId="4203333580" sldId="336"/>
            <ac:inkMk id="7" creationId="{3B9DDF7C-3DCF-514A-89A7-B226189C3741}"/>
          </ac:inkMkLst>
        </pc:inkChg>
        <pc:inkChg chg="add">
          <ac:chgData name="Andrej Bogdanov (CSD)" userId="54a3fc38-bcd8-4812-b887-b84a314b9e17" providerId="ADAL" clId="{8F3F2485-A5D7-3941-8D33-08765528AC49}" dt="2021-03-01T09:05:48.555" v="203" actId="7634"/>
          <ac:inkMkLst>
            <pc:docMk/>
            <pc:sldMk cId="4203333580" sldId="336"/>
            <ac:inkMk id="8" creationId="{89BDB499-2D3A-504A-AB93-3AEB9557D03B}"/>
          </ac:inkMkLst>
        </pc:inkChg>
      </pc:sldChg>
      <pc:sldChg chg="addSp delSp modSp">
        <pc:chgData name="Andrej Bogdanov (CSD)" userId="54a3fc38-bcd8-4812-b887-b84a314b9e17" providerId="ADAL" clId="{8F3F2485-A5D7-3941-8D33-08765528AC49}" dt="2021-03-01T09:59:28.986" v="315" actId="7634"/>
        <pc:sldMkLst>
          <pc:docMk/>
          <pc:sldMk cId="1042251454" sldId="337"/>
        </pc:sldMkLst>
        <pc:inkChg chg="add mod modStrokes">
          <ac:chgData name="Andrej Bogdanov (CSD)" userId="54a3fc38-bcd8-4812-b887-b84a314b9e17" providerId="ADAL" clId="{8F3F2485-A5D7-3941-8D33-08765528AC49}" dt="2021-03-01T09:59:15.657" v="313"/>
          <ac:inkMkLst>
            <pc:docMk/>
            <pc:sldMk cId="1042251454" sldId="337"/>
            <ac:inkMk id="8" creationId="{03437BB9-635D-F448-B63C-C758E5C2AFED}"/>
          </ac:inkMkLst>
        </pc:inkChg>
        <pc:inkChg chg="add del">
          <ac:chgData name="Andrej Bogdanov (CSD)" userId="54a3fc38-bcd8-4812-b887-b84a314b9e17" providerId="ADAL" clId="{8F3F2485-A5D7-3941-8D33-08765528AC49}" dt="2021-03-01T09:58:58.003" v="311"/>
          <ac:inkMkLst>
            <pc:docMk/>
            <pc:sldMk cId="1042251454" sldId="337"/>
            <ac:inkMk id="9" creationId="{15E567DB-B8B8-DB4A-9A01-D85E22CB2B3D}"/>
          </ac:inkMkLst>
        </pc:inkChg>
        <pc:inkChg chg="add del">
          <ac:chgData name="Andrej Bogdanov (CSD)" userId="54a3fc38-bcd8-4812-b887-b84a314b9e17" providerId="ADAL" clId="{8F3F2485-A5D7-3941-8D33-08765528AC49}" dt="2021-03-01T09:05:54.340" v="206"/>
          <ac:inkMkLst>
            <pc:docMk/>
            <pc:sldMk cId="1042251454" sldId="337"/>
            <ac:inkMk id="10" creationId="{DC14DE31-0E41-D44C-BE83-4CB6713E81A1}"/>
          </ac:inkMkLst>
        </pc:inkChg>
        <pc:inkChg chg="add mod">
          <ac:chgData name="Andrej Bogdanov (CSD)" userId="54a3fc38-bcd8-4812-b887-b84a314b9e17" providerId="ADAL" clId="{8F3F2485-A5D7-3941-8D33-08765528AC49}" dt="2021-03-01T09:07:48.581" v="218" actId="1076"/>
          <ac:inkMkLst>
            <pc:docMk/>
            <pc:sldMk cId="1042251454" sldId="337"/>
            <ac:inkMk id="11" creationId="{8739F972-7B59-784D-ACE9-44AC5F5FD79A}"/>
          </ac:inkMkLst>
        </pc:inkChg>
        <pc:inkChg chg="add mod modStrokes">
          <ac:chgData name="Andrej Bogdanov (CSD)" userId="54a3fc38-bcd8-4812-b887-b84a314b9e17" providerId="ADAL" clId="{8F3F2485-A5D7-3941-8D33-08765528AC49}" dt="2021-03-01T09:07:48.581" v="218" actId="1076"/>
          <ac:inkMkLst>
            <pc:docMk/>
            <pc:sldMk cId="1042251454" sldId="337"/>
            <ac:inkMk id="12" creationId="{2117551F-D4DF-EB45-9651-51D4433ABB0A}"/>
          </ac:inkMkLst>
        </pc:inkChg>
        <pc:inkChg chg="add mod modStrokes">
          <ac:chgData name="Andrej Bogdanov (CSD)" userId="54a3fc38-bcd8-4812-b887-b84a314b9e17" providerId="ADAL" clId="{8F3F2485-A5D7-3941-8D33-08765528AC49}" dt="2021-03-01T09:09:33.956" v="221"/>
          <ac:inkMkLst>
            <pc:docMk/>
            <pc:sldMk cId="1042251454" sldId="337"/>
            <ac:inkMk id="13" creationId="{07890FF1-9A11-084D-B03B-D00C3DE719E6}"/>
          </ac:inkMkLst>
        </pc:inkChg>
        <pc:inkChg chg="add">
          <ac:chgData name="Andrej Bogdanov (CSD)" userId="54a3fc38-bcd8-4812-b887-b84a314b9e17" providerId="ADAL" clId="{8F3F2485-A5D7-3941-8D33-08765528AC49}" dt="2021-03-01T09:09:57.050" v="222" actId="7634"/>
          <ac:inkMkLst>
            <pc:docMk/>
            <pc:sldMk cId="1042251454" sldId="337"/>
            <ac:inkMk id="14" creationId="{03626A54-3D7A-9840-9CD4-85360AB296A2}"/>
          </ac:inkMkLst>
        </pc:inkChg>
        <pc:inkChg chg="add">
          <ac:chgData name="Andrej Bogdanov (CSD)" userId="54a3fc38-bcd8-4812-b887-b84a314b9e17" providerId="ADAL" clId="{8F3F2485-A5D7-3941-8D33-08765528AC49}" dt="2021-03-01T09:59:10.876" v="312" actId="7634"/>
          <ac:inkMkLst>
            <pc:docMk/>
            <pc:sldMk cId="1042251454" sldId="337"/>
            <ac:inkMk id="15" creationId="{4F880513-C407-D646-830C-CD0F02AC7A00}"/>
          </ac:inkMkLst>
        </pc:inkChg>
        <pc:inkChg chg="add">
          <ac:chgData name="Andrej Bogdanov (CSD)" userId="54a3fc38-bcd8-4812-b887-b84a314b9e17" providerId="ADAL" clId="{8F3F2485-A5D7-3941-8D33-08765528AC49}" dt="2021-03-01T09:59:21.521" v="314" actId="7634"/>
          <ac:inkMkLst>
            <pc:docMk/>
            <pc:sldMk cId="1042251454" sldId="337"/>
            <ac:inkMk id="16" creationId="{8084D109-93E3-A946-B406-CA35820DA0EF}"/>
          </ac:inkMkLst>
        </pc:inkChg>
        <pc:inkChg chg="add">
          <ac:chgData name="Andrej Bogdanov (CSD)" userId="54a3fc38-bcd8-4812-b887-b84a314b9e17" providerId="ADAL" clId="{8F3F2485-A5D7-3941-8D33-08765528AC49}" dt="2021-03-01T09:59:28.986" v="315" actId="7634"/>
          <ac:inkMkLst>
            <pc:docMk/>
            <pc:sldMk cId="1042251454" sldId="337"/>
            <ac:inkMk id="17" creationId="{C8AEF896-8E5A-7C4B-A0E3-935496B1C7D6}"/>
          </ac:inkMkLst>
        </pc:inkChg>
      </pc:sldChg>
      <pc:sldChg chg="addSp modSp">
        <pc:chgData name="Andrej Bogdanov (CSD)" userId="54a3fc38-bcd8-4812-b887-b84a314b9e17" providerId="ADAL" clId="{8F3F2485-A5D7-3941-8D33-08765528AC49}" dt="2021-03-01T09:11:12.248" v="239" actId="1076"/>
        <pc:sldMkLst>
          <pc:docMk/>
          <pc:sldMk cId="3469355701" sldId="338"/>
        </pc:sldMkLst>
        <pc:inkChg chg="add mod modStrokes">
          <ac:chgData name="Andrej Bogdanov (CSD)" userId="54a3fc38-bcd8-4812-b887-b84a314b9e17" providerId="ADAL" clId="{8F3F2485-A5D7-3941-8D33-08765528AC49}" dt="2021-03-01T09:11:12.248" v="239" actId="1076"/>
          <ac:inkMkLst>
            <pc:docMk/>
            <pc:sldMk cId="3469355701" sldId="338"/>
            <ac:inkMk id="9" creationId="{B7323CAE-DFF0-A142-AC87-CA22A3B44875}"/>
          </ac:inkMkLst>
        </pc:inkChg>
        <pc:inkChg chg="add">
          <ac:chgData name="Andrej Bogdanov (CSD)" userId="54a3fc38-bcd8-4812-b887-b84a314b9e17" providerId="ADAL" clId="{8F3F2485-A5D7-3941-8D33-08765528AC49}" dt="2021-03-01T09:10:59.892" v="237" actId="7634"/>
          <ac:inkMkLst>
            <pc:docMk/>
            <pc:sldMk cId="3469355701" sldId="338"/>
            <ac:inkMk id="10" creationId="{0ADD6C3B-89DC-524B-985E-289DAF9EB782}"/>
          </ac:inkMkLst>
        </pc:inkChg>
      </pc:sldChg>
      <pc:sldChg chg="addSp modSp">
        <pc:chgData name="Andrej Bogdanov (CSD)" userId="54a3fc38-bcd8-4812-b887-b84a314b9e17" providerId="ADAL" clId="{8F3F2485-A5D7-3941-8D33-08765528AC49}" dt="2021-03-03T09:28:02.894" v="334" actId="7634"/>
        <pc:sldMkLst>
          <pc:docMk/>
          <pc:sldMk cId="3103330044" sldId="340"/>
        </pc:sldMkLst>
        <pc:inkChg chg="add mod modStrokes">
          <ac:chgData name="Andrej Bogdanov (CSD)" userId="54a3fc38-bcd8-4812-b887-b84a314b9e17" providerId="ADAL" clId="{8F3F2485-A5D7-3941-8D33-08765528AC49}" dt="2021-03-03T09:27:42.062" v="333"/>
          <ac:inkMkLst>
            <pc:docMk/>
            <pc:sldMk cId="3103330044" sldId="340"/>
            <ac:inkMk id="3" creationId="{224A165C-46FB-0449-A880-ADC262849606}"/>
          </ac:inkMkLst>
        </pc:inkChg>
        <pc:inkChg chg="add mod">
          <ac:chgData name="Andrej Bogdanov (CSD)" userId="54a3fc38-bcd8-4812-b887-b84a314b9e17" providerId="ADAL" clId="{8F3F2485-A5D7-3941-8D33-08765528AC49}" dt="2021-03-01T09:14:13.053" v="288" actId="1076"/>
          <ac:inkMkLst>
            <pc:docMk/>
            <pc:sldMk cId="3103330044" sldId="340"/>
            <ac:inkMk id="4" creationId="{2D7EDA47-BD41-314C-9173-6C449242DB46}"/>
          </ac:inkMkLst>
        </pc:inkChg>
        <pc:inkChg chg="add mod">
          <ac:chgData name="Andrej Bogdanov (CSD)" userId="54a3fc38-bcd8-4812-b887-b84a314b9e17" providerId="ADAL" clId="{8F3F2485-A5D7-3941-8D33-08765528AC49}" dt="2021-03-01T09:14:13.053" v="288" actId="1076"/>
          <ac:inkMkLst>
            <pc:docMk/>
            <pc:sldMk cId="3103330044" sldId="340"/>
            <ac:inkMk id="5" creationId="{13ED6E0D-7E84-C646-BEF3-BC31EC0435EB}"/>
          </ac:inkMkLst>
        </pc:inkChg>
        <pc:inkChg chg="add">
          <ac:chgData name="Andrej Bogdanov (CSD)" userId="54a3fc38-bcd8-4812-b887-b84a314b9e17" providerId="ADAL" clId="{8F3F2485-A5D7-3941-8D33-08765528AC49}" dt="2021-03-03T09:27:10.457" v="329" actId="7634"/>
          <ac:inkMkLst>
            <pc:docMk/>
            <pc:sldMk cId="3103330044" sldId="340"/>
            <ac:inkMk id="6" creationId="{D0E0D1C7-7AEC-594B-A634-605A6CB80457}"/>
          </ac:inkMkLst>
        </pc:inkChg>
        <pc:inkChg chg="add">
          <ac:chgData name="Andrej Bogdanov (CSD)" userId="54a3fc38-bcd8-4812-b887-b84a314b9e17" providerId="ADAL" clId="{8F3F2485-A5D7-3941-8D33-08765528AC49}" dt="2021-03-03T09:27:26.447" v="331" actId="7634"/>
          <ac:inkMkLst>
            <pc:docMk/>
            <pc:sldMk cId="3103330044" sldId="340"/>
            <ac:inkMk id="7" creationId="{A2BA1C42-806A-0C45-AE4B-BF602C88EAE4}"/>
          </ac:inkMkLst>
        </pc:inkChg>
        <pc:inkChg chg="add">
          <ac:chgData name="Andrej Bogdanov (CSD)" userId="54a3fc38-bcd8-4812-b887-b84a314b9e17" providerId="ADAL" clId="{8F3F2485-A5D7-3941-8D33-08765528AC49}" dt="2021-03-03T09:28:02.894" v="334" actId="7634"/>
          <ac:inkMkLst>
            <pc:docMk/>
            <pc:sldMk cId="3103330044" sldId="340"/>
            <ac:inkMk id="8" creationId="{1EFF39F9-3C39-F042-A746-597326CFD620}"/>
          </ac:inkMkLst>
        </pc:inkChg>
      </pc:sldChg>
      <pc:sldChg chg="addSp delSp modSp">
        <pc:chgData name="Andrej Bogdanov (CSD)" userId="54a3fc38-bcd8-4812-b887-b84a314b9e17" providerId="ADAL" clId="{8F3F2485-A5D7-3941-8D33-08765528AC49}" dt="2021-03-03T13:41:06.578" v="335" actId="7634"/>
        <pc:sldMkLst>
          <pc:docMk/>
          <pc:sldMk cId="922415899" sldId="341"/>
        </pc:sldMkLst>
        <pc:inkChg chg="add mod modStrokes">
          <ac:chgData name="Andrej Bogdanov (CSD)" userId="54a3fc38-bcd8-4812-b887-b84a314b9e17" providerId="ADAL" clId="{8F3F2485-A5D7-3941-8D33-08765528AC49}" dt="2021-02-22T07:57:30.656" v="34" actId="1076"/>
          <ac:inkMkLst>
            <pc:docMk/>
            <pc:sldMk cId="922415899" sldId="341"/>
            <ac:inkMk id="3" creationId="{1813800F-35E1-D249-987B-EB53223DFF54}"/>
          </ac:inkMkLst>
        </pc:inkChg>
        <pc:inkChg chg="add">
          <ac:chgData name="Andrej Bogdanov (CSD)" userId="54a3fc38-bcd8-4812-b887-b84a314b9e17" providerId="ADAL" clId="{8F3F2485-A5D7-3941-8D33-08765528AC49}" dt="2021-03-03T13:41:06.578" v="335" actId="7634"/>
          <ac:inkMkLst>
            <pc:docMk/>
            <pc:sldMk cId="922415899" sldId="341"/>
            <ac:inkMk id="4" creationId="{3D941387-32E4-A449-8CBB-59482BA3F1AC}"/>
          </ac:inkMkLst>
        </pc:inkChg>
        <pc:inkChg chg="add del">
          <ac:chgData name="Andrej Bogdanov (CSD)" userId="54a3fc38-bcd8-4812-b887-b84a314b9e17" providerId="ADAL" clId="{8F3F2485-A5D7-3941-8D33-08765528AC49}" dt="2021-02-22T07:54:59.389" v="16"/>
          <ac:inkMkLst>
            <pc:docMk/>
            <pc:sldMk cId="922415899" sldId="341"/>
            <ac:inkMk id="4" creationId="{6D03FDD1-606C-F440-847D-B74016C0E988}"/>
          </ac:inkMkLst>
        </pc:inkChg>
        <pc:inkChg chg="add mod modStrokes">
          <ac:chgData name="Andrej Bogdanov (CSD)" userId="54a3fc38-bcd8-4812-b887-b84a314b9e17" providerId="ADAL" clId="{8F3F2485-A5D7-3941-8D33-08765528AC49}" dt="2021-02-22T07:57:02.443" v="30" actId="1076"/>
          <ac:inkMkLst>
            <pc:docMk/>
            <pc:sldMk cId="922415899" sldId="341"/>
            <ac:inkMk id="5" creationId="{E44F8C1C-FDC4-F245-BBAE-BCC050C75A43}"/>
          </ac:inkMkLst>
        </pc:inkChg>
        <pc:inkChg chg="add mod modStrokes">
          <ac:chgData name="Andrej Bogdanov (CSD)" userId="54a3fc38-bcd8-4812-b887-b84a314b9e17" providerId="ADAL" clId="{8F3F2485-A5D7-3941-8D33-08765528AC49}" dt="2021-02-22T07:57:02.443" v="30" actId="1076"/>
          <ac:inkMkLst>
            <pc:docMk/>
            <pc:sldMk cId="922415899" sldId="341"/>
            <ac:inkMk id="6" creationId="{6D09CFC4-2F88-954E-8A0F-CF76DB882B2C}"/>
          </ac:inkMkLst>
        </pc:inkChg>
        <pc:inkChg chg="add mod">
          <ac:chgData name="Andrej Bogdanov (CSD)" userId="54a3fc38-bcd8-4812-b887-b84a314b9e17" providerId="ADAL" clId="{8F3F2485-A5D7-3941-8D33-08765528AC49}" dt="2021-02-22T07:57:02.443" v="30" actId="1076"/>
          <ac:inkMkLst>
            <pc:docMk/>
            <pc:sldMk cId="922415899" sldId="341"/>
            <ac:inkMk id="7" creationId="{E8CD59BB-F4FC-734A-9A93-6F45C224672F}"/>
          </ac:inkMkLst>
        </pc:inkChg>
        <pc:inkChg chg="add">
          <ac:chgData name="Andrej Bogdanov (CSD)" userId="54a3fc38-bcd8-4812-b887-b84a314b9e17" providerId="ADAL" clId="{8F3F2485-A5D7-3941-8D33-08765528AC49}" dt="2021-02-22T07:57:23.258" v="33" actId="7634"/>
          <ac:inkMkLst>
            <pc:docMk/>
            <pc:sldMk cId="922415899" sldId="341"/>
            <ac:inkMk id="8" creationId="{0B8E6739-038E-9C4B-9A3E-8B3100FD6E1B}"/>
          </ac:inkMkLst>
        </pc:inkChg>
      </pc:sldChg>
      <pc:sldChg chg="addSp delSp modSp">
        <pc:chgData name="Andrej Bogdanov (CSD)" userId="54a3fc38-bcd8-4812-b887-b84a314b9e17" providerId="ADAL" clId="{8F3F2485-A5D7-3941-8D33-08765528AC49}" dt="2021-03-01T09:00:13.731" v="160" actId="7634"/>
        <pc:sldMkLst>
          <pc:docMk/>
          <pc:sldMk cId="4046743645" sldId="342"/>
        </pc:sldMkLst>
        <pc:inkChg chg="add mod modStrokes">
          <ac:chgData name="Andrej Bogdanov (CSD)" userId="54a3fc38-bcd8-4812-b887-b84a314b9e17" providerId="ADAL" clId="{8F3F2485-A5D7-3941-8D33-08765528AC49}" dt="2021-03-01T08:59:44.369" v="159" actId="1076"/>
          <ac:inkMkLst>
            <pc:docMk/>
            <pc:sldMk cId="4046743645" sldId="342"/>
            <ac:inkMk id="2" creationId="{9D53709B-7D72-6247-BF3D-7DAE14E17445}"/>
          </ac:inkMkLst>
        </pc:inkChg>
        <pc:inkChg chg="add del">
          <ac:chgData name="Andrej Bogdanov (CSD)" userId="54a3fc38-bcd8-4812-b887-b84a314b9e17" providerId="ADAL" clId="{8F3F2485-A5D7-3941-8D33-08765528AC49}" dt="2021-03-01T08:58:55.486" v="151"/>
          <ac:inkMkLst>
            <pc:docMk/>
            <pc:sldMk cId="4046743645" sldId="342"/>
            <ac:inkMk id="3" creationId="{3EFD3C7E-8359-1E45-9E72-5C7160DE51BE}"/>
          </ac:inkMkLst>
        </pc:inkChg>
        <pc:inkChg chg="add mod">
          <ac:chgData name="Andrej Bogdanov (CSD)" userId="54a3fc38-bcd8-4812-b887-b84a314b9e17" providerId="ADAL" clId="{8F3F2485-A5D7-3941-8D33-08765528AC49}" dt="2021-03-01T08:59:44.369" v="159" actId="1076"/>
          <ac:inkMkLst>
            <pc:docMk/>
            <pc:sldMk cId="4046743645" sldId="342"/>
            <ac:inkMk id="4" creationId="{A6ACD4BE-76B3-4F4A-8B17-2CE5A40BF6E6}"/>
          </ac:inkMkLst>
        </pc:inkChg>
        <pc:inkChg chg="add">
          <ac:chgData name="Andrej Bogdanov (CSD)" userId="54a3fc38-bcd8-4812-b887-b84a314b9e17" providerId="ADAL" clId="{8F3F2485-A5D7-3941-8D33-08765528AC49}" dt="2021-03-01T09:00:13.731" v="160" actId="7634"/>
          <ac:inkMkLst>
            <pc:docMk/>
            <pc:sldMk cId="4046743645" sldId="342"/>
            <ac:inkMk id="5" creationId="{AD542ED1-A52B-6042-86CD-7732AD505B99}"/>
          </ac:inkMkLst>
        </pc:inkChg>
      </pc:sldChg>
      <pc:sldChg chg="addSp modSp">
        <pc:chgData name="Andrej Bogdanov (CSD)" userId="54a3fc38-bcd8-4812-b887-b84a314b9e17" providerId="ADAL" clId="{8F3F2485-A5D7-3941-8D33-08765528AC49}" dt="2021-03-01T09:58:45.371" v="309" actId="7634"/>
        <pc:sldMkLst>
          <pc:docMk/>
          <pc:sldMk cId="3066411309" sldId="343"/>
        </pc:sldMkLst>
        <pc:inkChg chg="add mod modStrokes">
          <ac:chgData name="Andrej Bogdanov (CSD)" userId="54a3fc38-bcd8-4812-b887-b84a314b9e17" providerId="ADAL" clId="{8F3F2485-A5D7-3941-8D33-08765528AC49}" dt="2021-03-01T09:58:17.170" v="308"/>
          <ac:inkMkLst>
            <pc:docMk/>
            <pc:sldMk cId="3066411309" sldId="343"/>
            <ac:inkMk id="3" creationId="{90CDD62B-FE26-304E-A24A-1044EF38A78E}"/>
          </ac:inkMkLst>
        </pc:inkChg>
        <pc:inkChg chg="add">
          <ac:chgData name="Andrej Bogdanov (CSD)" userId="54a3fc38-bcd8-4812-b887-b84a314b9e17" providerId="ADAL" clId="{8F3F2485-A5D7-3941-8D33-08765528AC49}" dt="2021-03-01T09:15:30.747" v="298" actId="7634"/>
          <ac:inkMkLst>
            <pc:docMk/>
            <pc:sldMk cId="3066411309" sldId="343"/>
            <ac:inkMk id="4" creationId="{B58B4D0E-2348-344E-ADAD-CC9B5AAAAB80}"/>
          </ac:inkMkLst>
        </pc:inkChg>
        <pc:inkChg chg="add">
          <ac:chgData name="Andrej Bogdanov (CSD)" userId="54a3fc38-bcd8-4812-b887-b84a314b9e17" providerId="ADAL" clId="{8F3F2485-A5D7-3941-8D33-08765528AC49}" dt="2021-03-01T09:15:58.527" v="300" actId="7634"/>
          <ac:inkMkLst>
            <pc:docMk/>
            <pc:sldMk cId="3066411309" sldId="343"/>
            <ac:inkMk id="5" creationId="{86FAA973-8BDD-4348-927B-EE7882F15D63}"/>
          </ac:inkMkLst>
        </pc:inkChg>
        <pc:inkChg chg="add">
          <ac:chgData name="Andrej Bogdanov (CSD)" userId="54a3fc38-bcd8-4812-b887-b84a314b9e17" providerId="ADAL" clId="{8F3F2485-A5D7-3941-8D33-08765528AC49}" dt="2021-03-01T09:16:59.845" v="306" actId="7634"/>
          <ac:inkMkLst>
            <pc:docMk/>
            <pc:sldMk cId="3066411309" sldId="343"/>
            <ac:inkMk id="6" creationId="{9FFD3F8F-5A23-484F-874D-06BAC4DFC0EB}"/>
          </ac:inkMkLst>
        </pc:inkChg>
        <pc:inkChg chg="add">
          <ac:chgData name="Andrej Bogdanov (CSD)" userId="54a3fc38-bcd8-4812-b887-b84a314b9e17" providerId="ADAL" clId="{8F3F2485-A5D7-3941-8D33-08765528AC49}" dt="2021-03-01T09:58:45.371" v="309" actId="7634"/>
          <ac:inkMkLst>
            <pc:docMk/>
            <pc:sldMk cId="3066411309" sldId="343"/>
            <ac:inkMk id="7" creationId="{3FF10E15-F772-2042-B1F1-D78EFEC82431}"/>
          </ac:inkMkLst>
        </pc:inkChg>
      </pc:sldChg>
      <pc:sldChg chg="addSp delSp modSp new mod modClrScheme chgLayout">
        <pc:chgData name="Andrej Bogdanov (CSD)" userId="54a3fc38-bcd8-4812-b887-b84a314b9e17" providerId="ADAL" clId="{8F3F2485-A5D7-3941-8D33-08765528AC49}" dt="2021-03-01T09:12:57.857" v="276" actId="20577"/>
        <pc:sldMkLst>
          <pc:docMk/>
          <pc:sldMk cId="2199746606" sldId="344"/>
        </pc:sldMkLst>
        <pc:spChg chg="add mod ord">
          <ac:chgData name="Andrej Bogdanov (CSD)" userId="54a3fc38-bcd8-4812-b887-b84a314b9e17" providerId="ADAL" clId="{8F3F2485-A5D7-3941-8D33-08765528AC49}" dt="2021-03-01T09:12:57.857" v="276" actId="20577"/>
          <ac:spMkLst>
            <pc:docMk/>
            <pc:sldMk cId="2199746606" sldId="344"/>
            <ac:spMk id="5" creationId="{602EAB3C-BC10-C44D-B86E-E33CAA07CD43}"/>
          </ac:spMkLst>
        </pc:spChg>
        <pc:inkChg chg="add mod modStrokes">
          <ac:chgData name="Andrej Bogdanov (CSD)" userId="54a3fc38-bcd8-4812-b887-b84a314b9e17" providerId="ADAL" clId="{8F3F2485-A5D7-3941-8D33-08765528AC49}" dt="2021-03-01T09:12:43.036" v="251"/>
          <ac:inkMkLst>
            <pc:docMk/>
            <pc:sldMk cId="2199746606" sldId="344"/>
            <ac:inkMk id="2" creationId="{F05DABB6-99E0-8046-AD90-2A03BBF7BA61}"/>
          </ac:inkMkLst>
        </pc:inkChg>
        <pc:inkChg chg="add del">
          <ac:chgData name="Andrej Bogdanov (CSD)" userId="54a3fc38-bcd8-4812-b887-b84a314b9e17" providerId="ADAL" clId="{8F3F2485-A5D7-3941-8D33-08765528AC49}" dt="2021-03-01T09:12:43.022" v="250"/>
          <ac:inkMkLst>
            <pc:docMk/>
            <pc:sldMk cId="2199746606" sldId="344"/>
            <ac:inkMk id="3" creationId="{656EDB9D-83F3-3045-BED4-E953AC357C4E}"/>
          </ac:inkMkLst>
        </pc:inkChg>
        <pc:inkChg chg="add">
          <ac:chgData name="Andrej Bogdanov (CSD)" userId="54a3fc38-bcd8-4812-b887-b84a314b9e17" providerId="ADAL" clId="{8F3F2485-A5D7-3941-8D33-08765528AC49}" dt="2021-03-01T09:12:40.073" v="248" actId="7634"/>
          <ac:inkMkLst>
            <pc:docMk/>
            <pc:sldMk cId="2199746606" sldId="344"/>
            <ac:inkMk id="4" creationId="{B9C3FB24-EB95-0C4D-9ED3-A79712E8A98E}"/>
          </ac:inkMkLst>
        </pc:inkChg>
      </pc:sldChg>
    </pc:docChg>
  </pc:docChgLst>
  <pc:docChgLst>
    <pc:chgData name="Andrej Bogdanov (CSD)" userId="54a3fc38-bcd8-4812-b887-b84a314b9e17" providerId="ADAL" clId="{6ABD85DC-7345-514C-A3CA-94021657A429}"/>
    <pc:docChg chg="delSld modSld">
      <pc:chgData name="Andrej Bogdanov (CSD)" userId="54a3fc38-bcd8-4812-b887-b84a314b9e17" providerId="ADAL" clId="{6ABD85DC-7345-514C-A3CA-94021657A429}" dt="2021-03-22T03:51:50.127" v="34" actId="20577"/>
      <pc:docMkLst>
        <pc:docMk/>
      </pc:docMkLst>
      <pc:sldChg chg="modSp mod">
        <pc:chgData name="Andrej Bogdanov (CSD)" userId="54a3fc38-bcd8-4812-b887-b84a314b9e17" providerId="ADAL" clId="{6ABD85DC-7345-514C-A3CA-94021657A429}" dt="2021-03-22T03:21:47.965" v="17" actId="1035"/>
        <pc:sldMkLst>
          <pc:docMk/>
          <pc:sldMk cId="472055322" sldId="316"/>
        </pc:sldMkLst>
        <pc:spChg chg="mod">
          <ac:chgData name="Andrej Bogdanov (CSD)" userId="54a3fc38-bcd8-4812-b887-b84a314b9e17" providerId="ADAL" clId="{6ABD85DC-7345-514C-A3CA-94021657A429}" dt="2021-03-22T03:21:47.965" v="17" actId="1035"/>
          <ac:spMkLst>
            <pc:docMk/>
            <pc:sldMk cId="472055322" sldId="316"/>
            <ac:spMk id="4" creationId="{9EE047C4-B5BA-8141-8C8F-68DC5256F5C2}"/>
          </ac:spMkLst>
        </pc:spChg>
        <pc:spChg chg="mod">
          <ac:chgData name="Andrej Bogdanov (CSD)" userId="54a3fc38-bcd8-4812-b887-b84a314b9e17" providerId="ADAL" clId="{6ABD85DC-7345-514C-A3CA-94021657A429}" dt="2021-03-22T03:21:47.965" v="17" actId="1035"/>
          <ac:spMkLst>
            <pc:docMk/>
            <pc:sldMk cId="472055322" sldId="316"/>
            <ac:spMk id="5" creationId="{4F211D1E-639A-9948-B1FB-F0B05E848715}"/>
          </ac:spMkLst>
        </pc:spChg>
        <pc:spChg chg="mod">
          <ac:chgData name="Andrej Bogdanov (CSD)" userId="54a3fc38-bcd8-4812-b887-b84a314b9e17" providerId="ADAL" clId="{6ABD85DC-7345-514C-A3CA-94021657A429}" dt="2021-03-22T03:21:44.883" v="13" actId="1035"/>
          <ac:spMkLst>
            <pc:docMk/>
            <pc:sldMk cId="472055322" sldId="316"/>
            <ac:spMk id="6" creationId="{5B7FEAE2-5740-5248-B1F6-F9BADC32653C}"/>
          </ac:spMkLst>
        </pc:spChg>
        <pc:spChg chg="mod">
          <ac:chgData name="Andrej Bogdanov (CSD)" userId="54a3fc38-bcd8-4812-b887-b84a314b9e17" providerId="ADAL" clId="{6ABD85DC-7345-514C-A3CA-94021657A429}" dt="2021-03-22T03:21:44.883" v="13" actId="1035"/>
          <ac:spMkLst>
            <pc:docMk/>
            <pc:sldMk cId="472055322" sldId="316"/>
            <ac:spMk id="7" creationId="{0DCF7C53-06DB-8949-B45C-8A0D81D0D771}"/>
          </ac:spMkLst>
        </pc:spChg>
      </pc:sldChg>
      <pc:sldChg chg="del">
        <pc:chgData name="Andrej Bogdanov (CSD)" userId="54a3fc38-bcd8-4812-b887-b84a314b9e17" providerId="ADAL" clId="{6ABD85DC-7345-514C-A3CA-94021657A429}" dt="2021-03-22T03:20:58.170" v="0" actId="2696"/>
        <pc:sldMkLst>
          <pc:docMk/>
          <pc:sldMk cId="1771994231" sldId="319"/>
        </pc:sldMkLst>
      </pc:sldChg>
      <pc:sldChg chg="modSp mod">
        <pc:chgData name="Andrej Bogdanov (CSD)" userId="54a3fc38-bcd8-4812-b887-b84a314b9e17" providerId="ADAL" clId="{6ABD85DC-7345-514C-A3CA-94021657A429}" dt="2021-03-22T03:42:18.654" v="33" actId="20577"/>
        <pc:sldMkLst>
          <pc:docMk/>
          <pc:sldMk cId="1547454242" sldId="320"/>
        </pc:sldMkLst>
        <pc:spChg chg="mod">
          <ac:chgData name="Andrej Bogdanov (CSD)" userId="54a3fc38-bcd8-4812-b887-b84a314b9e17" providerId="ADAL" clId="{6ABD85DC-7345-514C-A3CA-94021657A429}" dt="2021-03-22T03:42:07.796" v="27" actId="20577"/>
          <ac:spMkLst>
            <pc:docMk/>
            <pc:sldMk cId="1547454242" sldId="320"/>
            <ac:spMk id="5" creationId="{CBE77190-1D16-5A48-A70F-CDC51317BA03}"/>
          </ac:spMkLst>
        </pc:spChg>
        <pc:spChg chg="mod">
          <ac:chgData name="Andrej Bogdanov (CSD)" userId="54a3fc38-bcd8-4812-b887-b84a314b9e17" providerId="ADAL" clId="{6ABD85DC-7345-514C-A3CA-94021657A429}" dt="2021-03-22T03:42:18.654" v="33" actId="20577"/>
          <ac:spMkLst>
            <pc:docMk/>
            <pc:sldMk cId="1547454242" sldId="320"/>
            <ac:spMk id="8" creationId="{10318445-B926-D44C-8ECC-C60B684E3B9B}"/>
          </ac:spMkLst>
        </pc:spChg>
        <pc:cxnChg chg="mod">
          <ac:chgData name="Andrej Bogdanov (CSD)" userId="54a3fc38-bcd8-4812-b887-b84a314b9e17" providerId="ADAL" clId="{6ABD85DC-7345-514C-A3CA-94021657A429}" dt="2021-03-22T03:41:47.174" v="23" actId="1037"/>
          <ac:cxnSpMkLst>
            <pc:docMk/>
            <pc:sldMk cId="1547454242" sldId="320"/>
            <ac:cxnSpMk id="9" creationId="{DFFD3E93-493F-CF4B-A745-10FB8ED76169}"/>
          </ac:cxnSpMkLst>
        </pc:cxnChg>
        <pc:cxnChg chg="mod">
          <ac:chgData name="Andrej Bogdanov (CSD)" userId="54a3fc38-bcd8-4812-b887-b84a314b9e17" providerId="ADAL" clId="{6ABD85DC-7345-514C-A3CA-94021657A429}" dt="2021-03-22T03:41:50.021" v="25" actId="1037"/>
          <ac:cxnSpMkLst>
            <pc:docMk/>
            <pc:sldMk cId="1547454242" sldId="320"/>
            <ac:cxnSpMk id="10" creationId="{900A24AD-A9FF-D14B-AFDD-A0CC3003E543}"/>
          </ac:cxnSpMkLst>
        </pc:cxnChg>
      </pc:sldChg>
      <pc:sldChg chg="modSp mod">
        <pc:chgData name="Andrej Bogdanov (CSD)" userId="54a3fc38-bcd8-4812-b887-b84a314b9e17" providerId="ADAL" clId="{6ABD85DC-7345-514C-A3CA-94021657A429}" dt="2021-03-22T03:51:50.127" v="34" actId="20577"/>
        <pc:sldMkLst>
          <pc:docMk/>
          <pc:sldMk cId="1482363844" sldId="326"/>
        </pc:sldMkLst>
        <pc:spChg chg="mod">
          <ac:chgData name="Andrej Bogdanov (CSD)" userId="54a3fc38-bcd8-4812-b887-b84a314b9e17" providerId="ADAL" clId="{6ABD85DC-7345-514C-A3CA-94021657A429}" dt="2021-03-22T03:51:50.127" v="34" actId="20577"/>
          <ac:spMkLst>
            <pc:docMk/>
            <pc:sldMk cId="1482363844" sldId="326"/>
            <ac:spMk id="5" creationId="{437E8A78-A94C-7845-842F-79994B506256}"/>
          </ac:spMkLst>
        </pc:spChg>
      </pc:sldChg>
    </pc:docChg>
  </pc:docChgLst>
  <pc:docChgLst>
    <pc:chgData name="Andrej Bogdanov (CSD)" userId="54a3fc38-bcd8-4812-b887-b84a314b9e17" providerId="ADAL" clId="{5D818532-2AAC-A441-9AD4-F6BAB75FA6FD}"/>
    <pc:docChg chg="custSel addSld delSld modSld">
      <pc:chgData name="Andrej Bogdanov (CSD)" userId="54a3fc38-bcd8-4812-b887-b84a314b9e17" providerId="ADAL" clId="{5D818532-2AAC-A441-9AD4-F6BAB75FA6FD}" dt="2021-03-15T08:56:51.780" v="72"/>
      <pc:docMkLst>
        <pc:docMk/>
      </pc:docMkLst>
      <pc:sldChg chg="del">
        <pc:chgData name="Andrej Bogdanov (CSD)" userId="54a3fc38-bcd8-4812-b887-b84a314b9e17" providerId="ADAL" clId="{5D818532-2AAC-A441-9AD4-F6BAB75FA6FD}" dt="2021-03-15T07:40:58.895" v="19" actId="2696"/>
        <pc:sldMkLst>
          <pc:docMk/>
          <pc:sldMk cId="2924982372" sldId="308"/>
        </pc:sldMkLst>
      </pc:sldChg>
      <pc:sldChg chg="del">
        <pc:chgData name="Andrej Bogdanov (CSD)" userId="54a3fc38-bcd8-4812-b887-b84a314b9e17" providerId="ADAL" clId="{5D818532-2AAC-A441-9AD4-F6BAB75FA6FD}" dt="2021-03-15T07:41:27.579" v="20" actId="2696"/>
        <pc:sldMkLst>
          <pc:docMk/>
          <pc:sldMk cId="595187598" sldId="309"/>
        </pc:sldMkLst>
      </pc:sldChg>
      <pc:sldChg chg="add">
        <pc:chgData name="Andrej Bogdanov (CSD)" userId="54a3fc38-bcd8-4812-b887-b84a314b9e17" providerId="ADAL" clId="{5D818532-2AAC-A441-9AD4-F6BAB75FA6FD}" dt="2021-03-15T07:41:35.443" v="21"/>
        <pc:sldMkLst>
          <pc:docMk/>
          <pc:sldMk cId="1482593760" sldId="309"/>
        </pc:sldMkLst>
      </pc:sldChg>
      <pc:sldChg chg="del">
        <pc:chgData name="Andrej Bogdanov (CSD)" userId="54a3fc38-bcd8-4812-b887-b84a314b9e17" providerId="ADAL" clId="{5D818532-2AAC-A441-9AD4-F6BAB75FA6FD}" dt="2021-03-15T07:41:27.579" v="20" actId="2696"/>
        <pc:sldMkLst>
          <pc:docMk/>
          <pc:sldMk cId="2076568325" sldId="311"/>
        </pc:sldMkLst>
      </pc:sldChg>
      <pc:sldChg chg="modSp add mod">
        <pc:chgData name="Andrej Bogdanov (CSD)" userId="54a3fc38-bcd8-4812-b887-b84a314b9e17" providerId="ADAL" clId="{5D818532-2AAC-A441-9AD4-F6BAB75FA6FD}" dt="2021-03-15T08:56:51.780" v="72"/>
        <pc:sldMkLst>
          <pc:docMk/>
          <pc:sldMk cId="3330049526" sldId="311"/>
        </pc:sldMkLst>
        <pc:spChg chg="mod">
          <ac:chgData name="Andrej Bogdanov (CSD)" userId="54a3fc38-bcd8-4812-b887-b84a314b9e17" providerId="ADAL" clId="{5D818532-2AAC-A441-9AD4-F6BAB75FA6FD}" dt="2021-03-15T08:56:31.822" v="71" actId="20577"/>
          <ac:spMkLst>
            <pc:docMk/>
            <pc:sldMk cId="3330049526" sldId="311"/>
            <ac:spMk id="3" creationId="{87619102-DD25-4947-9892-68D5C607E5B6}"/>
          </ac:spMkLst>
        </pc:spChg>
        <pc:inkChg chg="mod">
          <ac:chgData name="Andrej Bogdanov (CSD)" userId="54a3fc38-bcd8-4812-b887-b84a314b9e17" providerId="ADAL" clId="{5D818532-2AAC-A441-9AD4-F6BAB75FA6FD}" dt="2021-03-15T08:56:51.780" v="72"/>
          <ac:inkMkLst>
            <pc:docMk/>
            <pc:sldMk cId="3330049526" sldId="311"/>
            <ac:inkMk id="9" creationId="{7B6A0CAB-273E-C44C-866E-D1A1E8F5F88B}"/>
          </ac:inkMkLst>
        </pc:inkChg>
      </pc:sldChg>
      <pc:sldChg chg="add">
        <pc:chgData name="Andrej Bogdanov (CSD)" userId="54a3fc38-bcd8-4812-b887-b84a314b9e17" providerId="ADAL" clId="{5D818532-2AAC-A441-9AD4-F6BAB75FA6FD}" dt="2021-03-15T07:41:35.443" v="21"/>
        <pc:sldMkLst>
          <pc:docMk/>
          <pc:sldMk cId="1555113343" sldId="312"/>
        </pc:sldMkLst>
      </pc:sldChg>
      <pc:sldChg chg="del">
        <pc:chgData name="Andrej Bogdanov (CSD)" userId="54a3fc38-bcd8-4812-b887-b84a314b9e17" providerId="ADAL" clId="{5D818532-2AAC-A441-9AD4-F6BAB75FA6FD}" dt="2021-03-15T07:41:27.579" v="20" actId="2696"/>
        <pc:sldMkLst>
          <pc:docMk/>
          <pc:sldMk cId="3202235931" sldId="312"/>
        </pc:sldMkLst>
      </pc:sldChg>
      <pc:sldChg chg="del">
        <pc:chgData name="Andrej Bogdanov (CSD)" userId="54a3fc38-bcd8-4812-b887-b84a314b9e17" providerId="ADAL" clId="{5D818532-2AAC-A441-9AD4-F6BAB75FA6FD}" dt="2021-03-15T07:41:27.579" v="20" actId="2696"/>
        <pc:sldMkLst>
          <pc:docMk/>
          <pc:sldMk cId="1837324131" sldId="313"/>
        </pc:sldMkLst>
      </pc:sldChg>
      <pc:sldChg chg="add">
        <pc:chgData name="Andrej Bogdanov (CSD)" userId="54a3fc38-bcd8-4812-b887-b84a314b9e17" providerId="ADAL" clId="{5D818532-2AAC-A441-9AD4-F6BAB75FA6FD}" dt="2021-03-15T07:41:35.443" v="21"/>
        <pc:sldMkLst>
          <pc:docMk/>
          <pc:sldMk cId="3775979354" sldId="313"/>
        </pc:sldMkLst>
      </pc:sldChg>
      <pc:sldChg chg="modSp mod">
        <pc:chgData name="Andrej Bogdanov (CSD)" userId="54a3fc38-bcd8-4812-b887-b84a314b9e17" providerId="ADAL" clId="{5D818532-2AAC-A441-9AD4-F6BAB75FA6FD}" dt="2021-03-15T08:54:43.066" v="65"/>
        <pc:sldMkLst>
          <pc:docMk/>
          <pc:sldMk cId="3855841563" sldId="317"/>
        </pc:sldMkLst>
        <pc:spChg chg="mod">
          <ac:chgData name="Andrej Bogdanov (CSD)" userId="54a3fc38-bcd8-4812-b887-b84a314b9e17" providerId="ADAL" clId="{5D818532-2AAC-A441-9AD4-F6BAB75FA6FD}" dt="2021-03-15T08:54:43.066" v="65"/>
          <ac:spMkLst>
            <pc:docMk/>
            <pc:sldMk cId="3855841563" sldId="317"/>
            <ac:spMk id="4" creationId="{56C6FEE0-B65C-FB4E-AC4D-02893E82556D}"/>
          </ac:spMkLst>
        </pc:spChg>
      </pc:sldChg>
      <pc:sldChg chg="modSp mod">
        <pc:chgData name="Andrej Bogdanov (CSD)" userId="54a3fc38-bcd8-4812-b887-b84a314b9e17" providerId="ADAL" clId="{5D818532-2AAC-A441-9AD4-F6BAB75FA6FD}" dt="2021-03-15T03:58:44.727" v="17" actId="2711"/>
        <pc:sldMkLst>
          <pc:docMk/>
          <pc:sldMk cId="169446022" sldId="320"/>
        </pc:sldMkLst>
        <pc:spChg chg="mod">
          <ac:chgData name="Andrej Bogdanov (CSD)" userId="54a3fc38-bcd8-4812-b887-b84a314b9e17" providerId="ADAL" clId="{5D818532-2AAC-A441-9AD4-F6BAB75FA6FD}" dt="2021-03-15T03:58:44.727" v="17" actId="2711"/>
          <ac:spMkLst>
            <pc:docMk/>
            <pc:sldMk cId="169446022" sldId="320"/>
            <ac:spMk id="7" creationId="{849CA05B-87AD-F644-BBC3-A68273768773}"/>
          </ac:spMkLst>
        </pc:spChg>
      </pc:sldChg>
      <pc:sldChg chg="addSp delSp modSp mod">
        <pc:chgData name="Andrej Bogdanov (CSD)" userId="54a3fc38-bcd8-4812-b887-b84a314b9e17" providerId="ADAL" clId="{5D818532-2AAC-A441-9AD4-F6BAB75FA6FD}" dt="2021-03-15T07:47:16.658" v="60" actId="478"/>
        <pc:sldMkLst>
          <pc:docMk/>
          <pc:sldMk cId="3718504943" sldId="324"/>
        </pc:sldMkLst>
        <pc:picChg chg="add del mod">
          <ac:chgData name="Andrej Bogdanov (CSD)" userId="54a3fc38-bcd8-4812-b887-b84a314b9e17" providerId="ADAL" clId="{5D818532-2AAC-A441-9AD4-F6BAB75FA6FD}" dt="2021-03-15T07:47:16.658" v="60" actId="478"/>
          <ac:picMkLst>
            <pc:docMk/>
            <pc:sldMk cId="3718504943" sldId="324"/>
            <ac:picMk id="4" creationId="{E5E3BB37-ACEE-2E49-89CB-641CC4311875}"/>
          </ac:picMkLst>
        </pc:picChg>
        <pc:picChg chg="add del mod">
          <ac:chgData name="Andrej Bogdanov (CSD)" userId="54a3fc38-bcd8-4812-b887-b84a314b9e17" providerId="ADAL" clId="{5D818532-2AAC-A441-9AD4-F6BAB75FA6FD}" dt="2021-03-15T07:47:16.098" v="59" actId="478"/>
          <ac:picMkLst>
            <pc:docMk/>
            <pc:sldMk cId="3718504943" sldId="324"/>
            <ac:picMk id="6" creationId="{481E50B7-E249-1B4D-90DB-C3C86E319CF3}"/>
          </ac:picMkLst>
        </pc:picChg>
      </pc:sldChg>
      <pc:sldChg chg="add">
        <pc:chgData name="Andrej Bogdanov (CSD)" userId="54a3fc38-bcd8-4812-b887-b84a314b9e17" providerId="ADAL" clId="{5D818532-2AAC-A441-9AD4-F6BAB75FA6FD}" dt="2021-03-15T07:40:56.096" v="18"/>
        <pc:sldMkLst>
          <pc:docMk/>
          <pc:sldMk cId="499482812" sldId="325"/>
        </pc:sldMkLst>
      </pc:sldChg>
      <pc:sldChg chg="addSp modSp new mod">
        <pc:chgData name="Andrej Bogdanov (CSD)" userId="54a3fc38-bcd8-4812-b887-b84a314b9e17" providerId="ADAL" clId="{5D818532-2AAC-A441-9AD4-F6BAB75FA6FD}" dt="2021-03-15T07:47:13.307" v="58" actId="1076"/>
        <pc:sldMkLst>
          <pc:docMk/>
          <pc:sldMk cId="2228068489" sldId="326"/>
        </pc:sldMkLst>
        <pc:spChg chg="add mod">
          <ac:chgData name="Andrej Bogdanov (CSD)" userId="54a3fc38-bcd8-4812-b887-b84a314b9e17" providerId="ADAL" clId="{5D818532-2AAC-A441-9AD4-F6BAB75FA6FD}" dt="2021-03-15T07:47:08.731" v="57" actId="164"/>
          <ac:spMkLst>
            <pc:docMk/>
            <pc:sldMk cId="2228068489" sldId="326"/>
            <ac:spMk id="5" creationId="{616504F9-6A3D-A040-BA48-2EB2D852FB52}"/>
          </ac:spMkLst>
        </pc:spChg>
        <pc:grpChg chg="add mod">
          <ac:chgData name="Andrej Bogdanov (CSD)" userId="54a3fc38-bcd8-4812-b887-b84a314b9e17" providerId="ADAL" clId="{5D818532-2AAC-A441-9AD4-F6BAB75FA6FD}" dt="2021-03-15T07:47:08.731" v="57" actId="164"/>
          <ac:grpSpMkLst>
            <pc:docMk/>
            <pc:sldMk cId="2228068489" sldId="326"/>
            <ac:grpSpMk id="4" creationId="{DA2327BE-252D-9D4C-A15B-54657379082D}"/>
          </ac:grpSpMkLst>
        </pc:grpChg>
        <pc:grpChg chg="add mod">
          <ac:chgData name="Andrej Bogdanov (CSD)" userId="54a3fc38-bcd8-4812-b887-b84a314b9e17" providerId="ADAL" clId="{5D818532-2AAC-A441-9AD4-F6BAB75FA6FD}" dt="2021-03-15T07:47:13.307" v="58" actId="1076"/>
          <ac:grpSpMkLst>
            <pc:docMk/>
            <pc:sldMk cId="2228068489" sldId="326"/>
            <ac:grpSpMk id="6" creationId="{08F605FE-1208-894A-B6A8-324D11F8EC34}"/>
          </ac:grpSpMkLst>
        </pc:grpChg>
        <pc:picChg chg="add mod">
          <ac:chgData name="Andrej Bogdanov (CSD)" userId="54a3fc38-bcd8-4812-b887-b84a314b9e17" providerId="ADAL" clId="{5D818532-2AAC-A441-9AD4-F6BAB75FA6FD}" dt="2021-03-15T07:46:28.499" v="40" actId="164"/>
          <ac:picMkLst>
            <pc:docMk/>
            <pc:sldMk cId="2228068489" sldId="326"/>
            <ac:picMk id="2" creationId="{777A1CE8-C5FE-BE42-A861-D023FDC212EC}"/>
          </ac:picMkLst>
        </pc:picChg>
        <pc:picChg chg="add mod">
          <ac:chgData name="Andrej Bogdanov (CSD)" userId="54a3fc38-bcd8-4812-b887-b84a314b9e17" providerId="ADAL" clId="{5D818532-2AAC-A441-9AD4-F6BAB75FA6FD}" dt="2021-03-15T07:46:28.499" v="40" actId="164"/>
          <ac:picMkLst>
            <pc:docMk/>
            <pc:sldMk cId="2228068489" sldId="326"/>
            <ac:picMk id="3" creationId="{A591EB07-66EC-6240-872D-FCB892643D52}"/>
          </ac:picMkLst>
        </pc:picChg>
      </pc:sldChg>
    </pc:docChg>
  </pc:docChgLst>
  <pc:docChgLst>
    <pc:chgData name="Andrej Bogdanov (CSD)" userId="54a3fc38-bcd8-4812-b887-b84a314b9e17" providerId="ADAL" clId="{321C5777-0AE5-4440-A97D-CB9EF01854DE}"/>
    <pc:docChg chg="undo redo custSel addSld delSld modSld">
      <pc:chgData name="Andrej Bogdanov (CSD)" userId="54a3fc38-bcd8-4812-b887-b84a314b9e17" providerId="ADAL" clId="{321C5777-0AE5-4440-A97D-CB9EF01854DE}" dt="2021-01-21T12:10:46.345" v="6176" actId="20577"/>
      <pc:docMkLst>
        <pc:docMk/>
      </pc:docMkLst>
      <pc:sldChg chg="modSp mod">
        <pc:chgData name="Andrej Bogdanov (CSD)" userId="54a3fc38-bcd8-4812-b887-b84a314b9e17" providerId="ADAL" clId="{321C5777-0AE5-4440-A97D-CB9EF01854DE}" dt="2021-01-21T01:21:45.545" v="37" actId="1076"/>
        <pc:sldMkLst>
          <pc:docMk/>
          <pc:sldMk cId="4293983235" sldId="256"/>
        </pc:sldMkLst>
        <pc:spChg chg="mod">
          <ac:chgData name="Andrej Bogdanov (CSD)" userId="54a3fc38-bcd8-4812-b887-b84a314b9e17" providerId="ADAL" clId="{321C5777-0AE5-4440-A97D-CB9EF01854DE}" dt="2021-01-21T01:21:45.545" v="37" actId="1076"/>
          <ac:spMkLst>
            <pc:docMk/>
            <pc:sldMk cId="4293983235" sldId="256"/>
            <ac:spMk id="2" creationId="{00000000-0000-0000-0000-000000000000}"/>
          </ac:spMkLst>
        </pc:spChg>
      </pc:sldChg>
      <pc:sldChg chg="addSp delSp modSp new add del mod modClrScheme chgLayout">
        <pc:chgData name="Andrej Bogdanov (CSD)" userId="54a3fc38-bcd8-4812-b887-b84a314b9e17" providerId="ADAL" clId="{321C5777-0AE5-4440-A97D-CB9EF01854DE}" dt="2021-01-21T02:40:40.743" v="920" actId="1036"/>
        <pc:sldMkLst>
          <pc:docMk/>
          <pc:sldMk cId="414435539" sldId="257"/>
        </pc:sldMkLst>
        <pc:spChg chg="add mod">
          <ac:chgData name="Andrej Bogdanov (CSD)" userId="54a3fc38-bcd8-4812-b887-b84a314b9e17" providerId="ADAL" clId="{321C5777-0AE5-4440-A97D-CB9EF01854DE}" dt="2021-01-21T02:40:15.156" v="837" actId="255"/>
          <ac:spMkLst>
            <pc:docMk/>
            <pc:sldMk cId="414435539" sldId="257"/>
            <ac:spMk id="22" creationId="{6D8EE51A-381D-0940-9069-49448992E658}"/>
          </ac:spMkLst>
        </pc:spChg>
        <pc:graphicFrameChg chg="add del mod">
          <ac:chgData name="Andrej Bogdanov (CSD)" userId="54a3fc38-bcd8-4812-b887-b84a314b9e17" providerId="ADAL" clId="{321C5777-0AE5-4440-A97D-CB9EF01854DE}" dt="2021-01-21T01:23:03.643" v="41"/>
          <ac:graphicFrameMkLst>
            <pc:docMk/>
            <pc:sldMk cId="414435539" sldId="257"/>
            <ac:graphicFrameMk id="2" creationId="{10BBDE59-C3E1-8B40-B253-9652A578ABA9}"/>
          </ac:graphicFrameMkLst>
        </pc:graphicFrameChg>
        <pc:graphicFrameChg chg="add del mod modGraphic">
          <ac:chgData name="Andrej Bogdanov (CSD)" userId="54a3fc38-bcd8-4812-b887-b84a314b9e17" providerId="ADAL" clId="{321C5777-0AE5-4440-A97D-CB9EF01854DE}" dt="2021-01-21T01:24:27.028" v="52" actId="478"/>
          <ac:graphicFrameMkLst>
            <pc:docMk/>
            <pc:sldMk cId="414435539" sldId="257"/>
            <ac:graphicFrameMk id="3" creationId="{5AE9E3EF-1A44-C646-A7C6-7F0FA1589C3A}"/>
          </ac:graphicFrameMkLst>
        </pc:graphicFrameChg>
        <pc:graphicFrameChg chg="add del mod">
          <ac:chgData name="Andrej Bogdanov (CSD)" userId="54a3fc38-bcd8-4812-b887-b84a314b9e17" providerId="ADAL" clId="{321C5777-0AE5-4440-A97D-CB9EF01854DE}" dt="2021-01-21T01:24:37.136" v="54"/>
          <ac:graphicFrameMkLst>
            <pc:docMk/>
            <pc:sldMk cId="414435539" sldId="257"/>
            <ac:graphicFrameMk id="4" creationId="{4ED1E45D-5AB1-5F45-A163-080F3C7B248F}"/>
          </ac:graphicFrameMkLst>
        </pc:graphicFrameChg>
        <pc:graphicFrameChg chg="add del mod modGraphic">
          <ac:chgData name="Andrej Bogdanov (CSD)" userId="54a3fc38-bcd8-4812-b887-b84a314b9e17" providerId="ADAL" clId="{321C5777-0AE5-4440-A97D-CB9EF01854DE}" dt="2021-01-21T01:25:48.627" v="68" actId="478"/>
          <ac:graphicFrameMkLst>
            <pc:docMk/>
            <pc:sldMk cId="414435539" sldId="257"/>
            <ac:graphicFrameMk id="5" creationId="{5142741F-E8B8-9D49-BA07-344837867432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6" creationId="{7E60D5BA-1A0D-914D-85D5-E8EAAD81CBF9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7" creationId="{FBBDFC50-DAD1-404E-B605-12DAF411483E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8" creationId="{48701523-5DDF-9A4D-A57B-AD821831B721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9" creationId="{415EFC5F-CEC4-FC48-A851-70F881F672D3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0" creationId="{A2E3B125-2510-9846-B37B-EA1D0983196B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1" creationId="{7AE27950-D6BC-BF4F-A093-A16D93A85455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2" creationId="{B5435366-DA08-994B-A7BE-6FF638E832D6}"/>
          </ac:graphicFrameMkLst>
        </pc:graphicFrameChg>
        <pc:graphicFrameChg chg="add del">
          <ac:chgData name="Andrej Bogdanov (CSD)" userId="54a3fc38-bcd8-4812-b887-b84a314b9e17" providerId="ADAL" clId="{321C5777-0AE5-4440-A97D-CB9EF01854DE}" dt="2021-01-21T02:36:01.037" v="752"/>
          <ac:graphicFrameMkLst>
            <pc:docMk/>
            <pc:sldMk cId="414435539" sldId="257"/>
            <ac:graphicFrameMk id="13" creationId="{FE7AF202-E4BA-B54D-90C4-A67259E67262}"/>
          </ac:graphicFrameMkLst>
        </pc:graphicFrameChg>
        <pc:graphicFrameChg chg="add del">
          <ac:chgData name="Andrej Bogdanov (CSD)" userId="54a3fc38-bcd8-4812-b887-b84a314b9e17" providerId="ADAL" clId="{321C5777-0AE5-4440-A97D-CB9EF01854DE}" dt="2021-01-21T02:36:03.142" v="754" actId="478"/>
          <ac:graphicFrameMkLst>
            <pc:docMk/>
            <pc:sldMk cId="414435539" sldId="257"/>
            <ac:graphicFrameMk id="14" creationId="{04E55887-A2AB-EB4B-A41B-D1E351509A4D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5" creationId="{28E66F66-613E-E841-B419-1B3DF620794D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6" creationId="{F3ECB32E-8B66-D247-AAAE-73B76E63CA8B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7" creationId="{1BACE445-2F80-254A-BF56-2EBE2E25CE0C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8" creationId="{E617CB25-3AB2-E741-9DFA-104EF5E720A0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9" creationId="{15176AC9-3FDC-B842-983C-26BF0240F30C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20" creationId="{6BC8E1C5-5715-A843-940D-95FADA8C2EC6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21" creationId="{67F40445-D049-D849-A20E-DB814E6856B6}"/>
          </ac:graphicFrameMkLst>
        </pc:graphicFrameChg>
      </pc:sldChg>
      <pc:sldChg chg="addSp delSp modSp new mod">
        <pc:chgData name="Andrej Bogdanov (CSD)" userId="54a3fc38-bcd8-4812-b887-b84a314b9e17" providerId="ADAL" clId="{321C5777-0AE5-4440-A97D-CB9EF01854DE}" dt="2021-01-21T02:40:50.474" v="940" actId="1036"/>
        <pc:sldMkLst>
          <pc:docMk/>
          <pc:sldMk cId="3028429763" sldId="258"/>
        </pc:sldMkLst>
        <pc:spChg chg="add mod">
          <ac:chgData name="Andrej Bogdanov (CSD)" userId="54a3fc38-bcd8-4812-b887-b84a314b9e17" providerId="ADAL" clId="{321C5777-0AE5-4440-A97D-CB9EF01854DE}" dt="2021-01-21T01:36:49.184" v="434" actId="1035"/>
          <ac:spMkLst>
            <pc:docMk/>
            <pc:sldMk cId="3028429763" sldId="258"/>
            <ac:spMk id="2" creationId="{3AA37152-7ABB-004E-9744-9AACBB00D6E4}"/>
          </ac:spMkLst>
        </pc:spChg>
        <pc:spChg chg="add del mod">
          <ac:chgData name="Andrej Bogdanov (CSD)" userId="54a3fc38-bcd8-4812-b887-b84a314b9e17" providerId="ADAL" clId="{321C5777-0AE5-4440-A97D-CB9EF01854DE}" dt="2021-01-21T01:36:21.807" v="414" actId="478"/>
          <ac:spMkLst>
            <pc:docMk/>
            <pc:sldMk cId="3028429763" sldId="258"/>
            <ac:spMk id="3" creationId="{4D947091-8EB7-794D-945A-415E9094F394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4" creationId="{3DC55C23-A87E-F541-AE97-63273F792DF3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5" creationId="{00067DF0-0E79-8F46-874A-A4CF2EBA99AE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6" creationId="{427AB4BE-EBF3-8741-AB34-2CB9641D59B0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10" creationId="{8398ECD5-AD05-9241-ABB1-7862C025F379}"/>
          </ac:spMkLst>
        </pc:spChg>
        <pc:spChg chg="add del mod">
          <ac:chgData name="Andrej Bogdanov (CSD)" userId="54a3fc38-bcd8-4812-b887-b84a314b9e17" providerId="ADAL" clId="{321C5777-0AE5-4440-A97D-CB9EF01854DE}" dt="2021-01-21T02:39:53.324" v="802" actId="21"/>
          <ac:spMkLst>
            <pc:docMk/>
            <pc:sldMk cId="3028429763" sldId="258"/>
            <ac:spMk id="14" creationId="{F70BF7E7-D333-944D-9383-75D1080BEBFC}"/>
          </ac:spMkLst>
        </pc:spChg>
        <pc:cxnChg chg="add mod">
          <ac:chgData name="Andrej Bogdanov (CSD)" userId="54a3fc38-bcd8-4812-b887-b84a314b9e17" providerId="ADAL" clId="{321C5777-0AE5-4440-A97D-CB9EF01854DE}" dt="2021-01-21T02:40:50.474" v="940" actId="1036"/>
          <ac:cxnSpMkLst>
            <pc:docMk/>
            <pc:sldMk cId="3028429763" sldId="258"/>
            <ac:cxnSpMk id="8" creationId="{50B0FFFE-3A10-E04B-8CAD-83715058B60D}"/>
          </ac:cxnSpMkLst>
        </pc:cxnChg>
        <pc:cxnChg chg="add mod">
          <ac:chgData name="Andrej Bogdanov (CSD)" userId="54a3fc38-bcd8-4812-b887-b84a314b9e17" providerId="ADAL" clId="{321C5777-0AE5-4440-A97D-CB9EF01854DE}" dt="2021-01-21T02:40:50.474" v="940" actId="1036"/>
          <ac:cxnSpMkLst>
            <pc:docMk/>
            <pc:sldMk cId="3028429763" sldId="258"/>
            <ac:cxnSpMk id="11" creationId="{98378901-397E-4D40-B871-6553B3DBFC9B}"/>
          </ac:cxnSpMkLst>
        </pc:cxnChg>
      </pc:sldChg>
      <pc:sldChg chg="addSp modSp new mod">
        <pc:chgData name="Andrej Bogdanov (CSD)" userId="54a3fc38-bcd8-4812-b887-b84a314b9e17" providerId="ADAL" clId="{321C5777-0AE5-4440-A97D-CB9EF01854DE}" dt="2021-01-21T04:15:32.961" v="1411" actId="1036"/>
        <pc:sldMkLst>
          <pc:docMk/>
          <pc:sldMk cId="19031797" sldId="259"/>
        </pc:sldMkLst>
        <pc:spChg chg="add mod">
          <ac:chgData name="Andrej Bogdanov (CSD)" userId="54a3fc38-bcd8-4812-b887-b84a314b9e17" providerId="ADAL" clId="{321C5777-0AE5-4440-A97D-CB9EF01854DE}" dt="2021-01-21T04:15:32.961" v="1411" actId="1036"/>
          <ac:spMkLst>
            <pc:docMk/>
            <pc:sldMk cId="19031797" sldId="259"/>
            <ac:spMk id="2" creationId="{0853DE1C-F1B7-5749-9033-B088E9716B18}"/>
          </ac:spMkLst>
        </pc:spChg>
        <pc:spChg chg="add mod">
          <ac:chgData name="Andrej Bogdanov (CSD)" userId="54a3fc38-bcd8-4812-b887-b84a314b9e17" providerId="ADAL" clId="{321C5777-0AE5-4440-A97D-CB9EF01854DE}" dt="2021-01-21T02:45:17.758" v="1116" actId="1036"/>
          <ac:spMkLst>
            <pc:docMk/>
            <pc:sldMk cId="19031797" sldId="259"/>
            <ac:spMk id="3" creationId="{6E4AC5F1-0DE2-264A-9337-09F226F2B04D}"/>
          </ac:spMkLst>
        </pc:spChg>
        <pc:spChg chg="add mod">
          <ac:chgData name="Andrej Bogdanov (CSD)" userId="54a3fc38-bcd8-4812-b887-b84a314b9e17" providerId="ADAL" clId="{321C5777-0AE5-4440-A97D-CB9EF01854DE}" dt="2021-01-21T02:48:16.450" v="1183" actId="207"/>
          <ac:spMkLst>
            <pc:docMk/>
            <pc:sldMk cId="19031797" sldId="259"/>
            <ac:spMk id="5" creationId="{E4110567-A1ED-594B-8761-AEB21CC44A32}"/>
          </ac:spMkLst>
        </pc:spChg>
        <pc:cxnChg chg="add mod">
          <ac:chgData name="Andrej Bogdanov (CSD)" userId="54a3fc38-bcd8-4812-b887-b84a314b9e17" providerId="ADAL" clId="{321C5777-0AE5-4440-A97D-CB9EF01854DE}" dt="2021-01-21T02:45:31.588" v="1128" actId="1036"/>
          <ac:cxnSpMkLst>
            <pc:docMk/>
            <pc:sldMk cId="19031797" sldId="259"/>
            <ac:cxnSpMk id="4" creationId="{77642348-2B0F-1441-89D1-67253029B345}"/>
          </ac:cxnSpMkLst>
        </pc:cxnChg>
        <pc:cxnChg chg="add mod">
          <ac:chgData name="Andrej Bogdanov (CSD)" userId="54a3fc38-bcd8-4812-b887-b84a314b9e17" providerId="ADAL" clId="{321C5777-0AE5-4440-A97D-CB9EF01854DE}" dt="2021-01-21T02:48:07.610" v="1181" actId="1036"/>
          <ac:cxnSpMkLst>
            <pc:docMk/>
            <pc:sldMk cId="19031797" sldId="259"/>
            <ac:cxnSpMk id="6" creationId="{92AA0D2F-D182-8A49-94E7-CA5241A37E36}"/>
          </ac:cxnSpMkLst>
        </pc:cxnChg>
      </pc:sldChg>
      <pc:sldChg chg="new del">
        <pc:chgData name="Andrej Bogdanov (CSD)" userId="54a3fc38-bcd8-4812-b887-b84a314b9e17" providerId="ADAL" clId="{321C5777-0AE5-4440-A97D-CB9EF01854DE}" dt="2021-01-21T01:41:30.449" v="628" actId="680"/>
        <pc:sldMkLst>
          <pc:docMk/>
          <pc:sldMk cId="4016300795" sldId="259"/>
        </pc:sldMkLst>
      </pc:sldChg>
      <pc:sldChg chg="modSp add mod">
        <pc:chgData name="Andrej Bogdanov (CSD)" userId="54a3fc38-bcd8-4812-b887-b84a314b9e17" providerId="ADAL" clId="{321C5777-0AE5-4440-A97D-CB9EF01854DE}" dt="2021-01-21T02:42:05.347" v="981" actId="20577"/>
        <pc:sldMkLst>
          <pc:docMk/>
          <pc:sldMk cId="4153385911" sldId="260"/>
        </pc:sldMkLst>
        <pc:spChg chg="mod">
          <ac:chgData name="Andrej Bogdanov (CSD)" userId="54a3fc38-bcd8-4812-b887-b84a314b9e17" providerId="ADAL" clId="{321C5777-0AE5-4440-A97D-CB9EF01854DE}" dt="2021-01-21T02:42:05.347" v="981" actId="20577"/>
          <ac:spMkLst>
            <pc:docMk/>
            <pc:sldMk cId="4153385911" sldId="260"/>
            <ac:spMk id="22" creationId="{6D8EE51A-381D-0940-9069-49448992E658}"/>
          </ac:spMkLst>
        </pc:spChg>
      </pc:sldChg>
      <pc:sldChg chg="addSp delSp modSp new mod delAnim modAnim">
        <pc:chgData name="Andrej Bogdanov (CSD)" userId="54a3fc38-bcd8-4812-b887-b84a314b9e17" providerId="ADAL" clId="{321C5777-0AE5-4440-A97D-CB9EF01854DE}" dt="2021-01-21T06:39:55.522" v="4891" actId="1035"/>
        <pc:sldMkLst>
          <pc:docMk/>
          <pc:sldMk cId="1146909800" sldId="261"/>
        </pc:sldMkLst>
        <pc:spChg chg="add del mod topLvl">
          <ac:chgData name="Andrej Bogdanov (CSD)" userId="54a3fc38-bcd8-4812-b887-b84a314b9e17" providerId="ADAL" clId="{321C5777-0AE5-4440-A97D-CB9EF01854DE}" dt="2021-01-21T04:45:15.803" v="2021" actId="1038"/>
          <ac:spMkLst>
            <pc:docMk/>
            <pc:sldMk cId="1146909800" sldId="261"/>
            <ac:spMk id="8" creationId="{7394D127-9550-0B43-9EB7-C085F1BE2698}"/>
          </ac:spMkLst>
        </pc:spChg>
        <pc:spChg chg="add mod">
          <ac:chgData name="Andrej Bogdanov (CSD)" userId="54a3fc38-bcd8-4812-b887-b84a314b9e17" providerId="ADAL" clId="{321C5777-0AE5-4440-A97D-CB9EF01854DE}" dt="2021-01-21T04:45:10.908" v="2006" actId="1035"/>
          <ac:spMkLst>
            <pc:docMk/>
            <pc:sldMk cId="1146909800" sldId="261"/>
            <ac:spMk id="9" creationId="{D891F6A3-3358-4042-B927-E8B7BCB87357}"/>
          </ac:spMkLst>
        </pc:spChg>
        <pc:grpChg chg="add mod topLvl">
          <ac:chgData name="Andrej Bogdanov (CSD)" userId="54a3fc38-bcd8-4812-b887-b84a314b9e17" providerId="ADAL" clId="{321C5777-0AE5-4440-A97D-CB9EF01854DE}" dt="2021-01-21T04:47:40.884" v="2193" actId="1036"/>
          <ac:grpSpMkLst>
            <pc:docMk/>
            <pc:sldMk cId="1146909800" sldId="261"/>
            <ac:grpSpMk id="18" creationId="{45434B80-51F3-3949-8566-8A80F22B6A3D}"/>
          </ac:grpSpMkLst>
        </pc:grpChg>
        <pc:grpChg chg="add del">
          <ac:chgData name="Andrej Bogdanov (CSD)" userId="54a3fc38-bcd8-4812-b887-b84a314b9e17" providerId="ADAL" clId="{321C5777-0AE5-4440-A97D-CB9EF01854DE}" dt="2021-01-21T04:20:32.161" v="1519" actId="165"/>
          <ac:grpSpMkLst>
            <pc:docMk/>
            <pc:sldMk cId="1146909800" sldId="261"/>
            <ac:grpSpMk id="19" creationId="{9D958AC4-EDB2-3641-84F0-A33892943BC2}"/>
          </ac:grpSpMkLst>
        </pc:grpChg>
        <pc:grpChg chg="add del">
          <ac:chgData name="Andrej Bogdanov (CSD)" userId="54a3fc38-bcd8-4812-b887-b84a314b9e17" providerId="ADAL" clId="{321C5777-0AE5-4440-A97D-CB9EF01854DE}" dt="2021-01-21T04:20:23.552" v="1515" actId="165"/>
          <ac:grpSpMkLst>
            <pc:docMk/>
            <pc:sldMk cId="1146909800" sldId="261"/>
            <ac:grpSpMk id="20" creationId="{B8463C93-5712-1D49-87B4-7783AD2A23BC}"/>
          </ac:grpSpMkLst>
        </pc:grpChg>
        <pc:grpChg chg="add del">
          <ac:chgData name="Andrej Bogdanov (CSD)" userId="54a3fc38-bcd8-4812-b887-b84a314b9e17" providerId="ADAL" clId="{321C5777-0AE5-4440-A97D-CB9EF01854DE}" dt="2021-01-21T04:43:02.818" v="1941" actId="165"/>
          <ac:grpSpMkLst>
            <pc:docMk/>
            <pc:sldMk cId="1146909800" sldId="261"/>
            <ac:grpSpMk id="29" creationId="{B0FC31E4-8A4C-BC49-83F8-B6DA6F57313F}"/>
          </ac:grpSpMkLst>
        </pc:grpChg>
        <pc:grpChg chg="add del">
          <ac:chgData name="Andrej Bogdanov (CSD)" userId="54a3fc38-bcd8-4812-b887-b84a314b9e17" providerId="ADAL" clId="{321C5777-0AE5-4440-A97D-CB9EF01854DE}" dt="2021-01-21T04:43:02.818" v="1941" actId="165"/>
          <ac:grpSpMkLst>
            <pc:docMk/>
            <pc:sldMk cId="1146909800" sldId="261"/>
            <ac:grpSpMk id="30" creationId="{66DF4399-AB9D-EC49-92F8-786BF1ED96F7}"/>
          </ac:grpSpMkLst>
        </pc:grpChg>
        <pc:grpChg chg="add del">
          <ac:chgData name="Andrej Bogdanov (CSD)" userId="54a3fc38-bcd8-4812-b887-b84a314b9e17" providerId="ADAL" clId="{321C5777-0AE5-4440-A97D-CB9EF01854DE}" dt="2021-01-21T04:47:38.472" v="2191" actId="165"/>
          <ac:grpSpMkLst>
            <pc:docMk/>
            <pc:sldMk cId="1146909800" sldId="261"/>
            <ac:grpSpMk id="47" creationId="{28C8495B-5653-0941-858C-FF311F478FC6}"/>
          </ac:grpSpMkLst>
        </pc:grpChg>
        <pc:grpChg chg="add">
          <ac:chgData name="Andrej Bogdanov (CSD)" userId="54a3fc38-bcd8-4812-b887-b84a314b9e17" providerId="ADAL" clId="{321C5777-0AE5-4440-A97D-CB9EF01854DE}" dt="2021-01-21T04:48:35.597" v="2390" actId="164"/>
          <ac:grpSpMkLst>
            <pc:docMk/>
            <pc:sldMk cId="1146909800" sldId="261"/>
            <ac:grpSpMk id="48" creationId="{59609C7A-2D02-914B-8D09-EFC950EB3462}"/>
          </ac:grpSpMkLst>
        </pc:grpChg>
        <pc:picChg chg="add del mod">
          <ac:chgData name="Andrej Bogdanov (CSD)" userId="54a3fc38-bcd8-4812-b887-b84a314b9e17" providerId="ADAL" clId="{321C5777-0AE5-4440-A97D-CB9EF01854DE}" dt="2021-01-21T04:04:53.730" v="1186" actId="478"/>
          <ac:picMkLst>
            <pc:docMk/>
            <pc:sldMk cId="1146909800" sldId="261"/>
            <ac:picMk id="3" creationId="{B1E3FA0F-9409-B140-B188-6831B0354DBD}"/>
          </ac:picMkLst>
        </pc:picChg>
        <pc:picChg chg="add del mod topLvl">
          <ac:chgData name="Andrej Bogdanov (CSD)" userId="54a3fc38-bcd8-4812-b887-b84a314b9e17" providerId="ADAL" clId="{321C5777-0AE5-4440-A97D-CB9EF01854DE}" dt="2021-01-21T04:20:27.659" v="1518" actId="478"/>
          <ac:picMkLst>
            <pc:docMk/>
            <pc:sldMk cId="1146909800" sldId="261"/>
            <ac:picMk id="5" creationId="{24CD22D5-F8DF-9044-A9FA-5DC3D41A10AC}"/>
          </ac:picMkLst>
        </pc:picChg>
        <pc:picChg chg="add del mod topLvl">
          <ac:chgData name="Andrej Bogdanov (CSD)" userId="54a3fc38-bcd8-4812-b887-b84a314b9e17" providerId="ADAL" clId="{321C5777-0AE5-4440-A97D-CB9EF01854DE}" dt="2021-01-21T04:20:34.229" v="1520" actId="478"/>
          <ac:picMkLst>
            <pc:docMk/>
            <pc:sldMk cId="1146909800" sldId="261"/>
            <ac:picMk id="7" creationId="{DD1B8B98-80C3-F946-913F-E55EC083117F}"/>
          </ac:picMkLst>
        </pc:picChg>
        <pc:picChg chg="add del mod topLvl">
          <ac:chgData name="Andrej Bogdanov (CSD)" userId="54a3fc38-bcd8-4812-b887-b84a314b9e17" providerId="ADAL" clId="{321C5777-0AE5-4440-A97D-CB9EF01854DE}" dt="2021-01-21T04:43:05.112" v="1942" actId="478"/>
          <ac:picMkLst>
            <pc:docMk/>
            <pc:sldMk cId="1146909800" sldId="261"/>
            <ac:picMk id="22" creationId="{F965304B-1883-3D45-86BC-F78DAB04A6AB}"/>
          </ac:picMkLst>
        </pc:picChg>
        <pc:picChg chg="add del mod topLvl">
          <ac:chgData name="Andrej Bogdanov (CSD)" userId="54a3fc38-bcd8-4812-b887-b84a314b9e17" providerId="ADAL" clId="{321C5777-0AE5-4440-A97D-CB9EF01854DE}" dt="2021-01-21T04:43:06.535" v="1943" actId="478"/>
          <ac:picMkLst>
            <pc:docMk/>
            <pc:sldMk cId="1146909800" sldId="261"/>
            <ac:picMk id="24" creationId="{7184A26B-D91A-1847-A39C-FFC912DCE63A}"/>
          </ac:picMkLst>
        </pc:picChg>
        <pc:picChg chg="add del mod">
          <ac:chgData name="Andrej Bogdanov (CSD)" userId="54a3fc38-bcd8-4812-b887-b84a314b9e17" providerId="ADAL" clId="{321C5777-0AE5-4440-A97D-CB9EF01854DE}" dt="2021-01-21T04:44:02.185" v="1966" actId="478"/>
          <ac:picMkLst>
            <pc:docMk/>
            <pc:sldMk cId="1146909800" sldId="261"/>
            <ac:picMk id="32" creationId="{D6EF38F8-7FB8-104F-AAC8-220923DCACA6}"/>
          </ac:picMkLst>
        </pc:picChg>
        <pc:picChg chg="add del mod">
          <ac:chgData name="Andrej Bogdanov (CSD)" userId="54a3fc38-bcd8-4812-b887-b84a314b9e17" providerId="ADAL" clId="{321C5777-0AE5-4440-A97D-CB9EF01854DE}" dt="2021-01-21T04:44:22.770" v="1967" actId="478"/>
          <ac:picMkLst>
            <pc:docMk/>
            <pc:sldMk cId="1146909800" sldId="261"/>
            <ac:picMk id="34" creationId="{46997642-6682-414B-9EE8-4E5A2ACDC96D}"/>
          </ac:picMkLst>
        </pc:picChg>
        <pc:picChg chg="add mod topLvl">
          <ac:chgData name="Andrej Bogdanov (CSD)" userId="54a3fc38-bcd8-4812-b887-b84a314b9e17" providerId="ADAL" clId="{321C5777-0AE5-4440-A97D-CB9EF01854DE}" dt="2021-01-21T04:48:08.837" v="2368" actId="1035"/>
          <ac:picMkLst>
            <pc:docMk/>
            <pc:sldMk cId="1146909800" sldId="261"/>
            <ac:picMk id="36" creationId="{0BA18570-4864-A149-89C2-DC5A0EBDB968}"/>
          </ac:picMkLst>
        </pc:picChg>
        <pc:picChg chg="add mod">
          <ac:chgData name="Andrej Bogdanov (CSD)" userId="54a3fc38-bcd8-4812-b887-b84a314b9e17" providerId="ADAL" clId="{321C5777-0AE5-4440-A97D-CB9EF01854DE}" dt="2021-01-21T04:48:27.434" v="2389" actId="1076"/>
          <ac:picMkLst>
            <pc:docMk/>
            <pc:sldMk cId="1146909800" sldId="261"/>
            <ac:picMk id="38" creationId="{9DC1C84C-5C7F-D242-BAA4-B59E1EE23F99}"/>
          </ac:picMkLst>
        </pc:picChg>
        <pc:cxnChg chg="add mod">
          <ac:chgData name="Andrej Bogdanov (CSD)" userId="54a3fc38-bcd8-4812-b887-b84a314b9e17" providerId="ADAL" clId="{321C5777-0AE5-4440-A97D-CB9EF01854DE}" dt="2021-01-21T04:45:10.908" v="2006" actId="1035"/>
          <ac:cxnSpMkLst>
            <pc:docMk/>
            <pc:sldMk cId="1146909800" sldId="261"/>
            <ac:cxnSpMk id="10" creationId="{AFC7A852-A0EE-BB40-95D6-2A388EC9640B}"/>
          </ac:cxnSpMkLst>
        </pc:cxnChg>
        <pc:cxnChg chg="add mod">
          <ac:chgData name="Andrej Bogdanov (CSD)" userId="54a3fc38-bcd8-4812-b887-b84a314b9e17" providerId="ADAL" clId="{321C5777-0AE5-4440-A97D-CB9EF01854DE}" dt="2021-01-21T04:45:49.023" v="2033" actId="14100"/>
          <ac:cxnSpMkLst>
            <pc:docMk/>
            <pc:sldMk cId="1146909800" sldId="261"/>
            <ac:cxnSpMk id="12" creationId="{E146A9A2-5686-CE4F-9948-06EDE109C8AC}"/>
          </ac:cxnSpMkLst>
        </pc:cxnChg>
        <pc:cxnChg chg="add mod">
          <ac:chgData name="Andrej Bogdanov (CSD)" userId="54a3fc38-bcd8-4812-b887-b84a314b9e17" providerId="ADAL" clId="{321C5777-0AE5-4440-A97D-CB9EF01854DE}" dt="2021-01-21T06:39:55.522" v="4891" actId="1035"/>
          <ac:cxnSpMkLst>
            <pc:docMk/>
            <pc:sldMk cId="1146909800" sldId="261"/>
            <ac:cxnSpMk id="15" creationId="{A107E376-B402-6B49-99E9-557260D317A7}"/>
          </ac:cxnSpMkLst>
        </pc:cxnChg>
      </pc:sldChg>
      <pc:sldChg chg="addSp delSp modSp new mod modClrScheme chgLayout">
        <pc:chgData name="Andrej Bogdanov (CSD)" userId="54a3fc38-bcd8-4812-b887-b84a314b9e17" providerId="ADAL" clId="{321C5777-0AE5-4440-A97D-CB9EF01854DE}" dt="2021-01-21T04:25:38.716" v="1802" actId="1035"/>
        <pc:sldMkLst>
          <pc:docMk/>
          <pc:sldMk cId="3223953489" sldId="262"/>
        </pc:sldMkLst>
        <pc:spChg chg="add mod">
          <ac:chgData name="Andrej Bogdanov (CSD)" userId="54a3fc38-bcd8-4812-b887-b84a314b9e17" providerId="ADAL" clId="{321C5777-0AE5-4440-A97D-CB9EF01854DE}" dt="2021-01-21T04:15:23.612" v="1406" actId="20577"/>
          <ac:spMkLst>
            <pc:docMk/>
            <pc:sldMk cId="3223953489" sldId="262"/>
            <ac:spMk id="2" creationId="{62A87992-429D-564C-98CF-47C7DF574932}"/>
          </ac:spMkLst>
        </pc:spChg>
        <pc:spChg chg="add mod">
          <ac:chgData name="Andrej Bogdanov (CSD)" userId="54a3fc38-bcd8-4812-b887-b84a314b9e17" providerId="ADAL" clId="{321C5777-0AE5-4440-A97D-CB9EF01854DE}" dt="2021-01-21T04:16:32.817" v="1483" actId="207"/>
          <ac:spMkLst>
            <pc:docMk/>
            <pc:sldMk cId="3223953489" sldId="262"/>
            <ac:spMk id="3" creationId="{15428A7C-F806-0E46-93D1-94EA3CD7C1C2}"/>
          </ac:spMkLst>
        </pc:spChg>
        <pc:spChg chg="add mod">
          <ac:chgData name="Andrej Bogdanov (CSD)" userId="54a3fc38-bcd8-4812-b887-b84a314b9e17" providerId="ADAL" clId="{321C5777-0AE5-4440-A97D-CB9EF01854DE}" dt="2021-01-21T04:23:47.269" v="1649" actId="114"/>
          <ac:spMkLst>
            <pc:docMk/>
            <pc:sldMk cId="3223953489" sldId="262"/>
            <ac:spMk id="4" creationId="{55B22717-FD5B-F94E-BB0F-6DC50ECE193B}"/>
          </ac:spMkLst>
        </pc:spChg>
        <pc:spChg chg="add del mod">
          <ac:chgData name="Andrej Bogdanov (CSD)" userId="54a3fc38-bcd8-4812-b887-b84a314b9e17" providerId="ADAL" clId="{321C5777-0AE5-4440-A97D-CB9EF01854DE}" dt="2021-01-21T04:24:02.072" v="1694"/>
          <ac:spMkLst>
            <pc:docMk/>
            <pc:sldMk cId="3223953489" sldId="262"/>
            <ac:spMk id="7" creationId="{C9D506A1-CE56-494D-A124-3E30182B95C1}"/>
          </ac:spMkLst>
        </pc:spChg>
        <pc:spChg chg="mod">
          <ac:chgData name="Andrej Bogdanov (CSD)" userId="54a3fc38-bcd8-4812-b887-b84a314b9e17" providerId="ADAL" clId="{321C5777-0AE5-4440-A97D-CB9EF01854DE}" dt="2021-01-21T04:24:00.830" v="1693"/>
          <ac:spMkLst>
            <pc:docMk/>
            <pc:sldMk cId="3223953489" sldId="262"/>
            <ac:spMk id="9" creationId="{6859DEAC-ABB2-4A4A-AAFF-BF8C6C9D905D}"/>
          </ac:spMkLst>
        </pc:spChg>
        <pc:grpChg chg="add mod">
          <ac:chgData name="Andrej Bogdanov (CSD)" userId="54a3fc38-bcd8-4812-b887-b84a314b9e17" providerId="ADAL" clId="{321C5777-0AE5-4440-A97D-CB9EF01854DE}" dt="2021-01-21T04:25:38.716" v="1802" actId="1035"/>
          <ac:grpSpMkLst>
            <pc:docMk/>
            <pc:sldMk cId="3223953489" sldId="262"/>
            <ac:grpSpMk id="6" creationId="{8C6E9466-6DD0-8043-86F5-6EA096FD37E8}"/>
          </ac:grpSpMkLst>
        </pc:grpChg>
        <pc:grpChg chg="add del mod">
          <ac:chgData name="Andrej Bogdanov (CSD)" userId="54a3fc38-bcd8-4812-b887-b84a314b9e17" providerId="ADAL" clId="{321C5777-0AE5-4440-A97D-CB9EF01854DE}" dt="2021-01-21T04:24:02.072" v="1694"/>
          <ac:grpSpMkLst>
            <pc:docMk/>
            <pc:sldMk cId="3223953489" sldId="262"/>
            <ac:grpSpMk id="8" creationId="{E47042AC-2C64-1C4B-997D-9CAA93C4B985}"/>
          </ac:grpSpMkLst>
        </pc:grpChg>
        <pc:cxnChg chg="add mod">
          <ac:chgData name="Andrej Bogdanov (CSD)" userId="54a3fc38-bcd8-4812-b887-b84a314b9e17" providerId="ADAL" clId="{321C5777-0AE5-4440-A97D-CB9EF01854DE}" dt="2021-01-21T04:17:26.412" v="1514" actId="1038"/>
          <ac:cxnSpMkLst>
            <pc:docMk/>
            <pc:sldMk cId="3223953489" sldId="262"/>
            <ac:cxnSpMk id="5" creationId="{D3D79741-C9B3-0346-86DE-5BB265BFF5A8}"/>
          </ac:cxnSpMkLst>
        </pc:cxnChg>
        <pc:cxnChg chg="mod">
          <ac:chgData name="Andrej Bogdanov (CSD)" userId="54a3fc38-bcd8-4812-b887-b84a314b9e17" providerId="ADAL" clId="{321C5777-0AE5-4440-A97D-CB9EF01854DE}" dt="2021-01-21T04:24:00.830" v="1693"/>
          <ac:cxnSpMkLst>
            <pc:docMk/>
            <pc:sldMk cId="3223953489" sldId="262"/>
            <ac:cxnSpMk id="10" creationId="{36B971A2-5B18-2446-89B1-3F2B770D16A6}"/>
          </ac:cxnSpMkLst>
        </pc:cxnChg>
      </pc:sldChg>
      <pc:sldChg chg="addSp delSp modSp new mod">
        <pc:chgData name="Andrej Bogdanov (CSD)" userId="54a3fc38-bcd8-4812-b887-b84a314b9e17" providerId="ADAL" clId="{321C5777-0AE5-4440-A97D-CB9EF01854DE}" dt="2021-01-21T12:10:00.979" v="6157" actId="20577"/>
        <pc:sldMkLst>
          <pc:docMk/>
          <pc:sldMk cId="642582840" sldId="263"/>
        </pc:sldMkLst>
        <pc:spChg chg="mod">
          <ac:chgData name="Andrej Bogdanov (CSD)" userId="54a3fc38-bcd8-4812-b887-b84a314b9e17" providerId="ADAL" clId="{321C5777-0AE5-4440-A97D-CB9EF01854DE}" dt="2021-01-21T04:33:52.924" v="1806" actId="20577"/>
          <ac:spMkLst>
            <pc:docMk/>
            <pc:sldMk cId="642582840" sldId="263"/>
            <ac:spMk id="2" creationId="{1C48158A-2F45-DA4C-83A2-2CA52ADAB264}"/>
          </ac:spMkLst>
        </pc:spChg>
        <pc:spChg chg="add mod">
          <ac:chgData name="Andrej Bogdanov (CSD)" userId="54a3fc38-bcd8-4812-b887-b84a314b9e17" providerId="ADAL" clId="{321C5777-0AE5-4440-A97D-CB9EF01854DE}" dt="2021-01-21T12:09:25.528" v="6143" actId="21"/>
          <ac:spMkLst>
            <pc:docMk/>
            <pc:sldMk cId="642582840" sldId="263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12:09:57.897" v="6156" actId="207"/>
          <ac:spMkLst>
            <pc:docMk/>
            <pc:sldMk cId="642582840" sldId="263"/>
            <ac:spMk id="4" creationId="{A2A54179-4C4B-6C4C-AC57-07F484FC9A38}"/>
          </ac:spMkLst>
        </pc:spChg>
        <pc:spChg chg="mod">
          <ac:chgData name="Andrej Bogdanov (CSD)" userId="54a3fc38-bcd8-4812-b887-b84a314b9e17" providerId="ADAL" clId="{321C5777-0AE5-4440-A97D-CB9EF01854DE}" dt="2021-01-21T04:24:26.142" v="1723"/>
          <ac:spMkLst>
            <pc:docMk/>
            <pc:sldMk cId="642582840" sldId="263"/>
            <ac:spMk id="5" creationId="{D1245A02-BCB0-0D4E-AE8F-0FFC3ADFBEBB}"/>
          </ac:spMkLst>
        </pc:spChg>
        <pc:spChg chg="add del mod">
          <ac:chgData name="Andrej Bogdanov (CSD)" userId="54a3fc38-bcd8-4812-b887-b84a314b9e17" providerId="ADAL" clId="{321C5777-0AE5-4440-A97D-CB9EF01854DE}" dt="2021-01-21T12:10:00.979" v="6157" actId="20577"/>
          <ac:spMkLst>
            <pc:docMk/>
            <pc:sldMk cId="642582840" sldId="263"/>
            <ac:spMk id="7" creationId="{4ACDF468-E767-C943-B6D5-AFD8DD7AAE37}"/>
          </ac:spMkLst>
        </pc:spChg>
        <pc:grpChg chg="add del mod">
          <ac:chgData name="Andrej Bogdanov (CSD)" userId="54a3fc38-bcd8-4812-b887-b84a314b9e17" providerId="ADAL" clId="{321C5777-0AE5-4440-A97D-CB9EF01854DE}" dt="2021-01-21T04:25:06.456" v="1768" actId="478"/>
          <ac:grpSpMkLst>
            <pc:docMk/>
            <pc:sldMk cId="642582840" sldId="263"/>
            <ac:grpSpMk id="4" creationId="{1D93724A-F3E2-C546-A0F6-3FE9E291A0E0}"/>
          </ac:grpSpMkLst>
        </pc:grpChg>
        <pc:cxnChg chg="mod">
          <ac:chgData name="Andrej Bogdanov (CSD)" userId="54a3fc38-bcd8-4812-b887-b84a314b9e17" providerId="ADAL" clId="{321C5777-0AE5-4440-A97D-CB9EF01854DE}" dt="2021-01-21T04:24:26.142" v="1723"/>
          <ac:cxnSpMkLst>
            <pc:docMk/>
            <pc:sldMk cId="642582840" sldId="263"/>
            <ac:cxnSpMk id="6" creationId="{AF0D8CA8-2010-0146-906E-1AFBE59C6012}"/>
          </ac:cxnSpMkLst>
        </pc:cxnChg>
      </pc:sldChg>
      <pc:sldChg chg="addSp delSp modSp add mod delAnim modAnim">
        <pc:chgData name="Andrej Bogdanov (CSD)" userId="54a3fc38-bcd8-4812-b887-b84a314b9e17" providerId="ADAL" clId="{321C5777-0AE5-4440-A97D-CB9EF01854DE}" dt="2021-01-21T04:55:08.882" v="2692" actId="167"/>
        <pc:sldMkLst>
          <pc:docMk/>
          <pc:sldMk cId="2928209802" sldId="264"/>
        </pc:sldMkLst>
        <pc:spChg chg="mod">
          <ac:chgData name="Andrej Bogdanov (CSD)" userId="54a3fc38-bcd8-4812-b887-b84a314b9e17" providerId="ADAL" clId="{321C5777-0AE5-4440-A97D-CB9EF01854DE}" dt="2021-01-21T04:49:11.883" v="2444" actId="20577"/>
          <ac:spMkLst>
            <pc:docMk/>
            <pc:sldMk cId="2928209802" sldId="264"/>
            <ac:spMk id="23" creationId="{295DF26D-944D-D047-877D-2592918FF0A5}"/>
          </ac:spMkLst>
        </pc:spChg>
        <pc:spChg chg="mod">
          <ac:chgData name="Andrej Bogdanov (CSD)" userId="54a3fc38-bcd8-4812-b887-b84a314b9e17" providerId="ADAL" clId="{321C5777-0AE5-4440-A97D-CB9EF01854DE}" dt="2021-01-21T04:49:22.654" v="2451" actId="20577"/>
          <ac:spMkLst>
            <pc:docMk/>
            <pc:sldMk cId="2928209802" sldId="264"/>
            <ac:spMk id="27" creationId="{DE73897A-885C-9746-B18F-27F153A69632}"/>
          </ac:spMkLst>
        </pc:spChg>
        <pc:grpChg chg="add del mod">
          <ac:chgData name="Andrej Bogdanov (CSD)" userId="54a3fc38-bcd8-4812-b887-b84a314b9e17" providerId="ADAL" clId="{321C5777-0AE5-4440-A97D-CB9EF01854DE}" dt="2021-01-21T04:48:50.904" v="2440" actId="165"/>
          <ac:grpSpMkLst>
            <pc:docMk/>
            <pc:sldMk cId="2928209802" sldId="264"/>
            <ac:grpSpMk id="19" creationId="{FE493210-2B9F-104F-9D91-B7788D2B3AD7}"/>
          </ac:grpSpMkLst>
        </pc:grpChg>
        <pc:grpChg chg="mod topLvl">
          <ac:chgData name="Andrej Bogdanov (CSD)" userId="54a3fc38-bcd8-4812-b887-b84a314b9e17" providerId="ADAL" clId="{321C5777-0AE5-4440-A97D-CB9EF01854DE}" dt="2021-01-21T04:48:50.904" v="2440" actId="165"/>
          <ac:grpSpMkLst>
            <pc:docMk/>
            <pc:sldMk cId="2928209802" sldId="264"/>
            <ac:grpSpMk id="21" creationId="{82579637-372E-4F43-A46B-92FFD3CA6B5B}"/>
          </ac:grpSpMkLst>
        </pc:grpChg>
        <pc:grpChg chg="add mod">
          <ac:chgData name="Andrej Bogdanov (CSD)" userId="54a3fc38-bcd8-4812-b887-b84a314b9e17" providerId="ADAL" clId="{321C5777-0AE5-4440-A97D-CB9EF01854DE}" dt="2021-01-21T04:49:20.213" v="2450" actId="1035"/>
          <ac:grpSpMkLst>
            <pc:docMk/>
            <pc:sldMk cId="2928209802" sldId="264"/>
            <ac:grpSpMk id="26" creationId="{C2059E80-53E8-5347-80C8-3D8D3A09ACBE}"/>
          </ac:grpSpMkLst>
        </pc:grpChg>
        <pc:grpChg chg="del">
          <ac:chgData name="Andrej Bogdanov (CSD)" userId="54a3fc38-bcd8-4812-b887-b84a314b9e17" providerId="ADAL" clId="{321C5777-0AE5-4440-A97D-CB9EF01854DE}" dt="2021-01-21T04:34:01.472" v="1808" actId="478"/>
          <ac:grpSpMkLst>
            <pc:docMk/>
            <pc:sldMk cId="2928209802" sldId="264"/>
            <ac:grpSpMk id="29" creationId="{B0FC31E4-8A4C-BC49-83F8-B6DA6F57313F}"/>
          </ac:grpSpMkLst>
        </pc:grpChg>
        <pc:grpChg chg="del mod">
          <ac:chgData name="Andrej Bogdanov (CSD)" userId="54a3fc38-bcd8-4812-b887-b84a314b9e17" providerId="ADAL" clId="{321C5777-0AE5-4440-A97D-CB9EF01854DE}" dt="2021-01-21T04:46:33.806" v="2059" actId="478"/>
          <ac:grpSpMkLst>
            <pc:docMk/>
            <pc:sldMk cId="2928209802" sldId="264"/>
            <ac:grpSpMk id="30" creationId="{66DF4399-AB9D-EC49-92F8-786BF1ED96F7}"/>
          </ac:grpSpMkLst>
        </pc:grpChg>
        <pc:picChg chg="add del mod">
          <ac:chgData name="Andrej Bogdanov (CSD)" userId="54a3fc38-bcd8-4812-b887-b84a314b9e17" providerId="ADAL" clId="{321C5777-0AE5-4440-A97D-CB9EF01854DE}" dt="2021-01-21T04:37:04.294" v="1888" actId="478"/>
          <ac:picMkLst>
            <pc:docMk/>
            <pc:sldMk cId="2928209802" sldId="264"/>
            <ac:picMk id="3" creationId="{6658AA63-936F-E34A-AB33-DC98ACF01B7E}"/>
          </ac:picMkLst>
        </pc:picChg>
        <pc:picChg chg="add del mod">
          <ac:chgData name="Andrej Bogdanov (CSD)" userId="54a3fc38-bcd8-4812-b887-b84a314b9e17" providerId="ADAL" clId="{321C5777-0AE5-4440-A97D-CB9EF01854DE}" dt="2021-01-21T04:46:34.999" v="2060" actId="478"/>
          <ac:picMkLst>
            <pc:docMk/>
            <pc:sldMk cId="2928209802" sldId="264"/>
            <ac:picMk id="5" creationId="{2D3F6BFF-B19B-EC41-81AF-C0CEFFBB039C}"/>
          </ac:picMkLst>
        </pc:picChg>
        <pc:picChg chg="add del mod">
          <ac:chgData name="Andrej Bogdanov (CSD)" userId="54a3fc38-bcd8-4812-b887-b84a314b9e17" providerId="ADAL" clId="{321C5777-0AE5-4440-A97D-CB9EF01854DE}" dt="2021-01-21T04:54:08.251" v="2612" actId="478"/>
          <ac:picMkLst>
            <pc:docMk/>
            <pc:sldMk cId="2928209802" sldId="264"/>
            <ac:picMk id="7" creationId="{7695A5CD-5CCB-4D4D-9500-2736F59A662B}"/>
          </ac:picMkLst>
        </pc:picChg>
        <pc:picChg chg="add mod">
          <ac:chgData name="Andrej Bogdanov (CSD)" userId="54a3fc38-bcd8-4812-b887-b84a314b9e17" providerId="ADAL" clId="{321C5777-0AE5-4440-A97D-CB9EF01854DE}" dt="2021-01-21T04:55:08.882" v="2692" actId="167"/>
          <ac:picMkLst>
            <pc:docMk/>
            <pc:sldMk cId="2928209802" sldId="264"/>
            <ac:picMk id="13" creationId="{3543933E-A5B0-2C4C-9CFD-E965F9A37C38}"/>
          </ac:picMkLst>
        </pc:picChg>
        <pc:picChg chg="add del mod">
          <ac:chgData name="Andrej Bogdanov (CSD)" userId="54a3fc38-bcd8-4812-b887-b84a314b9e17" providerId="ADAL" clId="{321C5777-0AE5-4440-A97D-CB9EF01854DE}" dt="2021-01-21T04:47:27.751" v="2190" actId="478"/>
          <ac:picMkLst>
            <pc:docMk/>
            <pc:sldMk cId="2928209802" sldId="264"/>
            <ac:picMk id="16" creationId="{31E38735-AEE8-2545-B7A6-1FB67E049651}"/>
          </ac:picMkLst>
        </pc:picChg>
        <pc:picChg chg="mod topLvl">
          <ac:chgData name="Andrej Bogdanov (CSD)" userId="54a3fc38-bcd8-4812-b887-b84a314b9e17" providerId="ADAL" clId="{321C5777-0AE5-4440-A97D-CB9EF01854DE}" dt="2021-01-21T04:48:50.904" v="2440" actId="165"/>
          <ac:picMkLst>
            <pc:docMk/>
            <pc:sldMk cId="2928209802" sldId="264"/>
            <ac:picMk id="20" creationId="{0C5E0A52-AA1B-B241-A760-C54999000B4B}"/>
          </ac:picMkLst>
        </pc:picChg>
        <pc:cxnChg chg="del">
          <ac:chgData name="Andrej Bogdanov (CSD)" userId="54a3fc38-bcd8-4812-b887-b84a314b9e17" providerId="ADAL" clId="{321C5777-0AE5-4440-A97D-CB9EF01854DE}" dt="2021-01-21T04:34:03.999" v="1809" actId="478"/>
          <ac:cxnSpMkLst>
            <pc:docMk/>
            <pc:sldMk cId="2928209802" sldId="264"/>
            <ac:cxnSpMk id="12" creationId="{E146A9A2-5686-CE4F-9948-06EDE109C8AC}"/>
          </ac:cxnSpMkLst>
        </pc:cxnChg>
        <pc:cxnChg chg="del">
          <ac:chgData name="Andrej Bogdanov (CSD)" userId="54a3fc38-bcd8-4812-b887-b84a314b9e17" providerId="ADAL" clId="{321C5777-0AE5-4440-A97D-CB9EF01854DE}" dt="2021-01-21T04:34:05.590" v="1810" actId="478"/>
          <ac:cxnSpMkLst>
            <pc:docMk/>
            <pc:sldMk cId="2928209802" sldId="264"/>
            <ac:cxnSpMk id="15" creationId="{A107E376-B402-6B49-99E9-557260D317A7}"/>
          </ac:cxnSpMkLst>
        </pc:cxnChg>
        <pc:cxnChg chg="mod">
          <ac:chgData name="Andrej Bogdanov (CSD)" userId="54a3fc38-bcd8-4812-b887-b84a314b9e17" providerId="ADAL" clId="{321C5777-0AE5-4440-A97D-CB9EF01854DE}" dt="2021-01-21T04:48:38.395" v="2391"/>
          <ac:cxnSpMkLst>
            <pc:docMk/>
            <pc:sldMk cId="2928209802" sldId="264"/>
            <ac:cxnSpMk id="25" creationId="{BA28C463-00C2-A645-AF78-819E5544ACF7}"/>
          </ac:cxnSpMkLst>
        </pc:cxnChg>
        <pc:cxnChg chg="mod">
          <ac:chgData name="Andrej Bogdanov (CSD)" userId="54a3fc38-bcd8-4812-b887-b84a314b9e17" providerId="ADAL" clId="{321C5777-0AE5-4440-A97D-CB9EF01854DE}" dt="2021-01-21T04:49:15.103" v="2445"/>
          <ac:cxnSpMkLst>
            <pc:docMk/>
            <pc:sldMk cId="2928209802" sldId="264"/>
            <ac:cxnSpMk id="28" creationId="{1E1C9168-7491-4B45-8AFC-EBD86CF4932D}"/>
          </ac:cxnSpMkLst>
        </pc:cxnChg>
      </pc:sldChg>
      <pc:sldChg chg="addSp delSp modSp add mod modAnim">
        <pc:chgData name="Andrej Bogdanov (CSD)" userId="54a3fc38-bcd8-4812-b887-b84a314b9e17" providerId="ADAL" clId="{321C5777-0AE5-4440-A97D-CB9EF01854DE}" dt="2021-01-21T12:10:27.073" v="6173" actId="1035"/>
        <pc:sldMkLst>
          <pc:docMk/>
          <pc:sldMk cId="1932346036" sldId="265"/>
        </pc:sldMkLst>
        <pc:spChg chg="mod">
          <ac:chgData name="Andrej Bogdanov (CSD)" userId="54a3fc38-bcd8-4812-b887-b84a314b9e17" providerId="ADAL" clId="{321C5777-0AE5-4440-A97D-CB9EF01854DE}" dt="2021-01-21T05:00:12.780" v="2789" actId="20577"/>
          <ac:spMkLst>
            <pc:docMk/>
            <pc:sldMk cId="1932346036" sldId="265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04:56:52.203" v="2738" actId="1076"/>
          <ac:spMkLst>
            <pc:docMk/>
            <pc:sldMk cId="1932346036" sldId="265"/>
            <ac:spMk id="4" creationId="{A16500C0-B6AB-204D-8437-F283335EF6DF}"/>
          </ac:spMkLst>
        </pc:spChg>
        <pc:spChg chg="add del mod">
          <ac:chgData name="Andrej Bogdanov (CSD)" userId="54a3fc38-bcd8-4812-b887-b84a314b9e17" providerId="ADAL" clId="{321C5777-0AE5-4440-A97D-CB9EF01854DE}" dt="2021-01-21T04:52:48.872" v="2505" actId="478"/>
          <ac:spMkLst>
            <pc:docMk/>
            <pc:sldMk cId="1932346036" sldId="265"/>
            <ac:spMk id="5" creationId="{1B655800-7C2B-3142-9D3C-FD383D0D6014}"/>
          </ac:spMkLst>
        </pc:spChg>
        <pc:spChg chg="del">
          <ac:chgData name="Andrej Bogdanov (CSD)" userId="54a3fc38-bcd8-4812-b887-b84a314b9e17" providerId="ADAL" clId="{321C5777-0AE5-4440-A97D-CB9EF01854DE}" dt="2021-01-21T04:49:50.338" v="2452" actId="478"/>
          <ac:spMkLst>
            <pc:docMk/>
            <pc:sldMk cId="1932346036" sldId="265"/>
            <ac:spMk id="7" creationId="{4ACDF468-E767-C943-B6D5-AFD8DD7AAE37}"/>
          </ac:spMkLst>
        </pc:spChg>
        <pc:spChg chg="mod">
          <ac:chgData name="Andrej Bogdanov (CSD)" userId="54a3fc38-bcd8-4812-b887-b84a314b9e17" providerId="ADAL" clId="{321C5777-0AE5-4440-A97D-CB9EF01854DE}" dt="2021-01-21T04:58:48.719" v="2749"/>
          <ac:spMkLst>
            <pc:docMk/>
            <pc:sldMk cId="1932346036" sldId="265"/>
            <ac:spMk id="9" creationId="{170F909D-5433-C84C-B385-783332A689D0}"/>
          </ac:spMkLst>
        </pc:spChg>
        <pc:spChg chg="mod">
          <ac:chgData name="Andrej Bogdanov (CSD)" userId="54a3fc38-bcd8-4812-b887-b84a314b9e17" providerId="ADAL" clId="{321C5777-0AE5-4440-A97D-CB9EF01854DE}" dt="2021-01-21T04:59:20.444" v="2755" actId="114"/>
          <ac:spMkLst>
            <pc:docMk/>
            <pc:sldMk cId="1932346036" sldId="265"/>
            <ac:spMk id="10" creationId="{95D5ED8D-517B-1E4D-A00E-14E7A56EAA7E}"/>
          </ac:spMkLst>
        </pc:spChg>
        <pc:grpChg chg="add mod">
          <ac:chgData name="Andrej Bogdanov (CSD)" userId="54a3fc38-bcd8-4812-b887-b84a314b9e17" providerId="ADAL" clId="{321C5777-0AE5-4440-A97D-CB9EF01854DE}" dt="2021-01-21T12:10:27.073" v="6173" actId="1035"/>
          <ac:grpSpMkLst>
            <pc:docMk/>
            <pc:sldMk cId="1932346036" sldId="265"/>
            <ac:grpSpMk id="6" creationId="{BFA9F932-A823-584B-8345-0DBA836CB1EF}"/>
          </ac:grpSpMkLst>
        </pc:grpChg>
        <pc:grpChg chg="del mod">
          <ac:chgData name="Andrej Bogdanov (CSD)" userId="54a3fc38-bcd8-4812-b887-b84a314b9e17" providerId="ADAL" clId="{321C5777-0AE5-4440-A97D-CB9EF01854DE}" dt="2021-01-21T04:51:45.137" v="2476" actId="478"/>
          <ac:grpSpMkLst>
            <pc:docMk/>
            <pc:sldMk cId="1932346036" sldId="265"/>
            <ac:grpSpMk id="8" creationId="{AF0AD470-645E-C643-9EFD-637809F5B8F1}"/>
          </ac:grpSpMkLst>
        </pc:grpChg>
        <pc:cxnChg chg="del mod">
          <ac:chgData name="Andrej Bogdanov (CSD)" userId="54a3fc38-bcd8-4812-b887-b84a314b9e17" providerId="ADAL" clId="{321C5777-0AE5-4440-A97D-CB9EF01854DE}" dt="2021-01-21T04:51:45.137" v="2476" actId="478"/>
          <ac:cxnSpMkLst>
            <pc:docMk/>
            <pc:sldMk cId="1932346036" sldId="265"/>
            <ac:cxnSpMk id="11" creationId="{D6400356-BD29-A049-9A05-74AFF3D7CDC1}"/>
          </ac:cxnSpMkLst>
        </pc:cxnChg>
        <pc:cxnChg chg="add mod">
          <ac:chgData name="Andrej Bogdanov (CSD)" userId="54a3fc38-bcd8-4812-b887-b84a314b9e17" providerId="ADAL" clId="{321C5777-0AE5-4440-A97D-CB9EF01854DE}" dt="2021-01-21T12:10:27.073" v="6173" actId="1035"/>
          <ac:cxnSpMkLst>
            <pc:docMk/>
            <pc:sldMk cId="1932346036" sldId="265"/>
            <ac:cxnSpMk id="12" creationId="{5067F73E-0C9D-1C40-A47A-8143E247AE2A}"/>
          </ac:cxnSpMkLst>
        </pc:cxnChg>
        <pc:cxnChg chg="add mod">
          <ac:chgData name="Andrej Bogdanov (CSD)" userId="54a3fc38-bcd8-4812-b887-b84a314b9e17" providerId="ADAL" clId="{321C5777-0AE5-4440-A97D-CB9EF01854DE}" dt="2021-01-21T12:10:27.073" v="6173" actId="1035"/>
          <ac:cxnSpMkLst>
            <pc:docMk/>
            <pc:sldMk cId="1932346036" sldId="265"/>
            <ac:cxnSpMk id="14" creationId="{C409B101-5257-6B4C-BCA1-CD63E903F9E1}"/>
          </ac:cxnSpMkLst>
        </pc:cxnChg>
      </pc:sldChg>
      <pc:sldChg chg="addSp delSp modSp new mod modClrScheme chgLayout">
        <pc:chgData name="Andrej Bogdanov (CSD)" userId="54a3fc38-bcd8-4812-b887-b84a314b9e17" providerId="ADAL" clId="{321C5777-0AE5-4440-A97D-CB9EF01854DE}" dt="2021-01-21T05:50:10.494" v="4423" actId="478"/>
        <pc:sldMkLst>
          <pc:docMk/>
          <pc:sldMk cId="3122845433" sldId="266"/>
        </pc:sldMkLst>
        <pc:spChg chg="del">
          <ac:chgData name="Andrej Bogdanov (CSD)" userId="54a3fc38-bcd8-4812-b887-b84a314b9e17" providerId="ADAL" clId="{321C5777-0AE5-4440-A97D-CB9EF01854DE}" dt="2021-01-21T05:00:53.779" v="2791" actId="700"/>
          <ac:spMkLst>
            <pc:docMk/>
            <pc:sldMk cId="3122845433" sldId="266"/>
            <ac:spMk id="2" creationId="{E10EB494-FD26-DF41-B6A3-2DA4AC50571E}"/>
          </ac:spMkLst>
        </pc:spChg>
        <pc:spChg chg="add mod">
          <ac:chgData name="Andrej Bogdanov (CSD)" userId="54a3fc38-bcd8-4812-b887-b84a314b9e17" providerId="ADAL" clId="{321C5777-0AE5-4440-A97D-CB9EF01854DE}" dt="2021-01-21T05:38:51.736" v="4265" actId="20577"/>
          <ac:spMkLst>
            <pc:docMk/>
            <pc:sldMk cId="3122845433" sldId="266"/>
            <ac:spMk id="3" creationId="{7AEE52E1-1CB2-6C44-9313-D208E14CCA2B}"/>
          </ac:spMkLst>
        </pc:spChg>
        <pc:spChg chg="add mod">
          <ac:chgData name="Andrej Bogdanov (CSD)" userId="54a3fc38-bcd8-4812-b887-b84a314b9e17" providerId="ADAL" clId="{321C5777-0AE5-4440-A97D-CB9EF01854DE}" dt="2021-01-21T05:49:12.722" v="4364" actId="20577"/>
          <ac:spMkLst>
            <pc:docMk/>
            <pc:sldMk cId="3122845433" sldId="266"/>
            <ac:spMk id="4" creationId="{8F1F3A59-106C-1A4F-A2F4-75DF9BC8BD7C}"/>
          </ac:spMkLst>
        </pc:spChg>
        <pc:spChg chg="add del mod">
          <ac:chgData name="Andrej Bogdanov (CSD)" userId="54a3fc38-bcd8-4812-b887-b84a314b9e17" providerId="ADAL" clId="{321C5777-0AE5-4440-A97D-CB9EF01854DE}" dt="2021-01-21T05:50:10.494" v="4423" actId="478"/>
          <ac:spMkLst>
            <pc:docMk/>
            <pc:sldMk cId="3122845433" sldId="266"/>
            <ac:spMk id="5" creationId="{6FFE4FE5-B68B-E84F-9DC6-6AB64EFEF67A}"/>
          </ac:spMkLst>
        </pc:spChg>
      </pc:sldChg>
      <pc:sldChg chg="delSp modSp add mod">
        <pc:chgData name="Andrej Bogdanov (CSD)" userId="54a3fc38-bcd8-4812-b887-b84a314b9e17" providerId="ADAL" clId="{321C5777-0AE5-4440-A97D-CB9EF01854DE}" dt="2021-01-21T05:09:32.031" v="3301" actId="478"/>
        <pc:sldMkLst>
          <pc:docMk/>
          <pc:sldMk cId="2398619159" sldId="267"/>
        </pc:sldMkLst>
        <pc:spChg chg="mod">
          <ac:chgData name="Andrej Bogdanov (CSD)" userId="54a3fc38-bcd8-4812-b887-b84a314b9e17" providerId="ADAL" clId="{321C5777-0AE5-4440-A97D-CB9EF01854DE}" dt="2021-01-21T05:09:30.189" v="3300" actId="20577"/>
          <ac:spMkLst>
            <pc:docMk/>
            <pc:sldMk cId="2398619159" sldId="267"/>
            <ac:spMk id="3" creationId="{7AEE52E1-1CB2-6C44-9313-D208E14CCA2B}"/>
          </ac:spMkLst>
        </pc:spChg>
        <pc:spChg chg="del">
          <ac:chgData name="Andrej Bogdanov (CSD)" userId="54a3fc38-bcd8-4812-b887-b84a314b9e17" providerId="ADAL" clId="{321C5777-0AE5-4440-A97D-CB9EF01854DE}" dt="2021-01-21T05:09:32.031" v="3301" actId="478"/>
          <ac:spMkLst>
            <pc:docMk/>
            <pc:sldMk cId="2398619159" sldId="267"/>
            <ac:spMk id="4" creationId="{8F1F3A59-106C-1A4F-A2F4-75DF9BC8BD7C}"/>
          </ac:spMkLst>
        </pc:spChg>
      </pc:sldChg>
      <pc:sldChg chg="addSp delSp modSp add mod">
        <pc:chgData name="Andrej Bogdanov (CSD)" userId="54a3fc38-bcd8-4812-b887-b84a314b9e17" providerId="ADAL" clId="{321C5777-0AE5-4440-A97D-CB9EF01854DE}" dt="2021-01-21T05:38:34.755" v="4261" actId="20577"/>
        <pc:sldMkLst>
          <pc:docMk/>
          <pc:sldMk cId="2294743168" sldId="268"/>
        </pc:sldMkLst>
        <pc:spChg chg="mod">
          <ac:chgData name="Andrej Bogdanov (CSD)" userId="54a3fc38-bcd8-4812-b887-b84a314b9e17" providerId="ADAL" clId="{321C5777-0AE5-4440-A97D-CB9EF01854DE}" dt="2021-01-21T05:11:05.517" v="3327" actId="20577"/>
          <ac:spMkLst>
            <pc:docMk/>
            <pc:sldMk cId="2294743168" sldId="268"/>
            <ac:spMk id="2" creationId="{1C48158A-2F45-DA4C-83A2-2CA52ADAB264}"/>
          </ac:spMkLst>
        </pc:spChg>
        <pc:spChg chg="del">
          <ac:chgData name="Andrej Bogdanov (CSD)" userId="54a3fc38-bcd8-4812-b887-b84a314b9e17" providerId="ADAL" clId="{321C5777-0AE5-4440-A97D-CB9EF01854DE}" dt="2021-01-21T05:11:07.347" v="3328" actId="478"/>
          <ac:spMkLst>
            <pc:docMk/>
            <pc:sldMk cId="2294743168" sldId="268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05:38:34.755" v="4261" actId="20577"/>
          <ac:spMkLst>
            <pc:docMk/>
            <pc:sldMk cId="2294743168" sldId="268"/>
            <ac:spMk id="5" creationId="{10F98F21-B8E5-9E4B-8679-785D9D23F878}"/>
          </ac:spMkLst>
        </pc:spChg>
        <pc:spChg chg="del">
          <ac:chgData name="Andrej Bogdanov (CSD)" userId="54a3fc38-bcd8-4812-b887-b84a314b9e17" providerId="ADAL" clId="{321C5777-0AE5-4440-A97D-CB9EF01854DE}" dt="2021-01-21T05:11:07.347" v="3328" actId="478"/>
          <ac:spMkLst>
            <pc:docMk/>
            <pc:sldMk cId="2294743168" sldId="268"/>
            <ac:spMk id="7" creationId="{4ACDF468-E767-C943-B6D5-AFD8DD7AAE37}"/>
          </ac:spMkLst>
        </pc:spChg>
      </pc:sldChg>
      <pc:sldChg chg="addSp delSp modSp new mod delAnim modAnim">
        <pc:chgData name="Andrej Bogdanov (CSD)" userId="54a3fc38-bcd8-4812-b887-b84a314b9e17" providerId="ADAL" clId="{321C5777-0AE5-4440-A97D-CB9EF01854DE}" dt="2021-01-21T06:38:21.356" v="4866"/>
        <pc:sldMkLst>
          <pc:docMk/>
          <pc:sldMk cId="2922468892" sldId="269"/>
        </pc:sldMkLst>
        <pc:spChg chg="mod">
          <ac:chgData name="Andrej Bogdanov (CSD)" userId="54a3fc38-bcd8-4812-b887-b84a314b9e17" providerId="ADAL" clId="{321C5777-0AE5-4440-A97D-CB9EF01854DE}" dt="2021-01-21T06:12:10.940" v="4486" actId="20577"/>
          <ac:spMkLst>
            <pc:docMk/>
            <pc:sldMk cId="2922468892" sldId="269"/>
            <ac:spMk id="2" creationId="{582BAE18-4A6B-7C4B-843F-AC60CC842B97}"/>
          </ac:spMkLst>
        </pc:spChg>
        <pc:spChg chg="add mod">
          <ac:chgData name="Andrej Bogdanov (CSD)" userId="54a3fc38-bcd8-4812-b887-b84a314b9e17" providerId="ADAL" clId="{321C5777-0AE5-4440-A97D-CB9EF01854DE}" dt="2021-01-21T06:14:12.499" v="4660" actId="20577"/>
          <ac:spMkLst>
            <pc:docMk/>
            <pc:sldMk cId="2922468892" sldId="269"/>
            <ac:spMk id="3" creationId="{B0E54EB3-57B4-3A48-85F7-19CAEC07E38B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4" creationId="{EC2F7B45-55AD-6447-8362-4658E827036F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5" creationId="{7B07BD82-D64E-0E41-8DDD-64AE62565FE4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6" creationId="{CA758E3E-4B33-CB44-9A4B-8C521BED0059}"/>
          </ac:spMkLst>
        </pc:spChg>
        <pc:spChg chg="add del mod">
          <ac:chgData name="Andrej Bogdanov (CSD)" userId="54a3fc38-bcd8-4812-b887-b84a314b9e17" providerId="ADAL" clId="{321C5777-0AE5-4440-A97D-CB9EF01854DE}" dt="2021-01-21T05:20:47.908" v="3872" actId="478"/>
          <ac:spMkLst>
            <pc:docMk/>
            <pc:sldMk cId="2922468892" sldId="269"/>
            <ac:spMk id="8" creationId="{C5556C64-E947-D349-B886-88894B76710E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10" creationId="{44726FDC-7695-4F48-8F00-A778BD302478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1" creationId="{BD2BCFBE-B069-B04C-875C-3A5008A8FEA7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2" creationId="{0EA33871-0DEC-8D43-91D2-F6944B3104CB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3" creationId="{CC9EA006-CED3-1C47-8381-2963541FA6B2}"/>
          </ac:spMkLst>
        </pc:spChg>
        <pc:spChg chg="add mod">
          <ac:chgData name="Andrej Bogdanov (CSD)" userId="54a3fc38-bcd8-4812-b887-b84a314b9e17" providerId="ADAL" clId="{321C5777-0AE5-4440-A97D-CB9EF01854DE}" dt="2021-01-21T06:38:00.595" v="4814" actId="1037"/>
          <ac:spMkLst>
            <pc:docMk/>
            <pc:sldMk cId="2922468892" sldId="269"/>
            <ac:spMk id="15" creationId="{E1C0E652-D144-AB4E-A6C2-761654BC0131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7" creationId="{9878D8A4-D48B-4F4F-AFBA-2668AD1BA51D}"/>
          </ac:spMkLst>
        </pc:spChg>
        <pc:grpChg chg="add mod">
          <ac:chgData name="Andrej Bogdanov (CSD)" userId="54a3fc38-bcd8-4812-b887-b84a314b9e17" providerId="ADAL" clId="{321C5777-0AE5-4440-A97D-CB9EF01854DE}" dt="2021-01-21T06:37:54.347" v="4790"/>
          <ac:grpSpMkLst>
            <pc:docMk/>
            <pc:sldMk cId="2922468892" sldId="269"/>
            <ac:grpSpMk id="21" creationId="{F6EE7EC8-E873-824F-94DD-77E81A90F313}"/>
          </ac:grpSpMkLst>
        </pc:grpChg>
        <pc:grpChg chg="add">
          <ac:chgData name="Andrej Bogdanov (CSD)" userId="54a3fc38-bcd8-4812-b887-b84a314b9e17" providerId="ADAL" clId="{321C5777-0AE5-4440-A97D-CB9EF01854DE}" dt="2021-01-21T06:14:36.222" v="4674" actId="164"/>
          <ac:grpSpMkLst>
            <pc:docMk/>
            <pc:sldMk cId="2922468892" sldId="269"/>
            <ac:grpSpMk id="22" creationId="{20BFB815-88E9-F849-AC25-540A8021565E}"/>
          </ac:grpSpMkLst>
        </pc:grpChg>
        <pc:grpChg chg="add">
          <ac:chgData name="Andrej Bogdanov (CSD)" userId="54a3fc38-bcd8-4812-b887-b84a314b9e17" providerId="ADAL" clId="{321C5777-0AE5-4440-A97D-CB9EF01854DE}" dt="2021-01-21T06:38:15.529" v="4865" actId="164"/>
          <ac:grpSpMkLst>
            <pc:docMk/>
            <pc:sldMk cId="2922468892" sldId="269"/>
            <ac:grpSpMk id="24" creationId="{AD00770F-FFFA-E449-A2BF-85C3DCDC6F9E}"/>
          </ac:grpSpMkLst>
        </pc:grpChg>
        <pc:cxnChg chg="add mod">
          <ac:chgData name="Andrej Bogdanov (CSD)" userId="54a3fc38-bcd8-4812-b887-b84a314b9e17" providerId="ADAL" clId="{321C5777-0AE5-4440-A97D-CB9EF01854DE}" dt="2021-01-21T06:14:21.729" v="4671" actId="1035"/>
          <ac:cxnSpMkLst>
            <pc:docMk/>
            <pc:sldMk cId="2922468892" sldId="269"/>
            <ac:cxnSpMk id="7" creationId="{936A86FF-C0B3-044B-850C-4CFE9FB7C68B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14" creationId="{641688FC-5A06-6E40-BCA7-1EC796F5112F}"/>
          </ac:cxnSpMkLst>
        </pc:cxnChg>
        <pc:cxnChg chg="add mod">
          <ac:chgData name="Andrej Bogdanov (CSD)" userId="54a3fc38-bcd8-4812-b887-b84a314b9e17" providerId="ADAL" clId="{321C5777-0AE5-4440-A97D-CB9EF01854DE}" dt="2021-01-21T06:14:21.729" v="4671" actId="1035"/>
          <ac:cxnSpMkLst>
            <pc:docMk/>
            <pc:sldMk cId="2922468892" sldId="269"/>
            <ac:cxnSpMk id="18" creationId="{4801CAA2-C89E-0240-BF62-D92AFAB6430E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19" creationId="{DCBA472C-E6AA-7A42-954D-42E49DE89775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20" creationId="{4C8ABA69-444B-A242-8189-4759BAFF2484}"/>
          </ac:cxnSpMkLst>
        </pc:cxnChg>
        <pc:cxnChg chg="add mod">
          <ac:chgData name="Andrej Bogdanov (CSD)" userId="54a3fc38-bcd8-4812-b887-b84a314b9e17" providerId="ADAL" clId="{321C5777-0AE5-4440-A97D-CB9EF01854DE}" dt="2021-01-21T06:38:12.447" v="4864" actId="1036"/>
          <ac:cxnSpMkLst>
            <pc:docMk/>
            <pc:sldMk cId="2922468892" sldId="269"/>
            <ac:cxnSpMk id="23" creationId="{50B4F36C-5E3C-0842-9AED-4DFCA6E65BAA}"/>
          </ac:cxnSpMkLst>
        </pc:cxnChg>
      </pc:sldChg>
      <pc:sldChg chg="addSp delSp modSp add mod">
        <pc:chgData name="Andrej Bogdanov (CSD)" userId="54a3fc38-bcd8-4812-b887-b84a314b9e17" providerId="ADAL" clId="{321C5777-0AE5-4440-A97D-CB9EF01854DE}" dt="2021-01-21T06:20:51.451" v="4704" actId="20577"/>
        <pc:sldMkLst>
          <pc:docMk/>
          <pc:sldMk cId="1444934352" sldId="270"/>
        </pc:sldMkLst>
        <pc:spChg chg="mod">
          <ac:chgData name="Andrej Bogdanov (CSD)" userId="54a3fc38-bcd8-4812-b887-b84a314b9e17" providerId="ADAL" clId="{321C5777-0AE5-4440-A97D-CB9EF01854DE}" dt="2021-01-21T06:20:51.451" v="4704" actId="20577"/>
          <ac:spMkLst>
            <pc:docMk/>
            <pc:sldMk cId="1444934352" sldId="270"/>
            <ac:spMk id="3" creationId="{7AEE52E1-1CB2-6C44-9313-D208E14CCA2B}"/>
          </ac:spMkLst>
        </pc:spChg>
        <pc:spChg chg="del">
          <ac:chgData name="Andrej Bogdanov (CSD)" userId="54a3fc38-bcd8-4812-b887-b84a314b9e17" providerId="ADAL" clId="{321C5777-0AE5-4440-A97D-CB9EF01854DE}" dt="2021-01-21T05:47:21.929" v="4331" actId="478"/>
          <ac:spMkLst>
            <pc:docMk/>
            <pc:sldMk cId="1444934352" sldId="270"/>
            <ac:spMk id="4" creationId="{8F1F3A59-106C-1A4F-A2F4-75DF9BC8BD7C}"/>
          </ac:spMkLst>
        </pc:spChg>
        <pc:spChg chg="del">
          <ac:chgData name="Andrej Bogdanov (CSD)" userId="54a3fc38-bcd8-4812-b887-b84a314b9e17" providerId="ADAL" clId="{321C5777-0AE5-4440-A97D-CB9EF01854DE}" dt="2021-01-21T05:50:06.642" v="4422" actId="478"/>
          <ac:spMkLst>
            <pc:docMk/>
            <pc:sldMk cId="1444934352" sldId="270"/>
            <ac:spMk id="5" creationId="{6FFE4FE5-B68B-E84F-9DC6-6AB64EFEF67A}"/>
          </ac:spMkLst>
        </pc:spChg>
        <pc:spChg chg="add del mod">
          <ac:chgData name="Andrej Bogdanov (CSD)" userId="54a3fc38-bcd8-4812-b887-b84a314b9e17" providerId="ADAL" clId="{321C5777-0AE5-4440-A97D-CB9EF01854DE}" dt="2021-01-21T05:48:47.737" v="4347" actId="478"/>
          <ac:spMkLst>
            <pc:docMk/>
            <pc:sldMk cId="1444934352" sldId="270"/>
            <ac:spMk id="6" creationId="{71DC9093-0467-5A4C-9AAE-48A765ED80D8}"/>
          </ac:spMkLst>
        </pc:spChg>
        <pc:cxnChg chg="add mod">
          <ac:chgData name="Andrej Bogdanov (CSD)" userId="54a3fc38-bcd8-4812-b887-b84a314b9e17" providerId="ADAL" clId="{321C5777-0AE5-4440-A97D-CB9EF01854DE}" dt="2021-01-21T06:20:48.674" v="4702" actId="1038"/>
          <ac:cxnSpMkLst>
            <pc:docMk/>
            <pc:sldMk cId="1444934352" sldId="270"/>
            <ac:cxnSpMk id="7" creationId="{61C729DE-0A8F-B844-A644-272DED429E36}"/>
          </ac:cxnSpMkLst>
        </pc:cxnChg>
      </pc:sldChg>
      <pc:sldChg chg="modSp add mod">
        <pc:chgData name="Andrej Bogdanov (CSD)" userId="54a3fc38-bcd8-4812-b887-b84a314b9e17" providerId="ADAL" clId="{321C5777-0AE5-4440-A97D-CB9EF01854DE}" dt="2021-01-21T06:24:06.408" v="4734" actId="20577"/>
        <pc:sldMkLst>
          <pc:docMk/>
          <pc:sldMk cId="128546336" sldId="271"/>
        </pc:sldMkLst>
        <pc:spChg chg="mod">
          <ac:chgData name="Andrej Bogdanov (CSD)" userId="54a3fc38-bcd8-4812-b887-b84a314b9e17" providerId="ADAL" clId="{321C5777-0AE5-4440-A97D-CB9EF01854DE}" dt="2021-01-21T06:24:06.408" v="4734" actId="20577"/>
          <ac:spMkLst>
            <pc:docMk/>
            <pc:sldMk cId="128546336" sldId="271"/>
            <ac:spMk id="22" creationId="{6D8EE51A-381D-0940-9069-49448992E658}"/>
          </ac:spMkLst>
        </pc:spChg>
      </pc:sldChg>
      <pc:sldChg chg="addSp delSp modSp new mod modClrScheme delAnim modAnim chgLayout">
        <pc:chgData name="Andrej Bogdanov (CSD)" userId="54a3fc38-bcd8-4812-b887-b84a314b9e17" providerId="ADAL" clId="{321C5777-0AE5-4440-A97D-CB9EF01854DE}" dt="2021-01-21T06:42:54.538" v="5140"/>
        <pc:sldMkLst>
          <pc:docMk/>
          <pc:sldMk cId="4015896405" sldId="272"/>
        </pc:sldMkLst>
        <pc:spChg chg="mod topLvl">
          <ac:chgData name="Andrej Bogdanov (CSD)" userId="54a3fc38-bcd8-4812-b887-b84a314b9e17" providerId="ADAL" clId="{321C5777-0AE5-4440-A97D-CB9EF01854DE}" dt="2021-01-21T06:38:43.952" v="4873" actId="1076"/>
          <ac:spMkLst>
            <pc:docMk/>
            <pc:sldMk cId="4015896405" sldId="272"/>
            <ac:spMk id="5" creationId="{85E0EF6D-90C9-2448-8147-4E1C8BAD6DA5}"/>
          </ac:spMkLst>
        </pc:spChg>
        <pc:spChg chg="add mod">
          <ac:chgData name="Andrej Bogdanov (CSD)" userId="54a3fc38-bcd8-4812-b887-b84a314b9e17" providerId="ADAL" clId="{321C5777-0AE5-4440-A97D-CB9EF01854DE}" dt="2021-01-21T06:41:45.382" v="4976" actId="14100"/>
          <ac:spMkLst>
            <pc:docMk/>
            <pc:sldMk cId="4015896405" sldId="272"/>
            <ac:spMk id="14" creationId="{99F86C5F-B87D-054B-ADB8-3CD5FB181ECF}"/>
          </ac:spMkLst>
        </pc:spChg>
        <pc:spChg chg="mod topLvl">
          <ac:chgData name="Andrej Bogdanov (CSD)" userId="54a3fc38-bcd8-4812-b887-b84a314b9e17" providerId="ADAL" clId="{321C5777-0AE5-4440-A97D-CB9EF01854DE}" dt="2021-01-21T06:42:32.563" v="5136" actId="57"/>
          <ac:spMkLst>
            <pc:docMk/>
            <pc:sldMk cId="4015896405" sldId="272"/>
            <ac:spMk id="19" creationId="{64063EF6-7001-6847-9F92-F7FB21FB97BF}"/>
          </ac:spMkLst>
        </pc:spChg>
        <pc:grpChg chg="add del mod">
          <ac:chgData name="Andrej Bogdanov (CSD)" userId="54a3fc38-bcd8-4812-b887-b84a314b9e17" providerId="ADAL" clId="{321C5777-0AE5-4440-A97D-CB9EF01854DE}" dt="2021-01-21T06:33:25.830" v="4762" actId="478"/>
          <ac:grpSpMkLst>
            <pc:docMk/>
            <pc:sldMk cId="4015896405" sldId="272"/>
            <ac:grpSpMk id="4" creationId="{C6FD01E4-A606-7D48-8F5F-3BE599EBB377}"/>
          </ac:grpSpMkLst>
        </pc:grpChg>
        <pc:grpChg chg="add mod">
          <ac:chgData name="Andrej Bogdanov (CSD)" userId="54a3fc38-bcd8-4812-b887-b84a314b9e17" providerId="ADAL" clId="{321C5777-0AE5-4440-A97D-CB9EF01854DE}" dt="2021-01-21T06:41:59.433" v="5051" actId="1037"/>
          <ac:grpSpMkLst>
            <pc:docMk/>
            <pc:sldMk cId="4015896405" sldId="272"/>
            <ac:grpSpMk id="17" creationId="{A3E3C545-5ECB-3F42-8234-3536A140E11A}"/>
          </ac:grpSpMkLst>
        </pc:grpChg>
        <pc:grpChg chg="add del mod">
          <ac:chgData name="Andrej Bogdanov (CSD)" userId="54a3fc38-bcd8-4812-b887-b84a314b9e17" providerId="ADAL" clId="{321C5777-0AE5-4440-A97D-CB9EF01854DE}" dt="2021-01-21T06:42:19.955" v="5131" actId="478"/>
          <ac:grpSpMkLst>
            <pc:docMk/>
            <pc:sldMk cId="4015896405" sldId="272"/>
            <ac:grpSpMk id="18" creationId="{730F990C-7ABA-3B4A-9833-15CADC6C5CA4}"/>
          </ac:grpSpMkLst>
        </pc:grpChg>
        <pc:grpChg chg="add">
          <ac:chgData name="Andrej Bogdanov (CSD)" userId="54a3fc38-bcd8-4812-b887-b84a314b9e17" providerId="ADAL" clId="{321C5777-0AE5-4440-A97D-CB9EF01854DE}" dt="2021-01-21T06:42:40.191" v="5137" actId="164"/>
          <ac:grpSpMkLst>
            <pc:docMk/>
            <pc:sldMk cId="4015896405" sldId="272"/>
            <ac:grpSpMk id="21" creationId="{91A4A558-A352-364B-A25D-84D846EA30B8}"/>
          </ac:grpSpMkLst>
        </pc:grpChg>
        <pc:grpChg chg="add">
          <ac:chgData name="Andrej Bogdanov (CSD)" userId="54a3fc38-bcd8-4812-b887-b84a314b9e17" providerId="ADAL" clId="{321C5777-0AE5-4440-A97D-CB9EF01854DE}" dt="2021-01-21T06:42:44.166" v="5138" actId="164"/>
          <ac:grpSpMkLst>
            <pc:docMk/>
            <pc:sldMk cId="4015896405" sldId="272"/>
            <ac:grpSpMk id="22" creationId="{CBEEE7FB-B431-6846-AB87-64FC34C058CA}"/>
          </ac:grpSpMkLst>
        </pc:grpChg>
        <pc:picChg chg="add mod">
          <ac:chgData name="Andrej Bogdanov (CSD)" userId="54a3fc38-bcd8-4812-b887-b84a314b9e17" providerId="ADAL" clId="{321C5777-0AE5-4440-A97D-CB9EF01854DE}" dt="2021-01-21T06:32:40.256" v="4758" actId="1036"/>
          <ac:picMkLst>
            <pc:docMk/>
            <pc:sldMk cId="4015896405" sldId="272"/>
            <ac:picMk id="3" creationId="{DC209CA8-42F9-4849-B91D-60ED1FBC4C9C}"/>
          </ac:picMkLst>
        </pc:picChg>
        <pc:cxnChg chg="del mod topLvl">
          <ac:chgData name="Andrej Bogdanov (CSD)" userId="54a3fc38-bcd8-4812-b887-b84a314b9e17" providerId="ADAL" clId="{321C5777-0AE5-4440-A97D-CB9EF01854DE}" dt="2021-01-21T06:33:25.830" v="4762" actId="478"/>
          <ac:cxnSpMkLst>
            <pc:docMk/>
            <pc:sldMk cId="4015896405" sldId="272"/>
            <ac:cxnSpMk id="6" creationId="{59775E4F-4762-7B43-A062-8101ABA8FA0B}"/>
          </ac:cxnSpMkLst>
        </pc:cxnChg>
        <pc:cxnChg chg="add mod">
          <ac:chgData name="Andrej Bogdanov (CSD)" userId="54a3fc38-bcd8-4812-b887-b84a314b9e17" providerId="ADAL" clId="{321C5777-0AE5-4440-A97D-CB9EF01854DE}" dt="2021-01-21T06:39:00.165" v="4878" actId="1038"/>
          <ac:cxnSpMkLst>
            <pc:docMk/>
            <pc:sldMk cId="4015896405" sldId="272"/>
            <ac:cxnSpMk id="7" creationId="{FD4B94A9-A63F-5F48-A898-48BC6C34F21F}"/>
          </ac:cxnSpMkLst>
        </pc:cxnChg>
        <pc:cxnChg chg="add mod">
          <ac:chgData name="Andrej Bogdanov (CSD)" userId="54a3fc38-bcd8-4812-b887-b84a314b9e17" providerId="ADAL" clId="{321C5777-0AE5-4440-A97D-CB9EF01854DE}" dt="2021-01-21T06:40:11.299" v="4898" actId="14100"/>
          <ac:cxnSpMkLst>
            <pc:docMk/>
            <pc:sldMk cId="4015896405" sldId="272"/>
            <ac:cxnSpMk id="8" creationId="{7513C2BC-E028-AF4D-8F7A-43396F3D2415}"/>
          </ac:cxnSpMkLst>
        </pc:cxnChg>
        <pc:cxnChg chg="add mod">
          <ac:chgData name="Andrej Bogdanov (CSD)" userId="54a3fc38-bcd8-4812-b887-b84a314b9e17" providerId="ADAL" clId="{321C5777-0AE5-4440-A97D-CB9EF01854DE}" dt="2021-01-21T06:40:40.562" v="4916" actId="1037"/>
          <ac:cxnSpMkLst>
            <pc:docMk/>
            <pc:sldMk cId="4015896405" sldId="272"/>
            <ac:cxnSpMk id="11" creationId="{A753A223-A881-1E40-AA98-FAFF710590A4}"/>
          </ac:cxnSpMkLst>
        </pc:cxnChg>
        <pc:cxnChg chg="add del mod">
          <ac:chgData name="Andrej Bogdanov (CSD)" userId="54a3fc38-bcd8-4812-b887-b84a314b9e17" providerId="ADAL" clId="{321C5777-0AE5-4440-A97D-CB9EF01854DE}" dt="2021-01-21T06:40:51.624" v="4918" actId="478"/>
          <ac:cxnSpMkLst>
            <pc:docMk/>
            <pc:sldMk cId="4015896405" sldId="272"/>
            <ac:cxnSpMk id="13" creationId="{746001AF-DC8E-2943-8F96-3EEAFFBD1D9C}"/>
          </ac:cxnSpMkLst>
        </pc:cxnChg>
        <pc:cxnChg chg="add mod">
          <ac:chgData name="Andrej Bogdanov (CSD)" userId="54a3fc38-bcd8-4812-b887-b84a314b9e17" providerId="ADAL" clId="{321C5777-0AE5-4440-A97D-CB9EF01854DE}" dt="2021-01-21T06:41:48.816" v="4998" actId="1037"/>
          <ac:cxnSpMkLst>
            <pc:docMk/>
            <pc:sldMk cId="4015896405" sldId="272"/>
            <ac:cxnSpMk id="15" creationId="{AA016462-9617-CB44-8CC3-4F1253FE0D07}"/>
          </ac:cxnSpMkLst>
        </pc:cxnChg>
        <pc:cxnChg chg="del mod topLvl">
          <ac:chgData name="Andrej Bogdanov (CSD)" userId="54a3fc38-bcd8-4812-b887-b84a314b9e17" providerId="ADAL" clId="{321C5777-0AE5-4440-A97D-CB9EF01854DE}" dt="2021-01-21T06:42:19.955" v="5131" actId="478"/>
          <ac:cxnSpMkLst>
            <pc:docMk/>
            <pc:sldMk cId="4015896405" sldId="272"/>
            <ac:cxnSpMk id="20" creationId="{73817797-596A-EB47-931A-56D141F833AA}"/>
          </ac:cxnSpMkLst>
        </pc:cxnChg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7673665" sldId="284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076498198" sldId="285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2268389162" sldId="286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474182209" sldId="287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209454138" sldId="289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832676892" sldId="290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385287962" sldId="291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835889139" sldId="292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2739879" sldId="293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212065669" sldId="294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302508659" sldId="295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2289041006" sldId="296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73244353" sldId="297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247604335" sldId="298"/>
        </pc:sldMkLst>
      </pc:sldChg>
      <pc:sldChg chg="addSp delSp modSp add mod">
        <pc:chgData name="Andrej Bogdanov (CSD)" userId="54a3fc38-bcd8-4812-b887-b84a314b9e17" providerId="ADAL" clId="{321C5777-0AE5-4440-A97D-CB9EF01854DE}" dt="2021-01-21T10:18:02.647" v="6023" actId="478"/>
        <pc:sldMkLst>
          <pc:docMk/>
          <pc:sldMk cId="959516143" sldId="300"/>
        </pc:sldMkLst>
        <pc:spChg chg="del">
          <ac:chgData name="Andrej Bogdanov (CSD)" userId="54a3fc38-bcd8-4812-b887-b84a314b9e17" providerId="ADAL" clId="{321C5777-0AE5-4440-A97D-CB9EF01854DE}" dt="2021-01-21T07:01:12.082" v="5366" actId="478"/>
          <ac:spMkLst>
            <pc:docMk/>
            <pc:sldMk cId="959516143" sldId="300"/>
            <ac:spMk id="23" creationId="{8BA2BA1A-28F8-A24B-8000-6960320AC487}"/>
          </ac:spMkLst>
        </pc:spChg>
        <pc:inkChg chg="del">
          <ac:chgData name="Andrej Bogdanov (CSD)" userId="54a3fc38-bcd8-4812-b887-b84a314b9e17" providerId="ADAL" clId="{321C5777-0AE5-4440-A97D-CB9EF01854DE}" dt="2021-01-21T10:18:02.647" v="6023" actId="478"/>
          <ac:inkMkLst>
            <pc:docMk/>
            <pc:sldMk cId="959516143" sldId="300"/>
            <ac:inkMk id="2" creationId="{78A7EA23-8FCC-CE4C-ABAD-EE7818C0053E}"/>
          </ac:inkMkLst>
        </pc:inkChg>
        <pc:cxnChg chg="add mod">
          <ac:chgData name="Andrej Bogdanov (CSD)" userId="54a3fc38-bcd8-4812-b887-b84a314b9e17" providerId="ADAL" clId="{321C5777-0AE5-4440-A97D-CB9EF01854DE}" dt="2021-01-21T07:01:40.759" v="5370" actId="1036"/>
          <ac:cxnSpMkLst>
            <pc:docMk/>
            <pc:sldMk cId="959516143" sldId="300"/>
            <ac:cxnSpMk id="5" creationId="{E8C27663-EFF1-654E-862C-C663AE01CC85}"/>
          </ac:cxnSpMkLst>
        </pc:cxnChg>
      </pc:sldChg>
      <pc:sldChg chg="addSp modSp new mod modClrScheme chgLayout">
        <pc:chgData name="Andrej Bogdanov (CSD)" userId="54a3fc38-bcd8-4812-b887-b84a314b9e17" providerId="ADAL" clId="{321C5777-0AE5-4440-A97D-CB9EF01854DE}" dt="2021-01-21T11:42:18.134" v="6100" actId="1037"/>
        <pc:sldMkLst>
          <pc:docMk/>
          <pc:sldMk cId="2058029401" sldId="301"/>
        </pc:sldMkLst>
        <pc:spChg chg="add mod">
          <ac:chgData name="Andrej Bogdanov (CSD)" userId="54a3fc38-bcd8-4812-b887-b84a314b9e17" providerId="ADAL" clId="{321C5777-0AE5-4440-A97D-CB9EF01854DE}" dt="2021-01-21T07:00:46.981" v="5301" actId="20577"/>
          <ac:spMkLst>
            <pc:docMk/>
            <pc:sldMk cId="2058029401" sldId="301"/>
            <ac:spMk id="2" creationId="{57178F04-43B0-0D41-B547-0CB3F19E58B4}"/>
          </ac:spMkLst>
        </pc:spChg>
        <pc:spChg chg="add mod">
          <ac:chgData name="Andrej Bogdanov (CSD)" userId="54a3fc38-bcd8-4812-b887-b84a314b9e17" providerId="ADAL" clId="{321C5777-0AE5-4440-A97D-CB9EF01854DE}" dt="2021-01-21T11:42:09.016" v="6093"/>
          <ac:spMkLst>
            <pc:docMk/>
            <pc:sldMk cId="2058029401" sldId="301"/>
            <ac:spMk id="3" creationId="{483DF786-6093-C941-ACCA-D4CE17C286B6}"/>
          </ac:spMkLst>
        </pc:spChg>
        <pc:cxnChg chg="add mod">
          <ac:chgData name="Andrej Bogdanov (CSD)" userId="54a3fc38-bcd8-4812-b887-b84a314b9e17" providerId="ADAL" clId="{321C5777-0AE5-4440-A97D-CB9EF01854DE}" dt="2021-01-21T11:42:18.134" v="6100" actId="1037"/>
          <ac:cxnSpMkLst>
            <pc:docMk/>
            <pc:sldMk cId="2058029401" sldId="301"/>
            <ac:cxnSpMk id="4" creationId="{3D190220-0BA4-564D-BA11-9AF0D40E95D9}"/>
          </ac:cxnSpMkLst>
        </pc:cxnChg>
      </pc:sldChg>
      <pc:sldChg chg="addSp delSp modSp new mod">
        <pc:chgData name="Andrej Bogdanov (CSD)" userId="54a3fc38-bcd8-4812-b887-b84a314b9e17" providerId="ADAL" clId="{321C5777-0AE5-4440-A97D-CB9EF01854DE}" dt="2021-01-21T07:18:36.736" v="5956" actId="1036"/>
        <pc:sldMkLst>
          <pc:docMk/>
          <pc:sldMk cId="3916563869" sldId="302"/>
        </pc:sldMkLst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3" creationId="{D69624A7-3A1B-5848-9A06-8AC2A8AAB5DA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4" creationId="{2BD64B5C-8C26-0E42-A9CE-FB7E93B7A808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6" creationId="{4C71A79F-2A5C-0148-BE7C-96C94B6D18F8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7" creationId="{FFBE60E1-45E9-FC44-A32F-1C96014C18EB}"/>
          </ac:spMkLst>
        </pc:spChg>
        <pc:spChg chg="add del mod">
          <ac:chgData name="Andrej Bogdanov (CSD)" userId="54a3fc38-bcd8-4812-b887-b84a314b9e17" providerId="ADAL" clId="{321C5777-0AE5-4440-A97D-CB9EF01854DE}" dt="2021-01-21T07:06:57.358" v="5425" actId="478"/>
          <ac:spMkLst>
            <pc:docMk/>
            <pc:sldMk cId="3916563869" sldId="302"/>
            <ac:spMk id="8" creationId="{BF4E7ED0-A704-004C-AEE3-741D9C2BEE42}"/>
          </ac:spMkLst>
        </pc:spChg>
        <pc:spChg chg="add del mod">
          <ac:chgData name="Andrej Bogdanov (CSD)" userId="54a3fc38-bcd8-4812-b887-b84a314b9e17" providerId="ADAL" clId="{321C5777-0AE5-4440-A97D-CB9EF01854DE}" dt="2021-01-21T07:08:02.106" v="5512" actId="478"/>
          <ac:spMkLst>
            <pc:docMk/>
            <pc:sldMk cId="3916563869" sldId="302"/>
            <ac:spMk id="9" creationId="{1D882E8D-AD2B-F849-BFD7-8078F02AA7F7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0" creationId="{F8429C00-5793-B147-B467-8210058772CE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1" creationId="{69414C98-9D29-6A4C-99B8-098FAE2F2B99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2" creationId="{F09EBF91-0215-AC41-B30C-B86455A93D8D}"/>
          </ac:spMkLst>
        </pc:spChg>
        <pc:spChg chg="add mod">
          <ac:chgData name="Andrej Bogdanov (CSD)" userId="54a3fc38-bcd8-4812-b887-b84a314b9e17" providerId="ADAL" clId="{321C5777-0AE5-4440-A97D-CB9EF01854DE}" dt="2021-01-21T07:10:38.144" v="5823" actId="1035"/>
          <ac:spMkLst>
            <pc:docMk/>
            <pc:sldMk cId="3916563869" sldId="302"/>
            <ac:spMk id="14" creationId="{FBD80872-E1BA-CF44-BF4B-24D974F52797}"/>
          </ac:spMkLst>
        </pc:spChg>
        <pc:spChg chg="add del mod">
          <ac:chgData name="Andrej Bogdanov (CSD)" userId="54a3fc38-bcd8-4812-b887-b84a314b9e17" providerId="ADAL" clId="{321C5777-0AE5-4440-A97D-CB9EF01854DE}" dt="2021-01-21T07:11:05.798" v="5870" actId="478"/>
          <ac:spMkLst>
            <pc:docMk/>
            <pc:sldMk cId="3916563869" sldId="302"/>
            <ac:spMk id="15" creationId="{10894616-3207-9346-AC5B-64390E085874}"/>
          </ac:spMkLst>
        </pc:spChg>
        <pc:spChg chg="add del mod">
          <ac:chgData name="Andrej Bogdanov (CSD)" userId="54a3fc38-bcd8-4812-b887-b84a314b9e17" providerId="ADAL" clId="{321C5777-0AE5-4440-A97D-CB9EF01854DE}" dt="2021-01-21T07:16:39.125" v="5873" actId="478"/>
          <ac:spMkLst>
            <pc:docMk/>
            <pc:sldMk cId="3916563869" sldId="302"/>
            <ac:spMk id="16" creationId="{E45A2DA9-D802-C940-BF4E-25DC2D458FAB}"/>
          </ac:spMkLst>
        </pc:spChg>
        <pc:spChg chg="add mod">
          <ac:chgData name="Andrej Bogdanov (CSD)" userId="54a3fc38-bcd8-4812-b887-b84a314b9e17" providerId="ADAL" clId="{321C5777-0AE5-4440-A97D-CB9EF01854DE}" dt="2021-01-21T07:18:36.736" v="5956" actId="1036"/>
          <ac:spMkLst>
            <pc:docMk/>
            <pc:sldMk cId="3916563869" sldId="302"/>
            <ac:spMk id="17" creationId="{92551324-A8EA-6142-B6AF-76CCB2E2ED31}"/>
          </ac:spMkLst>
        </pc:spChg>
        <pc:cxnChg chg="add del mod">
          <ac:chgData name="Andrej Bogdanov (CSD)" userId="54a3fc38-bcd8-4812-b887-b84a314b9e17" providerId="ADAL" clId="{321C5777-0AE5-4440-A97D-CB9EF01854DE}" dt="2021-01-21T07:05:14.507" v="5373" actId="478"/>
          <ac:cxnSpMkLst>
            <pc:docMk/>
            <pc:sldMk cId="3916563869" sldId="302"/>
            <ac:cxnSpMk id="2" creationId="{1C4482F0-EFD0-BC4E-B327-51A80BB676D7}"/>
          </ac:cxnSpMkLst>
        </pc:cxnChg>
        <pc:cxnChg chg="add mod">
          <ac:chgData name="Andrej Bogdanov (CSD)" userId="54a3fc38-bcd8-4812-b887-b84a314b9e17" providerId="ADAL" clId="{321C5777-0AE5-4440-A97D-CB9EF01854DE}" dt="2021-01-21T07:09:10.134" v="5729" actId="1037"/>
          <ac:cxnSpMkLst>
            <pc:docMk/>
            <pc:sldMk cId="3916563869" sldId="302"/>
            <ac:cxnSpMk id="5" creationId="{C961977C-06EF-3E4C-9095-A685ABDF4375}"/>
          </ac:cxnSpMkLst>
        </pc:cxnChg>
        <pc:cxnChg chg="add mod">
          <ac:chgData name="Andrej Bogdanov (CSD)" userId="54a3fc38-bcd8-4812-b887-b84a314b9e17" providerId="ADAL" clId="{321C5777-0AE5-4440-A97D-CB9EF01854DE}" dt="2021-01-21T07:09:10.134" v="5729" actId="1037"/>
          <ac:cxnSpMkLst>
            <pc:docMk/>
            <pc:sldMk cId="3916563869" sldId="302"/>
            <ac:cxnSpMk id="13" creationId="{EA5CCAA9-A5CF-B140-A285-C45A571D91E8}"/>
          </ac:cxnSpMkLst>
        </pc:cxnChg>
      </pc:sldChg>
      <pc:sldChg chg="new del">
        <pc:chgData name="Andrej Bogdanov (CSD)" userId="54a3fc38-bcd8-4812-b887-b84a314b9e17" providerId="ADAL" clId="{321C5777-0AE5-4440-A97D-CB9EF01854DE}" dt="2021-01-21T07:17:20.563" v="5906" actId="2696"/>
        <pc:sldMkLst>
          <pc:docMk/>
          <pc:sldMk cId="35054004" sldId="303"/>
        </pc:sldMkLst>
      </pc:sldChg>
      <pc:sldChg chg="modSp add mod">
        <pc:chgData name="Andrej Bogdanov (CSD)" userId="54a3fc38-bcd8-4812-b887-b84a314b9e17" providerId="ADAL" clId="{321C5777-0AE5-4440-A97D-CB9EF01854DE}" dt="2021-01-21T07:17:18.334" v="5905" actId="20577"/>
        <pc:sldMkLst>
          <pc:docMk/>
          <pc:sldMk cId="1172473843" sldId="304"/>
        </pc:sldMkLst>
        <pc:spChg chg="mod">
          <ac:chgData name="Andrej Bogdanov (CSD)" userId="54a3fc38-bcd8-4812-b887-b84a314b9e17" providerId="ADAL" clId="{321C5777-0AE5-4440-A97D-CB9EF01854DE}" dt="2021-01-21T07:17:18.334" v="5905" actId="20577"/>
          <ac:spMkLst>
            <pc:docMk/>
            <pc:sldMk cId="1172473843" sldId="304"/>
            <ac:spMk id="22" creationId="{6D8EE51A-381D-0940-9069-49448992E658}"/>
          </ac:spMkLst>
        </pc:spChg>
      </pc:sldChg>
      <pc:sldChg chg="addSp delSp modSp new mod modClrScheme chgLayout">
        <pc:chgData name="Andrej Bogdanov (CSD)" userId="54a3fc38-bcd8-4812-b887-b84a314b9e17" providerId="ADAL" clId="{321C5777-0AE5-4440-A97D-CB9EF01854DE}" dt="2021-01-21T07:23:51.586" v="6022" actId="14100"/>
        <pc:sldMkLst>
          <pc:docMk/>
          <pc:sldMk cId="2548312590" sldId="305"/>
        </pc:sldMkLst>
        <pc:spChg chg="add mod">
          <ac:chgData name="Andrej Bogdanov (CSD)" userId="54a3fc38-bcd8-4812-b887-b84a314b9e17" providerId="ADAL" clId="{321C5777-0AE5-4440-A97D-CB9EF01854DE}" dt="2021-01-21T07:22:36.106" v="6007" actId="1036"/>
          <ac:spMkLst>
            <pc:docMk/>
            <pc:sldMk cId="2548312590" sldId="305"/>
            <ac:spMk id="4" creationId="{57E28B38-BAE6-7245-A011-D4F38FDC4738}"/>
          </ac:spMkLst>
        </pc:spChg>
        <pc:spChg chg="add del mod">
          <ac:chgData name="Andrej Bogdanov (CSD)" userId="54a3fc38-bcd8-4812-b887-b84a314b9e17" providerId="ADAL" clId="{321C5777-0AE5-4440-A97D-CB9EF01854DE}" dt="2021-01-21T07:23:48.257" v="6021" actId="478"/>
          <ac:spMkLst>
            <pc:docMk/>
            <pc:sldMk cId="2548312590" sldId="305"/>
            <ac:spMk id="8" creationId="{E827E5C8-5FB4-D143-A9EB-2BFB73539E5C}"/>
          </ac:spMkLst>
        </pc:spChg>
        <pc:picChg chg="add mod">
          <ac:chgData name="Andrej Bogdanov (CSD)" userId="54a3fc38-bcd8-4812-b887-b84a314b9e17" providerId="ADAL" clId="{321C5777-0AE5-4440-A97D-CB9EF01854DE}" dt="2021-01-21T07:22:09.798" v="5988" actId="1036"/>
          <ac:picMkLst>
            <pc:docMk/>
            <pc:sldMk cId="2548312590" sldId="305"/>
            <ac:picMk id="3" creationId="{8374BC8E-A23E-6F44-B91E-6EE3717F906B}"/>
          </ac:picMkLst>
        </pc:picChg>
        <pc:cxnChg chg="add del mod">
          <ac:chgData name="Andrej Bogdanov (CSD)" userId="54a3fc38-bcd8-4812-b887-b84a314b9e17" providerId="ADAL" clId="{321C5777-0AE5-4440-A97D-CB9EF01854DE}" dt="2021-01-21T07:22:32.072" v="6001" actId="478"/>
          <ac:cxnSpMkLst>
            <pc:docMk/>
            <pc:sldMk cId="2548312590" sldId="305"/>
            <ac:cxnSpMk id="5" creationId="{86C9BC6C-B311-0542-BDC2-A06720ED2FBB}"/>
          </ac:cxnSpMkLst>
        </pc:cxnChg>
        <pc:cxnChg chg="add mod">
          <ac:chgData name="Andrej Bogdanov (CSD)" userId="54a3fc38-bcd8-4812-b887-b84a314b9e17" providerId="ADAL" clId="{321C5777-0AE5-4440-A97D-CB9EF01854DE}" dt="2021-01-21T07:23:51.586" v="6022" actId="14100"/>
          <ac:cxnSpMkLst>
            <pc:docMk/>
            <pc:sldMk cId="2548312590" sldId="305"/>
            <ac:cxnSpMk id="6" creationId="{DC1FEC3F-82EE-A441-8B7C-E979ECA3735C}"/>
          </ac:cxnSpMkLst>
        </pc:cxnChg>
      </pc:sldChg>
      <pc:sldChg chg="addSp modSp add mod">
        <pc:chgData name="Andrej Bogdanov (CSD)" userId="54a3fc38-bcd8-4812-b887-b84a314b9e17" providerId="ADAL" clId="{321C5777-0AE5-4440-A97D-CB9EF01854DE}" dt="2021-01-21T12:10:46.345" v="6176" actId="20577"/>
        <pc:sldMkLst>
          <pc:docMk/>
          <pc:sldMk cId="2133362205" sldId="306"/>
        </pc:sldMkLst>
        <pc:spChg chg="mod">
          <ac:chgData name="Andrej Bogdanov (CSD)" userId="54a3fc38-bcd8-4812-b887-b84a314b9e17" providerId="ADAL" clId="{321C5777-0AE5-4440-A97D-CB9EF01854DE}" dt="2021-01-21T12:10:46.345" v="6176" actId="20577"/>
          <ac:spMkLst>
            <pc:docMk/>
            <pc:sldMk cId="2133362205" sldId="306"/>
            <ac:spMk id="2" creationId="{57178F04-43B0-0D41-B547-0CB3F19E58B4}"/>
          </ac:spMkLst>
        </pc:spChg>
        <pc:spChg chg="mod">
          <ac:chgData name="Andrej Bogdanov (CSD)" userId="54a3fc38-bcd8-4812-b887-b84a314b9e17" providerId="ADAL" clId="{321C5777-0AE5-4440-A97D-CB9EF01854DE}" dt="2021-01-21T11:40:01.910" v="6063"/>
          <ac:spMkLst>
            <pc:docMk/>
            <pc:sldMk cId="2133362205" sldId="306"/>
            <ac:spMk id="3" creationId="{483DF786-6093-C941-ACCA-D4CE17C286B6}"/>
          </ac:spMkLst>
        </pc:spChg>
        <pc:cxnChg chg="add mod">
          <ac:chgData name="Andrej Bogdanov (CSD)" userId="54a3fc38-bcd8-4812-b887-b84a314b9e17" providerId="ADAL" clId="{321C5777-0AE5-4440-A97D-CB9EF01854DE}" dt="2021-01-21T11:40:14.970" v="6065" actId="1076"/>
          <ac:cxnSpMkLst>
            <pc:docMk/>
            <pc:sldMk cId="2133362205" sldId="306"/>
            <ac:cxnSpMk id="4" creationId="{479BB115-449D-524C-941B-F04F5917078B}"/>
          </ac:cxnSpMkLst>
        </pc:cxnChg>
      </pc:sldChg>
    </pc:docChg>
  </pc:docChgLst>
  <pc:docChgLst>
    <pc:chgData name="Andrej Bogdanov (CSD)" userId="54a3fc38-bcd8-4812-b887-b84a314b9e17" providerId="ADAL" clId="{6389E647-2042-9745-BD0B-83E3FBA4ACBA}"/>
    <pc:docChg chg="undo redo custSel addSld delSld modSld sldOrd">
      <pc:chgData name="Andrej Bogdanov (CSD)" userId="54a3fc38-bcd8-4812-b887-b84a314b9e17" providerId="ADAL" clId="{6389E647-2042-9745-BD0B-83E3FBA4ACBA}" dt="2021-02-08T11:59:18.512" v="3242" actId="1036"/>
      <pc:docMkLst>
        <pc:docMk/>
      </pc:docMkLst>
      <pc:sldChg chg="modSp mod">
        <pc:chgData name="Andrej Bogdanov (CSD)" userId="54a3fc38-bcd8-4812-b887-b84a314b9e17" providerId="ADAL" clId="{6389E647-2042-9745-BD0B-83E3FBA4ACBA}" dt="2021-02-04T04:57:29.265" v="18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6389E647-2042-9745-BD0B-83E3FBA4ACBA}" dt="2021-02-04T04:57:29.265" v="18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addSp delSp modSp new mod modClrScheme modAnim chgLayout">
        <pc:chgData name="Andrej Bogdanov (CSD)" userId="54a3fc38-bcd8-4812-b887-b84a314b9e17" providerId="ADAL" clId="{6389E647-2042-9745-BD0B-83E3FBA4ACBA}" dt="2021-02-04T05:01:59.479" v="225" actId="700"/>
        <pc:sldMkLst>
          <pc:docMk/>
          <pc:sldMk cId="1989951147" sldId="257"/>
        </pc:sldMkLst>
        <pc:spChg chg="mod">
          <ac:chgData name="Andrej Bogdanov (CSD)" userId="54a3fc38-bcd8-4812-b887-b84a314b9e17" providerId="ADAL" clId="{6389E647-2042-9745-BD0B-83E3FBA4ACBA}" dt="2021-02-04T04:58:40.642" v="62"/>
          <ac:spMkLst>
            <pc:docMk/>
            <pc:sldMk cId="1989951147" sldId="257"/>
            <ac:spMk id="19" creationId="{B7E1F82D-3B97-A046-9115-EDEFD3322ADB}"/>
          </ac:spMkLst>
        </pc:spChg>
        <pc:spChg chg="add del mod">
          <ac:chgData name="Andrej Bogdanov (CSD)" userId="54a3fc38-bcd8-4812-b887-b84a314b9e17" providerId="ADAL" clId="{6389E647-2042-9745-BD0B-83E3FBA4ACBA}" dt="2021-02-04T05:01:54.052" v="224" actId="478"/>
          <ac:spMkLst>
            <pc:docMk/>
            <pc:sldMk cId="1989951147" sldId="257"/>
            <ac:spMk id="22" creationId="{01FB397A-1E82-9F4D-B1B1-638DA296576B}"/>
          </ac:spMkLst>
        </pc:spChg>
        <pc:grpChg chg="add mod">
          <ac:chgData name="Andrej Bogdanov (CSD)" userId="54a3fc38-bcd8-4812-b887-b84a314b9e17" providerId="ADAL" clId="{6389E647-2042-9745-BD0B-83E3FBA4ACBA}" dt="2021-02-04T04:59:07.763" v="141" actId="1035"/>
          <ac:grpSpMkLst>
            <pc:docMk/>
            <pc:sldMk cId="1989951147" sldId="257"/>
            <ac:grpSpMk id="16" creationId="{B279E0C7-7EE4-6746-BF1B-5AB55E773DD1}"/>
          </ac:grpSpMkLst>
        </pc:grpChg>
        <pc:grpChg chg="mod">
          <ac:chgData name="Andrej Bogdanov (CSD)" userId="54a3fc38-bcd8-4812-b887-b84a314b9e17" providerId="ADAL" clId="{6389E647-2042-9745-BD0B-83E3FBA4ACBA}" dt="2021-02-04T04:58:40.642" v="62"/>
          <ac:grpSpMkLst>
            <pc:docMk/>
            <pc:sldMk cId="1989951147" sldId="257"/>
            <ac:grpSpMk id="18" creationId="{9874DAB9-A56C-AB45-8B01-4AC7EC454A92}"/>
          </ac:grpSpMkLst>
        </pc:grp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2" creationId="{387B5150-BDD0-2D46-9418-0CEA9758A6B6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3" creationId="{3B029AD9-D929-5745-B4F2-E3344AF012E8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4" creationId="{9348AE58-998A-5D47-9A00-D07AEA49167A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5" creationId="{3E3FFA03-7718-A646-8A2F-DA5F3E11F4A4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6" creationId="{11672341-0D08-C64C-8F18-5706100FE3FD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7" creationId="{DE4F6B73-3DEB-7144-8DA0-D7004D7CBA97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8" creationId="{D2A0532E-7266-DE45-AB26-29BCE0144EAA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9" creationId="{AC983FEB-AF97-4341-AC8E-29982C1DDFE3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10" creationId="{3A5CA19E-5953-464D-A5DA-4E9137956104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11" creationId="{8A4D5BC8-97E1-234B-A858-8A6338664727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12" creationId="{62E2126C-7C86-8447-917A-79760A361F30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13" creationId="{BE34B474-DD02-8544-95AD-429EEBBBBB3D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14" creationId="{806E570F-70B4-434B-97F4-5C84CB347C14}"/>
          </ac:graphicFrameMkLst>
        </pc:graphicFrameChg>
        <pc:graphicFrameChg chg="add mod">
          <ac:chgData name="Andrej Bogdanov (CSD)" userId="54a3fc38-bcd8-4812-b887-b84a314b9e17" providerId="ADAL" clId="{6389E647-2042-9745-BD0B-83E3FBA4ACBA}" dt="2021-02-04T05:00:29.197" v="215" actId="1038"/>
          <ac:graphicFrameMkLst>
            <pc:docMk/>
            <pc:sldMk cId="1989951147" sldId="257"/>
            <ac:graphicFrameMk id="15" creationId="{B929E692-67F8-AC46-9CAD-0402D22FD4C5}"/>
          </ac:graphicFrameMkLst>
        </pc:graphicFrameChg>
        <pc:picChg chg="mod">
          <ac:chgData name="Andrej Bogdanov (CSD)" userId="54a3fc38-bcd8-4812-b887-b84a314b9e17" providerId="ADAL" clId="{6389E647-2042-9745-BD0B-83E3FBA4ACBA}" dt="2021-02-04T04:58:40.642" v="62"/>
          <ac:picMkLst>
            <pc:docMk/>
            <pc:sldMk cId="1989951147" sldId="257"/>
            <ac:picMk id="17" creationId="{F59C941A-D34D-2D4A-B074-76F89EA24C85}"/>
          </ac:picMkLst>
        </pc:picChg>
        <pc:cxnChg chg="mod">
          <ac:chgData name="Andrej Bogdanov (CSD)" userId="54a3fc38-bcd8-4812-b887-b84a314b9e17" providerId="ADAL" clId="{6389E647-2042-9745-BD0B-83E3FBA4ACBA}" dt="2021-02-04T04:58:40.642" v="62"/>
          <ac:cxnSpMkLst>
            <pc:docMk/>
            <pc:sldMk cId="1989951147" sldId="257"/>
            <ac:cxnSpMk id="20" creationId="{5DB7C1AB-15E8-6C4B-BA6C-7BF313F1BFD5}"/>
          </ac:cxnSpMkLst>
        </pc:cxnChg>
        <pc:cxnChg chg="add mod">
          <ac:chgData name="Andrej Bogdanov (CSD)" userId="54a3fc38-bcd8-4812-b887-b84a314b9e17" providerId="ADAL" clId="{6389E647-2042-9745-BD0B-83E3FBA4ACBA}" dt="2021-02-04T04:59:18.004" v="184" actId="1035"/>
          <ac:cxnSpMkLst>
            <pc:docMk/>
            <pc:sldMk cId="1989951147" sldId="257"/>
            <ac:cxnSpMk id="21" creationId="{0C4AF100-293A-BA4F-A9B4-C86A9784DFC0}"/>
          </ac:cxnSpMkLst>
        </pc:cxnChg>
      </pc:sldChg>
      <pc:sldChg chg="addSp delSp modSp new mod modClrScheme modAnim chgLayout">
        <pc:chgData name="Andrej Bogdanov (CSD)" userId="54a3fc38-bcd8-4812-b887-b84a314b9e17" providerId="ADAL" clId="{6389E647-2042-9745-BD0B-83E3FBA4ACBA}" dt="2021-02-08T11:56:39.469" v="3165" actId="1036"/>
        <pc:sldMkLst>
          <pc:docMk/>
          <pc:sldMk cId="2405073769" sldId="258"/>
        </pc:sldMkLst>
        <pc:spChg chg="add mod">
          <ac:chgData name="Andrej Bogdanov (CSD)" userId="54a3fc38-bcd8-4812-b887-b84a314b9e17" providerId="ADAL" clId="{6389E647-2042-9745-BD0B-83E3FBA4ACBA}" dt="2021-02-04T06:46:04.694" v="319" actId="20577"/>
          <ac:spMkLst>
            <pc:docMk/>
            <pc:sldMk cId="2405073769" sldId="258"/>
            <ac:spMk id="2" creationId="{6E461681-4394-104E-8588-C36F1BD5CD3F}"/>
          </ac:spMkLst>
        </pc:spChg>
        <pc:spChg chg="add mod">
          <ac:chgData name="Andrej Bogdanov (CSD)" userId="54a3fc38-bcd8-4812-b887-b84a314b9e17" providerId="ADAL" clId="{6389E647-2042-9745-BD0B-83E3FBA4ACBA}" dt="2021-02-04T06:47:03.282" v="397" actId="114"/>
          <ac:spMkLst>
            <pc:docMk/>
            <pc:sldMk cId="2405073769" sldId="258"/>
            <ac:spMk id="3" creationId="{D4AEEEAB-15DB-B745-9BEE-72FFC6EB0D43}"/>
          </ac:spMkLst>
        </pc:spChg>
        <pc:spChg chg="add mod">
          <ac:chgData name="Andrej Bogdanov (CSD)" userId="54a3fc38-bcd8-4812-b887-b84a314b9e17" providerId="ADAL" clId="{6389E647-2042-9745-BD0B-83E3FBA4ACBA}" dt="2021-02-04T06:57:20.021" v="713" actId="1035"/>
          <ac:spMkLst>
            <pc:docMk/>
            <pc:sldMk cId="2405073769" sldId="258"/>
            <ac:spMk id="4" creationId="{2678D65E-34C7-5347-B9F8-E59EB2BB571F}"/>
          </ac:spMkLst>
        </pc:spChg>
        <pc:spChg chg="add mod">
          <ac:chgData name="Andrej Bogdanov (CSD)" userId="54a3fc38-bcd8-4812-b887-b84a314b9e17" providerId="ADAL" clId="{6389E647-2042-9745-BD0B-83E3FBA4ACBA}" dt="2021-02-04T07:59:31.988" v="1196"/>
          <ac:spMkLst>
            <pc:docMk/>
            <pc:sldMk cId="2405073769" sldId="258"/>
            <ac:spMk id="6" creationId="{A65BECA8-59A7-0346-BDD7-953F413BB243}"/>
          </ac:spMkLst>
        </pc:spChg>
        <pc:spChg chg="add mod">
          <ac:chgData name="Andrej Bogdanov (CSD)" userId="54a3fc38-bcd8-4812-b887-b84a314b9e17" providerId="ADAL" clId="{6389E647-2042-9745-BD0B-83E3FBA4ACBA}" dt="2021-02-04T09:42:57.964" v="2699" actId="20577"/>
          <ac:spMkLst>
            <pc:docMk/>
            <pc:sldMk cId="2405073769" sldId="258"/>
            <ac:spMk id="10" creationId="{98621B53-A87A-3345-9F67-E5BA81CF3C77}"/>
          </ac:spMkLst>
        </pc:spChg>
        <pc:spChg chg="add mod">
          <ac:chgData name="Andrej Bogdanov (CSD)" userId="54a3fc38-bcd8-4812-b887-b84a314b9e17" providerId="ADAL" clId="{6389E647-2042-9745-BD0B-83E3FBA4ACBA}" dt="2021-02-04T07:59:39.093" v="1200" actId="14100"/>
          <ac:spMkLst>
            <pc:docMk/>
            <pc:sldMk cId="2405073769" sldId="258"/>
            <ac:spMk id="13" creationId="{134D3F25-8111-FC41-BEC5-113B91A1884B}"/>
          </ac:spMkLst>
        </pc:spChg>
        <pc:spChg chg="add mod">
          <ac:chgData name="Andrej Bogdanov (CSD)" userId="54a3fc38-bcd8-4812-b887-b84a314b9e17" providerId="ADAL" clId="{6389E647-2042-9745-BD0B-83E3FBA4ACBA}" dt="2021-02-04T08:00:03.455" v="1225" actId="1036"/>
          <ac:spMkLst>
            <pc:docMk/>
            <pc:sldMk cId="2405073769" sldId="258"/>
            <ac:spMk id="17" creationId="{89B38A7A-D23B-A245-BCC0-2A816149E118}"/>
          </ac:spMkLst>
        </pc:spChg>
        <pc:spChg chg="add del mod">
          <ac:chgData name="Andrej Bogdanov (CSD)" userId="54a3fc38-bcd8-4812-b887-b84a314b9e17" providerId="ADAL" clId="{6389E647-2042-9745-BD0B-83E3FBA4ACBA}" dt="2021-02-04T08:34:18.921" v="1513"/>
          <ac:spMkLst>
            <pc:docMk/>
            <pc:sldMk cId="2405073769" sldId="258"/>
            <ac:spMk id="18" creationId="{E42D78AD-76D9-304A-B82D-F16E45C8BDD0}"/>
          </ac:spMkLst>
        </pc:spChg>
        <pc:grpChg chg="add mod">
          <ac:chgData name="Andrej Bogdanov (CSD)" userId="54a3fc38-bcd8-4812-b887-b84a314b9e17" providerId="ADAL" clId="{6389E647-2042-9745-BD0B-83E3FBA4ACBA}" dt="2021-02-04T07:59:42.643" v="1201" actId="1076"/>
          <ac:grpSpMkLst>
            <pc:docMk/>
            <pc:sldMk cId="2405073769" sldId="258"/>
            <ac:grpSpMk id="14" creationId="{DA27FE01-A62A-D341-9242-A94C70E1ACF7}"/>
          </ac:grpSpMkLst>
        </pc:grpChg>
        <pc:grpChg chg="add">
          <ac:chgData name="Andrej Bogdanov (CSD)" userId="54a3fc38-bcd8-4812-b887-b84a314b9e17" providerId="ADAL" clId="{6389E647-2042-9745-BD0B-83E3FBA4ACBA}" dt="2021-02-04T06:57:27.256" v="723" actId="164"/>
          <ac:grpSpMkLst>
            <pc:docMk/>
            <pc:sldMk cId="2405073769" sldId="258"/>
            <ac:grpSpMk id="15" creationId="{677BC84D-17AF-5244-9001-F6BBADE0C8F6}"/>
          </ac:grpSpMkLst>
        </pc:grpChg>
        <pc:cxnChg chg="add mod">
          <ac:chgData name="Andrej Bogdanov (CSD)" userId="54a3fc38-bcd8-4812-b887-b84a314b9e17" providerId="ADAL" clId="{6389E647-2042-9745-BD0B-83E3FBA4ACBA}" dt="2021-02-04T06:57:16.157" v="705" actId="1035"/>
          <ac:cxnSpMkLst>
            <pc:docMk/>
            <pc:sldMk cId="2405073769" sldId="258"/>
            <ac:cxnSpMk id="5" creationId="{C9A85E39-288A-DF41-9AF0-AB0B738499C8}"/>
          </ac:cxnSpMkLst>
        </pc:cxnChg>
        <pc:cxnChg chg="add mod">
          <ac:chgData name="Andrej Bogdanov (CSD)" userId="54a3fc38-bcd8-4812-b887-b84a314b9e17" providerId="ADAL" clId="{6389E647-2042-9745-BD0B-83E3FBA4ACBA}" dt="2021-02-08T11:56:39.469" v="3165" actId="1036"/>
          <ac:cxnSpMkLst>
            <pc:docMk/>
            <pc:sldMk cId="2405073769" sldId="258"/>
            <ac:cxnSpMk id="7" creationId="{5895E0CB-4BCB-734D-BEAD-4E39C9F80E3D}"/>
          </ac:cxnSpMkLst>
        </pc:cxnChg>
        <pc:cxnChg chg="add mod">
          <ac:chgData name="Andrej Bogdanov (CSD)" userId="54a3fc38-bcd8-4812-b887-b84a314b9e17" providerId="ADAL" clId="{6389E647-2042-9745-BD0B-83E3FBA4ACBA}" dt="2021-02-08T11:56:36.404" v="3163" actId="1036"/>
          <ac:cxnSpMkLst>
            <pc:docMk/>
            <pc:sldMk cId="2405073769" sldId="258"/>
            <ac:cxnSpMk id="8" creationId="{B511F30F-D56A-664F-8F94-53AAC37F798B}"/>
          </ac:cxnSpMkLst>
        </pc:cxnChg>
        <pc:cxnChg chg="add del mod">
          <ac:chgData name="Andrej Bogdanov (CSD)" userId="54a3fc38-bcd8-4812-b887-b84a314b9e17" providerId="ADAL" clId="{6389E647-2042-9745-BD0B-83E3FBA4ACBA}" dt="2021-02-04T06:54:21.772" v="582" actId="478"/>
          <ac:cxnSpMkLst>
            <pc:docMk/>
            <pc:sldMk cId="2405073769" sldId="258"/>
            <ac:cxnSpMk id="9" creationId="{64768B73-A784-CE4D-A61E-3F1BEA0173E0}"/>
          </ac:cxnSpMkLst>
        </pc:cxnChg>
        <pc:cxnChg chg="add del mod">
          <ac:chgData name="Andrej Bogdanov (CSD)" userId="54a3fc38-bcd8-4812-b887-b84a314b9e17" providerId="ADAL" clId="{6389E647-2042-9745-BD0B-83E3FBA4ACBA}" dt="2021-02-04T06:54:29.454" v="587" actId="478"/>
          <ac:cxnSpMkLst>
            <pc:docMk/>
            <pc:sldMk cId="2405073769" sldId="258"/>
            <ac:cxnSpMk id="11" creationId="{F0759C81-2ABF-ED4C-999A-50B7E55FAA15}"/>
          </ac:cxnSpMkLst>
        </pc:cxnChg>
        <pc:cxnChg chg="add del mod">
          <ac:chgData name="Andrej Bogdanov (CSD)" userId="54a3fc38-bcd8-4812-b887-b84a314b9e17" providerId="ADAL" clId="{6389E647-2042-9745-BD0B-83E3FBA4ACBA}" dt="2021-02-04T06:54:37.608" v="594" actId="478"/>
          <ac:cxnSpMkLst>
            <pc:docMk/>
            <pc:sldMk cId="2405073769" sldId="258"/>
            <ac:cxnSpMk id="12" creationId="{ED6C4686-052B-7E48-8AB7-B7DBD0CE035F}"/>
          </ac:cxnSpMkLst>
        </pc:cxnChg>
        <pc:cxnChg chg="add del mod">
          <ac:chgData name="Andrej Bogdanov (CSD)" userId="54a3fc38-bcd8-4812-b887-b84a314b9e17" providerId="ADAL" clId="{6389E647-2042-9745-BD0B-83E3FBA4ACBA}" dt="2021-02-04T07:40:06.136" v="760" actId="478"/>
          <ac:cxnSpMkLst>
            <pc:docMk/>
            <pc:sldMk cId="2405073769" sldId="258"/>
            <ac:cxnSpMk id="16" creationId="{06C35216-45D3-2C4D-ABCD-B8EBED402611}"/>
          </ac:cxnSpMkLst>
        </pc:cxnChg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3575290213" sldId="258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590128982" sldId="287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377043815" sldId="288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744781874" sldId="289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3093432108" sldId="290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46535786" sldId="291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3179497053" sldId="293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1432916960" sldId="294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2574758262" sldId="295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2833050716" sldId="299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2060829544" sldId="301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978739404" sldId="302"/>
        </pc:sldMkLst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1386635419" sldId="304"/>
        </pc:sldMkLst>
      </pc:sldChg>
      <pc:sldChg chg="delSp modSp add mod">
        <pc:chgData name="Andrej Bogdanov (CSD)" userId="54a3fc38-bcd8-4812-b887-b84a314b9e17" providerId="ADAL" clId="{6389E647-2042-9745-BD0B-83E3FBA4ACBA}" dt="2021-02-04T07:39:49.479" v="758" actId="114"/>
        <pc:sldMkLst>
          <pc:docMk/>
          <pc:sldMk cId="3436939201" sldId="304"/>
        </pc:sldMkLst>
        <pc:spChg chg="mod">
          <ac:chgData name="Andrej Bogdanov (CSD)" userId="54a3fc38-bcd8-4812-b887-b84a314b9e17" providerId="ADAL" clId="{6389E647-2042-9745-BD0B-83E3FBA4ACBA}" dt="2021-02-04T07:39:49.479" v="758" actId="114"/>
          <ac:spMkLst>
            <pc:docMk/>
            <pc:sldMk cId="3436939201" sldId="304"/>
            <ac:spMk id="3" creationId="{48B08EA4-B1E5-CF44-B012-0329E87BE1F5}"/>
          </ac:spMkLst>
        </pc:spChg>
        <pc:spChg chg="mod">
          <ac:chgData name="Andrej Bogdanov (CSD)" userId="54a3fc38-bcd8-4812-b887-b84a314b9e17" providerId="ADAL" clId="{6389E647-2042-9745-BD0B-83E3FBA4ACBA}" dt="2021-02-04T06:43:35.673" v="244" actId="1037"/>
          <ac:spMkLst>
            <pc:docMk/>
            <pc:sldMk cId="3436939201" sldId="304"/>
            <ac:spMk id="4" creationId="{0D9CEF92-87E8-BC45-97D8-48C0B8346F76}"/>
          </ac:spMkLst>
        </pc:spChg>
        <pc:spChg chg="mod">
          <ac:chgData name="Andrej Bogdanov (CSD)" userId="54a3fc38-bcd8-4812-b887-b84a314b9e17" providerId="ADAL" clId="{6389E647-2042-9745-BD0B-83E3FBA4ACBA}" dt="2021-02-04T06:43:40.971" v="256" actId="1038"/>
          <ac:spMkLst>
            <pc:docMk/>
            <pc:sldMk cId="3436939201" sldId="304"/>
            <ac:spMk id="5" creationId="{51AB4C45-02EB-044D-819C-23E5BCBEA202}"/>
          </ac:spMkLst>
        </pc:spChg>
        <pc:inkChg chg="del">
          <ac:chgData name="Andrej Bogdanov (CSD)" userId="54a3fc38-bcd8-4812-b887-b84a314b9e17" providerId="ADAL" clId="{6389E647-2042-9745-BD0B-83E3FBA4ACBA}" dt="2021-02-04T06:43:11.397" v="229" actId="478"/>
          <ac:inkMkLst>
            <pc:docMk/>
            <pc:sldMk cId="3436939201" sldId="304"/>
            <ac:inkMk id="9" creationId="{C826AA5D-3674-2F4A-A272-A3055859DDE2}"/>
          </ac:inkMkLst>
        </pc:inkChg>
        <pc:inkChg chg="del">
          <ac:chgData name="Andrej Bogdanov (CSD)" userId="54a3fc38-bcd8-4812-b887-b84a314b9e17" providerId="ADAL" clId="{6389E647-2042-9745-BD0B-83E3FBA4ACBA}" dt="2021-02-04T06:43:13.836" v="230" actId="478"/>
          <ac:inkMkLst>
            <pc:docMk/>
            <pc:sldMk cId="3436939201" sldId="304"/>
            <ac:inkMk id="10" creationId="{6F3CBEB4-A32A-9B4B-91E2-51CCA6237A20}"/>
          </ac:inkMkLst>
        </pc:inkChg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259708931" sldId="305"/>
        </pc:sldMkLst>
      </pc:sldChg>
      <pc:sldChg chg="addSp delSp modSp new mod modClrScheme chgLayout">
        <pc:chgData name="Andrej Bogdanov (CSD)" userId="54a3fc38-bcd8-4812-b887-b84a314b9e17" providerId="ADAL" clId="{6389E647-2042-9745-BD0B-83E3FBA4ACBA}" dt="2021-02-04T07:42:25.905" v="895" actId="14100"/>
        <pc:sldMkLst>
          <pc:docMk/>
          <pc:sldMk cId="1171049812" sldId="305"/>
        </pc:sldMkLst>
        <pc:spChg chg="del">
          <ac:chgData name="Andrej Bogdanov (CSD)" userId="54a3fc38-bcd8-4812-b887-b84a314b9e17" providerId="ADAL" clId="{6389E647-2042-9745-BD0B-83E3FBA4ACBA}" dt="2021-02-04T06:58:02.863" v="727" actId="700"/>
          <ac:spMkLst>
            <pc:docMk/>
            <pc:sldMk cId="1171049812" sldId="305"/>
            <ac:spMk id="2" creationId="{033A5A5C-1C72-3046-8CB8-085A622C448F}"/>
          </ac:spMkLst>
        </pc:spChg>
        <pc:spChg chg="add mod">
          <ac:chgData name="Andrej Bogdanov (CSD)" userId="54a3fc38-bcd8-4812-b887-b84a314b9e17" providerId="ADAL" clId="{6389E647-2042-9745-BD0B-83E3FBA4ACBA}" dt="2021-02-04T07:42:25.905" v="895" actId="14100"/>
          <ac:spMkLst>
            <pc:docMk/>
            <pc:sldMk cId="1171049812" sldId="305"/>
            <ac:spMk id="3" creationId="{5165EFEF-DC91-184D-BFBF-72E75D71884B}"/>
          </ac:spMkLst>
        </pc:spChg>
      </pc:sldChg>
      <pc:sldChg chg="del">
        <pc:chgData name="Andrej Bogdanov (CSD)" userId="54a3fc38-bcd8-4812-b887-b84a314b9e17" providerId="ADAL" clId="{6389E647-2042-9745-BD0B-83E3FBA4ACBA}" dt="2021-02-04T04:57:36.505" v="19" actId="2696"/>
        <pc:sldMkLst>
          <pc:docMk/>
          <pc:sldMk cId="633641927" sldId="306"/>
        </pc:sldMkLst>
      </pc:sldChg>
      <pc:sldChg chg="modSp add mod">
        <pc:chgData name="Andrej Bogdanov (CSD)" userId="54a3fc38-bcd8-4812-b887-b84a314b9e17" providerId="ADAL" clId="{6389E647-2042-9745-BD0B-83E3FBA4ACBA}" dt="2021-02-04T07:45:02.074" v="1024" actId="20577"/>
        <pc:sldMkLst>
          <pc:docMk/>
          <pc:sldMk cId="2154237552" sldId="306"/>
        </pc:sldMkLst>
        <pc:spChg chg="mod">
          <ac:chgData name="Andrej Bogdanov (CSD)" userId="54a3fc38-bcd8-4812-b887-b84a314b9e17" providerId="ADAL" clId="{6389E647-2042-9745-BD0B-83E3FBA4ACBA}" dt="2021-02-04T07:45:02.074" v="1024" actId="20577"/>
          <ac:spMkLst>
            <pc:docMk/>
            <pc:sldMk cId="2154237552" sldId="306"/>
            <ac:spMk id="3" creationId="{5165EFEF-DC91-184D-BFBF-72E75D71884B}"/>
          </ac:spMkLst>
        </pc:spChg>
      </pc:sldChg>
      <pc:sldChg chg="addSp modSp new mod">
        <pc:chgData name="Andrej Bogdanov (CSD)" userId="54a3fc38-bcd8-4812-b887-b84a314b9e17" providerId="ADAL" clId="{6389E647-2042-9745-BD0B-83E3FBA4ACBA}" dt="2021-02-04T08:00:17.575" v="1238" actId="20577"/>
        <pc:sldMkLst>
          <pc:docMk/>
          <pc:sldMk cId="789010085" sldId="307"/>
        </pc:sldMkLst>
        <pc:spChg chg="add mod">
          <ac:chgData name="Andrej Bogdanov (CSD)" userId="54a3fc38-bcd8-4812-b887-b84a314b9e17" providerId="ADAL" clId="{6389E647-2042-9745-BD0B-83E3FBA4ACBA}" dt="2021-02-04T08:00:17.575" v="1238" actId="20577"/>
          <ac:spMkLst>
            <pc:docMk/>
            <pc:sldMk cId="789010085" sldId="307"/>
            <ac:spMk id="2" creationId="{C2391147-F729-1041-BA59-6DE87BBBE51D}"/>
          </ac:spMkLst>
        </pc:spChg>
      </pc:sldChg>
      <pc:sldChg chg="new">
        <pc:chgData name="Andrej Bogdanov (CSD)" userId="54a3fc38-bcd8-4812-b887-b84a314b9e17" providerId="ADAL" clId="{6389E647-2042-9745-BD0B-83E3FBA4ACBA}" dt="2021-02-04T08:00:27.630" v="1239" actId="680"/>
        <pc:sldMkLst>
          <pc:docMk/>
          <pc:sldMk cId="3965353605" sldId="308"/>
        </pc:sldMkLst>
      </pc:sldChg>
      <pc:sldChg chg="addSp delSp modSp add mod delAnim">
        <pc:chgData name="Andrej Bogdanov (CSD)" userId="54a3fc38-bcd8-4812-b887-b84a314b9e17" providerId="ADAL" clId="{6389E647-2042-9745-BD0B-83E3FBA4ACBA}" dt="2021-02-08T11:58:37.638" v="3204" actId="1035"/>
        <pc:sldMkLst>
          <pc:docMk/>
          <pc:sldMk cId="86086639" sldId="309"/>
        </pc:sldMkLst>
        <pc:spChg chg="mod">
          <ac:chgData name="Andrej Bogdanov (CSD)" userId="54a3fc38-bcd8-4812-b887-b84a314b9e17" providerId="ADAL" clId="{6389E647-2042-9745-BD0B-83E3FBA4ACBA}" dt="2021-02-04T08:21:20.446" v="1253" actId="20577"/>
          <ac:spMkLst>
            <pc:docMk/>
            <pc:sldMk cId="86086639" sldId="309"/>
            <ac:spMk id="2" creationId="{6E461681-4394-104E-8588-C36F1BD5CD3F}"/>
          </ac:spMkLst>
        </pc:spChg>
        <pc:spChg chg="mod">
          <ac:chgData name="Andrej Bogdanov (CSD)" userId="54a3fc38-bcd8-4812-b887-b84a314b9e17" providerId="ADAL" clId="{6389E647-2042-9745-BD0B-83E3FBA4ACBA}" dt="2021-02-04T08:23:11.146" v="1268" actId="20577"/>
          <ac:spMkLst>
            <pc:docMk/>
            <pc:sldMk cId="86086639" sldId="309"/>
            <ac:spMk id="3" creationId="{D4AEEEAB-15DB-B745-9BEE-72FFC6EB0D43}"/>
          </ac:spMkLst>
        </pc:spChg>
        <pc:spChg chg="mod">
          <ac:chgData name="Andrej Bogdanov (CSD)" userId="54a3fc38-bcd8-4812-b887-b84a314b9e17" providerId="ADAL" clId="{6389E647-2042-9745-BD0B-83E3FBA4ACBA}" dt="2021-02-04T08:28:10.663" v="1421" actId="2711"/>
          <ac:spMkLst>
            <pc:docMk/>
            <pc:sldMk cId="86086639" sldId="309"/>
            <ac:spMk id="4" creationId="{2678D65E-34C7-5347-B9F8-E59EB2BB571F}"/>
          </ac:spMkLst>
        </pc:spChg>
        <pc:spChg chg="mod">
          <ac:chgData name="Andrej Bogdanov (CSD)" userId="54a3fc38-bcd8-4812-b887-b84a314b9e17" providerId="ADAL" clId="{6389E647-2042-9745-BD0B-83E3FBA4ACBA}" dt="2021-02-04T08:31:18.327" v="1490" actId="114"/>
          <ac:spMkLst>
            <pc:docMk/>
            <pc:sldMk cId="86086639" sldId="309"/>
            <ac:spMk id="6" creationId="{A65BECA8-59A7-0346-BDD7-953F413BB243}"/>
          </ac:spMkLst>
        </pc:spChg>
        <pc:spChg chg="add mod">
          <ac:chgData name="Andrej Bogdanov (CSD)" userId="54a3fc38-bcd8-4812-b887-b84a314b9e17" providerId="ADAL" clId="{6389E647-2042-9745-BD0B-83E3FBA4ACBA}" dt="2021-02-08T11:58:37.638" v="3204" actId="1035"/>
          <ac:spMkLst>
            <pc:docMk/>
            <pc:sldMk cId="86086639" sldId="309"/>
            <ac:spMk id="9" creationId="{D27D97F2-A2A9-5342-A00F-600182A4DE22}"/>
          </ac:spMkLst>
        </pc:spChg>
        <pc:spChg chg="mod">
          <ac:chgData name="Andrej Bogdanov (CSD)" userId="54a3fc38-bcd8-4812-b887-b84a314b9e17" providerId="ADAL" clId="{6389E647-2042-9745-BD0B-83E3FBA4ACBA}" dt="2021-02-04T08:31:26.731" v="1509" actId="20577"/>
          <ac:spMkLst>
            <pc:docMk/>
            <pc:sldMk cId="86086639" sldId="309"/>
            <ac:spMk id="10" creationId="{98621B53-A87A-3345-9F67-E5BA81CF3C77}"/>
          </ac:spMkLst>
        </pc:spChg>
        <pc:spChg chg="mod">
          <ac:chgData name="Andrej Bogdanov (CSD)" userId="54a3fc38-bcd8-4812-b887-b84a314b9e17" providerId="ADAL" clId="{6389E647-2042-9745-BD0B-83E3FBA4ACBA}" dt="2021-02-04T08:30:56.563" v="1483"/>
          <ac:spMkLst>
            <pc:docMk/>
            <pc:sldMk cId="86086639" sldId="309"/>
            <ac:spMk id="13" creationId="{134D3F25-8111-FC41-BEC5-113B91A1884B}"/>
          </ac:spMkLst>
        </pc:spChg>
        <pc:spChg chg="del">
          <ac:chgData name="Andrej Bogdanov (CSD)" userId="54a3fc38-bcd8-4812-b887-b84a314b9e17" providerId="ADAL" clId="{6389E647-2042-9745-BD0B-83E3FBA4ACBA}" dt="2021-02-04T08:29:46.682" v="1447" actId="478"/>
          <ac:spMkLst>
            <pc:docMk/>
            <pc:sldMk cId="86086639" sldId="309"/>
            <ac:spMk id="17" creationId="{89B38A7A-D23B-A245-BCC0-2A816149E118}"/>
          </ac:spMkLst>
        </pc:spChg>
        <pc:grpChg chg="mod">
          <ac:chgData name="Andrej Bogdanov (CSD)" userId="54a3fc38-bcd8-4812-b887-b84a314b9e17" providerId="ADAL" clId="{6389E647-2042-9745-BD0B-83E3FBA4ACBA}" dt="2021-02-04T08:30:56.563" v="1483"/>
          <ac:grpSpMkLst>
            <pc:docMk/>
            <pc:sldMk cId="86086639" sldId="309"/>
            <ac:grpSpMk id="14" creationId="{DA27FE01-A62A-D341-9242-A94C70E1ACF7}"/>
          </ac:grpSpMkLst>
        </pc:grpChg>
        <pc:cxnChg chg="mod">
          <ac:chgData name="Andrej Bogdanov (CSD)" userId="54a3fc38-bcd8-4812-b887-b84a314b9e17" providerId="ADAL" clId="{6389E647-2042-9745-BD0B-83E3FBA4ACBA}" dt="2021-02-04T08:25:22.211" v="1392" actId="1037"/>
          <ac:cxnSpMkLst>
            <pc:docMk/>
            <pc:sldMk cId="86086639" sldId="309"/>
            <ac:cxnSpMk id="5" creationId="{C9A85E39-288A-DF41-9AF0-AB0B738499C8}"/>
          </ac:cxnSpMkLst>
        </pc:cxnChg>
        <pc:cxnChg chg="mod">
          <ac:chgData name="Andrej Bogdanov (CSD)" userId="54a3fc38-bcd8-4812-b887-b84a314b9e17" providerId="ADAL" clId="{6389E647-2042-9745-BD0B-83E3FBA4ACBA}" dt="2021-02-04T08:30:56.563" v="1483"/>
          <ac:cxnSpMkLst>
            <pc:docMk/>
            <pc:sldMk cId="86086639" sldId="309"/>
            <ac:cxnSpMk id="7" creationId="{5895E0CB-4BCB-734D-BEAD-4E39C9F80E3D}"/>
          </ac:cxnSpMkLst>
        </pc:cxnChg>
        <pc:cxnChg chg="mod">
          <ac:chgData name="Andrej Bogdanov (CSD)" userId="54a3fc38-bcd8-4812-b887-b84a314b9e17" providerId="ADAL" clId="{6389E647-2042-9745-BD0B-83E3FBA4ACBA}" dt="2021-02-04T08:31:25.219" v="1508" actId="1037"/>
          <ac:cxnSpMkLst>
            <pc:docMk/>
            <pc:sldMk cId="86086639" sldId="309"/>
            <ac:cxnSpMk id="8" creationId="{B511F30F-D56A-664F-8F94-53AAC37F798B}"/>
          </ac:cxnSpMkLst>
        </pc:cxnChg>
      </pc:sldChg>
      <pc:sldChg chg="addSp delSp modSp new mod modClrScheme chgLayout">
        <pc:chgData name="Andrej Bogdanov (CSD)" userId="54a3fc38-bcd8-4812-b887-b84a314b9e17" providerId="ADAL" clId="{6389E647-2042-9745-BD0B-83E3FBA4ACBA}" dt="2021-02-08T11:59:18.512" v="3242" actId="1036"/>
        <pc:sldMkLst>
          <pc:docMk/>
          <pc:sldMk cId="1892508627" sldId="310"/>
        </pc:sldMkLst>
        <pc:spChg chg="del">
          <ac:chgData name="Andrej Bogdanov (CSD)" userId="54a3fc38-bcd8-4812-b887-b84a314b9e17" providerId="ADAL" clId="{6389E647-2042-9745-BD0B-83E3FBA4ACBA}" dt="2021-02-04T08:32:47.052" v="1511" actId="700"/>
          <ac:spMkLst>
            <pc:docMk/>
            <pc:sldMk cId="1892508627" sldId="310"/>
            <ac:spMk id="2" creationId="{5E12D6AC-862F-654F-87E5-0B57899E7158}"/>
          </ac:spMkLst>
        </pc:spChg>
        <pc:spChg chg="add mod">
          <ac:chgData name="Andrej Bogdanov (CSD)" userId="54a3fc38-bcd8-4812-b887-b84a314b9e17" providerId="ADAL" clId="{6389E647-2042-9745-BD0B-83E3FBA4ACBA}" dt="2021-02-04T13:22:57.770" v="3042" actId="20577"/>
          <ac:spMkLst>
            <pc:docMk/>
            <pc:sldMk cId="1892508627" sldId="310"/>
            <ac:spMk id="3" creationId="{B6246A77-4A12-5C44-9304-D06673995170}"/>
          </ac:spMkLst>
        </pc:spChg>
        <pc:spChg chg="add mod">
          <ac:chgData name="Andrej Bogdanov (CSD)" userId="54a3fc38-bcd8-4812-b887-b84a314b9e17" providerId="ADAL" clId="{6389E647-2042-9745-BD0B-83E3FBA4ACBA}" dt="2021-02-08T11:59:18.512" v="3242" actId="1036"/>
          <ac:spMkLst>
            <pc:docMk/>
            <pc:sldMk cId="1892508627" sldId="310"/>
            <ac:spMk id="9" creationId="{646FF74A-2EA1-AD4C-9686-C4C68D068D18}"/>
          </ac:spMkLst>
        </pc:spChg>
      </pc:sldChg>
      <pc:sldChg chg="addSp delSp modSp add mod delAnim modAnim">
        <pc:chgData name="Andrej Bogdanov (CSD)" userId="54a3fc38-bcd8-4812-b887-b84a314b9e17" providerId="ADAL" clId="{6389E647-2042-9745-BD0B-83E3FBA4ACBA}" dt="2021-02-08T11:55:52.785" v="3142"/>
        <pc:sldMkLst>
          <pc:docMk/>
          <pc:sldMk cId="399518868" sldId="311"/>
        </pc:sldMkLst>
        <pc:spChg chg="mod">
          <ac:chgData name="Andrej Bogdanov (CSD)" userId="54a3fc38-bcd8-4812-b887-b84a314b9e17" providerId="ADAL" clId="{6389E647-2042-9745-BD0B-83E3FBA4ACBA}" dt="2021-02-04T08:40:25.138" v="1601" actId="114"/>
          <ac:spMkLst>
            <pc:docMk/>
            <pc:sldMk cId="399518868" sldId="311"/>
            <ac:spMk id="2" creationId="{6E461681-4394-104E-8588-C36F1BD5CD3F}"/>
          </ac:spMkLst>
        </pc:spChg>
        <pc:spChg chg="del">
          <ac:chgData name="Andrej Bogdanov (CSD)" userId="54a3fc38-bcd8-4812-b887-b84a314b9e17" providerId="ADAL" clId="{6389E647-2042-9745-BD0B-83E3FBA4ACBA}" dt="2021-02-04T08:45:34.197" v="1726" actId="478"/>
          <ac:spMkLst>
            <pc:docMk/>
            <pc:sldMk cId="399518868" sldId="311"/>
            <ac:spMk id="3" creationId="{D4AEEEAB-15DB-B745-9BEE-72FFC6EB0D43}"/>
          </ac:spMkLst>
        </pc:spChg>
        <pc:spChg chg="mod topLvl">
          <ac:chgData name="Andrej Bogdanov (CSD)" userId="54a3fc38-bcd8-4812-b887-b84a314b9e17" providerId="ADAL" clId="{6389E647-2042-9745-BD0B-83E3FBA4ACBA}" dt="2021-02-08T11:55:52.785" v="3142"/>
          <ac:spMkLst>
            <pc:docMk/>
            <pc:sldMk cId="399518868" sldId="311"/>
            <ac:spMk id="6" creationId="{A65BECA8-59A7-0346-BDD7-953F413BB243}"/>
          </ac:spMkLst>
        </pc:spChg>
        <pc:spChg chg="add del mod">
          <ac:chgData name="Andrej Bogdanov (CSD)" userId="54a3fc38-bcd8-4812-b887-b84a314b9e17" providerId="ADAL" clId="{6389E647-2042-9745-BD0B-83E3FBA4ACBA}" dt="2021-02-04T08:49:58.719" v="1772" actId="478"/>
          <ac:spMkLst>
            <pc:docMk/>
            <pc:sldMk cId="399518868" sldId="311"/>
            <ac:spMk id="9" creationId="{FC5E21FE-B8EA-5A42-A88D-09D950567D0C}"/>
          </ac:spMkLst>
        </pc:spChg>
        <pc:spChg chg="del mod topLvl">
          <ac:chgData name="Andrej Bogdanov (CSD)" userId="54a3fc38-bcd8-4812-b887-b84a314b9e17" providerId="ADAL" clId="{6389E647-2042-9745-BD0B-83E3FBA4ACBA}" dt="2021-02-04T08:53:21.978" v="1832" actId="478"/>
          <ac:spMkLst>
            <pc:docMk/>
            <pc:sldMk cId="399518868" sldId="311"/>
            <ac:spMk id="10" creationId="{98621B53-A87A-3345-9F67-E5BA81CF3C77}"/>
          </ac:spMkLst>
        </pc:spChg>
        <pc:spChg chg="add mod">
          <ac:chgData name="Andrej Bogdanov (CSD)" userId="54a3fc38-bcd8-4812-b887-b84a314b9e17" providerId="ADAL" clId="{6389E647-2042-9745-BD0B-83E3FBA4ACBA}" dt="2021-02-04T08:54:21.116" v="1848" actId="1038"/>
          <ac:spMkLst>
            <pc:docMk/>
            <pc:sldMk cId="399518868" sldId="311"/>
            <ac:spMk id="11" creationId="{60AE106B-F6F4-E941-92B5-522314C7B041}"/>
          </ac:spMkLst>
        </pc:spChg>
        <pc:spChg chg="add mod">
          <ac:chgData name="Andrej Bogdanov (CSD)" userId="54a3fc38-bcd8-4812-b887-b84a314b9e17" providerId="ADAL" clId="{6389E647-2042-9745-BD0B-83E3FBA4ACBA}" dt="2021-02-04T08:55:00.621" v="1871" actId="114"/>
          <ac:spMkLst>
            <pc:docMk/>
            <pc:sldMk cId="399518868" sldId="311"/>
            <ac:spMk id="12" creationId="{9872BC71-012A-3A4E-878D-BE832CC393A0}"/>
          </ac:spMkLst>
        </pc:spChg>
        <pc:spChg chg="del">
          <ac:chgData name="Andrej Bogdanov (CSD)" userId="54a3fc38-bcd8-4812-b887-b84a314b9e17" providerId="ADAL" clId="{6389E647-2042-9745-BD0B-83E3FBA4ACBA}" dt="2021-02-04T08:45:39.359" v="1728" actId="478"/>
          <ac:spMkLst>
            <pc:docMk/>
            <pc:sldMk cId="399518868" sldId="311"/>
            <ac:spMk id="13" creationId="{134D3F25-8111-FC41-BEC5-113B91A1884B}"/>
          </ac:spMkLst>
        </pc:spChg>
        <pc:spChg chg="add mod">
          <ac:chgData name="Andrej Bogdanov (CSD)" userId="54a3fc38-bcd8-4812-b887-b84a314b9e17" providerId="ADAL" clId="{6389E647-2042-9745-BD0B-83E3FBA4ACBA}" dt="2021-02-04T08:54:27.282" v="1856" actId="1038"/>
          <ac:spMkLst>
            <pc:docMk/>
            <pc:sldMk cId="399518868" sldId="311"/>
            <ac:spMk id="16" creationId="{30F7EA66-ACEA-4C48-973F-A912CDC95204}"/>
          </ac:spMkLst>
        </pc:spChg>
        <pc:spChg chg="add mod topLvl">
          <ac:chgData name="Andrej Bogdanov (CSD)" userId="54a3fc38-bcd8-4812-b887-b84a314b9e17" providerId="ADAL" clId="{6389E647-2042-9745-BD0B-83E3FBA4ACBA}" dt="2021-02-04T08:56:29.720" v="1900" actId="165"/>
          <ac:spMkLst>
            <pc:docMk/>
            <pc:sldMk cId="399518868" sldId="311"/>
            <ac:spMk id="17" creationId="{F55DBFE5-7053-D146-8D54-D5EAE35F6196}"/>
          </ac:spMkLst>
        </pc:spChg>
        <pc:spChg chg="add del mod">
          <ac:chgData name="Andrej Bogdanov (CSD)" userId="54a3fc38-bcd8-4812-b887-b84a314b9e17" providerId="ADAL" clId="{6389E647-2042-9745-BD0B-83E3FBA4ACBA}" dt="2021-02-04T08:52:18.153" v="1813" actId="478"/>
          <ac:spMkLst>
            <pc:docMk/>
            <pc:sldMk cId="399518868" sldId="311"/>
            <ac:spMk id="18" creationId="{D42ADAE5-6D04-D14A-9BA7-D493FD762945}"/>
          </ac:spMkLst>
        </pc:spChg>
        <pc:spChg chg="add mod topLvl">
          <ac:chgData name="Andrej Bogdanov (CSD)" userId="54a3fc38-bcd8-4812-b887-b84a314b9e17" providerId="ADAL" clId="{6389E647-2042-9745-BD0B-83E3FBA4ACBA}" dt="2021-02-04T08:56:29.720" v="1900" actId="165"/>
          <ac:spMkLst>
            <pc:docMk/>
            <pc:sldMk cId="399518868" sldId="311"/>
            <ac:spMk id="21" creationId="{B4C49FE5-1213-1343-8310-7A57E657A203}"/>
          </ac:spMkLst>
        </pc:spChg>
        <pc:spChg chg="add mod topLvl">
          <ac:chgData name="Andrej Bogdanov (CSD)" userId="54a3fc38-bcd8-4812-b887-b84a314b9e17" providerId="ADAL" clId="{6389E647-2042-9745-BD0B-83E3FBA4ACBA}" dt="2021-02-04T08:56:29.720" v="1900" actId="165"/>
          <ac:spMkLst>
            <pc:docMk/>
            <pc:sldMk cId="399518868" sldId="311"/>
            <ac:spMk id="22" creationId="{F6F282F1-2438-3B44-B922-050D2F275C2A}"/>
          </ac:spMkLst>
        </pc:spChg>
        <pc:grpChg chg="add mod">
          <ac:chgData name="Andrej Bogdanov (CSD)" userId="54a3fc38-bcd8-4812-b887-b84a314b9e17" providerId="ADAL" clId="{6389E647-2042-9745-BD0B-83E3FBA4ACBA}" dt="2021-02-08T11:55:33.011" v="3130" actId="1036"/>
          <ac:grpSpMkLst>
            <pc:docMk/>
            <pc:sldMk cId="399518868" sldId="311"/>
            <ac:grpSpMk id="14" creationId="{BC99CB8F-A5F8-674B-8223-B86DBD515BB4}"/>
          </ac:grpSpMkLst>
        </pc:grpChg>
        <pc:grpChg chg="add del mod">
          <ac:chgData name="Andrej Bogdanov (CSD)" userId="54a3fc38-bcd8-4812-b887-b84a314b9e17" providerId="ADAL" clId="{6389E647-2042-9745-BD0B-83E3FBA4ACBA}" dt="2021-02-04T08:53:19.206" v="1831" actId="165"/>
          <ac:grpSpMkLst>
            <pc:docMk/>
            <pc:sldMk cId="399518868" sldId="311"/>
            <ac:grpSpMk id="14" creationId="{DA27FE01-A62A-D341-9242-A94C70E1ACF7}"/>
          </ac:grpSpMkLst>
        </pc:grpChg>
        <pc:grpChg chg="del">
          <ac:chgData name="Andrej Bogdanov (CSD)" userId="54a3fc38-bcd8-4812-b887-b84a314b9e17" providerId="ADAL" clId="{6389E647-2042-9745-BD0B-83E3FBA4ACBA}" dt="2021-02-04T08:45:34.197" v="1726" actId="478"/>
          <ac:grpSpMkLst>
            <pc:docMk/>
            <pc:sldMk cId="399518868" sldId="311"/>
            <ac:grpSpMk id="15" creationId="{677BC84D-17AF-5244-9001-F6BBADE0C8F6}"/>
          </ac:grpSpMkLst>
        </pc:grpChg>
        <pc:grpChg chg="add del">
          <ac:chgData name="Andrej Bogdanov (CSD)" userId="54a3fc38-bcd8-4812-b887-b84a314b9e17" providerId="ADAL" clId="{6389E647-2042-9745-BD0B-83E3FBA4ACBA}" dt="2021-02-04T08:56:29.720" v="1900" actId="165"/>
          <ac:grpSpMkLst>
            <pc:docMk/>
            <pc:sldMk cId="399518868" sldId="311"/>
            <ac:grpSpMk id="28" creationId="{26B69203-B8CF-3D47-A27E-89A278F2B793}"/>
          </ac:grpSpMkLst>
        </pc:grpChg>
        <pc:grpChg chg="add mod">
          <ac:chgData name="Andrej Bogdanov (CSD)" userId="54a3fc38-bcd8-4812-b887-b84a314b9e17" providerId="ADAL" clId="{6389E647-2042-9745-BD0B-83E3FBA4ACBA}" dt="2021-02-08T11:55:33.011" v="3130" actId="1036"/>
          <ac:grpSpMkLst>
            <pc:docMk/>
            <pc:sldMk cId="399518868" sldId="311"/>
            <ac:grpSpMk id="29" creationId="{5822B31C-9493-6A43-80A6-6AC2B9131E99}"/>
          </ac:grpSpMkLst>
        </pc:grpChg>
        <pc:cxnChg chg="del">
          <ac:chgData name="Andrej Bogdanov (CSD)" userId="54a3fc38-bcd8-4812-b887-b84a314b9e17" providerId="ADAL" clId="{6389E647-2042-9745-BD0B-83E3FBA4ACBA}" dt="2021-02-04T08:46:29.774" v="1735" actId="478"/>
          <ac:cxnSpMkLst>
            <pc:docMk/>
            <pc:sldMk cId="399518868" sldId="311"/>
            <ac:cxnSpMk id="7" creationId="{5895E0CB-4BCB-734D-BEAD-4E39C9F80E3D}"/>
          </ac:cxnSpMkLst>
        </pc:cxnChg>
        <pc:cxnChg chg="del mod">
          <ac:chgData name="Andrej Bogdanov (CSD)" userId="54a3fc38-bcd8-4812-b887-b84a314b9e17" providerId="ADAL" clId="{6389E647-2042-9745-BD0B-83E3FBA4ACBA}" dt="2021-02-04T08:47:00.891" v="1750" actId="478"/>
          <ac:cxnSpMkLst>
            <pc:docMk/>
            <pc:sldMk cId="399518868" sldId="311"/>
            <ac:cxnSpMk id="8" creationId="{B511F30F-D56A-664F-8F94-53AAC37F798B}"/>
          </ac:cxnSpMkLst>
        </pc:cxnChg>
        <pc:cxnChg chg="add mod">
          <ac:chgData name="Andrej Bogdanov (CSD)" userId="54a3fc38-bcd8-4812-b887-b84a314b9e17" providerId="ADAL" clId="{6389E647-2042-9745-BD0B-83E3FBA4ACBA}" dt="2021-02-04T08:54:56.066" v="1868" actId="1582"/>
          <ac:cxnSpMkLst>
            <pc:docMk/>
            <pc:sldMk cId="399518868" sldId="311"/>
            <ac:cxnSpMk id="20" creationId="{43D487C2-DEC8-6149-8BDA-6CD2885A7058}"/>
          </ac:cxnSpMkLst>
        </pc:cxnChg>
        <pc:cxnChg chg="add mod topLvl">
          <ac:chgData name="Andrej Bogdanov (CSD)" userId="54a3fc38-bcd8-4812-b887-b84a314b9e17" providerId="ADAL" clId="{6389E647-2042-9745-BD0B-83E3FBA4ACBA}" dt="2021-02-04T08:56:29.720" v="1900" actId="165"/>
          <ac:cxnSpMkLst>
            <pc:docMk/>
            <pc:sldMk cId="399518868" sldId="311"/>
            <ac:cxnSpMk id="23" creationId="{8753159B-2451-D546-8652-584040D1C951}"/>
          </ac:cxnSpMkLst>
        </pc:cxnChg>
        <pc:cxnChg chg="add mod topLvl">
          <ac:chgData name="Andrej Bogdanov (CSD)" userId="54a3fc38-bcd8-4812-b887-b84a314b9e17" providerId="ADAL" clId="{6389E647-2042-9745-BD0B-83E3FBA4ACBA}" dt="2021-02-04T08:56:29.720" v="1900" actId="165"/>
          <ac:cxnSpMkLst>
            <pc:docMk/>
            <pc:sldMk cId="399518868" sldId="311"/>
            <ac:cxnSpMk id="26" creationId="{08901C5B-0F3E-D44B-A7E2-E1877795D091}"/>
          </ac:cxnSpMkLst>
        </pc:cxnChg>
        <pc:cxnChg chg="add mod">
          <ac:chgData name="Andrej Bogdanov (CSD)" userId="54a3fc38-bcd8-4812-b887-b84a314b9e17" providerId="ADAL" clId="{6389E647-2042-9745-BD0B-83E3FBA4ACBA}" dt="2021-02-04T08:56:41.295" v="1909" actId="1035"/>
          <ac:cxnSpMkLst>
            <pc:docMk/>
            <pc:sldMk cId="399518868" sldId="311"/>
            <ac:cxnSpMk id="30" creationId="{24BFC26B-A742-7647-BF9D-43D6BFD0900B}"/>
          </ac:cxnSpMkLst>
        </pc:cxnChg>
        <pc:cxnChg chg="add mod">
          <ac:chgData name="Andrej Bogdanov (CSD)" userId="54a3fc38-bcd8-4812-b887-b84a314b9e17" providerId="ADAL" clId="{6389E647-2042-9745-BD0B-83E3FBA4ACBA}" dt="2021-02-04T08:56:46.454" v="1911" actId="1076"/>
          <ac:cxnSpMkLst>
            <pc:docMk/>
            <pc:sldMk cId="399518868" sldId="311"/>
            <ac:cxnSpMk id="32" creationId="{3D7A9015-23D4-F747-9F21-D5985C87B66C}"/>
          </ac:cxnSpMkLst>
        </pc:cxnChg>
        <pc:cxnChg chg="add mod">
          <ac:chgData name="Andrej Bogdanov (CSD)" userId="54a3fc38-bcd8-4812-b887-b84a314b9e17" providerId="ADAL" clId="{6389E647-2042-9745-BD0B-83E3FBA4ACBA}" dt="2021-02-04T08:56:56.378" v="1914" actId="1076"/>
          <ac:cxnSpMkLst>
            <pc:docMk/>
            <pc:sldMk cId="399518868" sldId="311"/>
            <ac:cxnSpMk id="33" creationId="{CEEAF6E7-3D87-C14E-ACFA-DB587701874E}"/>
          </ac:cxnSpMkLst>
        </pc:cxnChg>
      </pc:sldChg>
      <pc:sldChg chg="delSp modSp add del mod modAnim">
        <pc:chgData name="Andrej Bogdanov (CSD)" userId="54a3fc38-bcd8-4812-b887-b84a314b9e17" providerId="ADAL" clId="{6389E647-2042-9745-BD0B-83E3FBA4ACBA}" dt="2021-02-04T08:38:29.058" v="1584" actId="2696"/>
        <pc:sldMkLst>
          <pc:docMk/>
          <pc:sldMk cId="579952194" sldId="311"/>
        </pc:sldMkLst>
        <pc:spChg chg="mod">
          <ac:chgData name="Andrej Bogdanov (CSD)" userId="54a3fc38-bcd8-4812-b887-b84a314b9e17" providerId="ADAL" clId="{6389E647-2042-9745-BD0B-83E3FBA4ACBA}" dt="2021-02-04T08:34:54.543" v="1536" actId="20577"/>
          <ac:spMkLst>
            <pc:docMk/>
            <pc:sldMk cId="579952194" sldId="311"/>
            <ac:spMk id="2" creationId="{6E461681-4394-104E-8588-C36F1BD5CD3F}"/>
          </ac:spMkLst>
        </pc:spChg>
        <pc:spChg chg="mod">
          <ac:chgData name="Andrej Bogdanov (CSD)" userId="54a3fc38-bcd8-4812-b887-b84a314b9e17" providerId="ADAL" clId="{6389E647-2042-9745-BD0B-83E3FBA4ACBA}" dt="2021-02-04T08:35:05.849" v="1538" actId="2711"/>
          <ac:spMkLst>
            <pc:docMk/>
            <pc:sldMk cId="579952194" sldId="311"/>
            <ac:spMk id="3" creationId="{D4AEEEAB-15DB-B745-9BEE-72FFC6EB0D43}"/>
          </ac:spMkLst>
        </pc:spChg>
        <pc:spChg chg="mod">
          <ac:chgData name="Andrej Bogdanov (CSD)" userId="54a3fc38-bcd8-4812-b887-b84a314b9e17" providerId="ADAL" clId="{6389E647-2042-9745-BD0B-83E3FBA4ACBA}" dt="2021-02-04T08:37:51.335" v="1583" actId="20577"/>
          <ac:spMkLst>
            <pc:docMk/>
            <pc:sldMk cId="579952194" sldId="311"/>
            <ac:spMk id="6" creationId="{A65BECA8-59A7-0346-BDD7-953F413BB243}"/>
          </ac:spMkLst>
        </pc:spChg>
        <pc:spChg chg="del mod">
          <ac:chgData name="Andrej Bogdanov (CSD)" userId="54a3fc38-bcd8-4812-b887-b84a314b9e17" providerId="ADAL" clId="{6389E647-2042-9745-BD0B-83E3FBA4ACBA}" dt="2021-02-04T08:37:23.961" v="1579" actId="21"/>
          <ac:spMkLst>
            <pc:docMk/>
            <pc:sldMk cId="579952194" sldId="311"/>
            <ac:spMk id="10" creationId="{98621B53-A87A-3345-9F67-E5BA81CF3C77}"/>
          </ac:spMkLst>
        </pc:spChg>
        <pc:spChg chg="del mod">
          <ac:chgData name="Andrej Bogdanov (CSD)" userId="54a3fc38-bcd8-4812-b887-b84a314b9e17" providerId="ADAL" clId="{6389E647-2042-9745-BD0B-83E3FBA4ACBA}" dt="2021-02-04T08:37:10.777" v="1574" actId="478"/>
          <ac:spMkLst>
            <pc:docMk/>
            <pc:sldMk cId="579952194" sldId="311"/>
            <ac:spMk id="13" creationId="{134D3F25-8111-FC41-BEC5-113B91A1884B}"/>
          </ac:spMkLst>
        </pc:spChg>
        <pc:spChg chg="mod">
          <ac:chgData name="Andrej Bogdanov (CSD)" userId="54a3fc38-bcd8-4812-b887-b84a314b9e17" providerId="ADAL" clId="{6389E647-2042-9745-BD0B-83E3FBA4ACBA}" dt="2021-02-04T08:37:37.693" v="1581" actId="1076"/>
          <ac:spMkLst>
            <pc:docMk/>
            <pc:sldMk cId="579952194" sldId="311"/>
            <ac:spMk id="17" creationId="{89B38A7A-D23B-A245-BCC0-2A816149E118}"/>
          </ac:spMkLst>
        </pc:spChg>
        <pc:grpChg chg="mod">
          <ac:chgData name="Andrej Bogdanov (CSD)" userId="54a3fc38-bcd8-4812-b887-b84a314b9e17" providerId="ADAL" clId="{6389E647-2042-9745-BD0B-83E3FBA4ACBA}" dt="2021-02-04T08:37:30.518" v="1580" actId="1076"/>
          <ac:grpSpMkLst>
            <pc:docMk/>
            <pc:sldMk cId="579952194" sldId="311"/>
            <ac:grpSpMk id="14" creationId="{DA27FE01-A62A-D341-9242-A94C70E1ACF7}"/>
          </ac:grpSpMkLst>
        </pc:grpChg>
        <pc:grpChg chg="del">
          <ac:chgData name="Andrej Bogdanov (CSD)" userId="54a3fc38-bcd8-4812-b887-b84a314b9e17" providerId="ADAL" clId="{6389E647-2042-9745-BD0B-83E3FBA4ACBA}" dt="2021-02-04T08:37:14.555" v="1576" actId="478"/>
          <ac:grpSpMkLst>
            <pc:docMk/>
            <pc:sldMk cId="579952194" sldId="311"/>
            <ac:grpSpMk id="15" creationId="{677BC84D-17AF-5244-9001-F6BBADE0C8F6}"/>
          </ac:grpSpMkLst>
        </pc:grpChg>
        <pc:cxnChg chg="mod">
          <ac:chgData name="Andrej Bogdanov (CSD)" userId="54a3fc38-bcd8-4812-b887-b84a314b9e17" providerId="ADAL" clId="{6389E647-2042-9745-BD0B-83E3FBA4ACBA}" dt="2021-02-04T08:36:58.244" v="1570"/>
          <ac:cxnSpMkLst>
            <pc:docMk/>
            <pc:sldMk cId="579952194" sldId="311"/>
            <ac:cxnSpMk id="7" creationId="{5895E0CB-4BCB-734D-BEAD-4E39C9F80E3D}"/>
          </ac:cxnSpMkLst>
        </pc:cxnChg>
        <pc:cxnChg chg="mod">
          <ac:chgData name="Andrej Bogdanov (CSD)" userId="54a3fc38-bcd8-4812-b887-b84a314b9e17" providerId="ADAL" clId="{6389E647-2042-9745-BD0B-83E3FBA4ACBA}" dt="2021-02-04T08:36:58.244" v="1570"/>
          <ac:cxnSpMkLst>
            <pc:docMk/>
            <pc:sldMk cId="579952194" sldId="311"/>
            <ac:cxnSpMk id="8" creationId="{B511F30F-D56A-664F-8F94-53AAC37F798B}"/>
          </ac:cxnSpMkLst>
        </pc:cxnChg>
      </pc:sldChg>
      <pc:sldChg chg="addSp delSp modSp new mod modClrScheme chgLayout">
        <pc:chgData name="Andrej Bogdanov (CSD)" userId="54a3fc38-bcd8-4812-b887-b84a314b9e17" providerId="ADAL" clId="{6389E647-2042-9745-BD0B-83E3FBA4ACBA}" dt="2021-02-04T08:59:46.983" v="2037" actId="20577"/>
        <pc:sldMkLst>
          <pc:docMk/>
          <pc:sldMk cId="2397216362" sldId="312"/>
        </pc:sldMkLst>
        <pc:spChg chg="del">
          <ac:chgData name="Andrej Bogdanov (CSD)" userId="54a3fc38-bcd8-4812-b887-b84a314b9e17" providerId="ADAL" clId="{6389E647-2042-9745-BD0B-83E3FBA4ACBA}" dt="2021-02-04T08:57:25.198" v="1916" actId="700"/>
          <ac:spMkLst>
            <pc:docMk/>
            <pc:sldMk cId="2397216362" sldId="312"/>
            <ac:spMk id="2" creationId="{757E7C54-B7B9-3343-B947-D121B9307D2A}"/>
          </ac:spMkLst>
        </pc:spChg>
        <pc:spChg chg="add mod">
          <ac:chgData name="Andrej Bogdanov (CSD)" userId="54a3fc38-bcd8-4812-b887-b84a314b9e17" providerId="ADAL" clId="{6389E647-2042-9745-BD0B-83E3FBA4ACBA}" dt="2021-02-04T08:59:46.983" v="2037" actId="20577"/>
          <ac:spMkLst>
            <pc:docMk/>
            <pc:sldMk cId="2397216362" sldId="312"/>
            <ac:spMk id="3" creationId="{30053D74-DB57-7F43-AF3E-636957A639DC}"/>
          </ac:spMkLst>
        </pc:spChg>
      </pc:sldChg>
      <pc:sldChg chg="addSp delSp modSp new mod modClrScheme chgLayout">
        <pc:chgData name="Andrej Bogdanov (CSD)" userId="54a3fc38-bcd8-4812-b887-b84a314b9e17" providerId="ADAL" clId="{6389E647-2042-9745-BD0B-83E3FBA4ACBA}" dt="2021-02-04T13:08:19.109" v="2994" actId="20577"/>
        <pc:sldMkLst>
          <pc:docMk/>
          <pc:sldMk cId="610065109" sldId="313"/>
        </pc:sldMkLst>
        <pc:spChg chg="add mod">
          <ac:chgData name="Andrej Bogdanov (CSD)" userId="54a3fc38-bcd8-4812-b887-b84a314b9e17" providerId="ADAL" clId="{6389E647-2042-9745-BD0B-83E3FBA4ACBA}" dt="2021-02-04T13:03:16.235" v="2826" actId="14100"/>
          <ac:spMkLst>
            <pc:docMk/>
            <pc:sldMk cId="610065109" sldId="313"/>
            <ac:spMk id="4" creationId="{F532851A-DC25-D547-B42B-EB1C0D7712C4}"/>
          </ac:spMkLst>
        </pc:spChg>
        <pc:spChg chg="add mod">
          <ac:chgData name="Andrej Bogdanov (CSD)" userId="54a3fc38-bcd8-4812-b887-b84a314b9e17" providerId="ADAL" clId="{6389E647-2042-9745-BD0B-83E3FBA4ACBA}" dt="2021-02-04T12:02:59.101" v="2746" actId="20577"/>
          <ac:spMkLst>
            <pc:docMk/>
            <pc:sldMk cId="610065109" sldId="313"/>
            <ac:spMk id="5" creationId="{EE6CD16D-5B1B-D040-ABAA-35B23E092D7D}"/>
          </ac:spMkLst>
        </pc:spChg>
        <pc:spChg chg="add mod">
          <ac:chgData name="Andrej Bogdanov (CSD)" userId="54a3fc38-bcd8-4812-b887-b84a314b9e17" providerId="ADAL" clId="{6389E647-2042-9745-BD0B-83E3FBA4ACBA}" dt="2021-02-04T13:08:00.072" v="2968" actId="20577"/>
          <ac:spMkLst>
            <pc:docMk/>
            <pc:sldMk cId="610065109" sldId="313"/>
            <ac:spMk id="9" creationId="{82141657-3E21-634F-B6EA-B7B85A93B8C8}"/>
          </ac:spMkLst>
        </pc:spChg>
        <pc:spChg chg="add mod">
          <ac:chgData name="Andrej Bogdanov (CSD)" userId="54a3fc38-bcd8-4812-b887-b84a314b9e17" providerId="ADAL" clId="{6389E647-2042-9745-BD0B-83E3FBA4ACBA}" dt="2021-02-04T13:08:19.109" v="2994" actId="20577"/>
          <ac:spMkLst>
            <pc:docMk/>
            <pc:sldMk cId="610065109" sldId="313"/>
            <ac:spMk id="10" creationId="{FB3AB371-4FEA-434E-B76E-3E27CEDAC2D8}"/>
          </ac:spMkLst>
        </pc:spChg>
        <pc:spChg chg="add mod">
          <ac:chgData name="Andrej Bogdanov (CSD)" userId="54a3fc38-bcd8-4812-b887-b84a314b9e17" providerId="ADAL" clId="{6389E647-2042-9745-BD0B-83E3FBA4ACBA}" dt="2021-02-04T12:58:38.753" v="2783" actId="1035"/>
          <ac:spMkLst>
            <pc:docMk/>
            <pc:sldMk cId="610065109" sldId="313"/>
            <ac:spMk id="12" creationId="{64D00D45-9CFE-8E44-841F-3DACFEA4A392}"/>
          </ac:spMkLst>
        </pc:spChg>
        <pc:picChg chg="add del mod">
          <ac:chgData name="Andrej Bogdanov (CSD)" userId="54a3fc38-bcd8-4812-b887-b84a314b9e17" providerId="ADAL" clId="{6389E647-2042-9745-BD0B-83E3FBA4ACBA}" dt="2021-02-04T12:02:30.192" v="2714" actId="478"/>
          <ac:picMkLst>
            <pc:docMk/>
            <pc:sldMk cId="610065109" sldId="313"/>
            <ac:picMk id="3" creationId="{47864798-3DA0-4143-B329-53D6127F836C}"/>
          </ac:picMkLst>
        </pc:picChg>
        <pc:picChg chg="add mod">
          <ac:chgData name="Andrej Bogdanov (CSD)" userId="54a3fc38-bcd8-4812-b887-b84a314b9e17" providerId="ADAL" clId="{6389E647-2042-9745-BD0B-83E3FBA4ACBA}" dt="2021-02-04T12:02:55.738" v="2745" actId="1036"/>
          <ac:picMkLst>
            <pc:docMk/>
            <pc:sldMk cId="610065109" sldId="313"/>
            <ac:picMk id="6" creationId="{54F05C54-79E4-ED4D-A423-E6BB82636BA8}"/>
          </ac:picMkLst>
        </pc:picChg>
        <pc:cxnChg chg="add mod">
          <ac:chgData name="Andrej Bogdanov (CSD)" userId="54a3fc38-bcd8-4812-b887-b84a314b9e17" providerId="ADAL" clId="{6389E647-2042-9745-BD0B-83E3FBA4ACBA}" dt="2021-02-04T09:20:27.960" v="2189" actId="1035"/>
          <ac:cxnSpMkLst>
            <pc:docMk/>
            <pc:sldMk cId="610065109" sldId="313"/>
            <ac:cxnSpMk id="7" creationId="{EC0255A2-6438-9F4F-A436-D752AF113E01}"/>
          </ac:cxnSpMkLst>
        </pc:cxnChg>
        <pc:cxnChg chg="add mod">
          <ac:chgData name="Andrej Bogdanov (CSD)" userId="54a3fc38-bcd8-4812-b887-b84a314b9e17" providerId="ADAL" clId="{6389E647-2042-9745-BD0B-83E3FBA4ACBA}" dt="2021-02-04T09:20:25.583" v="2186" actId="1035"/>
          <ac:cxnSpMkLst>
            <pc:docMk/>
            <pc:sldMk cId="610065109" sldId="313"/>
            <ac:cxnSpMk id="8" creationId="{FD2CC67D-9107-8D4F-8371-78F577537437}"/>
          </ac:cxnSpMkLst>
        </pc:cxnChg>
        <pc:cxnChg chg="add mod">
          <ac:chgData name="Andrej Bogdanov (CSD)" userId="54a3fc38-bcd8-4812-b887-b84a314b9e17" providerId="ADAL" clId="{6389E647-2042-9745-BD0B-83E3FBA4ACBA}" dt="2021-02-04T12:03:43.442" v="2767" actId="1036"/>
          <ac:cxnSpMkLst>
            <pc:docMk/>
            <pc:sldMk cId="610065109" sldId="313"/>
            <ac:cxnSpMk id="11" creationId="{63167364-61AF-E54B-8A2B-B6BF15884A5C}"/>
          </ac:cxnSpMkLst>
        </pc:cxnChg>
      </pc:sldChg>
      <pc:sldChg chg="addSp modSp new mod modClrScheme chgLayout">
        <pc:chgData name="Andrej Bogdanov (CSD)" userId="54a3fc38-bcd8-4812-b887-b84a314b9e17" providerId="ADAL" clId="{6389E647-2042-9745-BD0B-83E3FBA4ACBA}" dt="2021-02-04T09:23:53.115" v="2306" actId="20577"/>
        <pc:sldMkLst>
          <pc:docMk/>
          <pc:sldMk cId="4250907085" sldId="314"/>
        </pc:sldMkLst>
        <pc:spChg chg="add mod">
          <ac:chgData name="Andrej Bogdanov (CSD)" userId="54a3fc38-bcd8-4812-b887-b84a314b9e17" providerId="ADAL" clId="{6389E647-2042-9745-BD0B-83E3FBA4ACBA}" dt="2021-02-04T09:23:53.115" v="2306" actId="20577"/>
          <ac:spMkLst>
            <pc:docMk/>
            <pc:sldMk cId="4250907085" sldId="314"/>
            <ac:spMk id="2" creationId="{2ECF9F58-D31C-5042-A41B-2368BC360D62}"/>
          </ac:spMkLst>
        </pc:spChg>
      </pc:sldChg>
      <pc:sldChg chg="modSp add mod">
        <pc:chgData name="Andrej Bogdanov (CSD)" userId="54a3fc38-bcd8-4812-b887-b84a314b9e17" providerId="ADAL" clId="{6389E647-2042-9745-BD0B-83E3FBA4ACBA}" dt="2021-02-04T09:28:39.693" v="2352" actId="207"/>
        <pc:sldMkLst>
          <pc:docMk/>
          <pc:sldMk cId="2548337945" sldId="315"/>
        </pc:sldMkLst>
        <pc:spChg chg="mod">
          <ac:chgData name="Andrej Bogdanov (CSD)" userId="54a3fc38-bcd8-4812-b887-b84a314b9e17" providerId="ADAL" clId="{6389E647-2042-9745-BD0B-83E3FBA4ACBA}" dt="2021-02-04T09:28:39.693" v="2352" actId="207"/>
          <ac:spMkLst>
            <pc:docMk/>
            <pc:sldMk cId="2548337945" sldId="315"/>
            <ac:spMk id="2" creationId="{C2391147-F729-1041-BA59-6DE87BBBE51D}"/>
          </ac:spMkLst>
        </pc:spChg>
      </pc:sldChg>
      <pc:sldChg chg="addSp modSp new mod modClrScheme chgLayout">
        <pc:chgData name="Andrej Bogdanov (CSD)" userId="54a3fc38-bcd8-4812-b887-b84a314b9e17" providerId="ADAL" clId="{6389E647-2042-9745-BD0B-83E3FBA4ACBA}" dt="2021-02-04T09:31:02.900" v="2483"/>
        <pc:sldMkLst>
          <pc:docMk/>
          <pc:sldMk cId="2198511903" sldId="316"/>
        </pc:sldMkLst>
        <pc:spChg chg="add mod">
          <ac:chgData name="Andrej Bogdanov (CSD)" userId="54a3fc38-bcd8-4812-b887-b84a314b9e17" providerId="ADAL" clId="{6389E647-2042-9745-BD0B-83E3FBA4ACBA}" dt="2021-02-04T09:29:01.809" v="2370" actId="20577"/>
          <ac:spMkLst>
            <pc:docMk/>
            <pc:sldMk cId="2198511903" sldId="316"/>
            <ac:spMk id="2" creationId="{24A05B39-5200-B649-BD35-461C982B37A6}"/>
          </ac:spMkLst>
        </pc:spChg>
        <pc:spChg chg="add mod">
          <ac:chgData name="Andrej Bogdanov (CSD)" userId="54a3fc38-bcd8-4812-b887-b84a314b9e17" providerId="ADAL" clId="{6389E647-2042-9745-BD0B-83E3FBA4ACBA}" dt="2021-02-04T09:30:51.722" v="2473" actId="1035"/>
          <ac:spMkLst>
            <pc:docMk/>
            <pc:sldMk cId="2198511903" sldId="316"/>
            <ac:spMk id="3" creationId="{9B5BB641-98A0-4340-B9D0-93B1B95BBCDA}"/>
          </ac:spMkLst>
        </pc:spChg>
        <pc:spChg chg="add mod">
          <ac:chgData name="Andrej Bogdanov (CSD)" userId="54a3fc38-bcd8-4812-b887-b84a314b9e17" providerId="ADAL" clId="{6389E647-2042-9745-BD0B-83E3FBA4ACBA}" dt="2021-02-04T09:30:51.722" v="2473" actId="1035"/>
          <ac:spMkLst>
            <pc:docMk/>
            <pc:sldMk cId="2198511903" sldId="316"/>
            <ac:spMk id="4" creationId="{3F47993A-88EE-5146-AB81-B3D18D35D7B6}"/>
          </ac:spMkLst>
        </pc:spChg>
        <pc:spChg chg="add mod">
          <ac:chgData name="Andrej Bogdanov (CSD)" userId="54a3fc38-bcd8-4812-b887-b84a314b9e17" providerId="ADAL" clId="{6389E647-2042-9745-BD0B-83E3FBA4ACBA}" dt="2021-02-04T09:30:57.112" v="2482" actId="20577"/>
          <ac:spMkLst>
            <pc:docMk/>
            <pc:sldMk cId="2198511903" sldId="316"/>
            <ac:spMk id="5" creationId="{66238C17-EBF9-444A-9847-80DFD2FFFC0C}"/>
          </ac:spMkLst>
        </pc:spChg>
        <pc:spChg chg="add mod">
          <ac:chgData name="Andrej Bogdanov (CSD)" userId="54a3fc38-bcd8-4812-b887-b84a314b9e17" providerId="ADAL" clId="{6389E647-2042-9745-BD0B-83E3FBA4ACBA}" dt="2021-02-04T09:31:02.900" v="2483"/>
          <ac:spMkLst>
            <pc:docMk/>
            <pc:sldMk cId="2198511903" sldId="316"/>
            <ac:spMk id="6" creationId="{071975A5-4A1D-2745-828B-4EB2F1B382C4}"/>
          </ac:spMkLst>
        </pc:spChg>
      </pc:sldChg>
      <pc:sldChg chg="addSp delSp modSp new mod modAnim">
        <pc:chgData name="Andrej Bogdanov (CSD)" userId="54a3fc38-bcd8-4812-b887-b84a314b9e17" providerId="ADAL" clId="{6389E647-2042-9745-BD0B-83E3FBA4ACBA}" dt="2021-02-04T09:44:23.482" v="2713" actId="1038"/>
        <pc:sldMkLst>
          <pc:docMk/>
          <pc:sldMk cId="998310423" sldId="317"/>
        </pc:sldMkLst>
        <pc:spChg chg="mod">
          <ac:chgData name="Andrej Bogdanov (CSD)" userId="54a3fc38-bcd8-4812-b887-b84a314b9e17" providerId="ADAL" clId="{6389E647-2042-9745-BD0B-83E3FBA4ACBA}" dt="2021-02-04T09:33:48.933" v="2505" actId="20577"/>
          <ac:spMkLst>
            <pc:docMk/>
            <pc:sldMk cId="998310423" sldId="317"/>
            <ac:spMk id="2" creationId="{2DAF643F-9A5A-004F-99AB-69D398CE8B78}"/>
          </ac:spMkLst>
        </pc:spChg>
        <pc:spChg chg="mod">
          <ac:chgData name="Andrej Bogdanov (CSD)" userId="54a3fc38-bcd8-4812-b887-b84a314b9e17" providerId="ADAL" clId="{6389E647-2042-9745-BD0B-83E3FBA4ACBA}" dt="2021-02-04T09:36:52.122" v="2654" actId="207"/>
          <ac:spMkLst>
            <pc:docMk/>
            <pc:sldMk cId="998310423" sldId="317"/>
            <ac:spMk id="4" creationId="{7B113038-7734-604D-8CA0-9DF9E048FF50}"/>
          </ac:spMkLst>
        </pc:spChg>
        <pc:spChg chg="add mod">
          <ac:chgData name="Andrej Bogdanov (CSD)" userId="54a3fc38-bcd8-4812-b887-b84a314b9e17" providerId="ADAL" clId="{6389E647-2042-9745-BD0B-83E3FBA4ACBA}" dt="2021-02-04T09:40:18.334" v="2674" actId="1035"/>
          <ac:spMkLst>
            <pc:docMk/>
            <pc:sldMk cId="998310423" sldId="317"/>
            <ac:spMk id="6" creationId="{3B060C4C-11D7-DC47-8778-A73D895D0E86}"/>
          </ac:spMkLst>
        </pc:spChg>
        <pc:spChg chg="add mod">
          <ac:chgData name="Andrej Bogdanov (CSD)" userId="54a3fc38-bcd8-4812-b887-b84a314b9e17" providerId="ADAL" clId="{6389E647-2042-9745-BD0B-83E3FBA4ACBA}" dt="2021-02-04T09:44:17.564" v="2706" actId="20577"/>
          <ac:spMkLst>
            <pc:docMk/>
            <pc:sldMk cId="998310423" sldId="317"/>
            <ac:spMk id="7" creationId="{8D23927E-66F7-1B45-B17E-842794E620AA}"/>
          </ac:spMkLst>
        </pc:spChg>
        <pc:spChg chg="add mod">
          <ac:chgData name="Andrej Bogdanov (CSD)" userId="54a3fc38-bcd8-4812-b887-b84a314b9e17" providerId="ADAL" clId="{6389E647-2042-9745-BD0B-83E3FBA4ACBA}" dt="2021-02-04T09:44:23.482" v="2713" actId="1038"/>
          <ac:spMkLst>
            <pc:docMk/>
            <pc:sldMk cId="998310423" sldId="317"/>
            <ac:spMk id="10" creationId="{0879381D-E504-3E4F-843F-80536D4A71A6}"/>
          </ac:spMkLst>
        </pc:spChg>
        <pc:grpChg chg="add mod">
          <ac:chgData name="Andrej Bogdanov (CSD)" userId="54a3fc38-bcd8-4812-b887-b84a314b9e17" providerId="ADAL" clId="{6389E647-2042-9745-BD0B-83E3FBA4ACBA}" dt="2021-02-04T09:34:02.909" v="2507" actId="1076"/>
          <ac:grpSpMkLst>
            <pc:docMk/>
            <pc:sldMk cId="998310423" sldId="317"/>
            <ac:grpSpMk id="3" creationId="{AA469C74-6943-FE44-9261-C7C4DBC03BC8}"/>
          </ac:grpSpMkLst>
        </pc:grpChg>
        <pc:cxnChg chg="mod">
          <ac:chgData name="Andrej Bogdanov (CSD)" userId="54a3fc38-bcd8-4812-b887-b84a314b9e17" providerId="ADAL" clId="{6389E647-2042-9745-BD0B-83E3FBA4ACBA}" dt="2021-02-04T09:34:55.612" v="2647" actId="1037"/>
          <ac:cxnSpMkLst>
            <pc:docMk/>
            <pc:sldMk cId="998310423" sldId="317"/>
            <ac:cxnSpMk id="5" creationId="{68821369-555C-B04A-994F-842D73BFEFA7}"/>
          </ac:cxnSpMkLst>
        </pc:cxnChg>
        <pc:cxnChg chg="add del mod">
          <ac:chgData name="Andrej Bogdanov (CSD)" userId="54a3fc38-bcd8-4812-b887-b84a314b9e17" providerId="ADAL" clId="{6389E647-2042-9745-BD0B-83E3FBA4ACBA}" dt="2021-02-04T09:41:06.108" v="2677" actId="478"/>
          <ac:cxnSpMkLst>
            <pc:docMk/>
            <pc:sldMk cId="998310423" sldId="317"/>
            <ac:cxnSpMk id="8" creationId="{56B9CABF-FE6D-0A42-8B98-5AB280EC8BE7}"/>
          </ac:cxnSpMkLst>
        </pc:cxnChg>
        <pc:cxnChg chg="add mod">
          <ac:chgData name="Andrej Bogdanov (CSD)" userId="54a3fc38-bcd8-4812-b887-b84a314b9e17" providerId="ADAL" clId="{6389E647-2042-9745-BD0B-83E3FBA4ACBA}" dt="2021-02-04T09:42:01.330" v="2694" actId="1076"/>
          <ac:cxnSpMkLst>
            <pc:docMk/>
            <pc:sldMk cId="998310423" sldId="317"/>
            <ac:cxnSpMk id="9" creationId="{6EB52830-FCA4-C644-A677-4EB6F3404E56}"/>
          </ac:cxnSpMkLst>
        </pc:cxnChg>
        <pc:cxnChg chg="add mod">
          <ac:chgData name="Andrej Bogdanov (CSD)" userId="54a3fc38-bcd8-4812-b887-b84a314b9e17" providerId="ADAL" clId="{6389E647-2042-9745-BD0B-83E3FBA4ACBA}" dt="2021-02-04T09:42:07.086" v="2696" actId="1076"/>
          <ac:cxnSpMkLst>
            <pc:docMk/>
            <pc:sldMk cId="998310423" sldId="317"/>
            <ac:cxnSpMk id="11" creationId="{115CB92F-3EFD-E741-8D6A-F4A2F443B641}"/>
          </ac:cxnSpMkLst>
        </pc:cxnChg>
      </pc:sldChg>
      <pc:sldChg chg="addSp delSp modSp new mod ord modAnim">
        <pc:chgData name="Andrej Bogdanov (CSD)" userId="54a3fc38-bcd8-4812-b887-b84a314b9e17" providerId="ADAL" clId="{6389E647-2042-9745-BD0B-83E3FBA4ACBA}" dt="2021-02-04T13:26:59.506" v="3091"/>
        <pc:sldMkLst>
          <pc:docMk/>
          <pc:sldMk cId="3971322145" sldId="318"/>
        </pc:sldMkLst>
        <pc:spChg chg="add del mod">
          <ac:chgData name="Andrej Bogdanov (CSD)" userId="54a3fc38-bcd8-4812-b887-b84a314b9e17" providerId="ADAL" clId="{6389E647-2042-9745-BD0B-83E3FBA4ACBA}" dt="2021-02-04T13:22:50.407" v="3036" actId="478"/>
          <ac:spMkLst>
            <pc:docMk/>
            <pc:sldMk cId="3971322145" sldId="318"/>
            <ac:spMk id="6" creationId="{73253EF3-7110-7C46-AE27-862F6744E91E}"/>
          </ac:spMkLst>
        </pc:spChg>
        <pc:spChg chg="add mod">
          <ac:chgData name="Andrej Bogdanov (CSD)" userId="54a3fc38-bcd8-4812-b887-b84a314b9e17" providerId="ADAL" clId="{6389E647-2042-9745-BD0B-83E3FBA4ACBA}" dt="2021-02-04T13:23:44.566" v="3060" actId="1036"/>
          <ac:spMkLst>
            <pc:docMk/>
            <pc:sldMk cId="3971322145" sldId="318"/>
            <ac:spMk id="7" creationId="{6392FD58-939C-C540-ABA9-C9BEFCFF68B3}"/>
          </ac:spMkLst>
        </pc:spChg>
        <pc:spChg chg="add mod">
          <ac:chgData name="Andrej Bogdanov (CSD)" userId="54a3fc38-bcd8-4812-b887-b84a314b9e17" providerId="ADAL" clId="{6389E647-2042-9745-BD0B-83E3FBA4ACBA}" dt="2021-02-04T13:26:30.975" v="3086" actId="1076"/>
          <ac:spMkLst>
            <pc:docMk/>
            <pc:sldMk cId="3971322145" sldId="318"/>
            <ac:spMk id="9" creationId="{0377CA53-BC9D-424E-A69E-47EE4F03AC1D}"/>
          </ac:spMkLst>
        </pc:spChg>
        <pc:spChg chg="add mod">
          <ac:chgData name="Andrej Bogdanov (CSD)" userId="54a3fc38-bcd8-4812-b887-b84a314b9e17" providerId="ADAL" clId="{6389E647-2042-9745-BD0B-83E3FBA4ACBA}" dt="2021-02-04T13:26:16.840" v="3083" actId="1076"/>
          <ac:spMkLst>
            <pc:docMk/>
            <pc:sldMk cId="3971322145" sldId="318"/>
            <ac:spMk id="11" creationId="{D3E70FF8-DC4B-CA40-AB99-0B6D160C12E2}"/>
          </ac:spMkLst>
        </pc:spChg>
        <pc:spChg chg="add mod">
          <ac:chgData name="Andrej Bogdanov (CSD)" userId="54a3fc38-bcd8-4812-b887-b84a314b9e17" providerId="ADAL" clId="{6389E647-2042-9745-BD0B-83E3FBA4ACBA}" dt="2021-02-04T13:26:37.081" v="3088" actId="1076"/>
          <ac:spMkLst>
            <pc:docMk/>
            <pc:sldMk cId="3971322145" sldId="318"/>
            <ac:spMk id="13" creationId="{B4509732-C5E0-C847-BEF1-F41BBC06F982}"/>
          </ac:spMkLst>
        </pc:spChg>
        <pc:grpChg chg="add">
          <ac:chgData name="Andrej Bogdanov (CSD)" userId="54a3fc38-bcd8-4812-b887-b84a314b9e17" providerId="ADAL" clId="{6389E647-2042-9745-BD0B-83E3FBA4ACBA}" dt="2021-02-04T13:26:42.130" v="3089" actId="164"/>
          <ac:grpSpMkLst>
            <pc:docMk/>
            <pc:sldMk cId="3971322145" sldId="318"/>
            <ac:grpSpMk id="14" creationId="{439F3915-1943-004F-A432-BF61E4BE70EF}"/>
          </ac:grpSpMkLst>
        </pc:grpChg>
        <pc:grpChg chg="add">
          <ac:chgData name="Andrej Bogdanov (CSD)" userId="54a3fc38-bcd8-4812-b887-b84a314b9e17" providerId="ADAL" clId="{6389E647-2042-9745-BD0B-83E3FBA4ACBA}" dt="2021-02-04T13:26:55.321" v="3090" actId="164"/>
          <ac:grpSpMkLst>
            <pc:docMk/>
            <pc:sldMk cId="3971322145" sldId="318"/>
            <ac:grpSpMk id="15" creationId="{89A83E15-D116-0546-A937-CCF58A1C4CFD}"/>
          </ac:grpSpMkLst>
        </pc:grpChg>
        <pc:picChg chg="add mod">
          <ac:chgData name="Andrej Bogdanov (CSD)" userId="54a3fc38-bcd8-4812-b887-b84a314b9e17" providerId="ADAL" clId="{6389E647-2042-9745-BD0B-83E3FBA4ACBA}" dt="2021-02-04T13:26:19.656" v="3085" actId="1076"/>
          <ac:picMkLst>
            <pc:docMk/>
            <pc:sldMk cId="3971322145" sldId="318"/>
            <ac:picMk id="3" creationId="{10792FB7-237C-8749-93D8-4C64131ED152}"/>
          </ac:picMkLst>
        </pc:picChg>
        <pc:picChg chg="add del mod">
          <ac:chgData name="Andrej Bogdanov (CSD)" userId="54a3fc38-bcd8-4812-b887-b84a314b9e17" providerId="ADAL" clId="{6389E647-2042-9745-BD0B-83E3FBA4ACBA}" dt="2021-02-04T13:00:48.383" v="2784" actId="478"/>
          <ac:picMkLst>
            <pc:docMk/>
            <pc:sldMk cId="3971322145" sldId="318"/>
            <ac:picMk id="3" creationId="{8D4E5FD8-0027-8144-870C-965C0AAB3A53}"/>
          </ac:picMkLst>
        </pc:picChg>
        <pc:picChg chg="add del mod">
          <ac:chgData name="Andrej Bogdanov (CSD)" userId="54a3fc38-bcd8-4812-b887-b84a314b9e17" providerId="ADAL" clId="{6389E647-2042-9745-BD0B-83E3FBA4ACBA}" dt="2021-02-04T13:23:01.259" v="3043" actId="478"/>
          <ac:picMkLst>
            <pc:docMk/>
            <pc:sldMk cId="3971322145" sldId="318"/>
            <ac:picMk id="5" creationId="{2A334C52-C9F1-024B-9784-C83431DF749E}"/>
          </ac:picMkLst>
        </pc:picChg>
        <pc:picChg chg="add mod">
          <ac:chgData name="Andrej Bogdanov (CSD)" userId="54a3fc38-bcd8-4812-b887-b84a314b9e17" providerId="ADAL" clId="{6389E647-2042-9745-BD0B-83E3FBA4ACBA}" dt="2021-02-04T13:25:13.895" v="3078" actId="1076"/>
          <ac:picMkLst>
            <pc:docMk/>
            <pc:sldMk cId="3971322145" sldId="318"/>
            <ac:picMk id="10" creationId="{9FF00651-7655-9C41-8F36-A3F0F5E6E36B}"/>
          </ac:picMkLst>
        </pc:picChg>
        <pc:cxnChg chg="add mod">
          <ac:chgData name="Andrej Bogdanov (CSD)" userId="54a3fc38-bcd8-4812-b887-b84a314b9e17" providerId="ADAL" clId="{6389E647-2042-9745-BD0B-83E3FBA4ACBA}" dt="2021-02-04T13:23:52.316" v="3067" actId="1036"/>
          <ac:cxnSpMkLst>
            <pc:docMk/>
            <pc:sldMk cId="3971322145" sldId="318"/>
            <ac:cxnSpMk id="8" creationId="{D7BDC2CA-7B7E-2F49-BFFB-C793F28669FB}"/>
          </ac:cxnSpMkLst>
        </pc:cxnChg>
        <pc:cxnChg chg="add mod">
          <ac:chgData name="Andrej Bogdanov (CSD)" userId="54a3fc38-bcd8-4812-b887-b84a314b9e17" providerId="ADAL" clId="{6389E647-2042-9745-BD0B-83E3FBA4ACBA}" dt="2021-02-04T13:26:16.840" v="3083" actId="1076"/>
          <ac:cxnSpMkLst>
            <pc:docMk/>
            <pc:sldMk cId="3971322145" sldId="318"/>
            <ac:cxnSpMk id="12" creationId="{5790C52A-FA05-3645-825C-123094235D93}"/>
          </ac:cxnSpMkLst>
        </pc:cxnChg>
      </pc:sldChg>
      <pc:sldChg chg="new del">
        <pc:chgData name="Andrej Bogdanov (CSD)" userId="54a3fc38-bcd8-4812-b887-b84a314b9e17" providerId="ADAL" clId="{6389E647-2042-9745-BD0B-83E3FBA4ACBA}" dt="2021-02-04T13:03:31.988" v="2828" actId="2696"/>
        <pc:sldMkLst>
          <pc:docMk/>
          <pc:sldMk cId="1513211091" sldId="319"/>
        </pc:sldMkLst>
      </pc:sldChg>
      <pc:sldChg chg="addSp modSp new mod ord">
        <pc:chgData name="Andrej Bogdanov (CSD)" userId="54a3fc38-bcd8-4812-b887-b84a314b9e17" providerId="ADAL" clId="{6389E647-2042-9745-BD0B-83E3FBA4ACBA}" dt="2021-02-04T13:08:31.296" v="3035" actId="1035"/>
        <pc:sldMkLst>
          <pc:docMk/>
          <pc:sldMk cId="4181752716" sldId="319"/>
        </pc:sldMkLst>
        <pc:spChg chg="add mod">
          <ac:chgData name="Andrej Bogdanov (CSD)" userId="54a3fc38-bcd8-4812-b887-b84a314b9e17" providerId="ADAL" clId="{6389E647-2042-9745-BD0B-83E3FBA4ACBA}" dt="2021-02-04T13:05:14.790" v="2868"/>
          <ac:spMkLst>
            <pc:docMk/>
            <pc:sldMk cId="4181752716" sldId="319"/>
            <ac:spMk id="4" creationId="{28FF766E-565A-C34B-9632-8CB0DE339953}"/>
          </ac:spMkLst>
        </pc:spChg>
        <pc:spChg chg="add mod">
          <ac:chgData name="Andrej Bogdanov (CSD)" userId="54a3fc38-bcd8-4812-b887-b84a314b9e17" providerId="ADAL" clId="{6389E647-2042-9745-BD0B-83E3FBA4ACBA}" dt="2021-02-04T13:05:14.790" v="2868"/>
          <ac:spMkLst>
            <pc:docMk/>
            <pc:sldMk cId="4181752716" sldId="319"/>
            <ac:spMk id="5" creationId="{F748E8D6-DB1D-F84A-93A7-86CC14C25522}"/>
          </ac:spMkLst>
        </pc:spChg>
        <pc:spChg chg="add mod">
          <ac:chgData name="Andrej Bogdanov (CSD)" userId="54a3fc38-bcd8-4812-b887-b84a314b9e17" providerId="ADAL" clId="{6389E647-2042-9745-BD0B-83E3FBA4ACBA}" dt="2021-02-04T13:05:14.790" v="2868"/>
          <ac:spMkLst>
            <pc:docMk/>
            <pc:sldMk cId="4181752716" sldId="319"/>
            <ac:spMk id="7" creationId="{310CBADD-0E9C-B64C-960A-0383C57B7DF9}"/>
          </ac:spMkLst>
        </pc:spChg>
        <pc:spChg chg="add mod">
          <ac:chgData name="Andrej Bogdanov (CSD)" userId="54a3fc38-bcd8-4812-b887-b84a314b9e17" providerId="ADAL" clId="{6389E647-2042-9745-BD0B-83E3FBA4ACBA}" dt="2021-02-04T13:08:31.296" v="3035" actId="1035"/>
          <ac:spMkLst>
            <pc:docMk/>
            <pc:sldMk cId="4181752716" sldId="319"/>
            <ac:spMk id="10" creationId="{C93074E0-BEEC-4E40-AB44-8D7765BC9B98}"/>
          </ac:spMkLst>
        </pc:spChg>
        <pc:spChg chg="add mod">
          <ac:chgData name="Andrej Bogdanov (CSD)" userId="54a3fc38-bcd8-4812-b887-b84a314b9e17" providerId="ADAL" clId="{6389E647-2042-9745-BD0B-83E3FBA4ACBA}" dt="2021-02-04T13:08:31.296" v="3035" actId="1035"/>
          <ac:spMkLst>
            <pc:docMk/>
            <pc:sldMk cId="4181752716" sldId="319"/>
            <ac:spMk id="11" creationId="{FFAA000E-90B4-4346-BD7C-9E2CAF11B212}"/>
          </ac:spMkLst>
        </pc:spChg>
        <pc:picChg chg="add mod">
          <ac:chgData name="Andrej Bogdanov (CSD)" userId="54a3fc38-bcd8-4812-b887-b84a314b9e17" providerId="ADAL" clId="{6389E647-2042-9745-BD0B-83E3FBA4ACBA}" dt="2021-02-04T13:05:21.405" v="2881" actId="1036"/>
          <ac:picMkLst>
            <pc:docMk/>
            <pc:sldMk cId="4181752716" sldId="319"/>
            <ac:picMk id="3" creationId="{C7FC705A-FD13-5840-AB0E-428E58F55D90}"/>
          </ac:picMkLst>
        </pc:picChg>
        <pc:cxnChg chg="add mod">
          <ac:chgData name="Andrej Bogdanov (CSD)" userId="54a3fc38-bcd8-4812-b887-b84a314b9e17" providerId="ADAL" clId="{6389E647-2042-9745-BD0B-83E3FBA4ACBA}" dt="2021-02-04T13:05:14.790" v="2868"/>
          <ac:cxnSpMkLst>
            <pc:docMk/>
            <pc:sldMk cId="4181752716" sldId="319"/>
            <ac:cxnSpMk id="6" creationId="{1D193758-5671-834E-B422-6A347B81646D}"/>
          </ac:cxnSpMkLst>
        </pc:cxnChg>
        <pc:cxnChg chg="add mod">
          <ac:chgData name="Andrej Bogdanov (CSD)" userId="54a3fc38-bcd8-4812-b887-b84a314b9e17" providerId="ADAL" clId="{6389E647-2042-9745-BD0B-83E3FBA4ACBA}" dt="2021-02-04T13:08:31.296" v="3035" actId="1035"/>
          <ac:cxnSpMkLst>
            <pc:docMk/>
            <pc:sldMk cId="4181752716" sldId="319"/>
            <ac:cxnSpMk id="8" creationId="{0AAAADEC-1F36-CF43-B877-070FFB50656C}"/>
          </ac:cxnSpMkLst>
        </pc:cxnChg>
        <pc:cxnChg chg="add mod">
          <ac:chgData name="Andrej Bogdanov (CSD)" userId="54a3fc38-bcd8-4812-b887-b84a314b9e17" providerId="ADAL" clId="{6389E647-2042-9745-BD0B-83E3FBA4ACBA}" dt="2021-02-04T13:08:31.296" v="3035" actId="1035"/>
          <ac:cxnSpMkLst>
            <pc:docMk/>
            <pc:sldMk cId="4181752716" sldId="319"/>
            <ac:cxnSpMk id="9" creationId="{18BDFCA3-51A2-414F-90C0-C1CE7576C3D9}"/>
          </ac:cxnSpMkLst>
        </pc:cxnChg>
      </pc:sldChg>
      <pc:sldChg chg="modSp add del mod">
        <pc:chgData name="Andrej Bogdanov (CSD)" userId="54a3fc38-bcd8-4812-b887-b84a314b9e17" providerId="ADAL" clId="{6389E647-2042-9745-BD0B-83E3FBA4ACBA}" dt="2021-02-08T11:56:24.237" v="3155" actId="2696"/>
        <pc:sldMkLst>
          <pc:docMk/>
          <pc:sldMk cId="3440653892" sldId="320"/>
        </pc:sldMkLst>
        <pc:spChg chg="mod">
          <ac:chgData name="Andrej Bogdanov (CSD)" userId="54a3fc38-bcd8-4812-b887-b84a314b9e17" providerId="ADAL" clId="{6389E647-2042-9745-BD0B-83E3FBA4ACBA}" dt="2021-02-04T13:28:09.427" v="3114" actId="20577"/>
          <ac:spMkLst>
            <pc:docMk/>
            <pc:sldMk cId="3440653892" sldId="320"/>
            <ac:spMk id="2" creationId="{6E461681-4394-104E-8588-C36F1BD5CD3F}"/>
          </ac:spMkLst>
        </pc:spChg>
      </pc:sldChg>
      <pc:sldChg chg="delSp modSp add mod">
        <pc:chgData name="Andrej Bogdanov (CSD)" userId="54a3fc38-bcd8-4812-b887-b84a314b9e17" providerId="ADAL" clId="{6389E647-2042-9745-BD0B-83E3FBA4ACBA}" dt="2021-02-08T11:56:22.414" v="3154"/>
        <pc:sldMkLst>
          <pc:docMk/>
          <pc:sldMk cId="4186355493" sldId="323"/>
        </pc:sldMkLst>
        <pc:spChg chg="mod">
          <ac:chgData name="Andrej Bogdanov (CSD)" userId="54a3fc38-bcd8-4812-b887-b84a314b9e17" providerId="ADAL" clId="{6389E647-2042-9745-BD0B-83E3FBA4ACBA}" dt="2021-02-08T11:56:22.414" v="3154"/>
          <ac:spMkLst>
            <pc:docMk/>
            <pc:sldMk cId="4186355493" sldId="323"/>
            <ac:spMk id="2" creationId="{6E461681-4394-104E-8588-C36F1BD5CD3F}"/>
          </ac:spMkLst>
        </pc:spChg>
        <pc:inkChg chg="del">
          <ac:chgData name="Andrej Bogdanov (CSD)" userId="54a3fc38-bcd8-4812-b887-b84a314b9e17" providerId="ADAL" clId="{6389E647-2042-9745-BD0B-83E3FBA4ACBA}" dt="2021-02-08T11:56:05.806" v="3146" actId="478"/>
          <ac:inkMkLst>
            <pc:docMk/>
            <pc:sldMk cId="4186355493" sldId="323"/>
            <ac:inkMk id="3" creationId="{CC54287E-C799-CD42-82A5-7D559077AD81}"/>
          </ac:inkMkLst>
        </pc:inkChg>
        <pc:inkChg chg="del">
          <ac:chgData name="Andrej Bogdanov (CSD)" userId="54a3fc38-bcd8-4812-b887-b84a314b9e17" providerId="ADAL" clId="{6389E647-2042-9745-BD0B-83E3FBA4ACBA}" dt="2021-02-08T11:56:07.267" v="3147" actId="478"/>
          <ac:inkMkLst>
            <pc:docMk/>
            <pc:sldMk cId="4186355493" sldId="323"/>
            <ac:inkMk id="4" creationId="{3C1B81E5-8478-7346-A053-FC540C09EB0A}"/>
          </ac:inkMkLst>
        </pc:inkChg>
        <pc:inkChg chg="del">
          <ac:chgData name="Andrej Bogdanov (CSD)" userId="54a3fc38-bcd8-4812-b887-b84a314b9e17" providerId="ADAL" clId="{6389E647-2042-9745-BD0B-83E3FBA4ACBA}" dt="2021-02-08T11:56:09.948" v="3149" actId="478"/>
          <ac:inkMkLst>
            <pc:docMk/>
            <pc:sldMk cId="4186355493" sldId="323"/>
            <ac:inkMk id="5" creationId="{720350AD-F685-7E48-B582-0D4BB35DCC6F}"/>
          </ac:inkMkLst>
        </pc:inkChg>
        <pc:inkChg chg="del">
          <ac:chgData name="Andrej Bogdanov (CSD)" userId="54a3fc38-bcd8-4812-b887-b84a314b9e17" providerId="ADAL" clId="{6389E647-2042-9745-BD0B-83E3FBA4ACBA}" dt="2021-02-08T11:56:11.040" v="3150" actId="478"/>
          <ac:inkMkLst>
            <pc:docMk/>
            <pc:sldMk cId="4186355493" sldId="323"/>
            <ac:inkMk id="7" creationId="{6680B58A-040A-4D44-9483-9341FCA784F3}"/>
          </ac:inkMkLst>
        </pc:inkChg>
        <pc:inkChg chg="del">
          <ac:chgData name="Andrej Bogdanov (CSD)" userId="54a3fc38-bcd8-4812-b887-b84a314b9e17" providerId="ADAL" clId="{6389E647-2042-9745-BD0B-83E3FBA4ACBA}" dt="2021-02-08T11:56:11.968" v="3151" actId="478"/>
          <ac:inkMkLst>
            <pc:docMk/>
            <pc:sldMk cId="4186355493" sldId="323"/>
            <ac:inkMk id="8" creationId="{DB9FAEF5-ADC9-7A44-BD4A-1871151DD4A9}"/>
          </ac:inkMkLst>
        </pc:inkChg>
        <pc:inkChg chg="del">
          <ac:chgData name="Andrej Bogdanov (CSD)" userId="54a3fc38-bcd8-4812-b887-b84a314b9e17" providerId="ADAL" clId="{6389E647-2042-9745-BD0B-83E3FBA4ACBA}" dt="2021-02-08T11:56:14.329" v="3153" actId="478"/>
          <ac:inkMkLst>
            <pc:docMk/>
            <pc:sldMk cId="4186355493" sldId="323"/>
            <ac:inkMk id="9" creationId="{320DDC76-C7CC-DE49-9CA0-1F3A87C65C8B}"/>
          </ac:inkMkLst>
        </pc:inkChg>
        <pc:inkChg chg="del">
          <ac:chgData name="Andrej Bogdanov (CSD)" userId="54a3fc38-bcd8-4812-b887-b84a314b9e17" providerId="ADAL" clId="{6389E647-2042-9745-BD0B-83E3FBA4ACBA}" dt="2021-02-08T11:56:08.911" v="3148" actId="478"/>
          <ac:inkMkLst>
            <pc:docMk/>
            <pc:sldMk cId="4186355493" sldId="323"/>
            <ac:inkMk id="10" creationId="{29504BD9-D039-AF4C-BF22-EDCC650F7A3F}"/>
          </ac:inkMkLst>
        </pc:inkChg>
        <pc:inkChg chg="del">
          <ac:chgData name="Andrej Bogdanov (CSD)" userId="54a3fc38-bcd8-4812-b887-b84a314b9e17" providerId="ADAL" clId="{6389E647-2042-9745-BD0B-83E3FBA4ACBA}" dt="2021-02-08T11:56:13.359" v="3152" actId="478"/>
          <ac:inkMkLst>
            <pc:docMk/>
            <pc:sldMk cId="4186355493" sldId="323"/>
            <ac:inkMk id="13" creationId="{F1526A73-EC43-7E48-9258-E90A15C1B538}"/>
          </ac:inkMkLst>
        </pc:inkChg>
      </pc:sldChg>
    </pc:docChg>
  </pc:docChgLst>
  <pc:docChgLst>
    <pc:chgData name="Andrej Bogdanov (CSD)" userId="54a3fc38-bcd8-4812-b887-b84a314b9e17" providerId="ADAL" clId="{DC9619FC-52DF-374C-941F-9D89BCB84343}"/>
    <pc:docChg chg="undo redo custSel modSld">
      <pc:chgData name="Andrej Bogdanov (CSD)" userId="54a3fc38-bcd8-4812-b887-b84a314b9e17" providerId="ADAL" clId="{DC9619FC-52DF-374C-941F-9D89BCB84343}" dt="2021-01-18T06:14:18.841" v="30" actId="20577"/>
      <pc:docMkLst>
        <pc:docMk/>
      </pc:docMkLst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1239993417" sldId="277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1239993417" sldId="277"/>
            <ac:inkMk id="5" creationId="{9B6762CF-39BF-8748-90B1-7BACBD31AD93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732801323" sldId="278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732801323" sldId="278"/>
            <ac:inkMk id="8" creationId="{B70040B8-898E-324F-A917-570719A95D2D}"/>
          </ac:inkMkLst>
        </pc:inkChg>
      </pc:sldChg>
      <pc:sldChg chg="addSp modSp">
        <pc:chgData name="Andrej Bogdanov (CSD)" userId="54a3fc38-bcd8-4812-b887-b84a314b9e17" providerId="ADAL" clId="{DC9619FC-52DF-374C-941F-9D89BCB84343}" dt="2021-01-18T06:14:18.841" v="30" actId="20577"/>
        <pc:sldMkLst>
          <pc:docMk/>
          <pc:sldMk cId="3817133386" sldId="279"/>
        </pc:sldMkLst>
        <pc:spChg chg="mod">
          <ac:chgData name="Andrej Bogdanov (CSD)" userId="54a3fc38-bcd8-4812-b887-b84a314b9e17" providerId="ADAL" clId="{DC9619FC-52DF-374C-941F-9D89BCB84343}" dt="2021-01-18T06:14:18.841" v="30" actId="20577"/>
          <ac:spMkLst>
            <pc:docMk/>
            <pc:sldMk cId="3817133386" sldId="279"/>
            <ac:spMk id="21" creationId="{A12A5A39-8733-4A49-84D7-6DF7E82FF65F}"/>
          </ac:spMkLst>
        </pc:spChg>
        <pc:spChg chg="mod">
          <ac:chgData name="Andrej Bogdanov (CSD)" userId="54a3fc38-bcd8-4812-b887-b84a314b9e17" providerId="ADAL" clId="{DC9619FC-52DF-374C-941F-9D89BCB84343}" dt="2021-01-18T06:14:17.730" v="28" actId="20577"/>
          <ac:spMkLst>
            <pc:docMk/>
            <pc:sldMk cId="3817133386" sldId="279"/>
            <ac:spMk id="22" creationId="{2BB55BCC-8640-D148-A187-4DCB722C869E}"/>
          </ac:spMkLst>
        </pc:spChg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3817133386" sldId="279"/>
            <ac:inkMk id="2" creationId="{866A40F9-395D-A745-BB1F-D34B1ABD2C82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1006473147" sldId="281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1006473147" sldId="281"/>
            <ac:inkMk id="6" creationId="{BADA2191-DE26-9648-ADD5-5F47540E1C0B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632464731" sldId="282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632464731" sldId="282"/>
            <ac:inkMk id="6" creationId="{2B8C0DEF-44A9-3245-A4DD-8100F9EC7C53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097432329" sldId="283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097432329" sldId="283"/>
            <ac:inkMk id="2" creationId="{CE2A899B-D059-2846-A30A-78266F606727}"/>
          </ac:inkMkLst>
        </pc:inkChg>
      </pc:sldChg>
    </pc:docChg>
  </pc:docChgLst>
  <pc:docChgLst>
    <pc:chgData name="Andrej Bogdanov" userId="51811781_tp_dropbox" providerId="OAuth2" clId="{7CEC0A7A-C723-0647-8553-A48C2837ED40}"/>
    <pc:docChg chg="undo custSel addSld modSld">
      <pc:chgData name="Andrej Bogdanov" userId="51811781_tp_dropbox" providerId="OAuth2" clId="{7CEC0A7A-C723-0647-8553-A48C2837ED40}" dt="2019-03-13T04:05:37.087" v="113" actId="7634"/>
      <pc:docMkLst>
        <pc:docMk/>
      </pc:docMkLst>
    </pc:docChg>
  </pc:docChgLst>
  <pc:docChgLst>
    <pc:chgData name="Andrej Bogdanov (CSD)" userId="54a3fc38-bcd8-4812-b887-b84a314b9e17" providerId="ADAL" clId="{D96F1C16-1366-9E43-898A-02D2BDE251E9}"/>
    <pc:docChg chg="custSel modSld">
      <pc:chgData name="Andrej Bogdanov (CSD)" userId="54a3fc38-bcd8-4812-b887-b84a314b9e17" providerId="ADAL" clId="{D96F1C16-1366-9E43-898A-02D2BDE251E9}" dt="2021-01-25T08:01:57.826" v="68" actId="7634"/>
      <pc:docMkLst>
        <pc:docMk/>
      </pc:docMkLst>
      <pc:sldChg chg="addSp modSp">
        <pc:chgData name="Andrej Bogdanov (CSD)" userId="54a3fc38-bcd8-4812-b887-b84a314b9e17" providerId="ADAL" clId="{D96F1C16-1366-9E43-898A-02D2BDE251E9}" dt="2021-01-25T07:21:55.683" v="5" actId="1076"/>
        <pc:sldMkLst>
          <pc:docMk/>
          <pc:sldMk cId="414435539" sldId="257"/>
        </pc:sldMkLst>
        <pc:inkChg chg="add mod modStrokes">
          <ac:chgData name="Andrej Bogdanov (CSD)" userId="54a3fc38-bcd8-4812-b887-b84a314b9e17" providerId="ADAL" clId="{D96F1C16-1366-9E43-898A-02D2BDE251E9}" dt="2021-01-25T07:21:55.683" v="5" actId="1076"/>
          <ac:inkMkLst>
            <pc:docMk/>
            <pc:sldMk cId="414435539" sldId="257"/>
            <ac:inkMk id="2" creationId="{836A91F0-6374-4940-B99C-61DBEE8A962D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2:56.026" v="8" actId="7634"/>
        <pc:sldMkLst>
          <pc:docMk/>
          <pc:sldMk cId="3028429763" sldId="258"/>
        </pc:sldMkLst>
        <pc:inkChg chg="add mod modStrokes">
          <ac:chgData name="Andrej Bogdanov (CSD)" userId="54a3fc38-bcd8-4812-b887-b84a314b9e17" providerId="ADAL" clId="{D96F1C16-1366-9E43-898A-02D2BDE251E9}" dt="2021-01-25T07:22:08.829" v="7"/>
          <ac:inkMkLst>
            <pc:docMk/>
            <pc:sldMk cId="3028429763" sldId="258"/>
            <ac:inkMk id="3" creationId="{3C62ED59-9F04-AD44-9005-3828ECBB4D66}"/>
          </ac:inkMkLst>
        </pc:inkChg>
        <pc:inkChg chg="add">
          <ac:chgData name="Andrej Bogdanov (CSD)" userId="54a3fc38-bcd8-4812-b887-b84a314b9e17" providerId="ADAL" clId="{D96F1C16-1366-9E43-898A-02D2BDE251E9}" dt="2021-01-25T07:22:56.026" v="8" actId="7634"/>
          <ac:inkMkLst>
            <pc:docMk/>
            <pc:sldMk cId="3028429763" sldId="258"/>
            <ac:inkMk id="7" creationId="{21B14278-EE5E-6B4A-B4AA-FCE6D95AEB17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5:50.731" v="21" actId="1076"/>
        <pc:sldMkLst>
          <pc:docMk/>
          <pc:sldMk cId="19031797" sldId="259"/>
        </pc:sldMkLst>
        <pc:inkChg chg="add mod">
          <ac:chgData name="Andrej Bogdanov (CSD)" userId="54a3fc38-bcd8-4812-b887-b84a314b9e17" providerId="ADAL" clId="{D96F1C16-1366-9E43-898A-02D2BDE251E9}" dt="2021-01-25T07:25:50.731" v="21" actId="1076"/>
          <ac:inkMkLst>
            <pc:docMk/>
            <pc:sldMk cId="19031797" sldId="259"/>
            <ac:inkMk id="7" creationId="{ED398588-9CEF-404B-81A8-F422B4EF3AD8}"/>
          </ac:inkMkLst>
        </pc:inkChg>
      </pc:sldChg>
      <pc:sldChg chg="addSp">
        <pc:chgData name="Andrej Bogdanov (CSD)" userId="54a3fc38-bcd8-4812-b887-b84a314b9e17" providerId="ADAL" clId="{D96F1C16-1366-9E43-898A-02D2BDE251E9}" dt="2021-01-25T07:25:43.897" v="20" actId="7634"/>
        <pc:sldMkLst>
          <pc:docMk/>
          <pc:sldMk cId="4153385911" sldId="260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4153385911" sldId="260"/>
            <ac:inkMk id="2" creationId="{429CB466-EC86-2542-8943-9876118A306D}"/>
          </ac:inkMkLst>
        </pc:inkChg>
        <pc:inkChg chg="add">
          <ac:chgData name="Andrej Bogdanov (CSD)" userId="54a3fc38-bcd8-4812-b887-b84a314b9e17" providerId="ADAL" clId="{D96F1C16-1366-9E43-898A-02D2BDE251E9}" dt="2021-01-25T07:25:43.897" v="20" actId="7634"/>
          <ac:inkMkLst>
            <pc:docMk/>
            <pc:sldMk cId="4153385911" sldId="260"/>
            <ac:inkMk id="3" creationId="{98DCF1AA-1C0D-E343-BBE5-98D01B8DCF89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6:23.751" v="26"/>
        <pc:sldMkLst>
          <pc:docMk/>
          <pc:sldMk cId="1146909800" sldId="261"/>
        </pc:sldMkLst>
        <pc:inkChg chg="add mod modStrokes">
          <ac:chgData name="Andrej Bogdanov (CSD)" userId="54a3fc38-bcd8-4812-b887-b84a314b9e17" providerId="ADAL" clId="{D96F1C16-1366-9E43-898A-02D2BDE251E9}" dt="2021-01-25T07:26:23.751" v="26"/>
          <ac:inkMkLst>
            <pc:docMk/>
            <pc:sldMk cId="1146909800" sldId="261"/>
            <ac:inkMk id="2" creationId="{7B15C88E-B514-574B-A96F-4A580EDC4060}"/>
          </ac:inkMkLst>
        </pc:inkChg>
      </pc:sldChg>
      <pc:sldChg chg="addSp">
        <pc:chgData name="Andrej Bogdanov (CSD)" userId="54a3fc38-bcd8-4812-b887-b84a314b9e17" providerId="ADAL" clId="{D96F1C16-1366-9E43-898A-02D2BDE251E9}" dt="2021-01-25T06:30:03.915" v="0" actId="7634"/>
        <pc:sldMkLst>
          <pc:docMk/>
          <pc:sldMk cId="3223953489" sldId="262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3223953489" sldId="262"/>
            <ac:inkMk id="7" creationId="{4553B890-BA86-8D4E-8A47-7C43870C44C8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7:24.737" v="32"/>
        <pc:sldMkLst>
          <pc:docMk/>
          <pc:sldMk cId="642582840" sldId="263"/>
        </pc:sldMkLst>
        <pc:inkChg chg="add mod modStrokes">
          <ac:chgData name="Andrej Bogdanov (CSD)" userId="54a3fc38-bcd8-4812-b887-b84a314b9e17" providerId="ADAL" clId="{D96F1C16-1366-9E43-898A-02D2BDE251E9}" dt="2021-01-25T07:27:24.737" v="32"/>
          <ac:inkMkLst>
            <pc:docMk/>
            <pc:sldMk cId="642582840" sldId="263"/>
            <ac:inkMk id="5" creationId="{CDC06CDA-E529-A74C-86A4-DD7FE7C04A3A}"/>
          </ac:inkMkLst>
        </pc:inkChg>
        <pc:inkChg chg="add">
          <ac:chgData name="Andrej Bogdanov (CSD)" userId="54a3fc38-bcd8-4812-b887-b84a314b9e17" providerId="ADAL" clId="{D96F1C16-1366-9E43-898A-02D2BDE251E9}" dt="2021-01-25T07:27:21.634" v="31" actId="7634"/>
          <ac:inkMkLst>
            <pc:docMk/>
            <pc:sldMk cId="642582840" sldId="263"/>
            <ac:inkMk id="6" creationId="{93E6AE93-6C82-B845-B71A-87DFE67E031C}"/>
          </ac:inkMkLst>
        </pc:inkChg>
      </pc:sldChg>
      <pc:sldChg chg="addSp">
        <pc:chgData name="Andrej Bogdanov (CSD)" userId="54a3fc38-bcd8-4812-b887-b84a314b9e17" providerId="ADAL" clId="{D96F1C16-1366-9E43-898A-02D2BDE251E9}" dt="2021-01-25T06:30:03.915" v="0" actId="7634"/>
        <pc:sldMkLst>
          <pc:docMk/>
          <pc:sldMk cId="2928209802" sldId="264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2928209802" sldId="264"/>
            <ac:inkMk id="2" creationId="{1DDCF4B1-DA92-F34A-8CF7-9CF7C40808B3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7:28:52.168" v="36" actId="7634"/>
        <pc:sldMkLst>
          <pc:docMk/>
          <pc:sldMk cId="1932346036" sldId="265"/>
        </pc:sldMkLst>
        <pc:inkChg chg="add del mod modStrokes">
          <ac:chgData name="Andrej Bogdanov (CSD)" userId="54a3fc38-bcd8-4812-b887-b84a314b9e17" providerId="ADAL" clId="{D96F1C16-1366-9E43-898A-02D2BDE251E9}" dt="2021-01-25T07:27:36.924" v="35"/>
          <ac:inkMkLst>
            <pc:docMk/>
            <pc:sldMk cId="1932346036" sldId="265"/>
            <ac:inkMk id="5" creationId="{7489A589-B4AF-BA46-915D-7E54CC3DBC83}"/>
          </ac:inkMkLst>
        </pc:inkChg>
        <pc:inkChg chg="add">
          <ac:chgData name="Andrej Bogdanov (CSD)" userId="54a3fc38-bcd8-4812-b887-b84a314b9e17" providerId="ADAL" clId="{D96F1C16-1366-9E43-898A-02D2BDE251E9}" dt="2021-01-25T07:28:52.168" v="36" actId="7634"/>
          <ac:inkMkLst>
            <pc:docMk/>
            <pc:sldMk cId="1932346036" sldId="265"/>
            <ac:inkMk id="7" creationId="{8375E0A4-70E6-B945-9396-6A6A8212BC98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30:11.686" v="43" actId="7634"/>
        <pc:sldMkLst>
          <pc:docMk/>
          <pc:sldMk cId="3122845433" sldId="266"/>
        </pc:sldMkLst>
        <pc:inkChg chg="add mod modStrokes">
          <ac:chgData name="Andrej Bogdanov (CSD)" userId="54a3fc38-bcd8-4812-b887-b84a314b9e17" providerId="ADAL" clId="{D96F1C16-1366-9E43-898A-02D2BDE251E9}" dt="2021-01-25T07:29:20.198" v="42"/>
          <ac:inkMkLst>
            <pc:docMk/>
            <pc:sldMk cId="3122845433" sldId="266"/>
            <ac:inkMk id="2" creationId="{3E6D258C-901F-344E-8019-EC1F8EA60A09}"/>
          </ac:inkMkLst>
        </pc:inkChg>
        <pc:inkChg chg="add">
          <ac:chgData name="Andrej Bogdanov (CSD)" userId="54a3fc38-bcd8-4812-b887-b84a314b9e17" providerId="ADAL" clId="{D96F1C16-1366-9E43-898A-02D2BDE251E9}" dt="2021-01-25T07:30:11.686" v="43" actId="7634"/>
          <ac:inkMkLst>
            <pc:docMk/>
            <pc:sldMk cId="3122845433" sldId="266"/>
            <ac:inkMk id="5" creationId="{C9119D4D-C4A0-C647-97E2-C04447918067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8:01:57.826" v="68" actId="7634"/>
        <pc:sldMkLst>
          <pc:docMk/>
          <pc:sldMk cId="2398619159" sldId="267"/>
        </pc:sldMkLst>
        <pc:inkChg chg="add mod modStrokes">
          <ac:chgData name="Andrej Bogdanov (CSD)" userId="54a3fc38-bcd8-4812-b887-b84a314b9e17" providerId="ADAL" clId="{D96F1C16-1366-9E43-898A-02D2BDE251E9}" dt="2021-01-25T07:30:31.914" v="50"/>
          <ac:inkMkLst>
            <pc:docMk/>
            <pc:sldMk cId="2398619159" sldId="267"/>
            <ac:inkMk id="2" creationId="{6E940138-7896-2E47-8942-78769610DF87}"/>
          </ac:inkMkLst>
        </pc:inkChg>
        <pc:inkChg chg="add">
          <ac:chgData name="Andrej Bogdanov (CSD)" userId="54a3fc38-bcd8-4812-b887-b84a314b9e17" providerId="ADAL" clId="{D96F1C16-1366-9E43-898A-02D2BDE251E9}" dt="2021-01-25T08:01:57.826" v="68" actId="7634"/>
          <ac:inkMkLst>
            <pc:docMk/>
            <pc:sldMk cId="2398619159" sldId="267"/>
            <ac:inkMk id="4" creationId="{72E42036-1DC7-5846-887E-71F2B8B2D16C}"/>
          </ac:inkMkLst>
        </pc:inkChg>
        <pc:inkChg chg="add del">
          <ac:chgData name="Andrej Bogdanov (CSD)" userId="54a3fc38-bcd8-4812-b887-b84a314b9e17" providerId="ADAL" clId="{D96F1C16-1366-9E43-898A-02D2BDE251E9}" dt="2021-01-25T07:30:21.377" v="45"/>
          <ac:inkMkLst>
            <pc:docMk/>
            <pc:sldMk cId="2398619159" sldId="267"/>
            <ac:inkMk id="4" creationId="{834FC604-C28C-0B48-8C57-3D60E6AB035F}"/>
          </ac:inkMkLst>
        </pc:inkChg>
        <pc:inkChg chg="add">
          <ac:chgData name="Andrej Bogdanov (CSD)" userId="54a3fc38-bcd8-4812-b887-b84a314b9e17" providerId="ADAL" clId="{D96F1C16-1366-9E43-898A-02D2BDE251E9}" dt="2021-01-25T07:33:45.040" v="51" actId="7634"/>
          <ac:inkMkLst>
            <pc:docMk/>
            <pc:sldMk cId="2398619159" sldId="267"/>
            <ac:inkMk id="5" creationId="{F9934570-DC06-1E4E-A110-8311C880BA2C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7:48:44.649" v="67" actId="1076"/>
        <pc:sldMkLst>
          <pc:docMk/>
          <pc:sldMk cId="2294743168" sldId="268"/>
        </pc:sldMkLst>
        <pc:inkChg chg="add del mod modStrokes">
          <ac:chgData name="Andrej Bogdanov (CSD)" userId="54a3fc38-bcd8-4812-b887-b84a314b9e17" providerId="ADAL" clId="{D96F1C16-1366-9E43-898A-02D2BDE251E9}" dt="2021-01-25T07:47:38.824" v="63"/>
          <ac:inkMkLst>
            <pc:docMk/>
            <pc:sldMk cId="2294743168" sldId="268"/>
            <ac:inkMk id="3" creationId="{1D7FBDB8-95E5-B842-B38A-2B2766645836}"/>
          </ac:inkMkLst>
        </pc:inkChg>
        <pc:inkChg chg="add del">
          <ac:chgData name="Andrej Bogdanov (CSD)" userId="54a3fc38-bcd8-4812-b887-b84a314b9e17" providerId="ADAL" clId="{D96F1C16-1366-9E43-898A-02D2BDE251E9}" dt="2021-01-25T07:42:49.685" v="58"/>
          <ac:inkMkLst>
            <pc:docMk/>
            <pc:sldMk cId="2294743168" sldId="268"/>
            <ac:inkMk id="4" creationId="{AA8F4A3E-CC0C-A248-88A8-6A9BA79CF6B6}"/>
          </ac:inkMkLst>
        </pc:inkChg>
        <pc:inkChg chg="add mod">
          <ac:chgData name="Andrej Bogdanov (CSD)" userId="54a3fc38-bcd8-4812-b887-b84a314b9e17" providerId="ADAL" clId="{D96F1C16-1366-9E43-898A-02D2BDE251E9}" dt="2021-01-25T07:48:44.649" v="67" actId="1076"/>
          <ac:inkMkLst>
            <pc:docMk/>
            <pc:sldMk cId="2294743168" sldId="268"/>
            <ac:inkMk id="6" creationId="{606FBDFA-47D2-F34A-8EE2-6F9F809EAB92}"/>
          </ac:inkMkLst>
        </pc:inkChg>
        <pc:inkChg chg="add del">
          <ac:chgData name="Andrej Bogdanov (CSD)" userId="54a3fc38-bcd8-4812-b887-b84a314b9e17" providerId="ADAL" clId="{D96F1C16-1366-9E43-898A-02D2BDE251E9}" dt="2021-01-25T07:47:38.817" v="62"/>
          <ac:inkMkLst>
            <pc:docMk/>
            <pc:sldMk cId="2294743168" sldId="268"/>
            <ac:inkMk id="7" creationId="{AAD402A5-E6C5-EA41-8419-A706715E2D90}"/>
          </ac:inkMkLst>
        </pc:inkChg>
        <pc:inkChg chg="add mod">
          <ac:chgData name="Andrej Bogdanov (CSD)" userId="54a3fc38-bcd8-4812-b887-b84a314b9e17" providerId="ADAL" clId="{D96F1C16-1366-9E43-898A-02D2BDE251E9}" dt="2021-01-25T07:48:31.587" v="65" actId="1076"/>
          <ac:inkMkLst>
            <pc:docMk/>
            <pc:sldMk cId="2294743168" sldId="268"/>
            <ac:inkMk id="8" creationId="{34DE4DD3-F9AF-A14A-9BE4-DD86262E555E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8:01:57.826" v="68" actId="7634"/>
        <pc:sldMkLst>
          <pc:docMk/>
          <pc:sldMk cId="1444934352" sldId="270"/>
        </pc:sldMkLst>
        <pc:inkChg chg="add">
          <ac:chgData name="Andrej Bogdanov (CSD)" userId="54a3fc38-bcd8-4812-b887-b84a314b9e17" providerId="ADAL" clId="{D96F1C16-1366-9E43-898A-02D2BDE251E9}" dt="2021-01-25T08:01:57.826" v="68" actId="7634"/>
          <ac:inkMkLst>
            <pc:docMk/>
            <pc:sldMk cId="1444934352" sldId="270"/>
            <ac:inkMk id="2" creationId="{0CA1B3CC-B9C9-FE4C-88C1-C350EBD56FB0}"/>
          </ac:inkMkLst>
        </pc:inkChg>
        <pc:inkChg chg="add del">
          <ac:chgData name="Andrej Bogdanov (CSD)" userId="54a3fc38-bcd8-4812-b887-b84a314b9e17" providerId="ADAL" clId="{D96F1C16-1366-9E43-898A-02D2BDE251E9}" dt="2021-01-25T07:33:52.888" v="52"/>
          <ac:inkMkLst>
            <pc:docMk/>
            <pc:sldMk cId="1444934352" sldId="270"/>
            <ac:inkMk id="2" creationId="{351387B8-156E-E84A-9CF4-2A15E71AE788}"/>
          </ac:inkMkLst>
        </pc:inkChg>
        <pc:inkChg chg="add mod modStrokes">
          <ac:chgData name="Andrej Bogdanov (CSD)" userId="54a3fc38-bcd8-4812-b887-b84a314b9e17" providerId="ADAL" clId="{D96F1C16-1366-9E43-898A-02D2BDE251E9}" dt="2021-01-25T07:42:33.761" v="55"/>
          <ac:inkMkLst>
            <pc:docMk/>
            <pc:sldMk cId="1444934352" sldId="270"/>
            <ac:inkMk id="4" creationId="{73FD16FF-EAD4-544E-BA43-D267439C0F2A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5:14.115" v="19" actId="1076"/>
        <pc:sldMkLst>
          <pc:docMk/>
          <pc:sldMk cId="2133362205" sldId="306"/>
        </pc:sldMkLst>
        <pc:inkChg chg="add mod modStrokes">
          <ac:chgData name="Andrej Bogdanov (CSD)" userId="54a3fc38-bcd8-4812-b887-b84a314b9e17" providerId="ADAL" clId="{D96F1C16-1366-9E43-898A-02D2BDE251E9}" dt="2021-01-25T07:25:14.115" v="19" actId="1076"/>
          <ac:inkMkLst>
            <pc:docMk/>
            <pc:sldMk cId="2133362205" sldId="306"/>
            <ac:inkMk id="5" creationId="{B96BA7B0-C0CF-C949-83C4-5645626315F7}"/>
          </ac:inkMkLst>
        </pc:inkChg>
        <pc:inkChg chg="add">
          <ac:chgData name="Andrej Bogdanov (CSD)" userId="54a3fc38-bcd8-4812-b887-b84a314b9e17" providerId="ADAL" clId="{D96F1C16-1366-9E43-898A-02D2BDE251E9}" dt="2021-01-25T07:23:23.911" v="10" actId="7634"/>
          <ac:inkMkLst>
            <pc:docMk/>
            <pc:sldMk cId="2133362205" sldId="306"/>
            <ac:inkMk id="6" creationId="{7479BD2D-58BE-B741-8231-A3C8752DEB84}"/>
          </ac:inkMkLst>
        </pc:inkChg>
        <pc:inkChg chg="add">
          <ac:chgData name="Andrej Bogdanov (CSD)" userId="54a3fc38-bcd8-4812-b887-b84a314b9e17" providerId="ADAL" clId="{D96F1C16-1366-9E43-898A-02D2BDE251E9}" dt="2021-01-25T07:25:07.574" v="18" actId="7634"/>
          <ac:inkMkLst>
            <pc:docMk/>
            <pc:sldMk cId="2133362205" sldId="306"/>
            <ac:inkMk id="7" creationId="{785A129C-FDA9-FC46-87DE-964A3F580A82}"/>
          </ac:inkMkLst>
        </pc:inkChg>
      </pc:sldChg>
    </pc:docChg>
  </pc:docChgLst>
  <pc:docChgLst>
    <pc:chgData name="Andrej Bogdanov" userId="51811781_tp_dropbox" providerId="OAuth2" clId="{A0DF8DCF-0A90-754A-B836-2EDD351C0D96}"/>
    <pc:docChg chg="undo custSel modSld">
      <pc:chgData name="Andrej Bogdanov" userId="51811781_tp_dropbox" providerId="OAuth2" clId="{A0DF8DCF-0A90-754A-B836-2EDD351C0D96}" dt="2019-03-06T04:20:22.292" v="47"/>
      <pc:docMkLst>
        <pc:docMk/>
      </pc:docMkLst>
    </pc:docChg>
  </pc:docChgLst>
  <pc:docChgLst>
    <pc:chgData name="Andrej Bogdanov" userId="51811781_tp_dropbox" providerId="OAuth2" clId="{D6DD532A-D092-C849-8E84-6CFF6B9545EE}"/>
    <pc:docChg chg="custSel addSld delSld modSld">
      <pc:chgData name="Andrej Bogdanov" userId="51811781_tp_dropbox" providerId="OAuth2" clId="{D6DD532A-D092-C849-8E84-6CFF6B9545EE}" dt="2019-03-20T04:10:45.276" v="89" actId="7634"/>
      <pc:docMkLst>
        <pc:docMk/>
      </pc:docMkLst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5T07:47:08.026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15801 13405 8026,'0'-8'230,"0"0"740,0 0-163,0 2-242,0 1 143,0 5-465,5 0 0,-4 2-15,3 1 1,1 0-48,-1 5 1,4 3-1,-5 4 1,5 6-48,-4-2 1,1 2-155,-1 2 0,-3 4-139,3-1 1,1 1 101,-1-4 0,-1 0 24,-3-1 0,0 0 11,0-3 1,4-2-274,0-6 268,0 0-27,-4 1 186,0-6 46,0-1 0,0-6 77,0-3 1,4 0-55,-1-7 1,1 1-173,-4-9 0,4 4 197,0-5-357,5 1 0,-4-7 114,2-1 0,4 1-526,-4 3 351,3-5 0,2 7-164,-1-1 0,1 5 103,-1-2 0,0 9 215,1-1 1,-4 5-231,-1-1 287,-4 4 0,6-1-69,-6 8 0,2 3 28,-1 4 0,-1 2 26,4 2 1,-3-1 11,4 5 1,-2 0-75,2 4 1,1-2-31,-6-2 1,6-2 64,-1-6 0,-2 1-30,2-1 1,0-3 152,3-1 1,0-4-25,1 1 1,-1-3 82,1-1 0,-1 0-135,0 0 0,1-5 23,-1-3 1,-10 7-41</inkml:trace>
  <inkml:trace contextRef="#ctx0" brushRef="#br0" timeOffset="190684.72">16737 13416 7931,'0'-11'1053,"0"4"-520,0-3-523,0 9-120,5-9 396,2 8 1,4-3 325,1 5 0,3-1-287,0-3 0,5 3-140,-1-3 0,3 3 145,1 1-425,5-5 120,-4 4 1,4-4-444,-5 5 283,0 0 141,-1-6 1,-4 5-262,-3-3 0,2 3-14,-2 1-1057,0 0 294,-8 0-283,3 0-27,-9 0 1342,4 5 0,-15 2 0,-3 4 0</inkml:trace>
  <inkml:trace contextRef="#ctx0" brushRef="#br0" timeOffset="190685.72">16852 13553 7898,'-11'1'0,"4"3"577,2-3 163,5 5 340,0-6-648,5 0 0,2 0 137,9 0 0,-2 0-192,5 0 1,0-4-59,4 0 0,3-4-143,1 4 0,1-4-109,-2 0 0,-1 2-373,1-2 1,-3 5-198,-4 0 0,1-2-547,-4 1 0,-1 0 434,-4 4 616,-4 0 0,3 0 0,-4 0 0</inkml:trace>
  <inkml:trace contextRef="#ctx0" brushRef="#br0" timeOffset="190686.72">17548 13131 7723,'0'-7'1492,"0"2"1,0 15-1145,0 5 0,0 6-60,0 2 0,0 1-53,0 2 0,0 4-28,0 4 1,2 0-185,1 0 1,0 1 111,5-1 0,-5-1-60,5-3 1,-4 2 12,3-5 0,-3-1-246,4-3 0,-4-4 115,3 0 1,-3-5-109,4 1 0,-6-6-68,2-1-683,2-6 258,-4 9-1407,3-10 1432,0 4 1,-4-6-599,3-3 1217,-3-8 0,-1-5 0,0-6 0</inkml:trace>
  <inkml:trace contextRef="#ctx0" brushRef="#br0" timeOffset="190687.72">17777 13233 7969,'0'-11'0,"5"-1"0,1 1 540,6 0 1,0-3-124,3 2 1,-2-2 95,2 7 1,2-2-79,-2 1 0,4-1-153,-4 5 0,4 1-63,-3 3 0,3 0 14,-4 0 0,1 0-226,0 0 1,-4 3 77,4 1 1,-4 5-196,0-1 1,-2 2 128,-3 1-481,-1 1 330,-6-1 1,0 4-6,0 1 1,-6 3-81,-1-4 0,-7 4 113,-1-4 1,-4 4 13,3-4 0,-3 1 82,4-5 0,0-3 9,3-1 1,2-3 303,3 4-11,-3-6 23,8 8-214,-3-8-39,5 3 1,1-5 19,3 0 0,4 1 6,7 3 0,-1-3-159,5 3 0,0-2 115,4 2 0,0-2-84,0 1 0,1 4 1,2 0 1,-1 0-16,1 0 0,-6 2 6,0 6 1,-8-2-18,0 2 1,-2 2-8,-6-2 1,-1 5-125,-3-1 0,-6-1 151,-5 1 0,-6-4-6,-6 4 1,-3-5-7,-1 2-6,-5-4 19,3 0 1,-1-1 123,-1 1 0,5-6-79,-5-2 0,7-3-24,1-1 0,2 0-166,5 0 1,5 0-236,3 0 1,6-1-543,-2-3 0,4-1 414,4-3 1,6-6-505,5 3 1054,5-3 0,-2-3 0,5 0 0</inkml:trace>
  <inkml:trace contextRef="#ctx0" brushRef="#br0" timeOffset="190688.72">18451 13359 7961,'-12'-6'0,"1"-5"0,4 10 0,-3-4 1575,9 5-676,-9 0-464,3 0 0,-4 1 0,0 3 105,-1 4 0,2 7-235,2 4-82,-2 3 55,9 0-287,-4 1 231,5 5 1,0-4 0,0 4-805,5-5 443,1 0 146,11-5-890,1 3 488,4-13 145,1 7 139,5-14 0,1 4-266,6-5 195,-1 0 296,5-5 1,-3-1-93,2-5-497,-3-6 786,0 4-745,-1-8 581,-5 3-95,4 0-151,-14-3 300,8 3-10,-15-5 1,0 0 223,-8 0-233,-3 1 0,-2-1-39,-3 0 0,-9 0-197,-10 0 1,-5 2 37,-6 2 0,-8 3-325,0 9 0,-13 2-273,1 5 1,-4 1 5,1 3 1,6 3-1335,5 9 1942,6-4 0,3 10 0,3-3 0,5 3 0,3 0 0</inkml:trace>
  <inkml:trace contextRef="#ctx0" brushRef="#br0" timeOffset="190689.72">15369 14474 7828,'-6'-5'-52,"-4"4"1222,9-4-310,-10 5 102,10 0-602,-4 0 1,6 1-5,3 3 1,-1 7-60,4 8 1,1 3-33,3 1 1,5 3-108,-1 1 1,5 5-14,-1-2 0,4-1-41,4 2 0,-2-2 119,5 1 0,-3 2-259,4-5 0,-5 3 62,5-3 0,-6-4-123,2-4 0,-3-4 18,-1 4 0,-2-5-14,-2 1 0,-2-6 57,-6-1 0,1-5-7,-1 5-147,-5-5 0,1 3-96,-3-2-500,-3-3 272,4 4-860,-10-5 729,-2 0 0,-4 0-905,0 0 492,4 0 289,-3 0 769,9-5 0,-4-6 0,5-7 0</inkml:trace>
  <inkml:trace contextRef="#ctx0" brushRef="#br0" timeOffset="190690.72">15803 14565 7779,'-5'-17'239,"4"5"-239,-4 2 0,4 5 828,-3-3 276,3-2 195,-4 9-936,5-9 1,-4 10-132,0 0 0,-4 10-33,4 9 0,-8 8-13,0 3 1,-3 4-154,0 4 1,-3-1 122,-5 5 0,-1-4-434,-2 4 1,1-5 74,-1 1 0,7-4-211,4-3 0,-2-3 205,2-6 0,1-3-311,6 0 313,-2-5 0,8 3-147,-6-6-364,5-4 382,-2-2-507,5-5-222,0 0 59,0-5 1006,0-2 0,-5-4 0,-1-1 0</inkml:trace>
  <inkml:trace contextRef="#ctx0" brushRef="#br0" timeOffset="190691.72">15244 14303 7823,'-18'-7'0,"1"1"192,6 2-162,0 3 0,3-4 1100,0 5-137,6 0-67,-3 0-709,5 0 0,5 0-26,2 0 1,5 0 17,3 0 0,4-1 0,8-3 0,2 3 31,5-3 0,2 1-31,2-1 0,-1 2-95,5-6 1,-4 4 21,3-3 1,-2 3-145,2-4 1,-4 2 71,1-2 0,-6 2-157,-2 2 0,-8 3-129,1-3 1,-8-1-813,0 1-1031,-7 1 1503,2 3 0,-10 1-586,0 3 0,-1-2 1148,-7 6 0,1-1 0,-5 5 0</inkml:trace>
  <inkml:trace contextRef="#ctx0" brushRef="#br0" timeOffset="190692.72">16340 14680 7823,'-11'-4'49,"-1"0"1,5-1 119,-1 1 0,4 2 33,-3-6 1,4 4 66,-1-3 1,2 3 41,-2-4 1,3 4-59,-3-3 1,1 3-19,0-4 0,1 4-14,-2-3 1,3 3-47,1-4 0,0 5-42,0-5 1,5 4 30,3-3 0,-2 4-30,2-1-5,-1-2 0,5 5-50,-1-3 0,1 3-98,-1 1 0,2 0 44,2 0 0,-2 0-114,2 0 1,-2 1-13,-2 3 1,1 1 4,-1 2 0,2 3 91,2-2 0,-2 2-80,2 2 0,-3-1 50,0 0 0,-1 0-1,1-4 0,0 3 28,4-2 0,-4-2-4,4 2 0,-4-5 65,0 0 1,-1-1-24,1-2 0,0 0 78,3 0 1,-2 0-92,2 0 0,-6 0 49,-1 0 33,-1-5-37,5-2 0,-6-4 23,-2-1 1,1 5 155,-1-1-6,0 0-994,-4-3 1,-2 1-2601,-1 2 2078,1 3 1281,-8 5 0,-1 5 0,-7 2 0</inkml:trace>
  <inkml:trace contextRef="#ctx0" brushRef="#br0" timeOffset="190693.72">16397 14897 7902,'-18'-5'307,"2"-1"69,5-1 11,-1-3 1,5 5 430,-1-3-159,5-2 0,-2 3 198,5-4-93,0 5-132,0-4-172,0 8-587,0-3 21,0 5 40,5 0 1,2 0 63,4 0 0,4 4-76,1 0 0,3 3-41,-4-3 0,5 4-65,-1-4 1,3 5-15,1-2 0,-2 0 100,-2 0 1,3-4 57,-3 0 0,1 3 20,-1-3 0,1 1 64,-4-4 0,3 0-56,-4 0 1,0 0 8,-3 0 0,-1 0 45,0 0 172,1 0-25,-1-5-160,1-1 1,-5-4-5,1 2-260,-6-2-417,4 3-179,-6-4-617,0 5 468,0 1 637,0 5 1,-6 0 0,0 0 0</inkml:trace>
  <inkml:trace contextRef="#ctx0" brushRef="#br0" timeOffset="190694.72">15920 15775 7894,'-11'0'-313,"-1"-1"-390,1-3 364,-1 3 268,1-9 0,1 7 893,2-4-266,-2 4-4,9-7-99,-9 4-120,3-6 1,-4 2-148,-1 3 0,5 0 199,-1 3-124,1 3 0,-5-4-51,1 5 1,3 0-192,0 0 0,1 0 133,-5 0 0,0 5-131,-3 3 1,2-2 71,-2 2 0,-2-1 49,2 5 0,0 0-63,3 4 0,2-4-5,2 4 1,0-2-16,4 1 1,-4-2-12,4 2 0,1-3-148,3 0 1,1-1 117,3 1 1,2-1-163,5 1 1,2-1 30,2 0 0,-1 1 24,5-1 0,0 1 70,4-1 0,1-3 1,3-1 0,-3 1 31,3 3 1,-3 1-25,-1-1 1,-2 1 17,-2-1 1,2 4-5,-6 0 0,-1 2 8,-7-2 1,2-1-65,-5 5 1,0 0-8,-4 4 0,0-4 55,0 0 1,-9-5-7,-2 1 0,-7 2 49,3-2 0,-7 0 117,-1-3 1,-1-5 36,-6 1 0,3 0-102,-4 3 1,1-1 208,-4-2 1,1 1-43,2-6 1,0 1-116,4-4 1,2 0-144,6 0 0,2-1-223,6-3 0,4-2-125,3-6 1,3 1-490,1 0 0,5 3-311,3 0 1,3 1 68,5-5 1080,1 1 0,6-1 0,0 1 0</inkml:trace>
  <inkml:trace contextRef="#ctx0" brushRef="#br0" timeOffset="190697.72">16605 15935 7902,'-11'0'0,"-1"0"0,1 0-30,0 0-58,4 0 591,2-5 981,0 4-583,4-4-368,-4 5 467,5 0-811,5 0 1,1 0-10,6 0 0,-1 0-97,0 0 0,1 0 81,-1 0 0,4 0-125,1 0 0,3-1-52,-4-3 1,4 3 23,-4-3 0,0 3-99,-3 1 1,-1 5-14,1 2 1,-5 3-54,1 2 1,-2-1 145,2 1 0,2-5-94,-2 1 0,3-2 43,4 2 1,-2-3-18,2-5 1,2 0-72,-2 0 1,4 0 104,-4 0 1,0-1 66,-3-3 1,-1 1-26,1-4 1,-1 3 8,1-4 0,-5 4 0,1-3 0,-2 3 12,2-4 1,2 2 80,-2-2 1,-2-2-60,1 3 1,1-2 0,4 1 0,-5-2-3,1 2-119,-1-2-32,5-1 0,-6 3-533,-2 1 69,2 4 57,-4-2 0,3 10-279,-5 3 0,-2 2 285,-1 1 0,0 1 511,-5-1 0,1 6 0,-5 0 0</inkml:trace>
  <inkml:trace contextRef="#ctx0" brushRef="#br0" timeOffset="190698.72">16685 16232 7960,'-6'0'737,"-3"-5"-709,5-2 0,-3 0-64,3 0 1,0 3 1385,4-4-436,0 1 58,0-5-266,0 1-465,0 4 1,1 2-57,3 5 0,-1-3-89,4-1 0,1 0 42,3 4 0,4 0-166,1 0 1,3 0-145,-4 0 1,5 0 97,-1 0 1,-1 4 22,1 0 0,0-1 57,4-3 1,0 0-135,0 0 0,-2 0 114,-2 0 1,3 0 27,-3 0 1,-1 0-25,1 0 0,-5 0 4,1 0 1,1-3-40,0-1 1,-1-4 54,-4 4 0,-3-1-208,-1 1 112,-4 3 0,2-5-365,-5 2 19,0 3 77,0-4 0,-1 5-489,-3 0-487,3-5-197,-9 3 1528,8-3 0,-3 5 0,5 0 0</inkml:trace>
  <inkml:trace contextRef="#ctx0" brushRef="#br0" timeOffset="190699.72">17587 15684 7985,'-17'-6'0,"0"-4"311,6 3 130,4 1 1,1 0 1065,2 2-1010,3 2 1,-4 2-127,5 8 0,0 4-94,0 3 0,0 6 132,0 6 1,1 5-173,3-2 1,-3 7 14,3 1 0,1 5-84,-1-1 1,4-1-121,-5 1 0,2-6-4,-1 2 0,-2-6 118,1-1 1,2-6-343,-1 2 0,1-7 17,-1-1 0,-3-5-96,3 1 0,-1-3-254,1-5-200,-3 3-236,4-8-596,-5 3 416,0-5 0,1-5 105,3-3 1024,-3-2 0,4-7 0,-5 0 0</inkml:trace>
  <inkml:trace contextRef="#ctx0" brushRef="#br0" timeOffset="190700.72">17725 15696 8019,'0'-12'1026,"10"1"1,1 3-710,8 0 0,-1 6 111,-3-2 0,0-1-105,8 1 0,-6 0-23,6 4 1,-3 0-12,3 0 1,-2 0-15,-2 0 0,2 0-146,-6 0 0,0 0 114,-4 0 0,1 4-162,-1 0-70,1 0 1,-5 0-111,1-1 0,-6 3 136,2-3-70,-2-1 0,-2 8 17,0-3 0,0 0-86,0 0 0,-2 2 41,-2 6 0,2-1 71,-6 5 0,2 0 38,-2 4 1,-4 5-36,4 3 0,-8 2 2,4 1 1,-1 4-1,6 0 0,-3 0-1,2-4 1,3-1-138,1-2 0,-1-1 123,1-7 0,0 3-99,4-7 1,0-3 69,0-1 0,4-6 57,0-1-116,5-1 20,-8 0-441,9-2-647,-8-5 676,3 0 0,-1-1-165,-1-3 0,2 1-1310,-1-4 1955,-2 4 0,8-12 0,-4 2 0</inkml:trace>
  <inkml:trace contextRef="#ctx0" brushRef="#br0" timeOffset="190701.72">18216 16244 8432,'-7'-2'2049,"3"-1"-1620,3 1 1068,1-3 88,0 5-1956,5 0-1405,-3 0 1417,8 0 1,-9-1-2534,3-3 2892,2 3 0,0-9 0,6 3 0</inkml:trace>
  <inkml:trace contextRef="#ctx0" brushRef="#br0" timeOffset="190702.72">18455 15730 7871,'-6'-12'343,"1"1"0,5 0-10,0-1 0,0 4-71,0 1 1,4 3 15,0-4 0,5 6 100,-2-2 1,3-1-113,2 1 1,-1 0-40,1 4 0,-1 0-129,0 0 1,2 0 114,2 0 1,-2 0-141,2 0 0,2 0 5,-2 0 0,0 0-146,-3 0 0,3 4 71,0 0 0,0 0 42,-3-4 0,-1 0-138,1 0 190,-6 0-167,4 0 0,-9 1 87,3 3 96,-3 2 0,-2 6-61,-3-1 0,2 6-2,-6 2 0,1 2 1,-5 2 0,-3 5 2,0 2 0,-1 3-8,5 2 0,-4-1 10,0 0 1,-1 0-125,5 1 0,1-2 103,2-3 1,-1-2-174,5-5 1,1-1-2,3-3 1,0-3-124,0-5 0,0 1 66,0-1 0,0-3-149,0 0 1,1-6-45,3 2 0,-2-3 73,6-1 0,-4 0-488,3 0 0,-3-1 805,4-3 0,-1-2 0,5-6 0</inkml:trace>
  <inkml:trace contextRef="#ctx0" brushRef="#br0" timeOffset="190703.72">19026 15673 7888,'-11'-5'0,"0"-2"0,4 0 171,3-1 0,2 5 577,-2 0-256,3 1 0,-9 4 458,2 1 0,2 4-484,-2 4 0,1 6-168,-5 2 1,2 4-138,2 3 0,-1 0 54,6 4 0,-1-4-96,4 0 0,0-2 2,0-1 0,1-1-162,3-3 1,4-4-33,7-7 0,-1 0-116,5-4 0,-1 0 1,1-4 1,2-1 63,-2-3 1,3-2-8,1-6 0,-1-3 58,1 0 1,-4-2 59,0 2 1,-5 1 15,2-5 1,-5 1 10,-3-1 1,-3-2-35,-5 2 0,0-3 0,0-1 0,-2 0-393,-1 1 1,-4 0 163,-4 3 0,-4-1-489,-1 4 0,-4 6 302,1 6 1,1 3-306,-1 1 1,4 1 256,-4 3 1,4 4 76,-4 7 0,5-1 407,-2 5 0,4 0 0,0 4 0,1 0 0</inkml:trace>
  <inkml:trace contextRef="#ctx0" brushRef="#br0" timeOffset="190704.72">18935 15958 7859,'-6'0'1074,"-1"4"-357,4 0 0,0 5-227,-5-2 1,2 5 67,-1 3 0,-4 3-165,4 5 0,-3-1-153,-2 1 1,2 0-115,2 0 0,2 0-168,2 0 1,3-1 35,-3 1 1,3-4 173,1 0 0,5-5-463,3 2 1,2-8 43,1 0 0,6-2-28,2 2 1,2-3 100,2-5 1,0 0 105,0 0 0,1-1 8,3-3 1,-3-4 10,2-7 0,0 1 128,0-5 0,-3 4-104,0-4 1,-1 1 119,-7-1 0,-5-2-7,-6 2 0,-3-3 103,-1-1 1,-5 0-233,-3 0 1,-7 4 9,-4 0 0,-6 7-136,-2 0 1,-8 2 117,0 6 0,-2 0-417,3 4 1,1 2 170,3 2 1,3 2 298,8 5 0,-2 1 0,3-1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5T07:43:09.235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7652 14516 8045,'-4'-8'13,"0"1"0,1 3 186,3-4 0,-4 1 78,0-5 0,0 5-32,4-1 1,0 4 407,0-3-162,0-1-375,5-3 0,0-1 98,3 1 1,2 3 14,-2 0 0,2 2-17,1-1 1,-3-2-31,-1 5 0,5-4-106,3 4 0,0-3 68,-3 3 1,3 0-25,0 4 1,4 0 62,-4 0 1,5 0-134,-5 0 1,4 5-1,-4 3 1,3 2-95,-7 1 1,6 1 97,-10-1 1,5 6-172,-8 2 0,3-1-5,-3 1 0,0-2 46,-4 2 1,0 3-33,0-3 1,-5 1 54,-3-1 0,2-1-157,-2-3 0,1-2 124,-5 2 1,1-3 41,-1-5 1,1 3 17,-1-2 225,1-3-40,0 0 1,3-1-39,0 0 171,6 0-185,-3-4 310,5 0-266,5 0 1,1 0-34,6 0 1,-1 0-10,0 0 0,6 0-19,2 0 0,-1 3-49,1 1 1,0 5 42,4-1 1,-2 2-60,-2 1 0,2 1 40,-6-1 0,4 1-6,-4-1 0,-1 2-33,-6 2 1,-3 3-103,-5 5 1,-2-4-140,-1 0 0,-5 0 71,-7 3 0,-3 1 98,-5 0 1,-1 0 10,-3 0 1,-2-2 43,-5-2 0,3-1-37,1-3 1,5-6 8,-2 3 0,-1-7 28,1 2 1,1-4 15,3 1 0,1-3-131,3-1 1,-1-1 99,5-3 1,1 1-204,6-4 1,-1 3 104,6-4 0,-1 5-508,4-5 0,0 4-71,0-3 0,6 0-255,5 0 0,5-4 383,3 4 1,7-3-486,1-2 1040,0-4 0,1-2 0,-6-5 0</inkml:trace>
  <inkml:trace contextRef="#ctx0" brushRef="#br0" timeOffset="1">8463 14527 8045,'5'-17'0,"-4"0"200,3 6 1,2-5 386,2 1 0,-2-1-109,2 0 0,-6 4-198,2-3 0,1 2 191,-1 1 1,0 1 336,-4 0-573,0-1 1,-5 2-72,-3 2 1,-2 3-123,-1 5 1,-2 0 29,-2 0 0,-3 5-108,-5 3 1,4 2-30,0 2 0,0 3-30,-4 0 1,0 5-19,1-1 1,4 3 29,3 1 0,3-2-97,5-2 1,1 2-56,6-6 0,2 0-83,2-3 1,3-1 165,8 0 0,-1-4-61,5-3 1,0-3 210,4-1 1,-1 0-116,-3 0 1,2-1 114,-2-3 1,2-3-113,-2-4 1,1 1 281,-5 2 0,4-2 85,-3 2 1,-1-2 70,-4-1 0,-3 3-43,-1 1 0,-3 4 433,4-1 9,-6-2-431,3 5 1,-5-3-10,0 8 1,0 2-48,0 5 1,-1 2-60,-3 2 0,2 4-3,-6 8 1,6-2-96,-2 6 1,-1-1 38,1 5 1,-4-1-133,5 0 0,-1 0-163,4 1 0,-4-2 94,0-3 1,0 2-174,4-5 0,0-5 97,0-3 0,0-5-79,0 2-120,5-4-446,-3 0-167,3-6-375,-5-1-677,0-5 1465,0-5 0,0 3-1345,0-6 1903,5 0 0,6-3 0,7-1 0</inkml:trace>
  <inkml:trace contextRef="#ctx0" brushRef="#br0" timeOffset="2">8805 15030 7789,'-7'0'-1649,"-1"0"4442,6 0-1206,-3 0 396,0 0-1379,3 0 1,-4 1 413,2 3-710,3-3-516,-4 4 89,5-5-145,0 0-1261,0 5 1,1-3 176,3 1 1348,-3-1 0,9-7 0,-3-2 0</inkml:trace>
  <inkml:trace contextRef="#ctx0" brushRef="#br0" timeOffset="3">9160 14447 7823,'-7'-11'0,"2"0"464,5-1-46,0 1 193,0-1-194,0 1 538,0-1-505,0 6 1,0 0 290,0 2-508,0 3 0,-1-3 0,-3 8 0,3 2 0,-3 5 0,1 2-11,0 2 0,0 3-89,-5 5 0,2 0 76,-1 0 0,-4-1-223,4 1 0,-3 4-17,-2 0 1,5-1-129,-1-3 1,2 0 70,-2 0 1,2-5-90,2-3 1,3 1-209,-3 0 263,2-1 1,2-4 12,0 1 0,2-6 70,2-2 0,-2-2 19,6 2 1,-4-3 12,3 3 0,-3-3 22,4-1 0,-5 0-1,5 0 0,0 0 17,3 0 0,-3 0-297,-1 0 252,1 0 1,3 0-370,1 0 1,-5 0-584,1 0-565,0 0 533,3 0-112,0 0-144,-4 0 1254,3-5 0,-4-1 0,6-5 0</inkml:trace>
  <inkml:trace contextRef="#ctx0" brushRef="#br0" timeOffset="4">9262 14687 7823,'0'-11'1104,"0"-1"26,0 1-463,-5 5 0,4 2-191,-3 8 1,-1 3-4,1 8 0,-3 3-68,3 5 1,0 1-141,4 3 1,0-3-19,0 3 0,0 1-12,0-2 0,0 1-290,0-4 0,0-1-36,0 1 0,0-4-21,0 0 0,0-5-271,0 2-323,0-4 93,5 0-166,-4-6-1056,4 4 669,-5-9-583,0-1 950,0-6 799,0-5 0,6-6 0,0-1 0</inkml:trace>
  <inkml:trace contextRef="#ctx0" brushRef="#br0" timeOffset="5">9548 14356 7820,'-5'-11'1063,"3"-1"599,-3 6-1055,5 1 0,0 6-64,0 3 0,0 3-227,0 9 1,0 1-52,0 6 1,0 0-99,0 0 1,0 4-14,0-1 0,0 1-128,0-4 1,0 2 131,0-2 1,0 5-246,0-9 1,0 4 8,0-8 0,-3 0-136,-1-3 0,0-1-72,4 0 172,0-4 1,0-1 186,0-2-4,0-3 56,0 4 1,4-6-66,0-3 0,4 2 115,0-6 0,-2 4-105,2-3 1,0 4-34,3-1 0,4-1-35,1 1 1,3 1-3,-4 3 1,4 0 16,-4 0 0,4 0-98,-4 0 0,4 1 14,-3 3 0,3-2 68,-4 6 0,0-1-17,-3 5 1,-5-1 8,1 1 0,-2 3-117,2 0 0,-3 2 51,-5-2 0,0 1-12,0 3 0,-5 3 53,-3-3 1,-3 3-7,-5 0 0,-5 0 72,-6-3 1,-1 1-73,2-4 1,0-1 46,-4-4 0,4 1 3,0-1 1,3-3 17,4-1 1,2-4-30,6 1 0,0-3 11,-1-1 1,5-1-189,-1-3 1,5-2-279,0-6 0,1 1-1318,2-1 0,0 1 877,0-1 1,0-4-154,0-3 1048,0-3 0,0-1 0,0 1 0</inkml:trace>
  <inkml:trace contextRef="#ctx0" brushRef="#br0" timeOffset="6">9456 14367 7921,'-6'-11'-208,"2"0"0,3-1 1022,1 1 0,5 1-120,3 2 1,2-1-53,1 5 0,2-3-190,2 3 1,3-1-22,5 1 1,5 3-45,2-3 1,-1 3 167,2 1 0,-1 0-133,5 0 1,-1 0-163,0 0 1,-3 0 52,-1 0 0,-5 0-81,2 0 1,-7-2-121,-1-1 0,-5 1-55,2-1-349,-4 1-85,0 2-3,-6 0 0,-2-4-1295,-8 1 1,-7-1 86,-8 4 1588,-3 0 0,-11 0 0,-3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4/6/21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35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53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83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8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buckets: 2, 10, 11,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42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02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38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77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59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33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ENGG</a:t>
            </a:r>
            <a:r>
              <a:rPr lang="en-US" sz="2400" b="1" baseline="0"/>
              <a:t> 2780A </a:t>
            </a:r>
            <a:r>
              <a:rPr lang="en-US" sz="2400" b="0" baseline="0"/>
              <a:t>/</a:t>
            </a:r>
            <a:r>
              <a:rPr lang="en-US" sz="2400" b="1" baseline="0"/>
              <a:t> ESTR 2020: </a:t>
            </a:r>
            <a:r>
              <a:rPr lang="en-US" sz="2400" baseline="0"/>
              <a:t>Statistics for Engineers</a:t>
            </a:r>
            <a:endParaRPr lang="en-US" sz="240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Andrej Bogdanov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/>
              <a:t>Spring 2021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9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184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4" r:id="rId3"/>
    <p:sldLayoutId id="2147483657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customXml" Target="../ink/ink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16322"/>
            <a:ext cx="7772400" cy="752332"/>
          </a:xfrm>
        </p:spPr>
        <p:txBody>
          <a:bodyPr/>
          <a:lstStyle/>
          <a:p>
            <a:r>
              <a:rPr lang="en-US" dirty="0"/>
              <a:t>9. Goodness of fit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D22E57-2E8E-B548-9D04-0F14E3D37339}"/>
              </a:ext>
            </a:extLst>
          </p:cNvPr>
          <p:cNvSpPr txBox="1"/>
          <p:nvPr/>
        </p:nvSpPr>
        <p:spPr>
          <a:xfrm>
            <a:off x="3244132" y="93825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FF30C-78B5-034F-8695-D127C6221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Chi-square for continuous PDFs</a:t>
            </a:r>
          </a:p>
        </p:txBody>
      </p:sp>
    </p:spTree>
    <p:extLst>
      <p:ext uri="{BB962C8B-B14F-4D97-AF65-F5344CB8AC3E}">
        <p14:creationId xmlns:p14="http://schemas.microsoft.com/office/powerpoint/2010/main" val="1575414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A685CF-2B20-2D4E-B1EB-74400FB1260C}"/>
              </a:ext>
            </a:extLst>
          </p:cNvPr>
          <p:cNvSpPr txBox="1"/>
          <p:nvPr/>
        </p:nvSpPr>
        <p:spPr>
          <a:xfrm>
            <a:off x="160386" y="244067"/>
            <a:ext cx="6776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Is this a 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Binomial(2, </a:t>
            </a:r>
            <a:r>
              <a:rPr lang="en-US" sz="2800" dirty="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) </a:t>
            </a:r>
            <a:r>
              <a:rPr lang="en-US" sz="2800" dirty="0">
                <a:latin typeface="Franklin Gothic Medium"/>
                <a:cs typeface="Franklin Gothic Medium"/>
              </a:rPr>
              <a:t>random variable?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0FECBD-D01E-2048-AEAE-3ACAD3311D91}"/>
              </a:ext>
            </a:extLst>
          </p:cNvPr>
          <p:cNvSpPr txBox="1"/>
          <p:nvPr/>
        </p:nvSpPr>
        <p:spPr>
          <a:xfrm>
            <a:off x="160386" y="919189"/>
            <a:ext cx="49824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value				0		1		2</a:t>
            </a:r>
          </a:p>
          <a:p>
            <a:r>
              <a:rPr lang="en-US" sz="2400" dirty="0">
                <a:latin typeface="Franklin Gothic Medium"/>
                <a:cs typeface="Franklin Gothic Medium"/>
              </a:rPr>
              <a:t>empirical count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125	225	150</a:t>
            </a:r>
          </a:p>
        </p:txBody>
      </p:sp>
    </p:spTree>
    <p:extLst>
      <p:ext uri="{BB962C8B-B14F-4D97-AF65-F5344CB8AC3E}">
        <p14:creationId xmlns:p14="http://schemas.microsoft.com/office/powerpoint/2010/main" val="3891905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E3606-4C51-8149-BD53-7F940944E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Fisher’s Theorem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392EBE-551A-FE4C-BFBD-6043DDBD809A}"/>
              </a:ext>
            </a:extLst>
          </p:cNvPr>
          <p:cNvSpPr/>
          <p:nvPr/>
        </p:nvSpPr>
        <p:spPr>
          <a:xfrm>
            <a:off x="674914" y="1233692"/>
            <a:ext cx="21050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, …, </a:t>
            </a:r>
            <a:r>
              <a:rPr lang="en-US" sz="3600" i="1" dirty="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i="1" baseline="-25000" dirty="0" err="1">
                <a:latin typeface="Garamond" panose="02020404030301010803" pitchFamily="18" charset="0"/>
                <a:cs typeface="Franklin Gothic Medium"/>
              </a:rPr>
              <a:t>k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4C9A07-B071-7940-8D38-C9861292D090}"/>
              </a:ext>
            </a:extLst>
          </p:cNvPr>
          <p:cNvSpPr/>
          <p:nvPr/>
        </p:nvSpPr>
        <p:spPr>
          <a:xfrm>
            <a:off x="3459409" y="1266351"/>
            <a:ext cx="31021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rPr>
              <a:t>empirical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counts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408A85-1C24-AE46-BDA0-A06F3B13B9A9}"/>
              </a:ext>
            </a:extLst>
          </p:cNvPr>
          <p:cNvSpPr/>
          <p:nvPr/>
        </p:nvSpPr>
        <p:spPr>
          <a:xfrm>
            <a:off x="740232" y="1930377"/>
            <a:ext cx="2778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6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600" dirty="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), …,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600" i="1" baseline="-25000" dirty="0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600" dirty="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)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2DBE06-F86D-134E-ACE0-5D920A3CFBE0}"/>
              </a:ext>
            </a:extLst>
          </p:cNvPr>
          <p:cNvSpPr/>
          <p:nvPr/>
        </p:nvSpPr>
        <p:spPr>
          <a:xfrm>
            <a:off x="3459409" y="2006579"/>
            <a:ext cx="46412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rPr>
              <a:t>hypothesized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frequencies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1E8956-39D9-FC47-A41D-3878B8FD89DB}"/>
              </a:ext>
            </a:extLst>
          </p:cNvPr>
          <p:cNvSpPr/>
          <p:nvPr/>
        </p:nvSpPr>
        <p:spPr>
          <a:xfrm>
            <a:off x="2365171" y="3774377"/>
            <a:ext cx="18998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1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– 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nP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2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endParaRPr lang="en-US" sz="3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588B92-3243-DA4A-918D-7349D8870F71}"/>
              </a:ext>
            </a:extLst>
          </p:cNvPr>
          <p:cNvSpPr/>
          <p:nvPr/>
        </p:nvSpPr>
        <p:spPr>
          <a:xfrm>
            <a:off x="4161879" y="3966051"/>
            <a:ext cx="14927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+ … +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B643C7-B9B8-3F4E-B9FC-F0FD9A8DC025}"/>
              </a:ext>
            </a:extLst>
          </p:cNvPr>
          <p:cNvSpPr/>
          <p:nvPr/>
        </p:nvSpPr>
        <p:spPr>
          <a:xfrm>
            <a:off x="2914474" y="4373409"/>
            <a:ext cx="7056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nP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endParaRPr lang="en-US" sz="32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D0BBA5B-EE75-D042-BCDE-69F2A33C7CE5}"/>
              </a:ext>
            </a:extLst>
          </p:cNvPr>
          <p:cNvCxnSpPr>
            <a:cxnSpLocks/>
          </p:cNvCxnSpPr>
          <p:nvPr/>
        </p:nvCxnSpPr>
        <p:spPr>
          <a:xfrm>
            <a:off x="2452258" y="4361650"/>
            <a:ext cx="1709621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0735C1F8-C351-1F40-A4D0-1A2395A8BA90}"/>
              </a:ext>
            </a:extLst>
          </p:cNvPr>
          <p:cNvSpPr/>
          <p:nvPr/>
        </p:nvSpPr>
        <p:spPr>
          <a:xfrm>
            <a:off x="5707032" y="3717208"/>
            <a:ext cx="19287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– </a:t>
            </a:r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nP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2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endParaRPr lang="en-US" sz="3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D5F6E6-BE27-9E44-858E-E906705E5565}"/>
              </a:ext>
            </a:extLst>
          </p:cNvPr>
          <p:cNvSpPr/>
          <p:nvPr/>
        </p:nvSpPr>
        <p:spPr>
          <a:xfrm>
            <a:off x="6256335" y="4305354"/>
            <a:ext cx="7200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nP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k</a:t>
            </a:r>
            <a:endParaRPr lang="en-US" sz="3200" i="1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3F401E-DAD4-7C45-9302-58A9AD44EF2A}"/>
              </a:ext>
            </a:extLst>
          </p:cNvPr>
          <p:cNvCxnSpPr>
            <a:cxnSpLocks/>
          </p:cNvCxnSpPr>
          <p:nvPr/>
        </p:nvCxnSpPr>
        <p:spPr>
          <a:xfrm>
            <a:off x="5794119" y="4293594"/>
            <a:ext cx="1730881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32793224-2900-3F4F-81D9-99F10656F0A9}"/>
              </a:ext>
            </a:extLst>
          </p:cNvPr>
          <p:cNvSpPr/>
          <p:nvPr/>
        </p:nvSpPr>
        <p:spPr>
          <a:xfrm>
            <a:off x="1349170" y="4027597"/>
            <a:ext cx="10550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 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=</a:t>
            </a:r>
            <a:endParaRPr lang="en-US" sz="36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D6B99A1-581D-0442-8500-6722F6E797A9}"/>
              </a:ext>
            </a:extLst>
          </p:cNvPr>
          <p:cNvSpPr/>
          <p:nvPr/>
        </p:nvSpPr>
        <p:spPr>
          <a:xfrm>
            <a:off x="707575" y="2735923"/>
            <a:ext cx="18742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6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, …,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600" i="1" baseline="-25000" dirty="0">
                <a:latin typeface="Garamond" panose="02020404030301010803" pitchFamily="18" charset="0"/>
                <a:cs typeface="Franklin Gothic Medium"/>
              </a:rPr>
              <a:t>k</a:t>
            </a:r>
            <a:endParaRPr lang="en-US" sz="36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1288F5B-FB9C-744A-9363-0357CC1C6CA5}"/>
              </a:ext>
            </a:extLst>
          </p:cNvPr>
          <p:cNvSpPr/>
          <p:nvPr/>
        </p:nvSpPr>
        <p:spPr>
          <a:xfrm>
            <a:off x="3448524" y="2790353"/>
            <a:ext cx="45993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max likelihood estimates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AB7FA7-19A0-0242-8DB8-4513984C3292}"/>
              </a:ext>
            </a:extLst>
          </p:cNvPr>
          <p:cNvSpPr txBox="1"/>
          <p:nvPr/>
        </p:nvSpPr>
        <p:spPr>
          <a:xfrm>
            <a:off x="783776" y="265352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BFCB99-B266-1840-9184-EB108BC50885}"/>
              </a:ext>
            </a:extLst>
          </p:cNvPr>
          <p:cNvSpPr txBox="1"/>
          <p:nvPr/>
        </p:nvSpPr>
        <p:spPr>
          <a:xfrm>
            <a:off x="2057400" y="264284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06E2C0-6371-BA40-9FB9-20FD8C983606}"/>
              </a:ext>
            </a:extLst>
          </p:cNvPr>
          <p:cNvSpPr txBox="1"/>
          <p:nvPr/>
        </p:nvSpPr>
        <p:spPr>
          <a:xfrm>
            <a:off x="3529467" y="367879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20CE04-1024-CD49-AAC4-D6F108288DF7}"/>
              </a:ext>
            </a:extLst>
          </p:cNvPr>
          <p:cNvSpPr txBox="1"/>
          <p:nvPr/>
        </p:nvSpPr>
        <p:spPr>
          <a:xfrm>
            <a:off x="3146048" y="42929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CA5651-349F-C745-B912-B56299769A3F}"/>
              </a:ext>
            </a:extLst>
          </p:cNvPr>
          <p:cNvSpPr txBox="1"/>
          <p:nvPr/>
        </p:nvSpPr>
        <p:spPr>
          <a:xfrm>
            <a:off x="6884942" y="359812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FFF202-D1BC-5744-AE2E-F48083207F1E}"/>
              </a:ext>
            </a:extLst>
          </p:cNvPr>
          <p:cNvSpPr txBox="1"/>
          <p:nvPr/>
        </p:nvSpPr>
        <p:spPr>
          <a:xfrm>
            <a:off x="6501523" y="421226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5B3FEFD-6968-F941-8C64-6C0C84AEABDE}"/>
              </a:ext>
            </a:extLst>
          </p:cNvPr>
          <p:cNvSpPr/>
          <p:nvPr/>
        </p:nvSpPr>
        <p:spPr>
          <a:xfrm>
            <a:off x="2405998" y="5266098"/>
            <a:ext cx="4323620" cy="646331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lim</a:t>
            </a:r>
            <a:r>
              <a:rPr lang="en-US" sz="3600" i="1" baseline="-25000" dirty="0">
                <a:latin typeface="Garamond" panose="02020404030301010803" pitchFamily="18" charset="0"/>
                <a:cs typeface="Franklin Gothic Medium"/>
              </a:rPr>
              <a:t>n → ∞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= </a:t>
            </a:r>
            <a:r>
              <a:rPr lang="en-US" sz="3600" dirty="0">
                <a:latin typeface="Symbol" pitchFamily="2" charset="2"/>
                <a:cs typeface="Franklin Gothic Medium"/>
              </a:rPr>
              <a:t>c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– 2)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80996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A685CF-2B20-2D4E-B1EB-74400FB1260C}"/>
              </a:ext>
            </a:extLst>
          </p:cNvPr>
          <p:cNvSpPr txBox="1"/>
          <p:nvPr/>
        </p:nvSpPr>
        <p:spPr>
          <a:xfrm>
            <a:off x="160386" y="244067"/>
            <a:ext cx="6776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Is this a 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Binomial(2, </a:t>
            </a:r>
            <a:r>
              <a:rPr lang="en-US" sz="2800" dirty="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) </a:t>
            </a:r>
            <a:r>
              <a:rPr lang="en-US" sz="2800" dirty="0">
                <a:latin typeface="Franklin Gothic Medium"/>
                <a:cs typeface="Franklin Gothic Medium"/>
              </a:rPr>
              <a:t>random variable?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0FECBD-D01E-2048-AEAE-3ACAD3311D91}"/>
              </a:ext>
            </a:extLst>
          </p:cNvPr>
          <p:cNvSpPr txBox="1"/>
          <p:nvPr/>
        </p:nvSpPr>
        <p:spPr>
          <a:xfrm>
            <a:off x="160386" y="919189"/>
            <a:ext cx="49824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value				0		1		2</a:t>
            </a:r>
          </a:p>
          <a:p>
            <a:r>
              <a:rPr lang="en-US" sz="2400" dirty="0">
                <a:latin typeface="Franklin Gothic Medium"/>
                <a:cs typeface="Franklin Gothic Medium"/>
              </a:rPr>
              <a:t>empirical count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125	225	150</a:t>
            </a:r>
          </a:p>
        </p:txBody>
      </p:sp>
    </p:spTree>
    <p:extLst>
      <p:ext uri="{BB962C8B-B14F-4D97-AF65-F5344CB8AC3E}">
        <p14:creationId xmlns:p14="http://schemas.microsoft.com/office/powerpoint/2010/main" val="3023698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E3606-4C51-8149-BD53-7F940944E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Fisher’s Theorem with multiple parameters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408A85-1C24-AE46-BDA0-A06F3B13B9A9}"/>
              </a:ext>
            </a:extLst>
          </p:cNvPr>
          <p:cNvSpPr/>
          <p:nvPr/>
        </p:nvSpPr>
        <p:spPr>
          <a:xfrm>
            <a:off x="740232" y="1201035"/>
            <a:ext cx="2778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6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600" b="1" dirty="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), …,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600" i="1" baseline="-25000" dirty="0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600" b="1" dirty="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)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2DBE06-F86D-134E-ACE0-5D920A3CFBE0}"/>
              </a:ext>
            </a:extLst>
          </p:cNvPr>
          <p:cNvSpPr/>
          <p:nvPr/>
        </p:nvSpPr>
        <p:spPr>
          <a:xfrm>
            <a:off x="3709780" y="1277237"/>
            <a:ext cx="46412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rPr>
              <a:t>hypothesized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frequencies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1E8956-39D9-FC47-A41D-3878B8FD89DB}"/>
              </a:ext>
            </a:extLst>
          </p:cNvPr>
          <p:cNvSpPr/>
          <p:nvPr/>
        </p:nvSpPr>
        <p:spPr>
          <a:xfrm>
            <a:off x="2379024" y="3211290"/>
            <a:ext cx="18998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1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– 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nP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2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endParaRPr lang="en-US" sz="3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588B92-3243-DA4A-918D-7349D8870F71}"/>
              </a:ext>
            </a:extLst>
          </p:cNvPr>
          <p:cNvSpPr/>
          <p:nvPr/>
        </p:nvSpPr>
        <p:spPr>
          <a:xfrm>
            <a:off x="4175732" y="3402964"/>
            <a:ext cx="14927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+ … +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B643C7-B9B8-3F4E-B9FC-F0FD9A8DC025}"/>
              </a:ext>
            </a:extLst>
          </p:cNvPr>
          <p:cNvSpPr/>
          <p:nvPr/>
        </p:nvSpPr>
        <p:spPr>
          <a:xfrm>
            <a:off x="2914474" y="3810322"/>
            <a:ext cx="7056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nP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endParaRPr lang="en-US" sz="32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D0BBA5B-EE75-D042-BCDE-69F2A33C7CE5}"/>
              </a:ext>
            </a:extLst>
          </p:cNvPr>
          <p:cNvCxnSpPr>
            <a:cxnSpLocks/>
          </p:cNvCxnSpPr>
          <p:nvPr/>
        </p:nvCxnSpPr>
        <p:spPr>
          <a:xfrm>
            <a:off x="2466111" y="3798563"/>
            <a:ext cx="1709621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0735C1F8-C351-1F40-A4D0-1A2395A8BA90}"/>
              </a:ext>
            </a:extLst>
          </p:cNvPr>
          <p:cNvSpPr/>
          <p:nvPr/>
        </p:nvSpPr>
        <p:spPr>
          <a:xfrm>
            <a:off x="5720885" y="3154121"/>
            <a:ext cx="19287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– </a:t>
            </a:r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nP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2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endParaRPr lang="en-US" sz="3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D5F6E6-BE27-9E44-858E-E906705E5565}"/>
              </a:ext>
            </a:extLst>
          </p:cNvPr>
          <p:cNvSpPr/>
          <p:nvPr/>
        </p:nvSpPr>
        <p:spPr>
          <a:xfrm>
            <a:off x="6270188" y="3742267"/>
            <a:ext cx="7200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nP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k</a:t>
            </a:r>
            <a:endParaRPr lang="en-US" sz="3200" i="1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3F401E-DAD4-7C45-9302-58A9AD44EF2A}"/>
              </a:ext>
            </a:extLst>
          </p:cNvPr>
          <p:cNvCxnSpPr>
            <a:cxnSpLocks/>
          </p:cNvCxnSpPr>
          <p:nvPr/>
        </p:nvCxnSpPr>
        <p:spPr>
          <a:xfrm>
            <a:off x="5807972" y="3730507"/>
            <a:ext cx="1730881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32793224-2900-3F4F-81D9-99F10656F0A9}"/>
              </a:ext>
            </a:extLst>
          </p:cNvPr>
          <p:cNvSpPr/>
          <p:nvPr/>
        </p:nvSpPr>
        <p:spPr>
          <a:xfrm>
            <a:off x="1363023" y="3464510"/>
            <a:ext cx="10550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 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=</a:t>
            </a:r>
            <a:endParaRPr lang="en-US" sz="36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06E2C0-6371-BA40-9FB9-20FD8C983606}"/>
              </a:ext>
            </a:extLst>
          </p:cNvPr>
          <p:cNvSpPr txBox="1"/>
          <p:nvPr/>
        </p:nvSpPr>
        <p:spPr>
          <a:xfrm>
            <a:off x="3543320" y="311570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20CE04-1024-CD49-AAC4-D6F108288DF7}"/>
              </a:ext>
            </a:extLst>
          </p:cNvPr>
          <p:cNvSpPr txBox="1"/>
          <p:nvPr/>
        </p:nvSpPr>
        <p:spPr>
          <a:xfrm>
            <a:off x="3159901" y="372984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CA5651-349F-C745-B912-B56299769A3F}"/>
              </a:ext>
            </a:extLst>
          </p:cNvPr>
          <p:cNvSpPr txBox="1"/>
          <p:nvPr/>
        </p:nvSpPr>
        <p:spPr>
          <a:xfrm>
            <a:off x="6898795" y="305680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FFF202-D1BC-5744-AE2E-F48083207F1E}"/>
              </a:ext>
            </a:extLst>
          </p:cNvPr>
          <p:cNvSpPr txBox="1"/>
          <p:nvPr/>
        </p:nvSpPr>
        <p:spPr>
          <a:xfrm>
            <a:off x="6515376" y="364917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5B3FEFD-6968-F941-8C64-6C0C84AEABDE}"/>
              </a:ext>
            </a:extLst>
          </p:cNvPr>
          <p:cNvSpPr/>
          <p:nvPr/>
        </p:nvSpPr>
        <p:spPr>
          <a:xfrm>
            <a:off x="2111830" y="4941113"/>
            <a:ext cx="4927952" cy="646331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lim</a:t>
            </a:r>
            <a:r>
              <a:rPr lang="en-US" sz="3600" i="1" baseline="-25000" dirty="0">
                <a:latin typeface="Garamond" panose="02020404030301010803" pitchFamily="18" charset="0"/>
                <a:cs typeface="Franklin Gothic Medium"/>
              </a:rPr>
              <a:t>n → ∞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= </a:t>
            </a:r>
            <a:r>
              <a:rPr lang="en-US" sz="3600" dirty="0">
                <a:latin typeface="Symbol" pitchFamily="2" charset="2"/>
                <a:cs typeface="Franklin Gothic Medium"/>
              </a:rPr>
              <a:t>c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– 1 –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s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)</a:t>
            </a:r>
            <a:endParaRPr lang="en-US" sz="36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C7D1AA6-0F4A-8B48-9778-1B04E1A0FBEE}"/>
              </a:ext>
            </a:extLst>
          </p:cNvPr>
          <p:cNvSpPr/>
          <p:nvPr/>
        </p:nvSpPr>
        <p:spPr>
          <a:xfrm>
            <a:off x="659827" y="2026332"/>
            <a:ext cx="29722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600" b="1" dirty="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= (</a:t>
            </a:r>
            <a:r>
              <a:rPr lang="en-US" sz="3600" dirty="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600" baseline="-25000" dirty="0">
                <a:solidFill>
                  <a:schemeClr val="accent1"/>
                </a:solidFill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, …, </a:t>
            </a:r>
            <a:r>
              <a:rPr lang="en-US" sz="3600" dirty="0" err="1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600" i="1" baseline="-25000" dirty="0" err="1">
                <a:solidFill>
                  <a:schemeClr val="accent1"/>
                </a:solidFill>
                <a:latin typeface="Garamond" panose="02020404030301010803" pitchFamily="18" charset="0"/>
                <a:cs typeface="Franklin Gothic Medium"/>
              </a:rPr>
              <a:t>s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600" b="1" dirty="0">
                <a:latin typeface="Symbol" pitchFamily="2" charset="2"/>
                <a:cs typeface="Franklin Gothic Medium"/>
              </a:rPr>
              <a:t> </a:t>
            </a:r>
            <a:endParaRPr lang="en-US" baseline="-250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0D0FAF-D9EF-6746-94E3-A27992E8CC0D}"/>
              </a:ext>
            </a:extLst>
          </p:cNvPr>
          <p:cNvSpPr/>
          <p:nvPr/>
        </p:nvSpPr>
        <p:spPr>
          <a:xfrm>
            <a:off x="3709780" y="2085866"/>
            <a:ext cx="22236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569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138CCD-ECFB-B34A-8575-EEE8FCD7589E}"/>
              </a:ext>
            </a:extLst>
          </p:cNvPr>
          <p:cNvSpPr txBox="1"/>
          <p:nvPr/>
        </p:nvSpPr>
        <p:spPr>
          <a:xfrm>
            <a:off x="160386" y="178751"/>
            <a:ext cx="6776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How do you like your drink?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3590164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E3606-4C51-8149-BD53-7F940944E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chi-square test for independence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1E8956-39D9-FC47-A41D-3878B8FD89DB}"/>
              </a:ext>
            </a:extLst>
          </p:cNvPr>
          <p:cNvSpPr/>
          <p:nvPr/>
        </p:nvSpPr>
        <p:spPr>
          <a:xfrm>
            <a:off x="4273139" y="4027719"/>
            <a:ext cx="21932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ij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– </a:t>
            </a:r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nP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i</a:t>
            </a:r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Q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j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2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endParaRPr lang="en-US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B643C7-B9B8-3F4E-B9FC-F0FD9A8DC025}"/>
              </a:ext>
            </a:extLst>
          </p:cNvPr>
          <p:cNvSpPr/>
          <p:nvPr/>
        </p:nvSpPr>
        <p:spPr>
          <a:xfrm>
            <a:off x="4808589" y="4626751"/>
            <a:ext cx="9797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nP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i</a:t>
            </a:r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Q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j</a:t>
            </a:r>
            <a:endParaRPr lang="en-US" sz="32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D0BBA5B-EE75-D042-BCDE-69F2A33C7CE5}"/>
              </a:ext>
            </a:extLst>
          </p:cNvPr>
          <p:cNvCxnSpPr>
            <a:cxnSpLocks/>
          </p:cNvCxnSpPr>
          <p:nvPr/>
        </p:nvCxnSpPr>
        <p:spPr>
          <a:xfrm>
            <a:off x="4360226" y="4614992"/>
            <a:ext cx="1709621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32793224-2900-3F4F-81D9-99F10656F0A9}"/>
              </a:ext>
            </a:extLst>
          </p:cNvPr>
          <p:cNvSpPr/>
          <p:nvPr/>
        </p:nvSpPr>
        <p:spPr>
          <a:xfrm>
            <a:off x="2560452" y="4280939"/>
            <a:ext cx="10550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 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=</a:t>
            </a:r>
            <a:endParaRPr lang="en-US" sz="3600" dirty="0">
              <a:latin typeface="Symbol" pitchFamily="2" charset="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06E2C0-6371-BA40-9FB9-20FD8C983606}"/>
              </a:ext>
            </a:extLst>
          </p:cNvPr>
          <p:cNvSpPr txBox="1"/>
          <p:nvPr/>
        </p:nvSpPr>
        <p:spPr>
          <a:xfrm>
            <a:off x="5437435" y="39321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20CE04-1024-CD49-AAC4-D6F108288DF7}"/>
              </a:ext>
            </a:extLst>
          </p:cNvPr>
          <p:cNvSpPr txBox="1"/>
          <p:nvPr/>
        </p:nvSpPr>
        <p:spPr>
          <a:xfrm>
            <a:off x="5369753" y="453904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5B3FEFD-6968-F941-8C64-6C0C84AEABDE}"/>
              </a:ext>
            </a:extLst>
          </p:cNvPr>
          <p:cNvSpPr/>
          <p:nvPr/>
        </p:nvSpPr>
        <p:spPr>
          <a:xfrm>
            <a:off x="1831506" y="5628192"/>
            <a:ext cx="5480988" cy="646331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lim</a:t>
            </a:r>
            <a:r>
              <a:rPr lang="en-US" sz="3600" i="1" baseline="-25000" dirty="0">
                <a:latin typeface="Garamond" panose="02020404030301010803" pitchFamily="18" charset="0"/>
                <a:cs typeface="Franklin Gothic Medium"/>
              </a:rPr>
              <a:t>n → ∞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= </a:t>
            </a:r>
            <a:r>
              <a:rPr lang="en-US" sz="3600" dirty="0">
                <a:latin typeface="Symbol" pitchFamily="2" charset="2"/>
                <a:cs typeface="Franklin Gothic Medium"/>
              </a:rPr>
              <a:t>c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((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r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– 1)(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c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– 1))</a:t>
            </a:r>
            <a:endParaRPr lang="en-US" sz="3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B665045-A3B9-564A-A20A-84150DBD3041}"/>
              </a:ext>
            </a:extLst>
          </p:cNvPr>
          <p:cNvSpPr txBox="1"/>
          <p:nvPr/>
        </p:nvSpPr>
        <p:spPr>
          <a:xfrm>
            <a:off x="5764006" y="39212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6ACA9A6-E44E-7944-BFB4-03CA23D73C4E}"/>
              </a:ext>
            </a:extLst>
          </p:cNvPr>
          <p:cNvSpPr txBox="1"/>
          <p:nvPr/>
        </p:nvSpPr>
        <p:spPr>
          <a:xfrm>
            <a:off x="5045759" y="453905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642A40-38FD-C540-9E26-770EC661CA22}"/>
              </a:ext>
            </a:extLst>
          </p:cNvPr>
          <p:cNvSpPr/>
          <p:nvPr/>
        </p:nvSpPr>
        <p:spPr>
          <a:xfrm>
            <a:off x="3566793" y="4096399"/>
            <a:ext cx="7152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err="1">
                <a:latin typeface="Symbol" pitchFamily="2" charset="2"/>
                <a:cs typeface="Franklin Gothic Medium"/>
              </a:rPr>
              <a:t>S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ij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6757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0BF95D-FE5F-874C-9838-5099205BECD9}"/>
              </a:ext>
            </a:extLst>
          </p:cNvPr>
          <p:cNvSpPr txBox="1"/>
          <p:nvPr/>
        </p:nvSpPr>
        <p:spPr>
          <a:xfrm>
            <a:off x="331076" y="208052"/>
            <a:ext cx="4167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Are ENGG scores </a:t>
            </a:r>
            <a:r>
              <a:rPr lang="en-US" sz="28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normal</a:t>
            </a:r>
            <a:r>
              <a:rPr lang="en-US" sz="2800" dirty="0">
                <a:latin typeface="Franklin Gothic Medium"/>
                <a:cs typeface="Franklin Gothic Medium"/>
              </a:rPr>
              <a:t>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548FA1-7B27-C841-8353-598691523115}"/>
              </a:ext>
            </a:extLst>
          </p:cNvPr>
          <p:cNvSpPr/>
          <p:nvPr/>
        </p:nvSpPr>
        <p:spPr>
          <a:xfrm>
            <a:off x="4645152" y="135791"/>
            <a:ext cx="4572000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/>
              <a:t>80	74	70	77	70	73	74	67	66	76</a:t>
            </a:r>
          </a:p>
          <a:p>
            <a:r>
              <a:rPr lang="en-US" sz="1600" dirty="0"/>
              <a:t>69	66	62	66	64	51	48	64	64	54</a:t>
            </a:r>
          </a:p>
          <a:p>
            <a:r>
              <a:rPr lang="en-US" sz="1600" dirty="0"/>
              <a:t>47	71	63	57	56	54	59	57	41	52</a:t>
            </a:r>
          </a:p>
          <a:p>
            <a:r>
              <a:rPr lang="en-US" sz="1600" dirty="0"/>
              <a:t>54	35	38	47	33	48	48	40	44	59</a:t>
            </a:r>
          </a:p>
          <a:p>
            <a:r>
              <a:rPr lang="en-US" sz="1600" dirty="0"/>
              <a:t>32	48	57	48	38	51	56	53	56	47</a:t>
            </a:r>
          </a:p>
          <a:p>
            <a:r>
              <a:rPr lang="en-US" sz="1600" dirty="0"/>
              <a:t>44	39	52	40	43	43	53	39	33	41</a:t>
            </a:r>
          </a:p>
          <a:p>
            <a:pPr marL="342900" indent="-342900">
              <a:buAutoNum type="arabicPlain" startAt="47"/>
            </a:pPr>
            <a:r>
              <a:rPr lang="en-US" sz="1600" dirty="0"/>
              <a:t>	29	39	40	44	45	26	34	34	35</a:t>
            </a:r>
          </a:p>
          <a:p>
            <a:pPr marL="342900" indent="-342900">
              <a:buAutoNum type="arabicPlain" startAt="47"/>
            </a:pPr>
            <a:r>
              <a:rPr lang="en-US" sz="1600" dirty="0"/>
              <a:t>	44	33	37	37	15	44	37	34	24</a:t>
            </a:r>
          </a:p>
          <a:p>
            <a:r>
              <a:rPr lang="en-US" sz="1600" dirty="0"/>
              <a:t>24	23	28	35	36	36	30	31	30	36</a:t>
            </a:r>
          </a:p>
          <a:p>
            <a:r>
              <a:rPr lang="en-US" sz="1600" dirty="0"/>
              <a:t>29	37	23	26	26	18	27	38	38	27</a:t>
            </a:r>
          </a:p>
          <a:p>
            <a:r>
              <a:rPr lang="en-US" sz="1600" dirty="0"/>
              <a:t>36	28	26	24	16	34	27	20	28	16</a:t>
            </a:r>
          </a:p>
          <a:p>
            <a:r>
              <a:rPr lang="en-US" sz="1600" dirty="0"/>
              <a:t>9	16	25	16	14	10	16	34	20	6</a:t>
            </a:r>
          </a:p>
          <a:p>
            <a:r>
              <a:rPr lang="en-US" sz="1600" dirty="0"/>
              <a:t>22	22	6	30	26	12	4	13	13	15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BE29C3-AA40-604E-B726-F67D1BCAC425}"/>
              </a:ext>
            </a:extLst>
          </p:cNvPr>
          <p:cNvSpPr/>
          <p:nvPr/>
        </p:nvSpPr>
        <p:spPr>
          <a:xfrm>
            <a:off x="5974080" y="922858"/>
            <a:ext cx="1767839" cy="1710613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0000"/>
              </a:highlight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2EEDEB4-0B1D-6D4C-9EED-AE4B2EFA4A34}"/>
                  </a:ext>
                </a:extLst>
              </p14:cNvPr>
              <p14:cNvContentPartPr/>
              <p14:nvPr/>
            </p14:nvContentPartPr>
            <p14:xfrm>
              <a:off x="6071713" y="1134072"/>
              <a:ext cx="1464840" cy="11826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2EEDEB4-0B1D-6D4C-9EED-AE4B2EFA4A3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55513" y="1118232"/>
                <a:ext cx="1496880" cy="12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0ED61EE-7C42-894F-8D3F-52AFC2A68F27}"/>
                  </a:ext>
                </a:extLst>
              </p14:cNvPr>
              <p14:cNvContentPartPr/>
              <p14:nvPr/>
            </p14:nvContentPartPr>
            <p14:xfrm>
              <a:off x="6803736" y="1507089"/>
              <a:ext cx="863280" cy="3250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0ED61EE-7C42-894F-8D3F-52AFC2A68F2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787536" y="1490889"/>
                <a:ext cx="895680" cy="35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6900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E3606-4C51-8149-BD53-7F940944E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Chernoff-Lehmann theorem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5B3FEFD-6968-F941-8C64-6C0C84AEABDE}"/>
              </a:ext>
            </a:extLst>
          </p:cNvPr>
          <p:cNvSpPr/>
          <p:nvPr/>
        </p:nvSpPr>
        <p:spPr>
          <a:xfrm>
            <a:off x="1070080" y="5364230"/>
            <a:ext cx="7003840" cy="646331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3600" dirty="0">
                <a:latin typeface="Symbol" pitchFamily="2" charset="2"/>
                <a:cs typeface="Franklin Gothic Medium"/>
              </a:rPr>
              <a:t>c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– 1 –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s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) ≤ lim</a:t>
            </a:r>
            <a:r>
              <a:rPr lang="en-US" sz="3600" i="1" baseline="-25000" dirty="0">
                <a:latin typeface="Garamond" panose="02020404030301010803" pitchFamily="18" charset="0"/>
                <a:cs typeface="Franklin Gothic Medium"/>
              </a:rPr>
              <a:t>n → ∞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≤ </a:t>
            </a:r>
            <a:r>
              <a:rPr lang="en-US" sz="3600" dirty="0">
                <a:latin typeface="Symbol" pitchFamily="2" charset="2"/>
                <a:cs typeface="Franklin Gothic Medium"/>
              </a:rPr>
              <a:t>c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– 1)</a:t>
            </a:r>
            <a:endParaRPr lang="en-US" sz="3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50B5F6-3D02-3F4F-9287-7AE378061548}"/>
              </a:ext>
            </a:extLst>
          </p:cNvPr>
          <p:cNvSpPr/>
          <p:nvPr/>
        </p:nvSpPr>
        <p:spPr>
          <a:xfrm>
            <a:off x="477229" y="1305862"/>
            <a:ext cx="46285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  <a:cs typeface="Franklin Gothic Medium"/>
              </a:rPr>
              <a:t>1. </a:t>
            </a:r>
            <a:r>
              <a:rPr lang="en-US" sz="3200" dirty="0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rPr>
              <a:t>Estimate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s</a:t>
            </a:r>
            <a:r>
              <a:rPr lang="en-US" sz="3200" i="1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parameters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F40532-31C4-A542-81EB-3629A28957B2}"/>
              </a:ext>
            </a:extLst>
          </p:cNvPr>
          <p:cNvSpPr/>
          <p:nvPr/>
        </p:nvSpPr>
        <p:spPr>
          <a:xfrm>
            <a:off x="483869" y="2066789"/>
            <a:ext cx="59672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  <a:cs typeface="Franklin Gothic Medium"/>
              </a:rPr>
              <a:t>2. </a:t>
            </a:r>
            <a:r>
              <a:rPr lang="en-US" sz="3200" dirty="0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rPr>
              <a:t>Set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up 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equiprobable buckets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1E562D0-87AC-3D40-BBE8-0586391E6D7C}"/>
              </a:ext>
            </a:extLst>
          </p:cNvPr>
          <p:cNvSpPr/>
          <p:nvPr/>
        </p:nvSpPr>
        <p:spPr>
          <a:xfrm>
            <a:off x="483869" y="2885047"/>
            <a:ext cx="49301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  <a:cs typeface="Franklin Gothic Medium"/>
              </a:rPr>
              <a:t>3. 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i="1" baseline="-25000" dirty="0">
                <a:latin typeface="Garamond" panose="02020404030301010803" pitchFamily="18" charset="0"/>
                <a:cs typeface="Franklin Gothic Medium"/>
              </a:rPr>
              <a:t>i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 = </a:t>
            </a:r>
            <a:r>
              <a:rPr lang="en-US" sz="3200" dirty="0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rPr>
              <a:t>samples in bucket </a:t>
            </a:r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i</a:t>
            </a:r>
            <a:endParaRPr lang="en-US" i="1" dirty="0">
              <a:latin typeface="Garamond" panose="02020404030301010803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259F737-DE45-0449-95A0-0C7E2FBFCD2A}"/>
              </a:ext>
            </a:extLst>
          </p:cNvPr>
          <p:cNvSpPr/>
          <p:nvPr/>
        </p:nvSpPr>
        <p:spPr>
          <a:xfrm>
            <a:off x="2379025" y="3752602"/>
            <a:ext cx="19720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1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– 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/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2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endParaRPr lang="en-US" sz="32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16E4805-2D69-6C4C-903A-4CDC75BE390A}"/>
              </a:ext>
            </a:extLst>
          </p:cNvPr>
          <p:cNvSpPr/>
          <p:nvPr/>
        </p:nvSpPr>
        <p:spPr>
          <a:xfrm>
            <a:off x="4175733" y="3944276"/>
            <a:ext cx="14927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+ … +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4A1E85-5131-1F4B-9B92-F76872D7E4B5}"/>
              </a:ext>
            </a:extLst>
          </p:cNvPr>
          <p:cNvSpPr/>
          <p:nvPr/>
        </p:nvSpPr>
        <p:spPr>
          <a:xfrm>
            <a:off x="2928328" y="4257619"/>
            <a:ext cx="7777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/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k</a:t>
            </a:r>
            <a:endParaRPr lang="en-US" sz="320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B8B3B69-F3CB-914E-AF16-DC3012AFB0AF}"/>
              </a:ext>
            </a:extLst>
          </p:cNvPr>
          <p:cNvCxnSpPr>
            <a:cxnSpLocks/>
          </p:cNvCxnSpPr>
          <p:nvPr/>
        </p:nvCxnSpPr>
        <p:spPr>
          <a:xfrm>
            <a:off x="2466112" y="4328988"/>
            <a:ext cx="1709621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871CE043-75D6-F645-88C9-FD36A39F0B56}"/>
              </a:ext>
            </a:extLst>
          </p:cNvPr>
          <p:cNvSpPr/>
          <p:nvPr/>
        </p:nvSpPr>
        <p:spPr>
          <a:xfrm>
            <a:off x="5720886" y="3695433"/>
            <a:ext cx="19864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– 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/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2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endParaRPr lang="en-US" sz="32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2D13CA-7D0B-484D-9682-CD46987D84C0}"/>
              </a:ext>
            </a:extLst>
          </p:cNvPr>
          <p:cNvSpPr/>
          <p:nvPr/>
        </p:nvSpPr>
        <p:spPr>
          <a:xfrm>
            <a:off x="6270189" y="4200450"/>
            <a:ext cx="7777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/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k</a:t>
            </a:r>
            <a:endParaRPr lang="en-US" sz="3200" i="1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9395066-C10B-5A4C-821B-8E3F8D5DE239}"/>
              </a:ext>
            </a:extLst>
          </p:cNvPr>
          <p:cNvCxnSpPr>
            <a:cxnSpLocks/>
          </p:cNvCxnSpPr>
          <p:nvPr/>
        </p:nvCxnSpPr>
        <p:spPr>
          <a:xfrm>
            <a:off x="5807973" y="4271819"/>
            <a:ext cx="1899354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445D25EF-8308-A645-9372-34FE7963902F}"/>
              </a:ext>
            </a:extLst>
          </p:cNvPr>
          <p:cNvSpPr/>
          <p:nvPr/>
        </p:nvSpPr>
        <p:spPr>
          <a:xfrm>
            <a:off x="1363024" y="4005822"/>
            <a:ext cx="10550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 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=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05229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40A205-9A52-1E4C-8E73-D48EF1FD01D2}"/>
              </a:ext>
            </a:extLst>
          </p:cNvPr>
          <p:cNvSpPr txBox="1"/>
          <p:nvPr/>
        </p:nvSpPr>
        <p:spPr>
          <a:xfrm>
            <a:off x="331076" y="208052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A 3-sided die is tossed 50 times. Is it fair?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1C614A-EEFC-6646-9A92-9B979F8A85E4}"/>
              </a:ext>
            </a:extLst>
          </p:cNvPr>
          <p:cNvSpPr/>
          <p:nvPr/>
        </p:nvSpPr>
        <p:spPr>
          <a:xfrm>
            <a:off x="581447" y="846550"/>
            <a:ext cx="79901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HK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33112232221323131312313121213323332332332231331123</a:t>
            </a:r>
            <a:endParaRPr lang="en-HK" sz="200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080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FF30C-78B5-034F-8695-D127C6221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chi-square test for uniformity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6F8174-F8A4-3945-838B-B299DC716543}"/>
              </a:ext>
            </a:extLst>
          </p:cNvPr>
          <p:cNvSpPr/>
          <p:nvPr/>
        </p:nvSpPr>
        <p:spPr>
          <a:xfrm>
            <a:off x="533400" y="1473179"/>
            <a:ext cx="21050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, …, </a:t>
            </a:r>
            <a:r>
              <a:rPr lang="en-US" sz="3600" i="1" dirty="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i="1" baseline="-25000" dirty="0" err="1">
                <a:latin typeface="Garamond" panose="02020404030301010803" pitchFamily="18" charset="0"/>
                <a:cs typeface="Franklin Gothic Medium"/>
              </a:rPr>
              <a:t>k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F613EF-1536-EF47-A7A2-C384FA6B4CED}"/>
              </a:ext>
            </a:extLst>
          </p:cNvPr>
          <p:cNvSpPr/>
          <p:nvPr/>
        </p:nvSpPr>
        <p:spPr>
          <a:xfrm>
            <a:off x="3524723" y="1508107"/>
            <a:ext cx="417351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rPr>
              <a:t>empirical counts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in 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</a:t>
            </a:r>
          </a:p>
          <a:p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tosses of a 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-sided die 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5F545-D69A-7946-B420-7210799D4184}"/>
              </a:ext>
            </a:extLst>
          </p:cNvPr>
          <p:cNvSpPr/>
          <p:nvPr/>
        </p:nvSpPr>
        <p:spPr>
          <a:xfrm>
            <a:off x="457200" y="3105834"/>
            <a:ext cx="57983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baseline="-25000" dirty="0">
                <a:latin typeface="Garamond" panose="02020404030301010803" pitchFamily="18" charset="0"/>
                <a:cs typeface="Franklin Gothic Medium"/>
              </a:rPr>
              <a:t>1 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–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/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+ … + (</a:t>
            </a:r>
            <a:r>
              <a:rPr lang="en-US" sz="3600" i="1" dirty="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i="1" baseline="-25000" dirty="0" err="1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600" baseline="-25000" dirty="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–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/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43679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40A205-9A52-1E4C-8E73-D48EF1FD01D2}"/>
              </a:ext>
            </a:extLst>
          </p:cNvPr>
          <p:cNvSpPr txBox="1"/>
          <p:nvPr/>
        </p:nvSpPr>
        <p:spPr>
          <a:xfrm>
            <a:off x="331076" y="208052"/>
            <a:ext cx="52750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A 3-sided die is tossed 50 times. </a:t>
            </a:r>
          </a:p>
          <a:p>
            <a:r>
              <a:rPr lang="en-US" sz="2800" dirty="0">
                <a:latin typeface="Franklin Gothic Medium"/>
                <a:cs typeface="Franklin Gothic Medium"/>
              </a:rPr>
              <a:t>Is it fair?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pic>
        <p:nvPicPr>
          <p:cNvPr id="4" name="Picture 3" descr="Dice-2.svg.png">
            <a:extLst>
              <a:ext uri="{FF2B5EF4-FFF2-40B4-BE49-F238E27FC236}">
                <a16:creationId xmlns:a16="http://schemas.microsoft.com/office/drawing/2014/main" id="{60074874-3791-7F4A-B79E-FE442C89EC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315" y="338290"/>
            <a:ext cx="523221" cy="523221"/>
          </a:xfrm>
          <a:prstGeom prst="rect">
            <a:avLst/>
          </a:prstGeom>
        </p:spPr>
      </p:pic>
      <p:pic>
        <p:nvPicPr>
          <p:cNvPr id="6" name="Picture 5" descr="Dice-1.png">
            <a:extLst>
              <a:ext uri="{FF2B5EF4-FFF2-40B4-BE49-F238E27FC236}">
                <a16:creationId xmlns:a16="http://schemas.microsoft.com/office/drawing/2014/main" id="{1EFD24E2-8900-1B4F-A3CB-3FF47D4312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790" y="338291"/>
            <a:ext cx="523220" cy="523220"/>
          </a:xfrm>
          <a:prstGeom prst="rect">
            <a:avLst/>
          </a:prstGeom>
        </p:spPr>
      </p:pic>
      <p:pic>
        <p:nvPicPr>
          <p:cNvPr id="7" name="Picture 6" descr="Dice-3.png">
            <a:extLst>
              <a:ext uri="{FF2B5EF4-FFF2-40B4-BE49-F238E27FC236}">
                <a16:creationId xmlns:a16="http://schemas.microsoft.com/office/drawing/2014/main" id="{6462D865-4C2C-7640-9F84-B1F92E5B35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841" y="338289"/>
            <a:ext cx="523221" cy="52322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A1FE12A-2AF2-4A40-8CC9-7505F971571D}"/>
              </a:ext>
            </a:extLst>
          </p:cNvPr>
          <p:cNvSpPr txBox="1"/>
          <p:nvPr/>
        </p:nvSpPr>
        <p:spPr>
          <a:xfrm>
            <a:off x="6480394" y="861510"/>
            <a:ext cx="548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C7DB18-4FE4-8747-B04D-8A285021CB76}"/>
              </a:ext>
            </a:extLst>
          </p:cNvPr>
          <p:cNvSpPr txBox="1"/>
          <p:nvPr/>
        </p:nvSpPr>
        <p:spPr>
          <a:xfrm>
            <a:off x="7177315" y="861509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649291-CD5A-524D-BF1F-814B20AED108}"/>
              </a:ext>
            </a:extLst>
          </p:cNvPr>
          <p:cNvSpPr txBox="1"/>
          <p:nvPr/>
        </p:nvSpPr>
        <p:spPr>
          <a:xfrm>
            <a:off x="7844358" y="861508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665352-2D56-8D44-B27E-726337BB6507}"/>
              </a:ext>
            </a:extLst>
          </p:cNvPr>
          <p:cNvSpPr txBox="1"/>
          <p:nvPr/>
        </p:nvSpPr>
        <p:spPr>
          <a:xfrm>
            <a:off x="331076" y="3582624"/>
            <a:ext cx="5275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How about this one?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pic>
        <p:nvPicPr>
          <p:cNvPr id="11" name="Picture 10" descr="Dice-2.svg.png">
            <a:extLst>
              <a:ext uri="{FF2B5EF4-FFF2-40B4-BE49-F238E27FC236}">
                <a16:creationId xmlns:a16="http://schemas.microsoft.com/office/drawing/2014/main" id="{768274FE-2CAB-1B43-8641-9765FE5936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439" y="3582623"/>
            <a:ext cx="523221" cy="523221"/>
          </a:xfrm>
          <a:prstGeom prst="rect">
            <a:avLst/>
          </a:prstGeom>
        </p:spPr>
      </p:pic>
      <p:pic>
        <p:nvPicPr>
          <p:cNvPr id="12" name="Picture 11" descr="Dice-1.png">
            <a:extLst>
              <a:ext uri="{FF2B5EF4-FFF2-40B4-BE49-F238E27FC236}">
                <a16:creationId xmlns:a16="http://schemas.microsoft.com/office/drawing/2014/main" id="{D1E46244-309D-C64D-B258-7E7B8E373C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914" y="3582624"/>
            <a:ext cx="523220" cy="523220"/>
          </a:xfrm>
          <a:prstGeom prst="rect">
            <a:avLst/>
          </a:prstGeom>
        </p:spPr>
      </p:pic>
      <p:pic>
        <p:nvPicPr>
          <p:cNvPr id="13" name="Picture 12" descr="Dice-3.png">
            <a:extLst>
              <a:ext uri="{FF2B5EF4-FFF2-40B4-BE49-F238E27FC236}">
                <a16:creationId xmlns:a16="http://schemas.microsoft.com/office/drawing/2014/main" id="{18B8ACFF-B607-8846-892E-3F8DEE8764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0965" y="3582622"/>
            <a:ext cx="523221" cy="52322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2C9E1D5-7A19-F94F-B2C6-4A71F0669627}"/>
              </a:ext>
            </a:extLst>
          </p:cNvPr>
          <p:cNvSpPr txBox="1"/>
          <p:nvPr/>
        </p:nvSpPr>
        <p:spPr>
          <a:xfrm>
            <a:off x="6491518" y="4105843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556E6A0-5AE5-274C-A2DB-61798D60E20D}"/>
              </a:ext>
            </a:extLst>
          </p:cNvPr>
          <p:cNvSpPr txBox="1"/>
          <p:nvPr/>
        </p:nvSpPr>
        <p:spPr>
          <a:xfrm>
            <a:off x="7188439" y="4105842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A568FE-051C-E449-80F4-C61D7786E20E}"/>
              </a:ext>
            </a:extLst>
          </p:cNvPr>
          <p:cNvSpPr txBox="1"/>
          <p:nvPr/>
        </p:nvSpPr>
        <p:spPr>
          <a:xfrm>
            <a:off x="7855482" y="4105841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89000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63C1C3-7C0C-9D4D-9FBF-191B7EF1A9DB}"/>
              </a:ext>
            </a:extLst>
          </p:cNvPr>
          <p:cNvSpPr txBox="1"/>
          <p:nvPr/>
        </p:nvSpPr>
        <p:spPr>
          <a:xfrm>
            <a:off x="331076" y="208052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Are we 90% confident that die 1 </a:t>
            </a:r>
            <a:r>
              <a:rPr lang="en-US" sz="28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is fair</a:t>
            </a:r>
            <a:r>
              <a:rPr lang="en-US" sz="2800" dirty="0">
                <a:latin typeface="Franklin Gothic Medium"/>
                <a:cs typeface="Franklin Gothic Medium"/>
              </a:rPr>
              <a:t>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493445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FF30C-78B5-034F-8695-D127C6221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general chi-square test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986868-F3D0-FD49-9224-46D9BD297BA8}"/>
              </a:ext>
            </a:extLst>
          </p:cNvPr>
          <p:cNvSpPr/>
          <p:nvPr/>
        </p:nvSpPr>
        <p:spPr>
          <a:xfrm>
            <a:off x="674914" y="2017466"/>
            <a:ext cx="21050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, …, </a:t>
            </a:r>
            <a:r>
              <a:rPr lang="en-US" sz="3600" i="1" dirty="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i="1" baseline="-25000" dirty="0" err="1">
                <a:latin typeface="Garamond" panose="02020404030301010803" pitchFamily="18" charset="0"/>
                <a:cs typeface="Franklin Gothic Medium"/>
              </a:rPr>
              <a:t>k</a:t>
            </a:r>
            <a:endParaRPr lang="en-US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CC75FC-3373-EC4C-A596-6C1E32C1D99C}"/>
              </a:ext>
            </a:extLst>
          </p:cNvPr>
          <p:cNvSpPr/>
          <p:nvPr/>
        </p:nvSpPr>
        <p:spPr>
          <a:xfrm>
            <a:off x="3459409" y="2071897"/>
            <a:ext cx="31021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rPr>
              <a:t>empirical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counts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77AB88-67EA-4747-A9D0-FF4CBAC4EC79}"/>
              </a:ext>
            </a:extLst>
          </p:cNvPr>
          <p:cNvSpPr/>
          <p:nvPr/>
        </p:nvSpPr>
        <p:spPr>
          <a:xfrm>
            <a:off x="849090" y="1255466"/>
            <a:ext cx="17588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6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, …,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600" i="1" baseline="-25000" dirty="0">
                <a:latin typeface="Garamond" panose="02020404030301010803" pitchFamily="18" charset="0"/>
                <a:cs typeface="Franklin Gothic Medium"/>
              </a:rPr>
              <a:t>k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0934A9-18E5-894C-ADA3-5548EBD5D949}"/>
              </a:ext>
            </a:extLst>
          </p:cNvPr>
          <p:cNvSpPr/>
          <p:nvPr/>
        </p:nvSpPr>
        <p:spPr>
          <a:xfrm>
            <a:off x="3459409" y="1331668"/>
            <a:ext cx="46412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rPr>
              <a:t>hypothesized</a:t>
            </a:r>
            <a:r>
              <a:rPr lang="en-US" sz="3200" dirty="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frequencies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AC979C-9AFB-6241-B6BB-29E99F863F6F}"/>
              </a:ext>
            </a:extLst>
          </p:cNvPr>
          <p:cNvSpPr/>
          <p:nvPr/>
        </p:nvSpPr>
        <p:spPr>
          <a:xfrm>
            <a:off x="2046514" y="3156857"/>
            <a:ext cx="18485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1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– 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np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2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endParaRPr lang="en-US" sz="3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C3C3A5-B7AA-EC4C-A4C7-8652F6FB575F}"/>
              </a:ext>
            </a:extLst>
          </p:cNvPr>
          <p:cNvSpPr/>
          <p:nvPr/>
        </p:nvSpPr>
        <p:spPr>
          <a:xfrm>
            <a:off x="3843222" y="3348531"/>
            <a:ext cx="14927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+ … +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760DD8-91C1-E347-AB97-7385C8F0920A}"/>
              </a:ext>
            </a:extLst>
          </p:cNvPr>
          <p:cNvSpPr/>
          <p:nvPr/>
        </p:nvSpPr>
        <p:spPr>
          <a:xfrm>
            <a:off x="2595817" y="3592599"/>
            <a:ext cx="6543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np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endParaRPr lang="en-US" sz="32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64849B-5DD4-F543-B5BD-08CC31CE7E04}"/>
              </a:ext>
            </a:extLst>
          </p:cNvPr>
          <p:cNvCxnSpPr/>
          <p:nvPr/>
        </p:nvCxnSpPr>
        <p:spPr>
          <a:xfrm>
            <a:off x="2133601" y="3733243"/>
            <a:ext cx="1578428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AD9F74C-6DFA-184B-9F92-5C73CE1CD68E}"/>
              </a:ext>
            </a:extLst>
          </p:cNvPr>
          <p:cNvSpPr/>
          <p:nvPr/>
        </p:nvSpPr>
        <p:spPr>
          <a:xfrm>
            <a:off x="5388375" y="3099688"/>
            <a:ext cx="18774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– </a:t>
            </a:r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np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2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endParaRPr lang="en-US" sz="32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630168-6BF0-6945-8EC8-736E5B1C773E}"/>
              </a:ext>
            </a:extLst>
          </p:cNvPr>
          <p:cNvSpPr/>
          <p:nvPr/>
        </p:nvSpPr>
        <p:spPr>
          <a:xfrm>
            <a:off x="5937678" y="3535430"/>
            <a:ext cx="6687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np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k</a:t>
            </a:r>
            <a:endParaRPr lang="en-US" sz="3200" i="1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7266651-4334-4D43-9EC9-D5DF796E625C}"/>
              </a:ext>
            </a:extLst>
          </p:cNvPr>
          <p:cNvCxnSpPr/>
          <p:nvPr/>
        </p:nvCxnSpPr>
        <p:spPr>
          <a:xfrm>
            <a:off x="5475462" y="3676074"/>
            <a:ext cx="1578428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2D37E9D9-BDF3-A048-A403-DF61E2AF3A86}"/>
              </a:ext>
            </a:extLst>
          </p:cNvPr>
          <p:cNvSpPr/>
          <p:nvPr/>
        </p:nvSpPr>
        <p:spPr>
          <a:xfrm>
            <a:off x="1030513" y="3410077"/>
            <a:ext cx="10550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30000" dirty="0">
                <a:latin typeface="Garamond" panose="02020404030301010803" pitchFamily="18" charset="0"/>
                <a:cs typeface="Franklin Gothic Medium"/>
              </a:rPr>
              <a:t>2 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=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89102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ce-2.svg.png">
            <a:extLst>
              <a:ext uri="{FF2B5EF4-FFF2-40B4-BE49-F238E27FC236}">
                <a16:creationId xmlns:a16="http://schemas.microsoft.com/office/drawing/2014/main" id="{DE5733C7-37CB-3347-B1EB-E2139801C9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097" y="208052"/>
            <a:ext cx="523221" cy="523221"/>
          </a:xfrm>
          <a:prstGeom prst="rect">
            <a:avLst/>
          </a:prstGeom>
        </p:spPr>
      </p:pic>
      <p:pic>
        <p:nvPicPr>
          <p:cNvPr id="5" name="Picture 4" descr="Dice-1.png">
            <a:extLst>
              <a:ext uri="{FF2B5EF4-FFF2-40B4-BE49-F238E27FC236}">
                <a16:creationId xmlns:a16="http://schemas.microsoft.com/office/drawing/2014/main" id="{A15C87B8-98BC-1A4F-B112-A233DCA1DD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572" y="208053"/>
            <a:ext cx="523220" cy="523220"/>
          </a:xfrm>
          <a:prstGeom prst="rect">
            <a:avLst/>
          </a:prstGeom>
        </p:spPr>
      </p:pic>
      <p:pic>
        <p:nvPicPr>
          <p:cNvPr id="6" name="Picture 5" descr="Dice-3.png">
            <a:extLst>
              <a:ext uri="{FF2B5EF4-FFF2-40B4-BE49-F238E27FC236}">
                <a16:creationId xmlns:a16="http://schemas.microsoft.com/office/drawing/2014/main" id="{5AE5550B-3CAA-5748-921E-877A99D734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623" y="208051"/>
            <a:ext cx="523221" cy="52322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D4BA02-CBFC-834D-BE27-9F5AFBB7D800}"/>
              </a:ext>
            </a:extLst>
          </p:cNvPr>
          <p:cNvSpPr txBox="1"/>
          <p:nvPr/>
        </p:nvSpPr>
        <p:spPr>
          <a:xfrm>
            <a:off x="6524176" y="1242899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D4B6B5-7DC6-794E-86B7-F7783695EEB3}"/>
              </a:ext>
            </a:extLst>
          </p:cNvPr>
          <p:cNvSpPr txBox="1"/>
          <p:nvPr/>
        </p:nvSpPr>
        <p:spPr>
          <a:xfrm>
            <a:off x="7242869" y="1242898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EE747F-4451-324B-B208-55F9170A57E9}"/>
              </a:ext>
            </a:extLst>
          </p:cNvPr>
          <p:cNvSpPr txBox="1"/>
          <p:nvPr/>
        </p:nvSpPr>
        <p:spPr>
          <a:xfrm>
            <a:off x="7909912" y="1242897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532436-52E4-064D-AEB4-FE5572065399}"/>
              </a:ext>
            </a:extLst>
          </p:cNvPr>
          <p:cNvSpPr txBox="1"/>
          <p:nvPr/>
        </p:nvSpPr>
        <p:spPr>
          <a:xfrm>
            <a:off x="331077" y="208052"/>
            <a:ext cx="4839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Can we reject null hypothesis 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929970-1229-074D-A886-B38988F3498E}"/>
              </a:ext>
            </a:extLst>
          </p:cNvPr>
          <p:cNvSpPr txBox="1"/>
          <p:nvPr/>
        </p:nvSpPr>
        <p:spPr>
          <a:xfrm>
            <a:off x="331077" y="1223358"/>
            <a:ext cx="4839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based on these counts: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79DA79-F315-5142-AB19-33BF2648E7E3}"/>
              </a:ext>
            </a:extLst>
          </p:cNvPr>
          <p:cNvSpPr txBox="1"/>
          <p:nvPr/>
        </p:nvSpPr>
        <p:spPr>
          <a:xfrm>
            <a:off x="6567720" y="739924"/>
            <a:ext cx="53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½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7C7228-B198-5C48-A81B-5C6153661D44}"/>
              </a:ext>
            </a:extLst>
          </p:cNvPr>
          <p:cNvSpPr txBox="1"/>
          <p:nvPr/>
        </p:nvSpPr>
        <p:spPr>
          <a:xfrm>
            <a:off x="7296069" y="731272"/>
            <a:ext cx="53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¼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0E85BD-F988-9040-95F8-F26CAE465BE5}"/>
              </a:ext>
            </a:extLst>
          </p:cNvPr>
          <p:cNvSpPr txBox="1"/>
          <p:nvPr/>
        </p:nvSpPr>
        <p:spPr>
          <a:xfrm>
            <a:off x="7947032" y="722314"/>
            <a:ext cx="53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¼ </a:t>
            </a:r>
          </a:p>
        </p:txBody>
      </p:sp>
    </p:spTree>
    <p:extLst>
      <p:ext uri="{BB962C8B-B14F-4D97-AF65-F5344CB8AC3E}">
        <p14:creationId xmlns:p14="http://schemas.microsoft.com/office/powerpoint/2010/main" val="3795877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2524989-605F-3140-8326-32A0C6233E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985" r="22683"/>
          <a:stretch/>
        </p:blipFill>
        <p:spPr>
          <a:xfrm>
            <a:off x="566056" y="460829"/>
            <a:ext cx="2057401" cy="247831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7E7AFF1-DE80-1E42-9D1D-54D34402DC0A}"/>
              </a:ext>
            </a:extLst>
          </p:cNvPr>
          <p:cNvSpPr txBox="1"/>
          <p:nvPr/>
        </p:nvSpPr>
        <p:spPr>
          <a:xfrm>
            <a:off x="3385457" y="435429"/>
            <a:ext cx="3424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January: 54% 👍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08969F-58E2-334E-B825-E154215D55A3}"/>
              </a:ext>
            </a:extLst>
          </p:cNvPr>
          <p:cNvSpPr txBox="1"/>
          <p:nvPr/>
        </p:nvSpPr>
        <p:spPr>
          <a:xfrm>
            <a:off x="3385457" y="1186543"/>
            <a:ext cx="53011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March: 51% 👍 out of 802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1AB1C3-1A3F-294D-9AF2-A3BA50EDC56D}"/>
              </a:ext>
            </a:extLst>
          </p:cNvPr>
          <p:cNvSpPr txBox="1"/>
          <p:nvPr/>
        </p:nvSpPr>
        <p:spPr>
          <a:xfrm>
            <a:off x="3385457" y="1970315"/>
            <a:ext cx="4672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did popularity </a:t>
            </a:r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change</a:t>
            </a:r>
            <a:r>
              <a:rPr lang="en-US" sz="3600" dirty="0">
                <a:latin typeface="Franklin Gothic Medium"/>
                <a:cs typeface="Franklin Gothic Medium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16179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C2969AE-CBAB-444B-8A72-50375F088CFB}"/>
              </a:ext>
            </a:extLst>
          </p:cNvPr>
          <p:cNvSpPr/>
          <p:nvPr/>
        </p:nvSpPr>
        <p:spPr>
          <a:xfrm>
            <a:off x="2414961" y="380691"/>
            <a:ext cx="46390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HK" sz="2000" dirty="0"/>
              <a:t>0.234	0.460	0.623	0.838	0.631</a:t>
            </a:r>
          </a:p>
          <a:p>
            <a:r>
              <a:rPr lang="en-HK" sz="2000" dirty="0"/>
              <a:t>0.604	0.593 	0.433	0.375	0.258</a:t>
            </a:r>
          </a:p>
          <a:p>
            <a:r>
              <a:rPr lang="en-HK" sz="2000" dirty="0"/>
              <a:t>0.283	0.253	0.663 	0.430	0.296</a:t>
            </a:r>
          </a:p>
          <a:p>
            <a:r>
              <a:rPr lang="en-HK" sz="2000" dirty="0"/>
              <a:t>0.269	0.425	0.291	0.599	0.091</a:t>
            </a:r>
          </a:p>
          <a:p>
            <a:r>
              <a:rPr lang="en-HK" sz="2000" dirty="0"/>
              <a:t>0.653	0.765	0.707	0.677	0.565 </a:t>
            </a: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AB62AC-4C59-C048-8738-667C336BE7AC}"/>
              </a:ext>
            </a:extLst>
          </p:cNvPr>
          <p:cNvSpPr txBox="1"/>
          <p:nvPr/>
        </p:nvSpPr>
        <p:spPr>
          <a:xfrm>
            <a:off x="331074" y="2194787"/>
            <a:ext cx="4167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Is data </a:t>
            </a:r>
            <a:r>
              <a:rPr lang="en-US" sz="28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Uniform(0, 1)</a:t>
            </a:r>
            <a:r>
              <a:rPr lang="en-US" sz="2800" dirty="0">
                <a:latin typeface="Franklin Gothic Medium"/>
                <a:cs typeface="Franklin Gothic Medium"/>
              </a:rPr>
              <a:t>?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2993137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773</Words>
  <Application>Microsoft Macintosh PowerPoint</Application>
  <PresentationFormat>On-screen Show (4:3)</PresentationFormat>
  <Paragraphs>135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Courier New</vt:lpstr>
      <vt:lpstr>Franklin Gothic Medium</vt:lpstr>
      <vt:lpstr>Garamond</vt:lpstr>
      <vt:lpstr>Symbol</vt:lpstr>
      <vt:lpstr>Office Theme</vt:lpstr>
      <vt:lpstr>9. Goodness of fit</vt:lpstr>
      <vt:lpstr>PowerPoint Presentation</vt:lpstr>
      <vt:lpstr>The chi-square test for uniformity</vt:lpstr>
      <vt:lpstr>PowerPoint Presentation</vt:lpstr>
      <vt:lpstr>PowerPoint Presentation</vt:lpstr>
      <vt:lpstr>The general chi-square test</vt:lpstr>
      <vt:lpstr>PowerPoint Presentation</vt:lpstr>
      <vt:lpstr>PowerPoint Presentation</vt:lpstr>
      <vt:lpstr>PowerPoint Presentation</vt:lpstr>
      <vt:lpstr>Chi-square for continuous PDFs</vt:lpstr>
      <vt:lpstr>PowerPoint Presentation</vt:lpstr>
      <vt:lpstr>Fisher’s Theorem</vt:lpstr>
      <vt:lpstr>PowerPoint Presentation</vt:lpstr>
      <vt:lpstr>Fisher’s Theorem with multiple parameters</vt:lpstr>
      <vt:lpstr>PowerPoint Presentation</vt:lpstr>
      <vt:lpstr>The chi-square test for independence</vt:lpstr>
      <vt:lpstr>PowerPoint Presentation</vt:lpstr>
      <vt:lpstr>Chernoff-Lehmann theorem</vt:lpstr>
    </vt:vector>
  </TitlesOfParts>
  <Company>Chinese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 (CSD)</cp:lastModifiedBy>
  <cp:revision>5</cp:revision>
  <cp:lastPrinted>2021-02-01T02:48:29Z</cp:lastPrinted>
  <dcterms:created xsi:type="dcterms:W3CDTF">2013-01-07T07:20:47Z</dcterms:created>
  <dcterms:modified xsi:type="dcterms:W3CDTF">2021-04-06T05:06:17Z</dcterms:modified>
</cp:coreProperties>
</file>