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9" r:id="rId5"/>
    <p:sldId id="270" r:id="rId6"/>
    <p:sldId id="272" r:id="rId7"/>
    <p:sldId id="271" r:id="rId8"/>
    <p:sldId id="273" r:id="rId9"/>
    <p:sldId id="274" r:id="rId10"/>
    <p:sldId id="275" r:id="rId11"/>
    <p:sldId id="27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BEAD13-0566-4C6C-97E7-55F17F24B09F}" type="datetimeFigureOut">
              <a:rPr lang="zh-TW" altLang="en-US" smtClean="0"/>
              <a:t>2013/11/12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159769"/>
          </a:xfrm>
        </p:spPr>
        <p:txBody>
          <a:bodyPr/>
          <a:lstStyle/>
          <a:p>
            <a:r>
              <a:rPr lang="en-US" sz="6000" dirty="0" smtClean="0"/>
              <a:t>Tips on </a:t>
            </a:r>
            <a:r>
              <a:rPr lang="en-US" sz="6000" dirty="0" smtClean="0"/>
              <a:t>Written Midterm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Fei</a:t>
            </a:r>
            <a:r>
              <a:rPr lang="en-US" dirty="0" smtClean="0"/>
              <a:t> 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248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Questions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933056"/>
                <a:ext cx="8229600" cy="2193107"/>
              </a:xfrm>
            </p:spPr>
            <p:txBody>
              <a:bodyPr/>
              <a:lstStyle/>
              <a:p>
                <a:r>
                  <a:rPr lang="en-US" dirty="0" smtClean="0"/>
                  <a:t>(d) FALSE</a:t>
                </a:r>
              </a:p>
              <a:p>
                <a:r>
                  <a:rPr lang="en-US" dirty="0" smtClean="0"/>
                  <a:t>(e) YES</a:t>
                </a:r>
              </a:p>
              <a:p>
                <a:r>
                  <a:rPr lang="en-US" dirty="0" smtClean="0"/>
                  <a:t>(3)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365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365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36</m:t>
                        </m:r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365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⋅⋯⋅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365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</a:rPr>
                          <m:t>365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≥0.5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the solution is roughly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≥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ln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365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933056"/>
                <a:ext cx="8229600" cy="2193107"/>
              </a:xfrm>
              <a:blipFill rotWithShape="1">
                <a:blip r:embed="rId2"/>
                <a:stretch>
                  <a:fillRect l="-963" t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8071"/>
            <a:ext cx="8208912" cy="85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7452320" cy="73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99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Questions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36912"/>
                <a:ext cx="8229600" cy="3489251"/>
              </a:xfrm>
            </p:spPr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𝑀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𝑀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The left hand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mod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𝑀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The right hand is the same, which completes the proof.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36912"/>
                <a:ext cx="8229600" cy="3489251"/>
              </a:xfrm>
              <a:blipFill rotWithShape="1">
                <a:blip r:embed="rId2"/>
                <a:stretch>
                  <a:fillRect l="-963" t="-1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8100392" cy="29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942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All the problems are </a:t>
            </a:r>
            <a:r>
              <a:rPr lang="en-US" dirty="0" smtClean="0"/>
              <a:t>somewhat easier than homework.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If you have problems understanding these material, just come to talk to the TA’s.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5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</a:t>
            </a:r>
            <a:r>
              <a:rPr lang="en-US" dirty="0" smtClean="0"/>
              <a:t>written midterm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Show how to solve problems</a:t>
            </a:r>
          </a:p>
          <a:p>
            <a:endParaRPr lang="en-US" dirty="0"/>
          </a:p>
          <a:p>
            <a:r>
              <a:rPr lang="en-US" dirty="0" smtClean="0"/>
              <a:t>Blackboard </a:t>
            </a:r>
            <a:r>
              <a:rPr lang="en-US" dirty="0" smtClean="0"/>
              <a:t>presentation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891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and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308791"/>
            <a:ext cx="8280921" cy="227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79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element, determine the state of the stack or the queue.</a:t>
            </a:r>
          </a:p>
          <a:p>
            <a:r>
              <a:rPr lang="en-US" dirty="0" smtClean="0"/>
              <a:t>According to the state, judge whether an output is feasible.</a:t>
            </a:r>
          </a:p>
          <a:p>
            <a:endParaRPr lang="en-US" dirty="0"/>
          </a:p>
          <a:p>
            <a:r>
              <a:rPr lang="en-US" dirty="0" smtClean="0"/>
              <a:t>Answer</a:t>
            </a:r>
          </a:p>
          <a:p>
            <a:pPr lvl="1"/>
            <a:r>
              <a:rPr lang="en-US" dirty="0" smtClean="0"/>
              <a:t>Stack:    F  T  </a:t>
            </a:r>
            <a:r>
              <a:rPr lang="en-US" dirty="0" err="1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Queue: F  </a:t>
            </a:r>
            <a:r>
              <a:rPr lang="en-US" dirty="0" err="1" smtClean="0"/>
              <a:t>F</a:t>
            </a:r>
            <a:r>
              <a:rPr lang="en-US" dirty="0" smtClean="0"/>
              <a:t>  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685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720"/>
            <a:ext cx="8208911" cy="2376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926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Traverse the tree, at the same time label it</a:t>
                </a:r>
              </a:p>
              <a:p>
                <a:r>
                  <a:rPr lang="en-US" dirty="0" smtClean="0"/>
                  <a:t>Implementation</a:t>
                </a:r>
              </a:p>
              <a:p>
                <a:pPr lvl="1"/>
                <a:r>
                  <a:rPr lang="en-US" dirty="0" smtClean="0"/>
                  <a:t>Each parent points to all its children.</a:t>
                </a:r>
              </a:p>
              <a:p>
                <a:pPr lvl="1"/>
                <a:r>
                  <a:rPr lang="en-US" dirty="0" smtClean="0"/>
                  <a:t>Each parent points to only one child.</a:t>
                </a:r>
              </a:p>
              <a:p>
                <a:pPr lvl="1"/>
                <a:r>
                  <a:rPr lang="en-US" dirty="0" smtClean="0"/>
                  <a:t>For a complete tree, sequential array of nodes can be used. The indices of parent and child nodes have some relation.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896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and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discussed these objects in much detail in homework 2.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8100392" cy="56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45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Upper bound: a complete tree of heigh</a:t>
                </a:r>
                <a:r>
                  <a:rPr lang="en-US" dirty="0" smtClean="0"/>
                  <a:t>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Lower bound:</a:t>
                </a:r>
              </a:p>
              <a:p>
                <a:pPr lvl="1"/>
                <a:r>
                  <a:rPr lang="en-US" dirty="0" smtClean="0"/>
                  <a:t>Relate the tree of height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to the ones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−2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=4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 additional 1 is the above equation is for the root node.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 smtClean="0"/>
                  <a:t>Solving the recurrence equation, we have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5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+3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4482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Questions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924944"/>
                <a:ext cx="8229600" cy="3201219"/>
              </a:xfrm>
            </p:spPr>
            <p:txBody>
              <a:bodyPr/>
              <a:lstStyle/>
              <a:p>
                <a:r>
                  <a:rPr lang="en-US" dirty="0" smtClean="0"/>
                  <a:t>(a)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=3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b="0" i="1" dirty="0" smtClean="0">
                    <a:latin typeface="Cambria Math"/>
                  </a:rPr>
                  <a:t/>
                </a:r>
                <a:br>
                  <a:rPr lang="en-US" b="0" i="1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924944"/>
                <a:ext cx="8229600" cy="3201219"/>
              </a:xfrm>
              <a:blipFill rotWithShape="1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32" y="1772816"/>
            <a:ext cx="7884368" cy="72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637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433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Tips on Written Midterm</vt:lpstr>
      <vt:lpstr>Goal</vt:lpstr>
      <vt:lpstr>Stack and Queue</vt:lpstr>
      <vt:lpstr>Idea</vt:lpstr>
      <vt:lpstr>Tree</vt:lpstr>
      <vt:lpstr>Idea</vt:lpstr>
      <vt:lpstr>AVL Tree and Heap</vt:lpstr>
      <vt:lpstr>Idea</vt:lpstr>
      <vt:lpstr>Short Questions</vt:lpstr>
      <vt:lpstr>Short Questions</vt:lpstr>
      <vt:lpstr>Short Questions</vt:lpstr>
      <vt:lpstr>Conclusion and 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on Homework 2</dc:title>
  <dc:creator>fchen</dc:creator>
  <cp:lastModifiedBy>CSE</cp:lastModifiedBy>
  <cp:revision>31</cp:revision>
  <dcterms:created xsi:type="dcterms:W3CDTF">2013-10-30T02:40:36Z</dcterms:created>
  <dcterms:modified xsi:type="dcterms:W3CDTF">2013-11-12T09:59:22Z</dcterms:modified>
</cp:coreProperties>
</file>