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5" r:id="rId4"/>
    <p:sldId id="258" r:id="rId5"/>
    <p:sldId id="259" r:id="rId6"/>
    <p:sldId id="268" r:id="rId7"/>
    <p:sldId id="260" r:id="rId8"/>
    <p:sldId id="261" r:id="rId9"/>
    <p:sldId id="269" r:id="rId10"/>
    <p:sldId id="270" r:id="rId11"/>
    <p:sldId id="271" r:id="rId12"/>
    <p:sldId id="262" r:id="rId13"/>
    <p:sldId id="267" r:id="rId14"/>
    <p:sldId id="263" r:id="rId15"/>
    <p:sldId id="266" r:id="rId16"/>
    <p:sldId id="264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2B4FD-E431-4876-A3FD-BF089FADC218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27CDD-2178-415D-99E1-66A5D0B5B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5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8BD55889-2770-469E-B8C4-9C160CB7134E}" type="slidenum">
              <a:rPr lang="en-US" altLang="zh-TW" sz="1200"/>
              <a:pPr eaLnBrk="1" hangingPunct="1"/>
              <a:t>3</a:t>
            </a:fld>
            <a:endParaRPr lang="en-US" altLang="zh-TW" sz="12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E8F9A77A-E256-481D-BA57-88114F3AB154}" type="slidenum">
              <a:rPr lang="en-US" altLang="zh-TW" sz="1200"/>
              <a:pPr eaLnBrk="1" hangingPunct="1"/>
              <a:t>6</a:t>
            </a:fld>
            <a:endParaRPr lang="en-US" altLang="zh-TW" sz="1200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FA3C8770-3764-464D-A81C-388BDD91D625}" type="slidenum">
              <a:rPr lang="en-US" altLang="zh-TW" sz="1200"/>
              <a:pPr eaLnBrk="1" hangingPunct="1"/>
              <a:t>13</a:t>
            </a:fld>
            <a:endParaRPr lang="en-US" altLang="zh-TW" sz="120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325DAB28-B3C1-43F5-B54B-B18AFEB40EB2}" type="slidenum">
              <a:rPr lang="en-US" altLang="zh-TW" sz="1200"/>
              <a:pPr eaLnBrk="1" hangingPunct="1"/>
              <a:t>15</a:t>
            </a:fld>
            <a:endParaRPr lang="en-US" altLang="zh-TW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2015/4/20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Solution of HW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0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832047" y="3382799"/>
            <a:ext cx="6806740" cy="2764662"/>
            <a:chOff x="832047" y="3382799"/>
            <a:chExt cx="6806740" cy="2764662"/>
          </a:xfrm>
        </p:grpSpPr>
        <p:grpSp>
          <p:nvGrpSpPr>
            <p:cNvPr id="188" name="Group 187"/>
            <p:cNvGrpSpPr/>
            <p:nvPr/>
          </p:nvGrpSpPr>
          <p:grpSpPr>
            <a:xfrm>
              <a:off x="832047" y="3382799"/>
              <a:ext cx="6806740" cy="2764662"/>
              <a:chOff x="663602" y="240646"/>
              <a:chExt cx="6806740" cy="2764662"/>
            </a:xfrm>
          </p:grpSpPr>
          <p:grpSp>
            <p:nvGrpSpPr>
              <p:cNvPr id="190" name="Group 189"/>
              <p:cNvGrpSpPr/>
              <p:nvPr/>
            </p:nvGrpSpPr>
            <p:grpSpPr>
              <a:xfrm>
                <a:off x="663602" y="240646"/>
                <a:ext cx="6806740" cy="2764662"/>
                <a:chOff x="791580" y="3441662"/>
                <a:chExt cx="6806740" cy="2764662"/>
              </a:xfrm>
            </p:grpSpPr>
            <p:grpSp>
              <p:nvGrpSpPr>
                <p:cNvPr id="193" name="Group 192"/>
                <p:cNvGrpSpPr/>
                <p:nvPr/>
              </p:nvGrpSpPr>
              <p:grpSpPr>
                <a:xfrm>
                  <a:off x="791580" y="3441662"/>
                  <a:ext cx="6806740" cy="2732035"/>
                  <a:chOff x="429556" y="3015037"/>
                  <a:chExt cx="6806740" cy="2732035"/>
                </a:xfrm>
              </p:grpSpPr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29556" y="4031533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75" name="Oval 274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TextBox 275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3" name="Group 202"/>
                  <p:cNvGrpSpPr/>
                  <p:nvPr/>
                </p:nvGrpSpPr>
                <p:grpSpPr>
                  <a:xfrm>
                    <a:off x="2051720" y="4031533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73" name="Oval 272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4" name="TextBox 273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4" name="Group 203"/>
                  <p:cNvGrpSpPr/>
                  <p:nvPr/>
                </p:nvGrpSpPr>
                <p:grpSpPr>
                  <a:xfrm>
                    <a:off x="4786040" y="3096337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71" name="Oval 270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TextBox 271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5" name="Group 204"/>
                  <p:cNvGrpSpPr/>
                  <p:nvPr/>
                </p:nvGrpSpPr>
                <p:grpSpPr>
                  <a:xfrm>
                    <a:off x="3068705" y="3096337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69" name="Oval 268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0" name="TextBox 269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6" name="Group 205"/>
                  <p:cNvGrpSpPr/>
                  <p:nvPr/>
                </p:nvGrpSpPr>
                <p:grpSpPr>
                  <a:xfrm>
                    <a:off x="1524453" y="3096337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67" name="Oval 266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8" name="TextBox 267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7" name="Group 206"/>
                  <p:cNvGrpSpPr/>
                  <p:nvPr/>
                </p:nvGrpSpPr>
                <p:grpSpPr>
                  <a:xfrm>
                    <a:off x="6660232" y="3928167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65" name="Oval 264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6" name="TextBox 265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t</a:t>
                      </a:r>
                    </a:p>
                  </p:txBody>
                </p:sp>
              </p:grpSp>
              <p:grpSp>
                <p:nvGrpSpPr>
                  <p:cNvPr id="208" name="Group 207"/>
                  <p:cNvGrpSpPr/>
                  <p:nvPr/>
                </p:nvGrpSpPr>
                <p:grpSpPr>
                  <a:xfrm>
                    <a:off x="5406014" y="4031533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63" name="Oval 262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4" name="TextBox 263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09" name="Group 208"/>
                  <p:cNvGrpSpPr/>
                  <p:nvPr/>
                </p:nvGrpSpPr>
                <p:grpSpPr>
                  <a:xfrm>
                    <a:off x="4283968" y="4031533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61" name="Oval 260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2" name="TextBox 261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4776167" y="5157192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59" name="Oval 258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0" name="TextBox 259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11" name="Group 210"/>
                  <p:cNvGrpSpPr/>
                  <p:nvPr/>
                </p:nvGrpSpPr>
                <p:grpSpPr>
                  <a:xfrm>
                    <a:off x="3131840" y="5171008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57" name="Oval 256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8" name="TextBox 257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212" name="Group 211"/>
                  <p:cNvGrpSpPr/>
                  <p:nvPr/>
                </p:nvGrpSpPr>
                <p:grpSpPr>
                  <a:xfrm>
                    <a:off x="1595001" y="5157192"/>
                    <a:ext cx="576064" cy="576064"/>
                    <a:chOff x="683568" y="3672401"/>
                    <a:chExt cx="576064" cy="576064"/>
                  </a:xfrm>
                </p:grpSpPr>
                <p:sp>
                  <p:nvSpPr>
                    <p:cNvPr id="255" name="Oval 254"/>
                    <p:cNvSpPr/>
                    <p:nvPr/>
                  </p:nvSpPr>
                  <p:spPr>
                    <a:xfrm>
                      <a:off x="683568" y="3672401"/>
                      <a:ext cx="576064" cy="57606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6" name="TextBox 255"/>
                    <p:cNvSpPr txBox="1"/>
                    <p:nvPr/>
                  </p:nvSpPr>
                  <p:spPr>
                    <a:xfrm>
                      <a:off x="827584" y="3775767"/>
                      <a:ext cx="36004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p:txBody>
                </p:sp>
              </p:grpSp>
              <p:cxnSp>
                <p:nvCxnSpPr>
                  <p:cNvPr id="213" name="Straight Arrow Connector 212"/>
                  <p:cNvCxnSpPr>
                    <a:stCxn id="275" idx="7"/>
                    <a:endCxn id="267" idx="3"/>
                  </p:cNvCxnSpPr>
                  <p:nvPr/>
                </p:nvCxnSpPr>
                <p:spPr>
                  <a:xfrm flipV="1">
                    <a:off x="921257" y="3588038"/>
                    <a:ext cx="687559" cy="52785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Arrow Connector 213"/>
                  <p:cNvCxnSpPr>
                    <a:stCxn id="275" idx="6"/>
                    <a:endCxn id="273" idx="2"/>
                  </p:cNvCxnSpPr>
                  <p:nvPr/>
                </p:nvCxnSpPr>
                <p:spPr>
                  <a:xfrm>
                    <a:off x="1005620" y="4319565"/>
                    <a:ext cx="1046100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Arrow Connector 216"/>
                  <p:cNvCxnSpPr>
                    <a:stCxn id="255" idx="0"/>
                    <a:endCxn id="273" idx="4"/>
                  </p:cNvCxnSpPr>
                  <p:nvPr/>
                </p:nvCxnSpPr>
                <p:spPr>
                  <a:xfrm flipV="1">
                    <a:off x="1883033" y="4607597"/>
                    <a:ext cx="456719" cy="54959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Arrow Connector 217"/>
                  <p:cNvCxnSpPr>
                    <a:stCxn id="273" idx="0"/>
                    <a:endCxn id="267" idx="5"/>
                  </p:cNvCxnSpPr>
                  <p:nvPr/>
                </p:nvCxnSpPr>
                <p:spPr>
                  <a:xfrm flipH="1" flipV="1">
                    <a:off x="2016154" y="3588038"/>
                    <a:ext cx="323598" cy="44349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Arrow Connector 218"/>
                  <p:cNvCxnSpPr>
                    <a:stCxn id="267" idx="6"/>
                    <a:endCxn id="269" idx="2"/>
                  </p:cNvCxnSpPr>
                  <p:nvPr/>
                </p:nvCxnSpPr>
                <p:spPr>
                  <a:xfrm>
                    <a:off x="2100517" y="3384369"/>
                    <a:ext cx="968188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Straight Arrow Connector 219"/>
                  <p:cNvCxnSpPr>
                    <a:stCxn id="269" idx="6"/>
                    <a:endCxn id="271" idx="2"/>
                  </p:cNvCxnSpPr>
                  <p:nvPr/>
                </p:nvCxnSpPr>
                <p:spPr>
                  <a:xfrm>
                    <a:off x="3644769" y="3384369"/>
                    <a:ext cx="1141271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Arrow Connector 220"/>
                  <p:cNvCxnSpPr>
                    <a:stCxn id="271" idx="6"/>
                    <a:endCxn id="265" idx="2"/>
                  </p:cNvCxnSpPr>
                  <p:nvPr/>
                </p:nvCxnSpPr>
                <p:spPr>
                  <a:xfrm>
                    <a:off x="5362104" y="3384369"/>
                    <a:ext cx="1298128" cy="83183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Straight Arrow Connector 221"/>
                  <p:cNvCxnSpPr>
                    <a:stCxn id="265" idx="2"/>
                    <a:endCxn id="263" idx="6"/>
                  </p:cNvCxnSpPr>
                  <p:nvPr/>
                </p:nvCxnSpPr>
                <p:spPr>
                  <a:xfrm flipH="1">
                    <a:off x="5982078" y="4216199"/>
                    <a:ext cx="678154" cy="10336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Arrow Connector 222"/>
                  <p:cNvCxnSpPr>
                    <a:stCxn id="263" idx="2"/>
                    <a:endCxn id="261" idx="6"/>
                  </p:cNvCxnSpPr>
                  <p:nvPr/>
                </p:nvCxnSpPr>
                <p:spPr>
                  <a:xfrm flipH="1">
                    <a:off x="4860032" y="4319565"/>
                    <a:ext cx="545982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Arrow Connector 223"/>
                  <p:cNvCxnSpPr>
                    <a:stCxn id="261" idx="2"/>
                    <a:endCxn id="273" idx="6"/>
                  </p:cNvCxnSpPr>
                  <p:nvPr/>
                </p:nvCxnSpPr>
                <p:spPr>
                  <a:xfrm flipH="1">
                    <a:off x="2627784" y="4319565"/>
                    <a:ext cx="1656184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Arrow Connector 224"/>
                  <p:cNvCxnSpPr>
                    <a:stCxn id="267" idx="6"/>
                    <a:endCxn id="261" idx="2"/>
                  </p:cNvCxnSpPr>
                  <p:nvPr/>
                </p:nvCxnSpPr>
                <p:spPr>
                  <a:xfrm>
                    <a:off x="2100517" y="3384369"/>
                    <a:ext cx="2183451" cy="93519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Arrow Connector 225"/>
                  <p:cNvCxnSpPr>
                    <a:stCxn id="255" idx="7"/>
                    <a:endCxn id="261" idx="2"/>
                  </p:cNvCxnSpPr>
                  <p:nvPr/>
                </p:nvCxnSpPr>
                <p:spPr>
                  <a:xfrm flipV="1">
                    <a:off x="2086702" y="4319565"/>
                    <a:ext cx="2197266" cy="92199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Arrow Connector 226"/>
                  <p:cNvCxnSpPr>
                    <a:stCxn id="257" idx="6"/>
                    <a:endCxn id="259" idx="2"/>
                  </p:cNvCxnSpPr>
                  <p:nvPr/>
                </p:nvCxnSpPr>
                <p:spPr>
                  <a:xfrm flipV="1">
                    <a:off x="3707904" y="5445224"/>
                    <a:ext cx="1068263" cy="1381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Arrow Connector 227"/>
                  <p:cNvCxnSpPr>
                    <a:stCxn id="265" idx="4"/>
                    <a:endCxn id="259" idx="6"/>
                  </p:cNvCxnSpPr>
                  <p:nvPr/>
                </p:nvCxnSpPr>
                <p:spPr>
                  <a:xfrm flipH="1">
                    <a:off x="5352231" y="4504231"/>
                    <a:ext cx="1596033" cy="940993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Arrow Connector 228"/>
                  <p:cNvCxnSpPr>
                    <a:stCxn id="261" idx="5"/>
                    <a:endCxn id="259" idx="0"/>
                  </p:cNvCxnSpPr>
                  <p:nvPr/>
                </p:nvCxnSpPr>
                <p:spPr>
                  <a:xfrm>
                    <a:off x="4775669" y="4523234"/>
                    <a:ext cx="288530" cy="63395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Arrow Connector 229"/>
                  <p:cNvCxnSpPr>
                    <a:stCxn id="259" idx="0"/>
                    <a:endCxn id="263" idx="4"/>
                  </p:cNvCxnSpPr>
                  <p:nvPr/>
                </p:nvCxnSpPr>
                <p:spPr>
                  <a:xfrm flipV="1">
                    <a:off x="5064199" y="4607597"/>
                    <a:ext cx="629847" cy="54959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Straight Arrow Connector 230"/>
                  <p:cNvCxnSpPr>
                    <a:stCxn id="263" idx="0"/>
                    <a:endCxn id="271" idx="5"/>
                  </p:cNvCxnSpPr>
                  <p:nvPr/>
                </p:nvCxnSpPr>
                <p:spPr>
                  <a:xfrm flipH="1" flipV="1">
                    <a:off x="5277741" y="3588038"/>
                    <a:ext cx="416305" cy="44349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Arrow Connector 231"/>
                  <p:cNvCxnSpPr>
                    <a:stCxn id="271" idx="3"/>
                    <a:endCxn id="261" idx="0"/>
                  </p:cNvCxnSpPr>
                  <p:nvPr/>
                </p:nvCxnSpPr>
                <p:spPr>
                  <a:xfrm flipH="1">
                    <a:off x="4572000" y="3588038"/>
                    <a:ext cx="298403" cy="44349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3" name="TextBox 232"/>
                  <p:cNvSpPr txBox="1"/>
                  <p:nvPr/>
                </p:nvSpPr>
                <p:spPr>
                  <a:xfrm>
                    <a:off x="952461" y="3511414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234" name="TextBox 233"/>
                  <p:cNvSpPr txBox="1"/>
                  <p:nvPr/>
                </p:nvSpPr>
                <p:spPr>
                  <a:xfrm>
                    <a:off x="2586808" y="3047884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36" name="TextBox 235"/>
                  <p:cNvSpPr txBox="1"/>
                  <p:nvPr/>
                </p:nvSpPr>
                <p:spPr>
                  <a:xfrm>
                    <a:off x="5894405" y="3384369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37" name="TextBox 236"/>
                  <p:cNvSpPr txBox="1"/>
                  <p:nvPr/>
                </p:nvSpPr>
                <p:spPr>
                  <a:xfrm>
                    <a:off x="4127731" y="3015037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309540" y="4872952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p:txBody>
              </p:sp>
              <p:sp>
                <p:nvSpPr>
                  <p:cNvPr id="239" name="TextBox 238"/>
                  <p:cNvSpPr txBox="1"/>
                  <p:nvPr/>
                </p:nvSpPr>
                <p:spPr>
                  <a:xfrm>
                    <a:off x="1902728" y="4672374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40" name="TextBox 239"/>
                  <p:cNvSpPr txBox="1"/>
                  <p:nvPr/>
                </p:nvSpPr>
                <p:spPr>
                  <a:xfrm>
                    <a:off x="1353324" y="4016042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241" name="TextBox 240"/>
                  <p:cNvSpPr txBox="1"/>
                  <p:nvPr/>
                </p:nvSpPr>
                <p:spPr>
                  <a:xfrm>
                    <a:off x="2840412" y="4655547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242" name="TextBox 241"/>
                  <p:cNvSpPr txBox="1"/>
                  <p:nvPr/>
                </p:nvSpPr>
                <p:spPr>
                  <a:xfrm>
                    <a:off x="3131840" y="4083216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sp>
                <p:nvSpPr>
                  <p:cNvPr id="243" name="TextBox 242"/>
                  <p:cNvSpPr txBox="1"/>
                  <p:nvPr/>
                </p:nvSpPr>
                <p:spPr>
                  <a:xfrm>
                    <a:off x="3455876" y="3743501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45" name="TextBox 244"/>
                  <p:cNvSpPr txBox="1"/>
                  <p:nvPr/>
                </p:nvSpPr>
                <p:spPr>
                  <a:xfrm>
                    <a:off x="4192985" y="5242284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46" name="TextBox 245"/>
                  <p:cNvSpPr txBox="1"/>
                  <p:nvPr/>
                </p:nvSpPr>
                <p:spPr>
                  <a:xfrm>
                    <a:off x="5380945" y="4715172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247" name="TextBox 246"/>
                  <p:cNvSpPr txBox="1"/>
                  <p:nvPr/>
                </p:nvSpPr>
                <p:spPr>
                  <a:xfrm>
                    <a:off x="4719312" y="4688286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sp>
                <p:nvSpPr>
                  <p:cNvPr id="248" name="TextBox 247"/>
                  <p:cNvSpPr txBox="1"/>
                  <p:nvPr/>
                </p:nvSpPr>
                <p:spPr>
                  <a:xfrm>
                    <a:off x="5094988" y="4134899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sp>
                <p:nvSpPr>
                  <p:cNvPr id="249" name="TextBox 248"/>
                  <p:cNvSpPr txBox="1"/>
                  <p:nvPr/>
                </p:nvSpPr>
                <p:spPr>
                  <a:xfrm>
                    <a:off x="4484327" y="3625119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50" name="TextBox 249"/>
                  <p:cNvSpPr txBox="1"/>
                  <p:nvPr/>
                </p:nvSpPr>
                <p:spPr>
                  <a:xfrm>
                    <a:off x="5374684" y="3672401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069751" y="4134593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cxnSp>
                <p:nvCxnSpPr>
                  <p:cNvPr id="252" name="Straight Arrow Connector 251"/>
                  <p:cNvCxnSpPr>
                    <a:stCxn id="261" idx="3"/>
                    <a:endCxn id="257" idx="7"/>
                  </p:cNvCxnSpPr>
                  <p:nvPr/>
                </p:nvCxnSpPr>
                <p:spPr>
                  <a:xfrm flipH="1">
                    <a:off x="3623541" y="4523234"/>
                    <a:ext cx="744790" cy="732137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3" name="TextBox 252"/>
                  <p:cNvSpPr txBox="1"/>
                  <p:nvPr/>
                </p:nvSpPr>
                <p:spPr>
                  <a:xfrm>
                    <a:off x="3995936" y="4835709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254" name="TextBox 253"/>
                  <p:cNvSpPr txBox="1"/>
                  <p:nvPr/>
                </p:nvSpPr>
                <p:spPr>
                  <a:xfrm>
                    <a:off x="2195736" y="3596221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</p:grpSp>
            <p:cxnSp>
              <p:nvCxnSpPr>
                <p:cNvPr id="194" name="Straight Arrow Connector 193"/>
                <p:cNvCxnSpPr>
                  <a:stCxn id="255" idx="3"/>
                  <a:endCxn id="275" idx="3"/>
                </p:cNvCxnSpPr>
                <p:nvPr/>
              </p:nvCxnSpPr>
              <p:spPr>
                <a:xfrm flipH="1" flipV="1">
                  <a:off x="875943" y="4949859"/>
                  <a:ext cx="1165445" cy="112565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" name="TextBox 194"/>
                <p:cNvSpPr txBox="1"/>
                <p:nvPr/>
              </p:nvSpPr>
              <p:spPr>
                <a:xfrm>
                  <a:off x="991736" y="5194158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6</a:t>
                  </a:r>
                  <a:endParaRPr lang="en-US" dirty="0"/>
                </a:p>
              </p:txBody>
            </p:sp>
            <p:cxnSp>
              <p:nvCxnSpPr>
                <p:cNvPr id="196" name="Straight Arrow Connector 195"/>
                <p:cNvCxnSpPr>
                  <a:stCxn id="257" idx="3"/>
                  <a:endCxn id="255" idx="5"/>
                </p:cNvCxnSpPr>
                <p:nvPr/>
              </p:nvCxnSpPr>
              <p:spPr>
                <a:xfrm flipH="1" flipV="1">
                  <a:off x="2448726" y="6075518"/>
                  <a:ext cx="1129501" cy="1381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Arrow Connector 198"/>
                <p:cNvCxnSpPr>
                  <a:stCxn id="259" idx="3"/>
                  <a:endCxn id="257" idx="5"/>
                </p:cNvCxnSpPr>
                <p:nvPr/>
              </p:nvCxnSpPr>
              <p:spPr>
                <a:xfrm flipH="1">
                  <a:off x="3985565" y="6075518"/>
                  <a:ext cx="1236989" cy="1381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0" name="TextBox 199"/>
                <p:cNvSpPr txBox="1"/>
                <p:nvPr/>
              </p:nvSpPr>
              <p:spPr>
                <a:xfrm>
                  <a:off x="4355360" y="5832519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201" name="TextBox 200"/>
                <p:cNvSpPr txBox="1"/>
                <p:nvPr/>
              </p:nvSpPr>
              <p:spPr>
                <a:xfrm>
                  <a:off x="2772446" y="5836992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6</a:t>
                  </a:r>
                  <a:endParaRPr lang="en-US" dirty="0"/>
                </a:p>
              </p:txBody>
            </p:sp>
          </p:grpSp>
          <p:cxnSp>
            <p:nvCxnSpPr>
              <p:cNvPr id="191" name="Straight Arrow Connector 190"/>
              <p:cNvCxnSpPr>
                <a:stCxn id="273" idx="3"/>
              </p:cNvCxnSpPr>
              <p:nvPr/>
            </p:nvCxnSpPr>
            <p:spPr>
              <a:xfrm flipH="1" flipV="1">
                <a:off x="1216457" y="1645148"/>
                <a:ext cx="1153672" cy="1036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2" name="TextBox 191"/>
              <p:cNvSpPr txBox="1"/>
              <p:nvPr/>
            </p:nvSpPr>
            <p:spPr>
              <a:xfrm>
                <a:off x="1462267" y="1531571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</p:grpSp>
        <p:cxnSp>
          <p:nvCxnSpPr>
            <p:cNvPr id="277" name="Straight Arrow Connector 276"/>
            <p:cNvCxnSpPr>
              <a:stCxn id="265" idx="1"/>
              <a:endCxn id="271" idx="7"/>
            </p:cNvCxnSpPr>
            <p:nvPr/>
          </p:nvCxnSpPr>
          <p:spPr>
            <a:xfrm flipH="1" flipV="1">
              <a:off x="5680232" y="3548462"/>
              <a:ext cx="1466854" cy="8318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TextBox 277"/>
            <p:cNvSpPr txBox="1"/>
            <p:nvPr/>
          </p:nvSpPr>
          <p:spPr>
            <a:xfrm>
              <a:off x="6377392" y="4052894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663602" y="240646"/>
            <a:ext cx="6806740" cy="2764662"/>
            <a:chOff x="663602" y="240646"/>
            <a:chExt cx="6806740" cy="2764662"/>
          </a:xfrm>
        </p:grpSpPr>
        <p:grpSp>
          <p:nvGrpSpPr>
            <p:cNvPr id="280" name="Group 279"/>
            <p:cNvGrpSpPr/>
            <p:nvPr/>
          </p:nvGrpSpPr>
          <p:grpSpPr>
            <a:xfrm>
              <a:off x="663602" y="240646"/>
              <a:ext cx="6806740" cy="2764662"/>
              <a:chOff x="791580" y="3441662"/>
              <a:chExt cx="6806740" cy="2764662"/>
            </a:xfrm>
          </p:grpSpPr>
          <p:grpSp>
            <p:nvGrpSpPr>
              <p:cNvPr id="283" name="Group 282"/>
              <p:cNvGrpSpPr/>
              <p:nvPr/>
            </p:nvGrpSpPr>
            <p:grpSpPr>
              <a:xfrm>
                <a:off x="791580" y="3441662"/>
                <a:ext cx="6806740" cy="2732035"/>
                <a:chOff x="429556" y="3015037"/>
                <a:chExt cx="6806740" cy="2732035"/>
              </a:xfrm>
            </p:grpSpPr>
            <p:grpSp>
              <p:nvGrpSpPr>
                <p:cNvPr id="290" name="Group 289"/>
                <p:cNvGrpSpPr/>
                <p:nvPr/>
              </p:nvGrpSpPr>
              <p:grpSpPr>
                <a:xfrm>
                  <a:off x="429556" y="4031533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63" name="Oval 362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TextBox 363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S</a:t>
                    </a:r>
                    <a:endParaRPr lang="en-US" dirty="0"/>
                  </a:p>
                </p:txBody>
              </p:sp>
            </p:grpSp>
            <p:grpSp>
              <p:nvGrpSpPr>
                <p:cNvPr id="291" name="Group 290"/>
                <p:cNvGrpSpPr/>
                <p:nvPr/>
              </p:nvGrpSpPr>
              <p:grpSpPr>
                <a:xfrm>
                  <a:off x="2051720" y="4031533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61" name="Oval 360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TextBox 361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  <p:grpSp>
              <p:nvGrpSpPr>
                <p:cNvPr id="292" name="Group 291"/>
                <p:cNvGrpSpPr/>
                <p:nvPr/>
              </p:nvGrpSpPr>
              <p:grpSpPr>
                <a:xfrm>
                  <a:off x="4786040" y="3096337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59" name="Oval 358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0" name="TextBox 359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  <p:grpSp>
              <p:nvGrpSpPr>
                <p:cNvPr id="293" name="Group 292"/>
                <p:cNvGrpSpPr/>
                <p:nvPr/>
              </p:nvGrpSpPr>
              <p:grpSpPr>
                <a:xfrm>
                  <a:off x="3068705" y="3096337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57" name="Oval 356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TextBox 357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  <p:grpSp>
              <p:nvGrpSpPr>
                <p:cNvPr id="294" name="Group 293"/>
                <p:cNvGrpSpPr/>
                <p:nvPr/>
              </p:nvGrpSpPr>
              <p:grpSpPr>
                <a:xfrm>
                  <a:off x="1524453" y="3096337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55" name="Oval 354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TextBox 355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  <p:grpSp>
              <p:nvGrpSpPr>
                <p:cNvPr id="295" name="Group 294"/>
                <p:cNvGrpSpPr/>
                <p:nvPr/>
              </p:nvGrpSpPr>
              <p:grpSpPr>
                <a:xfrm>
                  <a:off x="6660232" y="3928167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53" name="Oval 352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TextBox 353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t</a:t>
                    </a:r>
                  </a:p>
                </p:txBody>
              </p:sp>
            </p:grpSp>
            <p:grpSp>
              <p:nvGrpSpPr>
                <p:cNvPr id="296" name="Group 295"/>
                <p:cNvGrpSpPr/>
                <p:nvPr/>
              </p:nvGrpSpPr>
              <p:grpSpPr>
                <a:xfrm>
                  <a:off x="5406014" y="4031533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51" name="Oval 350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TextBox 351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F</a:t>
                    </a:r>
                    <a:endParaRPr lang="en-US" dirty="0"/>
                  </a:p>
                </p:txBody>
              </p:sp>
            </p:grpSp>
            <p:grpSp>
              <p:nvGrpSpPr>
                <p:cNvPr id="297" name="Group 296"/>
                <p:cNvGrpSpPr/>
                <p:nvPr/>
              </p:nvGrpSpPr>
              <p:grpSpPr>
                <a:xfrm>
                  <a:off x="4283968" y="4031533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49" name="Oval 348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TextBox 349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E</a:t>
                    </a:r>
                    <a:endParaRPr lang="en-US" dirty="0"/>
                  </a:p>
                </p:txBody>
              </p:sp>
            </p:grpSp>
            <p:grpSp>
              <p:nvGrpSpPr>
                <p:cNvPr id="298" name="Group 297"/>
                <p:cNvGrpSpPr/>
                <p:nvPr/>
              </p:nvGrpSpPr>
              <p:grpSpPr>
                <a:xfrm>
                  <a:off x="4776167" y="5157192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47" name="Oval 346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8" name="TextBox 347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I</a:t>
                    </a:r>
                    <a:endParaRPr lang="en-US" dirty="0"/>
                  </a:p>
                </p:txBody>
              </p:sp>
            </p:grpSp>
            <p:grpSp>
              <p:nvGrpSpPr>
                <p:cNvPr id="299" name="Group 298"/>
                <p:cNvGrpSpPr/>
                <p:nvPr/>
              </p:nvGrpSpPr>
              <p:grpSpPr>
                <a:xfrm>
                  <a:off x="3131840" y="5171008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45" name="Oval 344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TextBox 345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H</a:t>
                    </a:r>
                    <a:endParaRPr lang="en-US" dirty="0"/>
                  </a:p>
                </p:txBody>
              </p: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595001" y="5157192"/>
                  <a:ext cx="576064" cy="576064"/>
                  <a:chOff x="683568" y="3672401"/>
                  <a:chExt cx="576064" cy="576064"/>
                </a:xfrm>
              </p:grpSpPr>
              <p:sp>
                <p:nvSpPr>
                  <p:cNvPr id="343" name="Oval 342"/>
                  <p:cNvSpPr/>
                  <p:nvPr/>
                </p:nvSpPr>
                <p:spPr>
                  <a:xfrm>
                    <a:off x="683568" y="3672401"/>
                    <a:ext cx="576064" cy="576064"/>
                  </a:xfrm>
                  <a:prstGeom prst="ellipse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TextBox 343"/>
                  <p:cNvSpPr txBox="1"/>
                  <p:nvPr/>
                </p:nvSpPr>
                <p:spPr>
                  <a:xfrm>
                    <a:off x="827584" y="3775767"/>
                    <a:ext cx="36004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G</a:t>
                    </a:r>
                    <a:endParaRPr lang="en-US" dirty="0"/>
                  </a:p>
                </p:txBody>
              </p:sp>
            </p:grpSp>
            <p:cxnSp>
              <p:nvCxnSpPr>
                <p:cNvPr id="301" name="Straight Arrow Connector 300"/>
                <p:cNvCxnSpPr>
                  <a:stCxn id="363" idx="7"/>
                  <a:endCxn id="355" idx="3"/>
                </p:cNvCxnSpPr>
                <p:nvPr/>
              </p:nvCxnSpPr>
              <p:spPr>
                <a:xfrm flipV="1">
                  <a:off x="921257" y="3588038"/>
                  <a:ext cx="687559" cy="52785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Arrow Connector 301"/>
                <p:cNvCxnSpPr>
                  <a:stCxn id="363" idx="6"/>
                  <a:endCxn id="361" idx="2"/>
                </p:cNvCxnSpPr>
                <p:nvPr/>
              </p:nvCxnSpPr>
              <p:spPr>
                <a:xfrm>
                  <a:off x="1005620" y="4319565"/>
                  <a:ext cx="1046100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Arrow Connector 302"/>
                <p:cNvCxnSpPr>
                  <a:stCxn id="363" idx="4"/>
                  <a:endCxn id="343" idx="2"/>
                </p:cNvCxnSpPr>
                <p:nvPr/>
              </p:nvCxnSpPr>
              <p:spPr>
                <a:xfrm>
                  <a:off x="717588" y="4607597"/>
                  <a:ext cx="877413" cy="8376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Arrow Connector 303"/>
                <p:cNvCxnSpPr>
                  <a:stCxn id="343" idx="6"/>
                  <a:endCxn id="345" idx="2"/>
                </p:cNvCxnSpPr>
                <p:nvPr/>
              </p:nvCxnSpPr>
              <p:spPr>
                <a:xfrm>
                  <a:off x="2171065" y="5445224"/>
                  <a:ext cx="960775" cy="1381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Arrow Connector 304"/>
                <p:cNvCxnSpPr>
                  <a:stCxn id="343" idx="0"/>
                  <a:endCxn id="361" idx="4"/>
                </p:cNvCxnSpPr>
                <p:nvPr/>
              </p:nvCxnSpPr>
              <p:spPr>
                <a:xfrm flipV="1">
                  <a:off x="1883033" y="4607597"/>
                  <a:ext cx="456719" cy="5495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Arrow Connector 305"/>
                <p:cNvCxnSpPr>
                  <a:stCxn id="361" idx="0"/>
                  <a:endCxn id="355" idx="5"/>
                </p:cNvCxnSpPr>
                <p:nvPr/>
              </p:nvCxnSpPr>
              <p:spPr>
                <a:xfrm flipH="1" flipV="1">
                  <a:off x="2016154" y="3588038"/>
                  <a:ext cx="323598" cy="4434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Arrow Connector 306"/>
                <p:cNvCxnSpPr>
                  <a:stCxn id="355" idx="6"/>
                  <a:endCxn id="357" idx="2"/>
                </p:cNvCxnSpPr>
                <p:nvPr/>
              </p:nvCxnSpPr>
              <p:spPr>
                <a:xfrm>
                  <a:off x="2100517" y="3384369"/>
                  <a:ext cx="968188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Arrow Connector 307"/>
                <p:cNvCxnSpPr>
                  <a:stCxn id="357" idx="6"/>
                  <a:endCxn id="359" idx="2"/>
                </p:cNvCxnSpPr>
                <p:nvPr/>
              </p:nvCxnSpPr>
              <p:spPr>
                <a:xfrm>
                  <a:off x="3644769" y="3384369"/>
                  <a:ext cx="1141271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Arrow Connector 308"/>
                <p:cNvCxnSpPr>
                  <a:stCxn id="359" idx="6"/>
                  <a:endCxn id="353" idx="2"/>
                </p:cNvCxnSpPr>
                <p:nvPr/>
              </p:nvCxnSpPr>
              <p:spPr>
                <a:xfrm>
                  <a:off x="5362104" y="3384369"/>
                  <a:ext cx="1298128" cy="83183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Arrow Connector 309"/>
                <p:cNvCxnSpPr>
                  <a:stCxn id="353" idx="2"/>
                  <a:endCxn id="351" idx="6"/>
                </p:cNvCxnSpPr>
                <p:nvPr/>
              </p:nvCxnSpPr>
              <p:spPr>
                <a:xfrm flipH="1">
                  <a:off x="5982078" y="4216199"/>
                  <a:ext cx="678154" cy="10336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Arrow Connector 310"/>
                <p:cNvCxnSpPr>
                  <a:stCxn id="351" idx="2"/>
                  <a:endCxn id="349" idx="6"/>
                </p:cNvCxnSpPr>
                <p:nvPr/>
              </p:nvCxnSpPr>
              <p:spPr>
                <a:xfrm flipH="1">
                  <a:off x="4860032" y="4319565"/>
                  <a:ext cx="545982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Arrow Connector 311"/>
                <p:cNvCxnSpPr>
                  <a:stCxn id="349" idx="2"/>
                  <a:endCxn id="361" idx="6"/>
                </p:cNvCxnSpPr>
                <p:nvPr/>
              </p:nvCxnSpPr>
              <p:spPr>
                <a:xfrm flipH="1">
                  <a:off x="2627784" y="4319565"/>
                  <a:ext cx="1656184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Arrow Connector 312"/>
                <p:cNvCxnSpPr>
                  <a:stCxn id="355" idx="6"/>
                  <a:endCxn id="349" idx="2"/>
                </p:cNvCxnSpPr>
                <p:nvPr/>
              </p:nvCxnSpPr>
              <p:spPr>
                <a:xfrm>
                  <a:off x="2100517" y="3384369"/>
                  <a:ext cx="2183451" cy="93519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Arrow Connector 313"/>
                <p:cNvCxnSpPr>
                  <a:stCxn id="343" idx="7"/>
                  <a:endCxn id="349" idx="2"/>
                </p:cNvCxnSpPr>
                <p:nvPr/>
              </p:nvCxnSpPr>
              <p:spPr>
                <a:xfrm flipV="1">
                  <a:off x="2086702" y="4319565"/>
                  <a:ext cx="2197266" cy="92199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Arrow Connector 314"/>
                <p:cNvCxnSpPr>
                  <a:stCxn id="345" idx="6"/>
                  <a:endCxn id="347" idx="2"/>
                </p:cNvCxnSpPr>
                <p:nvPr/>
              </p:nvCxnSpPr>
              <p:spPr>
                <a:xfrm flipV="1">
                  <a:off x="3707904" y="5445224"/>
                  <a:ext cx="1068263" cy="1381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Arrow Connector 315"/>
                <p:cNvCxnSpPr>
                  <a:stCxn id="353" idx="4"/>
                  <a:endCxn id="347" idx="6"/>
                </p:cNvCxnSpPr>
                <p:nvPr/>
              </p:nvCxnSpPr>
              <p:spPr>
                <a:xfrm flipH="1">
                  <a:off x="5352231" y="4504231"/>
                  <a:ext cx="1596033" cy="940993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Arrow Connector 316"/>
                <p:cNvCxnSpPr>
                  <a:stCxn id="349" idx="5"/>
                  <a:endCxn id="347" idx="0"/>
                </p:cNvCxnSpPr>
                <p:nvPr/>
              </p:nvCxnSpPr>
              <p:spPr>
                <a:xfrm>
                  <a:off x="4775669" y="4523234"/>
                  <a:ext cx="288530" cy="63395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Arrow Connector 317"/>
                <p:cNvCxnSpPr>
                  <a:stCxn id="347" idx="0"/>
                  <a:endCxn id="351" idx="4"/>
                </p:cNvCxnSpPr>
                <p:nvPr/>
              </p:nvCxnSpPr>
              <p:spPr>
                <a:xfrm flipV="1">
                  <a:off x="5064199" y="4607597"/>
                  <a:ext cx="629847" cy="5495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Arrow Connector 318"/>
                <p:cNvCxnSpPr>
                  <a:stCxn id="351" idx="0"/>
                  <a:endCxn id="359" idx="5"/>
                </p:cNvCxnSpPr>
                <p:nvPr/>
              </p:nvCxnSpPr>
              <p:spPr>
                <a:xfrm flipH="1" flipV="1">
                  <a:off x="5277741" y="3588038"/>
                  <a:ext cx="416305" cy="4434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Arrow Connector 319"/>
                <p:cNvCxnSpPr>
                  <a:stCxn id="349" idx="0"/>
                  <a:endCxn id="359" idx="3"/>
                </p:cNvCxnSpPr>
                <p:nvPr/>
              </p:nvCxnSpPr>
              <p:spPr>
                <a:xfrm flipV="1">
                  <a:off x="4572000" y="3588038"/>
                  <a:ext cx="298403" cy="4434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321" name="TextBox 320"/>
                <p:cNvSpPr txBox="1"/>
                <p:nvPr/>
              </p:nvSpPr>
              <p:spPr>
                <a:xfrm>
                  <a:off x="952461" y="3511414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322" name="TextBox 321"/>
                <p:cNvSpPr txBox="1"/>
                <p:nvPr/>
              </p:nvSpPr>
              <p:spPr>
                <a:xfrm>
                  <a:off x="2586808" y="3047884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23" name="TextBox 322"/>
                <p:cNvSpPr txBox="1"/>
                <p:nvPr/>
              </p:nvSpPr>
              <p:spPr>
                <a:xfrm>
                  <a:off x="1229218" y="4780560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24" name="TextBox 323"/>
                <p:cNvSpPr txBox="1"/>
                <p:nvPr/>
              </p:nvSpPr>
              <p:spPr>
                <a:xfrm>
                  <a:off x="5894405" y="3384369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325" name="TextBox 324"/>
                <p:cNvSpPr txBox="1"/>
                <p:nvPr/>
              </p:nvSpPr>
              <p:spPr>
                <a:xfrm>
                  <a:off x="4127731" y="3015037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26" name="TextBox 325"/>
                <p:cNvSpPr txBox="1"/>
                <p:nvPr/>
              </p:nvSpPr>
              <p:spPr>
                <a:xfrm>
                  <a:off x="6309540" y="4872952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327" name="TextBox 326"/>
                <p:cNvSpPr txBox="1"/>
                <p:nvPr/>
              </p:nvSpPr>
              <p:spPr>
                <a:xfrm>
                  <a:off x="1902728" y="4672374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28" name="TextBox 327"/>
                <p:cNvSpPr txBox="1"/>
                <p:nvPr/>
              </p:nvSpPr>
              <p:spPr>
                <a:xfrm>
                  <a:off x="1353324" y="4016042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329" name="TextBox 328"/>
                <p:cNvSpPr txBox="1"/>
                <p:nvPr/>
              </p:nvSpPr>
              <p:spPr>
                <a:xfrm>
                  <a:off x="2840412" y="4655547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330" name="TextBox 329"/>
                <p:cNvSpPr txBox="1"/>
                <p:nvPr/>
              </p:nvSpPr>
              <p:spPr>
                <a:xfrm>
                  <a:off x="3131840" y="4083216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331" name="TextBox 330"/>
                <p:cNvSpPr txBox="1"/>
                <p:nvPr/>
              </p:nvSpPr>
              <p:spPr>
                <a:xfrm>
                  <a:off x="3455876" y="3743501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32" name="TextBox 331"/>
                <p:cNvSpPr txBox="1"/>
                <p:nvPr/>
              </p:nvSpPr>
              <p:spPr>
                <a:xfrm>
                  <a:off x="2651452" y="5255371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33" name="TextBox 332"/>
                <p:cNvSpPr txBox="1"/>
                <p:nvPr/>
              </p:nvSpPr>
              <p:spPr>
                <a:xfrm>
                  <a:off x="4192985" y="5242284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34" name="TextBox 333"/>
                <p:cNvSpPr txBox="1"/>
                <p:nvPr/>
              </p:nvSpPr>
              <p:spPr>
                <a:xfrm>
                  <a:off x="5380945" y="4715172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335" name="TextBox 334"/>
                <p:cNvSpPr txBox="1"/>
                <p:nvPr/>
              </p:nvSpPr>
              <p:spPr>
                <a:xfrm>
                  <a:off x="4719312" y="4688286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336" name="TextBox 335"/>
                <p:cNvSpPr txBox="1"/>
                <p:nvPr/>
              </p:nvSpPr>
              <p:spPr>
                <a:xfrm>
                  <a:off x="5094988" y="4134899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337" name="TextBox 336"/>
                <p:cNvSpPr txBox="1"/>
                <p:nvPr/>
              </p:nvSpPr>
              <p:spPr>
                <a:xfrm>
                  <a:off x="4484327" y="3625119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38" name="TextBox 337"/>
                <p:cNvSpPr txBox="1"/>
                <p:nvPr/>
              </p:nvSpPr>
              <p:spPr>
                <a:xfrm>
                  <a:off x="5374684" y="3672401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339" name="TextBox 338"/>
                <p:cNvSpPr txBox="1"/>
                <p:nvPr/>
              </p:nvSpPr>
              <p:spPr>
                <a:xfrm>
                  <a:off x="6069751" y="4134593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cxnSp>
              <p:nvCxnSpPr>
                <p:cNvPr id="340" name="Straight Arrow Connector 339"/>
                <p:cNvCxnSpPr>
                  <a:stCxn id="345" idx="7"/>
                  <a:endCxn id="349" idx="3"/>
                </p:cNvCxnSpPr>
                <p:nvPr/>
              </p:nvCxnSpPr>
              <p:spPr>
                <a:xfrm flipV="1">
                  <a:off x="3623541" y="4523234"/>
                  <a:ext cx="744790" cy="73213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341" name="TextBox 340"/>
                <p:cNvSpPr txBox="1"/>
                <p:nvPr/>
              </p:nvSpPr>
              <p:spPr>
                <a:xfrm>
                  <a:off x="3995936" y="4835709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342" name="TextBox 341"/>
                <p:cNvSpPr txBox="1"/>
                <p:nvPr/>
              </p:nvSpPr>
              <p:spPr>
                <a:xfrm>
                  <a:off x="2195736" y="3596221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</p:grpSp>
          <p:cxnSp>
            <p:nvCxnSpPr>
              <p:cNvPr id="284" name="Straight Arrow Connector 283"/>
              <p:cNvCxnSpPr>
                <a:stCxn id="343" idx="3"/>
                <a:endCxn id="363" idx="3"/>
              </p:cNvCxnSpPr>
              <p:nvPr/>
            </p:nvCxnSpPr>
            <p:spPr>
              <a:xfrm flipH="1" flipV="1">
                <a:off x="875943" y="4949859"/>
                <a:ext cx="1165445" cy="112565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5" name="TextBox 284"/>
              <p:cNvSpPr txBox="1"/>
              <p:nvPr/>
            </p:nvSpPr>
            <p:spPr>
              <a:xfrm>
                <a:off x="991736" y="5194158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cxnSp>
            <p:nvCxnSpPr>
              <p:cNvPr id="286" name="Straight Arrow Connector 285"/>
              <p:cNvCxnSpPr>
                <a:stCxn id="345" idx="3"/>
                <a:endCxn id="343" idx="5"/>
              </p:cNvCxnSpPr>
              <p:nvPr/>
            </p:nvCxnSpPr>
            <p:spPr>
              <a:xfrm flipH="1" flipV="1">
                <a:off x="2448726" y="6075518"/>
                <a:ext cx="1129501" cy="138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Arrow Connector 286"/>
              <p:cNvCxnSpPr>
                <a:stCxn id="347" idx="3"/>
                <a:endCxn id="345" idx="5"/>
              </p:cNvCxnSpPr>
              <p:nvPr/>
            </p:nvCxnSpPr>
            <p:spPr>
              <a:xfrm flipH="1">
                <a:off x="3985565" y="6075518"/>
                <a:ext cx="1236989" cy="138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8" name="TextBox 287"/>
              <p:cNvSpPr txBox="1"/>
              <p:nvPr/>
            </p:nvSpPr>
            <p:spPr>
              <a:xfrm>
                <a:off x="4355360" y="5832519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289" name="TextBox 288"/>
              <p:cNvSpPr txBox="1"/>
              <p:nvPr/>
            </p:nvSpPr>
            <p:spPr>
              <a:xfrm>
                <a:off x="2772446" y="5836992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</p:grpSp>
        <p:cxnSp>
          <p:nvCxnSpPr>
            <p:cNvPr id="281" name="Straight Arrow Connector 280"/>
            <p:cNvCxnSpPr>
              <a:stCxn id="361" idx="3"/>
            </p:cNvCxnSpPr>
            <p:nvPr/>
          </p:nvCxnSpPr>
          <p:spPr>
            <a:xfrm flipH="1" flipV="1">
              <a:off x="1216457" y="1645148"/>
              <a:ext cx="1153672" cy="1036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2" name="TextBox 281"/>
            <p:cNvSpPr txBox="1"/>
            <p:nvPr/>
          </p:nvSpPr>
          <p:spPr>
            <a:xfrm>
              <a:off x="1462267" y="1531571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7083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990934" y="3183724"/>
            <a:ext cx="6806740" cy="2893244"/>
            <a:chOff x="1225583" y="3356992"/>
            <a:chExt cx="6806740" cy="2893244"/>
          </a:xfrm>
        </p:grpSpPr>
        <p:grpSp>
          <p:nvGrpSpPr>
            <p:cNvPr id="186" name="Group 185"/>
            <p:cNvGrpSpPr/>
            <p:nvPr/>
          </p:nvGrpSpPr>
          <p:grpSpPr>
            <a:xfrm>
              <a:off x="1225583" y="3356992"/>
              <a:ext cx="6806740" cy="2893244"/>
              <a:chOff x="1198205" y="132066"/>
              <a:chExt cx="6806740" cy="2893244"/>
            </a:xfrm>
          </p:grpSpPr>
          <p:grpSp>
            <p:nvGrpSpPr>
              <p:cNvPr id="187" name="Group 186"/>
              <p:cNvGrpSpPr/>
              <p:nvPr/>
            </p:nvGrpSpPr>
            <p:grpSpPr>
              <a:xfrm>
                <a:off x="1198205" y="341948"/>
                <a:ext cx="6806740" cy="2683362"/>
                <a:chOff x="832047" y="3464099"/>
                <a:chExt cx="6806740" cy="2683362"/>
              </a:xfrm>
            </p:grpSpPr>
            <p:grpSp>
              <p:nvGrpSpPr>
                <p:cNvPr id="235" name="Group 234"/>
                <p:cNvGrpSpPr/>
                <p:nvPr/>
              </p:nvGrpSpPr>
              <p:grpSpPr>
                <a:xfrm>
                  <a:off x="832047" y="3464099"/>
                  <a:ext cx="6806740" cy="2683362"/>
                  <a:chOff x="663602" y="321946"/>
                  <a:chExt cx="6806740" cy="2683362"/>
                </a:xfrm>
              </p:grpSpPr>
              <p:grpSp>
                <p:nvGrpSpPr>
                  <p:cNvPr id="366" name="Group 365"/>
                  <p:cNvGrpSpPr/>
                  <p:nvPr/>
                </p:nvGrpSpPr>
                <p:grpSpPr>
                  <a:xfrm>
                    <a:off x="663602" y="321946"/>
                    <a:ext cx="6806740" cy="2683362"/>
                    <a:chOff x="791580" y="3522962"/>
                    <a:chExt cx="6806740" cy="2683362"/>
                  </a:xfrm>
                </p:grpSpPr>
                <p:grpSp>
                  <p:nvGrpSpPr>
                    <p:cNvPr id="369" name="Group 368"/>
                    <p:cNvGrpSpPr/>
                    <p:nvPr/>
                  </p:nvGrpSpPr>
                  <p:grpSpPr>
                    <a:xfrm>
                      <a:off x="791580" y="3522962"/>
                      <a:ext cx="6806740" cy="2650735"/>
                      <a:chOff x="429556" y="3096337"/>
                      <a:chExt cx="6806740" cy="2650735"/>
                    </a:xfrm>
                  </p:grpSpPr>
                  <p:grpSp>
                    <p:nvGrpSpPr>
                      <p:cNvPr id="376" name="Group 375"/>
                      <p:cNvGrpSpPr/>
                      <p:nvPr/>
                    </p:nvGrpSpPr>
                    <p:grpSpPr>
                      <a:xfrm>
                        <a:off x="429556" y="4031533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44" name="Oval 443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45" name="TextBox 444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77" name="Group 376"/>
                      <p:cNvGrpSpPr/>
                      <p:nvPr/>
                    </p:nvGrpSpPr>
                    <p:grpSpPr>
                      <a:xfrm>
                        <a:off x="2051720" y="4031533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42" name="Oval 441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43" name="TextBox 442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D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78" name="Group 377"/>
                      <p:cNvGrpSpPr/>
                      <p:nvPr/>
                    </p:nvGrpSpPr>
                    <p:grpSpPr>
                      <a:xfrm>
                        <a:off x="4786040" y="3096337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40" name="Oval 439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41" name="TextBox 440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C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79" name="Group 378"/>
                      <p:cNvGrpSpPr/>
                      <p:nvPr/>
                    </p:nvGrpSpPr>
                    <p:grpSpPr>
                      <a:xfrm>
                        <a:off x="3068705" y="3096337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38" name="Oval 437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39" name="TextBox 438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B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0" name="Group 379"/>
                      <p:cNvGrpSpPr/>
                      <p:nvPr/>
                    </p:nvGrpSpPr>
                    <p:grpSpPr>
                      <a:xfrm>
                        <a:off x="1524453" y="3096337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36" name="Oval 435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37" name="TextBox 436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A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1" name="Group 380"/>
                      <p:cNvGrpSpPr/>
                      <p:nvPr/>
                    </p:nvGrpSpPr>
                    <p:grpSpPr>
                      <a:xfrm>
                        <a:off x="6660232" y="3928167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34" name="Oval 433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35" name="TextBox 434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t</a:t>
                          </a:r>
                        </a:p>
                      </p:txBody>
                    </p:sp>
                  </p:grpSp>
                  <p:grpSp>
                    <p:nvGrpSpPr>
                      <p:cNvPr id="382" name="Group 381"/>
                      <p:cNvGrpSpPr/>
                      <p:nvPr/>
                    </p:nvGrpSpPr>
                    <p:grpSpPr>
                      <a:xfrm>
                        <a:off x="5406014" y="4031533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32" name="Oval 431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33" name="TextBox 432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F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3" name="Group 382"/>
                      <p:cNvGrpSpPr/>
                      <p:nvPr/>
                    </p:nvGrpSpPr>
                    <p:grpSpPr>
                      <a:xfrm>
                        <a:off x="4283968" y="4031533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30" name="Oval 429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31" name="TextBox 430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E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4" name="Group 383"/>
                      <p:cNvGrpSpPr/>
                      <p:nvPr/>
                    </p:nvGrpSpPr>
                    <p:grpSpPr>
                      <a:xfrm>
                        <a:off x="4776167" y="5157192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28" name="Oval 427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29" name="TextBox 428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I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5" name="Group 384"/>
                      <p:cNvGrpSpPr/>
                      <p:nvPr/>
                    </p:nvGrpSpPr>
                    <p:grpSpPr>
                      <a:xfrm>
                        <a:off x="3131840" y="5171008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26" name="Oval 425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27" name="TextBox 426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H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386" name="Group 385"/>
                      <p:cNvGrpSpPr/>
                      <p:nvPr/>
                    </p:nvGrpSpPr>
                    <p:grpSpPr>
                      <a:xfrm>
                        <a:off x="1595001" y="5157192"/>
                        <a:ext cx="576064" cy="576064"/>
                        <a:chOff x="683568" y="3672401"/>
                        <a:chExt cx="576064" cy="576064"/>
                      </a:xfrm>
                    </p:grpSpPr>
                    <p:sp>
                      <p:nvSpPr>
                        <p:cNvPr id="424" name="Oval 423"/>
                        <p:cNvSpPr/>
                        <p:nvPr/>
                      </p:nvSpPr>
                      <p:spPr>
                        <a:xfrm>
                          <a:off x="683568" y="3672401"/>
                          <a:ext cx="576064" cy="57606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25" name="TextBox 424"/>
                        <p:cNvSpPr txBox="1"/>
                        <p:nvPr/>
                      </p:nvSpPr>
                      <p:spPr>
                        <a:xfrm>
                          <a:off x="827584" y="3775767"/>
                          <a:ext cx="36004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G</a:t>
                          </a:r>
                          <a:endParaRPr lang="en-US" dirty="0"/>
                        </a:p>
                      </p:txBody>
                    </p:sp>
                  </p:grpSp>
                  <p:cxnSp>
                    <p:nvCxnSpPr>
                      <p:cNvPr id="387" name="Straight Arrow Connector 386"/>
                      <p:cNvCxnSpPr>
                        <a:stCxn id="436" idx="3"/>
                        <a:endCxn id="444" idx="7"/>
                      </p:cNvCxnSpPr>
                      <p:nvPr/>
                    </p:nvCxnSpPr>
                    <p:spPr>
                      <a:xfrm flipH="1">
                        <a:off x="921257" y="3588038"/>
                        <a:ext cx="687559" cy="527858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9" name="Straight Arrow Connector 388"/>
                      <p:cNvCxnSpPr>
                        <a:stCxn id="424" idx="0"/>
                        <a:endCxn id="442" idx="4"/>
                      </p:cNvCxnSpPr>
                      <p:nvPr/>
                    </p:nvCxnSpPr>
                    <p:spPr>
                      <a:xfrm flipV="1">
                        <a:off x="1883033" y="4607597"/>
                        <a:ext cx="456719" cy="549595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0" name="Straight Arrow Connector 389"/>
                      <p:cNvCxnSpPr>
                        <a:stCxn id="442" idx="0"/>
                        <a:endCxn id="436" idx="5"/>
                      </p:cNvCxnSpPr>
                      <p:nvPr/>
                    </p:nvCxnSpPr>
                    <p:spPr>
                      <a:xfrm flipH="1" flipV="1">
                        <a:off x="2016154" y="3588038"/>
                        <a:ext cx="323598" cy="443495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4" name="Straight Arrow Connector 393"/>
                      <p:cNvCxnSpPr>
                        <a:stCxn id="434" idx="2"/>
                        <a:endCxn id="432" idx="6"/>
                      </p:cNvCxnSpPr>
                      <p:nvPr/>
                    </p:nvCxnSpPr>
                    <p:spPr>
                      <a:xfrm flipH="1">
                        <a:off x="5982078" y="4216199"/>
                        <a:ext cx="678154" cy="103366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5" name="Straight Arrow Connector 394"/>
                      <p:cNvCxnSpPr>
                        <a:stCxn id="432" idx="2"/>
                        <a:endCxn id="430" idx="6"/>
                      </p:cNvCxnSpPr>
                      <p:nvPr/>
                    </p:nvCxnSpPr>
                    <p:spPr>
                      <a:xfrm flipH="1">
                        <a:off x="4860032" y="4319565"/>
                        <a:ext cx="545982" cy="0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6" name="Straight Arrow Connector 395"/>
                      <p:cNvCxnSpPr>
                        <a:stCxn id="430" idx="2"/>
                        <a:endCxn id="442" idx="6"/>
                      </p:cNvCxnSpPr>
                      <p:nvPr/>
                    </p:nvCxnSpPr>
                    <p:spPr>
                      <a:xfrm flipH="1">
                        <a:off x="2627784" y="4319565"/>
                        <a:ext cx="1656184" cy="0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7" name="Straight Arrow Connector 396"/>
                      <p:cNvCxnSpPr>
                        <a:stCxn id="436" idx="6"/>
                        <a:endCxn id="430" idx="2"/>
                      </p:cNvCxnSpPr>
                      <p:nvPr/>
                    </p:nvCxnSpPr>
                    <p:spPr>
                      <a:xfrm>
                        <a:off x="2100517" y="3384369"/>
                        <a:ext cx="2183451" cy="935196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8" name="Straight Arrow Connector 397"/>
                      <p:cNvCxnSpPr>
                        <a:stCxn id="424" idx="7"/>
                        <a:endCxn id="430" idx="2"/>
                      </p:cNvCxnSpPr>
                      <p:nvPr/>
                    </p:nvCxnSpPr>
                    <p:spPr>
                      <a:xfrm flipV="1">
                        <a:off x="2086702" y="4319565"/>
                        <a:ext cx="2197266" cy="921990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9" name="Straight Arrow Connector 398"/>
                      <p:cNvCxnSpPr>
                        <a:stCxn id="426" idx="6"/>
                        <a:endCxn id="428" idx="2"/>
                      </p:cNvCxnSpPr>
                      <p:nvPr/>
                    </p:nvCxnSpPr>
                    <p:spPr>
                      <a:xfrm flipV="1">
                        <a:off x="3707904" y="5445224"/>
                        <a:ext cx="1068263" cy="13816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0" name="Straight Arrow Connector 399"/>
                      <p:cNvCxnSpPr>
                        <a:stCxn id="434" idx="4"/>
                        <a:endCxn id="428" idx="6"/>
                      </p:cNvCxnSpPr>
                      <p:nvPr/>
                    </p:nvCxnSpPr>
                    <p:spPr>
                      <a:xfrm flipH="1">
                        <a:off x="5352231" y="4504231"/>
                        <a:ext cx="1596033" cy="940993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1" name="Straight Arrow Connector 400"/>
                      <p:cNvCxnSpPr>
                        <a:stCxn id="430" idx="5"/>
                        <a:endCxn id="428" idx="0"/>
                      </p:cNvCxnSpPr>
                      <p:nvPr/>
                    </p:nvCxnSpPr>
                    <p:spPr>
                      <a:xfrm>
                        <a:off x="4775669" y="4523234"/>
                        <a:ext cx="288530" cy="633958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2" name="Straight Arrow Connector 401"/>
                      <p:cNvCxnSpPr>
                        <a:stCxn id="428" idx="0"/>
                        <a:endCxn id="432" idx="4"/>
                      </p:cNvCxnSpPr>
                      <p:nvPr/>
                    </p:nvCxnSpPr>
                    <p:spPr>
                      <a:xfrm flipV="1">
                        <a:off x="5064199" y="4607597"/>
                        <a:ext cx="629847" cy="549595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3" name="Straight Arrow Connector 402"/>
                      <p:cNvCxnSpPr>
                        <a:stCxn id="432" idx="0"/>
                        <a:endCxn id="440" idx="5"/>
                      </p:cNvCxnSpPr>
                      <p:nvPr/>
                    </p:nvCxnSpPr>
                    <p:spPr>
                      <a:xfrm flipH="1" flipV="1">
                        <a:off x="5277741" y="3588038"/>
                        <a:ext cx="416305" cy="443495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4" name="Straight Arrow Connector 403"/>
                      <p:cNvCxnSpPr>
                        <a:stCxn id="440" idx="3"/>
                        <a:endCxn id="430" idx="0"/>
                      </p:cNvCxnSpPr>
                      <p:nvPr/>
                    </p:nvCxnSpPr>
                    <p:spPr>
                      <a:xfrm flipH="1">
                        <a:off x="4572000" y="3588038"/>
                        <a:ext cx="298403" cy="443495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05" name="TextBox 404"/>
                      <p:cNvSpPr txBox="1"/>
                      <p:nvPr/>
                    </p:nvSpPr>
                    <p:spPr>
                      <a:xfrm>
                        <a:off x="952461" y="3511414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07" name="TextBox 406"/>
                      <p:cNvSpPr txBox="1"/>
                      <p:nvPr/>
                    </p:nvSpPr>
                    <p:spPr>
                      <a:xfrm>
                        <a:off x="5894405" y="3384369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4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08" name="TextBox 407"/>
                      <p:cNvSpPr txBox="1"/>
                      <p:nvPr/>
                    </p:nvSpPr>
                    <p:spPr>
                      <a:xfrm>
                        <a:off x="6309540" y="4872952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4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09" name="TextBox 408"/>
                      <p:cNvSpPr txBox="1"/>
                      <p:nvPr/>
                    </p:nvSpPr>
                    <p:spPr>
                      <a:xfrm>
                        <a:off x="1902728" y="4672374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1" name="TextBox 410"/>
                      <p:cNvSpPr txBox="1"/>
                      <p:nvPr/>
                    </p:nvSpPr>
                    <p:spPr>
                      <a:xfrm>
                        <a:off x="2840412" y="4655547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2" name="TextBox 411"/>
                      <p:cNvSpPr txBox="1"/>
                      <p:nvPr/>
                    </p:nvSpPr>
                    <p:spPr>
                      <a:xfrm>
                        <a:off x="3131840" y="4083216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3" name="TextBox 412"/>
                      <p:cNvSpPr txBox="1"/>
                      <p:nvPr/>
                    </p:nvSpPr>
                    <p:spPr>
                      <a:xfrm>
                        <a:off x="3455876" y="3743501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4" name="TextBox 413"/>
                      <p:cNvSpPr txBox="1"/>
                      <p:nvPr/>
                    </p:nvSpPr>
                    <p:spPr>
                      <a:xfrm>
                        <a:off x="4192985" y="5242284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5" name="TextBox 414"/>
                      <p:cNvSpPr txBox="1"/>
                      <p:nvPr/>
                    </p:nvSpPr>
                    <p:spPr>
                      <a:xfrm>
                        <a:off x="5380945" y="4715172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6" name="TextBox 415"/>
                      <p:cNvSpPr txBox="1"/>
                      <p:nvPr/>
                    </p:nvSpPr>
                    <p:spPr>
                      <a:xfrm>
                        <a:off x="4719312" y="4688286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7" name="TextBox 416"/>
                      <p:cNvSpPr txBox="1"/>
                      <p:nvPr/>
                    </p:nvSpPr>
                    <p:spPr>
                      <a:xfrm>
                        <a:off x="5094988" y="4134899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8" name="TextBox 417"/>
                      <p:cNvSpPr txBox="1"/>
                      <p:nvPr/>
                    </p:nvSpPr>
                    <p:spPr>
                      <a:xfrm>
                        <a:off x="4484327" y="3625119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19" name="TextBox 418"/>
                      <p:cNvSpPr txBox="1"/>
                      <p:nvPr/>
                    </p:nvSpPr>
                    <p:spPr>
                      <a:xfrm>
                        <a:off x="5374684" y="3672401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20" name="TextBox 419"/>
                      <p:cNvSpPr txBox="1"/>
                      <p:nvPr/>
                    </p:nvSpPr>
                    <p:spPr>
                      <a:xfrm>
                        <a:off x="6069751" y="4134593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  <p:cxnSp>
                    <p:nvCxnSpPr>
                      <p:cNvPr id="421" name="Straight Arrow Connector 420"/>
                      <p:cNvCxnSpPr>
                        <a:stCxn id="430" idx="3"/>
                        <a:endCxn id="426" idx="7"/>
                      </p:cNvCxnSpPr>
                      <p:nvPr/>
                    </p:nvCxnSpPr>
                    <p:spPr>
                      <a:xfrm flipH="1">
                        <a:off x="3623541" y="4523234"/>
                        <a:ext cx="744790" cy="732137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22" name="TextBox 421"/>
                      <p:cNvSpPr txBox="1"/>
                      <p:nvPr/>
                    </p:nvSpPr>
                    <p:spPr>
                      <a:xfrm>
                        <a:off x="3995936" y="4835709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  <p:sp>
                    <p:nvSpPr>
                      <p:cNvPr id="423" name="TextBox 422"/>
                      <p:cNvSpPr txBox="1"/>
                      <p:nvPr/>
                    </p:nvSpPr>
                    <p:spPr>
                      <a:xfrm>
                        <a:off x="2195736" y="3596221"/>
                        <a:ext cx="17534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</a:t>
                        </a:r>
                        <a:endParaRPr lang="en-US" dirty="0"/>
                      </a:p>
                    </p:txBody>
                  </p:sp>
                </p:grpSp>
                <p:cxnSp>
                  <p:nvCxnSpPr>
                    <p:cNvPr id="370" name="Straight Arrow Connector 369"/>
                    <p:cNvCxnSpPr>
                      <a:stCxn id="424" idx="3"/>
                      <a:endCxn id="444" idx="3"/>
                    </p:cNvCxnSpPr>
                    <p:nvPr/>
                  </p:nvCxnSpPr>
                  <p:spPr>
                    <a:xfrm flipH="1" flipV="1">
                      <a:off x="875943" y="4949859"/>
                      <a:ext cx="1165445" cy="1125659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71" name="TextBox 370"/>
                    <p:cNvSpPr txBox="1"/>
                    <p:nvPr/>
                  </p:nvSpPr>
                  <p:spPr>
                    <a:xfrm>
                      <a:off x="991736" y="5194158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p:txBody>
                </p:sp>
                <p:cxnSp>
                  <p:nvCxnSpPr>
                    <p:cNvPr id="372" name="Straight Arrow Connector 371"/>
                    <p:cNvCxnSpPr>
                      <a:stCxn id="426" idx="3"/>
                      <a:endCxn id="424" idx="5"/>
                    </p:cNvCxnSpPr>
                    <p:nvPr/>
                  </p:nvCxnSpPr>
                  <p:spPr>
                    <a:xfrm flipH="1" flipV="1">
                      <a:off x="2448726" y="6075518"/>
                      <a:ext cx="1129501" cy="1381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3" name="Straight Arrow Connector 372"/>
                    <p:cNvCxnSpPr>
                      <a:stCxn id="428" idx="3"/>
                      <a:endCxn id="426" idx="5"/>
                    </p:cNvCxnSpPr>
                    <p:nvPr/>
                  </p:nvCxnSpPr>
                  <p:spPr>
                    <a:xfrm flipH="1">
                      <a:off x="3985565" y="6075518"/>
                      <a:ext cx="1236989" cy="1381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74" name="TextBox 373"/>
                    <p:cNvSpPr txBox="1"/>
                    <p:nvPr/>
                  </p:nvSpPr>
                  <p:spPr>
                    <a:xfrm>
                      <a:off x="4355360" y="5832519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p:txBody>
                </p:sp>
                <p:sp>
                  <p:nvSpPr>
                    <p:cNvPr id="375" name="TextBox 374"/>
                    <p:cNvSpPr txBox="1"/>
                    <p:nvPr/>
                  </p:nvSpPr>
                  <p:spPr>
                    <a:xfrm>
                      <a:off x="2772446" y="5836992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p:txBody>
                </p:sp>
              </p:grpSp>
              <p:cxnSp>
                <p:nvCxnSpPr>
                  <p:cNvPr id="367" name="Straight Arrow Connector 366"/>
                  <p:cNvCxnSpPr>
                    <a:stCxn id="442" idx="2"/>
                    <a:endCxn id="444" idx="6"/>
                  </p:cNvCxnSpPr>
                  <p:nvPr/>
                </p:nvCxnSpPr>
                <p:spPr>
                  <a:xfrm flipH="1">
                    <a:off x="1239666" y="1545174"/>
                    <a:ext cx="1046100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8" name="TextBox 367"/>
                  <p:cNvSpPr txBox="1"/>
                  <p:nvPr/>
                </p:nvSpPr>
                <p:spPr>
                  <a:xfrm>
                    <a:off x="1512791" y="1482175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p:txBody>
              </p:sp>
            </p:grpSp>
            <p:cxnSp>
              <p:nvCxnSpPr>
                <p:cNvPr id="244" name="Straight Arrow Connector 243"/>
                <p:cNvCxnSpPr>
                  <a:stCxn id="434" idx="1"/>
                  <a:endCxn id="440" idx="7"/>
                </p:cNvCxnSpPr>
                <p:nvPr/>
              </p:nvCxnSpPr>
              <p:spPr>
                <a:xfrm flipH="1" flipV="1">
                  <a:off x="5680232" y="3548462"/>
                  <a:ext cx="1466854" cy="83183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9" name="Straight Arrow Connector 188"/>
              <p:cNvCxnSpPr>
                <a:stCxn id="438" idx="1"/>
                <a:endCxn id="436" idx="7"/>
              </p:cNvCxnSpPr>
              <p:nvPr/>
            </p:nvCxnSpPr>
            <p:spPr>
              <a:xfrm flipH="1">
                <a:off x="2784803" y="426311"/>
                <a:ext cx="113691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>
                <a:stCxn id="440" idx="1"/>
                <a:endCxn id="438" idx="7"/>
              </p:cNvCxnSpPr>
              <p:nvPr/>
            </p:nvCxnSpPr>
            <p:spPr>
              <a:xfrm flipH="1">
                <a:off x="4329055" y="426311"/>
                <a:ext cx="130999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8" name="TextBox 197"/>
              <p:cNvSpPr txBox="1"/>
              <p:nvPr/>
            </p:nvSpPr>
            <p:spPr>
              <a:xfrm>
                <a:off x="3442821" y="157282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4788214" y="132066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</p:grpSp>
        <p:cxnSp>
          <p:nvCxnSpPr>
            <p:cNvPr id="446" name="Straight Arrow Connector 445"/>
            <p:cNvCxnSpPr>
              <a:stCxn id="436" idx="4"/>
              <a:endCxn id="442" idx="1"/>
            </p:cNvCxnSpPr>
            <p:nvPr/>
          </p:nvCxnSpPr>
          <p:spPr>
            <a:xfrm>
              <a:off x="2608512" y="4142938"/>
              <a:ext cx="323598" cy="44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7" name="TextBox 446"/>
            <p:cNvSpPr txBox="1"/>
            <p:nvPr/>
          </p:nvSpPr>
          <p:spPr>
            <a:xfrm>
              <a:off x="2496031" y="4214038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grpSp>
        <p:nvGrpSpPr>
          <p:cNvPr id="448" name="Group 447"/>
          <p:cNvGrpSpPr/>
          <p:nvPr/>
        </p:nvGrpSpPr>
        <p:grpSpPr>
          <a:xfrm>
            <a:off x="1000163" y="118248"/>
            <a:ext cx="6806740" cy="2893244"/>
            <a:chOff x="1198205" y="132066"/>
            <a:chExt cx="6806740" cy="2893244"/>
          </a:xfrm>
        </p:grpSpPr>
        <p:grpSp>
          <p:nvGrpSpPr>
            <p:cNvPr id="449" name="Group 448"/>
            <p:cNvGrpSpPr/>
            <p:nvPr/>
          </p:nvGrpSpPr>
          <p:grpSpPr>
            <a:xfrm>
              <a:off x="1198205" y="341948"/>
              <a:ext cx="6806740" cy="2683362"/>
              <a:chOff x="832047" y="3464099"/>
              <a:chExt cx="6806740" cy="268336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832047" y="3464099"/>
                <a:ext cx="6806740" cy="2683362"/>
                <a:chOff x="663602" y="321946"/>
                <a:chExt cx="6806740" cy="2683362"/>
              </a:xfrm>
            </p:grpSpPr>
            <p:grpSp>
              <p:nvGrpSpPr>
                <p:cNvPr id="458" name="Group 457"/>
                <p:cNvGrpSpPr/>
                <p:nvPr/>
              </p:nvGrpSpPr>
              <p:grpSpPr>
                <a:xfrm>
                  <a:off x="663602" y="321946"/>
                  <a:ext cx="6806740" cy="2683362"/>
                  <a:chOff x="791580" y="3522962"/>
                  <a:chExt cx="6806740" cy="2683362"/>
                </a:xfrm>
              </p:grpSpPr>
              <p:grpSp>
                <p:nvGrpSpPr>
                  <p:cNvPr id="461" name="Group 460"/>
                  <p:cNvGrpSpPr/>
                  <p:nvPr/>
                </p:nvGrpSpPr>
                <p:grpSpPr>
                  <a:xfrm>
                    <a:off x="791580" y="3522962"/>
                    <a:ext cx="6806740" cy="2650735"/>
                    <a:chOff x="429556" y="3096337"/>
                    <a:chExt cx="6806740" cy="2650735"/>
                  </a:xfrm>
                </p:grpSpPr>
                <p:grpSp>
                  <p:nvGrpSpPr>
                    <p:cNvPr id="468" name="Group 467"/>
                    <p:cNvGrpSpPr/>
                    <p:nvPr/>
                  </p:nvGrpSpPr>
                  <p:grpSpPr>
                    <a:xfrm>
                      <a:off x="429556" y="4031533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36" name="Oval 535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37" name="TextBox 536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S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69" name="Group 468"/>
                    <p:cNvGrpSpPr/>
                    <p:nvPr/>
                  </p:nvGrpSpPr>
                  <p:grpSpPr>
                    <a:xfrm>
                      <a:off x="2051720" y="4031533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34" name="Oval 533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35" name="TextBox 534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D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0" name="Group 469"/>
                    <p:cNvGrpSpPr/>
                    <p:nvPr/>
                  </p:nvGrpSpPr>
                  <p:grpSpPr>
                    <a:xfrm>
                      <a:off x="4786040" y="3096337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32" name="Oval 531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33" name="TextBox 532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C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1" name="Group 470"/>
                    <p:cNvGrpSpPr/>
                    <p:nvPr/>
                  </p:nvGrpSpPr>
                  <p:grpSpPr>
                    <a:xfrm>
                      <a:off x="3068705" y="3096337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30" name="Oval 529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31" name="TextBox 530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B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2" name="Group 471"/>
                    <p:cNvGrpSpPr/>
                    <p:nvPr/>
                  </p:nvGrpSpPr>
                  <p:grpSpPr>
                    <a:xfrm>
                      <a:off x="1524453" y="3096337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28" name="Oval 527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29" name="TextBox 528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A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3" name="Group 472"/>
                    <p:cNvGrpSpPr/>
                    <p:nvPr/>
                  </p:nvGrpSpPr>
                  <p:grpSpPr>
                    <a:xfrm>
                      <a:off x="6660232" y="3928167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26" name="Oval 525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27" name="TextBox 526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t</a:t>
                        </a:r>
                      </a:p>
                    </p:txBody>
                  </p:sp>
                </p:grpSp>
                <p:grpSp>
                  <p:nvGrpSpPr>
                    <p:cNvPr id="474" name="Group 473"/>
                    <p:cNvGrpSpPr/>
                    <p:nvPr/>
                  </p:nvGrpSpPr>
                  <p:grpSpPr>
                    <a:xfrm>
                      <a:off x="5406014" y="4031533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24" name="Oval 523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25" name="TextBox 524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F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5" name="Group 474"/>
                    <p:cNvGrpSpPr/>
                    <p:nvPr/>
                  </p:nvGrpSpPr>
                  <p:grpSpPr>
                    <a:xfrm>
                      <a:off x="4283968" y="4031533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22" name="Oval 521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23" name="TextBox 522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E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6" name="Group 475"/>
                    <p:cNvGrpSpPr/>
                    <p:nvPr/>
                  </p:nvGrpSpPr>
                  <p:grpSpPr>
                    <a:xfrm>
                      <a:off x="4776167" y="5157192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20" name="Oval 519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21" name="TextBox 520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I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7" name="Group 476"/>
                    <p:cNvGrpSpPr/>
                    <p:nvPr/>
                  </p:nvGrpSpPr>
                  <p:grpSpPr>
                    <a:xfrm>
                      <a:off x="3131840" y="5171008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18" name="Oval 517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19" name="TextBox 518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H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478" name="Group 477"/>
                    <p:cNvGrpSpPr/>
                    <p:nvPr/>
                  </p:nvGrpSpPr>
                  <p:grpSpPr>
                    <a:xfrm>
                      <a:off x="1595001" y="5157192"/>
                      <a:ext cx="576064" cy="576064"/>
                      <a:chOff x="683568" y="3672401"/>
                      <a:chExt cx="576064" cy="576064"/>
                    </a:xfrm>
                  </p:grpSpPr>
                  <p:sp>
                    <p:nvSpPr>
                      <p:cNvPr id="516" name="Oval 515"/>
                      <p:cNvSpPr/>
                      <p:nvPr/>
                    </p:nvSpPr>
                    <p:spPr>
                      <a:xfrm>
                        <a:off x="683568" y="3672401"/>
                        <a:ext cx="576064" cy="57606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17" name="TextBox 516"/>
                      <p:cNvSpPr txBox="1"/>
                      <p:nvPr/>
                    </p:nvSpPr>
                    <p:spPr>
                      <a:xfrm>
                        <a:off x="827584" y="3775767"/>
                        <a:ext cx="36004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G</a:t>
                        </a:r>
                        <a:endParaRPr lang="en-US" dirty="0"/>
                      </a:p>
                    </p:txBody>
                  </p:sp>
                </p:grpSp>
                <p:cxnSp>
                  <p:nvCxnSpPr>
                    <p:cNvPr id="479" name="Straight Arrow Connector 478"/>
                    <p:cNvCxnSpPr>
                      <a:stCxn id="528" idx="3"/>
                      <a:endCxn id="536" idx="7"/>
                    </p:cNvCxnSpPr>
                    <p:nvPr/>
                  </p:nvCxnSpPr>
                  <p:spPr>
                    <a:xfrm flipH="1">
                      <a:off x="921257" y="3588038"/>
                      <a:ext cx="687559" cy="527858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0" name="Straight Arrow Connector 479"/>
                    <p:cNvCxnSpPr>
                      <a:stCxn id="536" idx="6"/>
                      <a:endCxn id="534" idx="2"/>
                    </p:cNvCxnSpPr>
                    <p:nvPr/>
                  </p:nvCxnSpPr>
                  <p:spPr>
                    <a:xfrm>
                      <a:off x="1005620" y="4319565"/>
                      <a:ext cx="1046100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1" name="Straight Arrow Connector 480"/>
                    <p:cNvCxnSpPr>
                      <a:stCxn id="516" idx="0"/>
                      <a:endCxn id="534" idx="4"/>
                    </p:cNvCxnSpPr>
                    <p:nvPr/>
                  </p:nvCxnSpPr>
                  <p:spPr>
                    <a:xfrm flipV="1">
                      <a:off x="1883033" y="4607597"/>
                      <a:ext cx="456719" cy="549595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2" name="Straight Arrow Connector 481"/>
                    <p:cNvCxnSpPr>
                      <a:stCxn id="534" idx="0"/>
                      <a:endCxn id="528" idx="5"/>
                    </p:cNvCxnSpPr>
                    <p:nvPr/>
                  </p:nvCxnSpPr>
                  <p:spPr>
                    <a:xfrm flipH="1" flipV="1">
                      <a:off x="2016154" y="3588038"/>
                      <a:ext cx="323598" cy="443495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3" name="Straight Arrow Connector 482"/>
                    <p:cNvCxnSpPr>
                      <a:stCxn id="528" idx="6"/>
                      <a:endCxn id="530" idx="2"/>
                    </p:cNvCxnSpPr>
                    <p:nvPr/>
                  </p:nvCxnSpPr>
                  <p:spPr>
                    <a:xfrm>
                      <a:off x="2100517" y="3384369"/>
                      <a:ext cx="968188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4" name="Straight Arrow Connector 483"/>
                    <p:cNvCxnSpPr>
                      <a:stCxn id="530" idx="6"/>
                      <a:endCxn id="532" idx="2"/>
                    </p:cNvCxnSpPr>
                    <p:nvPr/>
                  </p:nvCxnSpPr>
                  <p:spPr>
                    <a:xfrm>
                      <a:off x="3644769" y="3384369"/>
                      <a:ext cx="1141271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5" name="Straight Arrow Connector 484"/>
                    <p:cNvCxnSpPr>
                      <a:stCxn id="532" idx="6"/>
                      <a:endCxn id="526" idx="2"/>
                    </p:cNvCxnSpPr>
                    <p:nvPr/>
                  </p:nvCxnSpPr>
                  <p:spPr>
                    <a:xfrm>
                      <a:off x="5362104" y="3384369"/>
                      <a:ext cx="1298128" cy="83183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6" name="Straight Arrow Connector 485"/>
                    <p:cNvCxnSpPr>
                      <a:stCxn id="526" idx="2"/>
                      <a:endCxn id="524" idx="6"/>
                    </p:cNvCxnSpPr>
                    <p:nvPr/>
                  </p:nvCxnSpPr>
                  <p:spPr>
                    <a:xfrm flipH="1">
                      <a:off x="5982078" y="4216199"/>
                      <a:ext cx="678154" cy="10336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7" name="Straight Arrow Connector 486"/>
                    <p:cNvCxnSpPr>
                      <a:stCxn id="524" idx="2"/>
                      <a:endCxn id="522" idx="6"/>
                    </p:cNvCxnSpPr>
                    <p:nvPr/>
                  </p:nvCxnSpPr>
                  <p:spPr>
                    <a:xfrm flipH="1">
                      <a:off x="4860032" y="4319565"/>
                      <a:ext cx="545982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8" name="Straight Arrow Connector 487"/>
                    <p:cNvCxnSpPr>
                      <a:stCxn id="522" idx="2"/>
                      <a:endCxn id="534" idx="6"/>
                    </p:cNvCxnSpPr>
                    <p:nvPr/>
                  </p:nvCxnSpPr>
                  <p:spPr>
                    <a:xfrm flipH="1">
                      <a:off x="2627784" y="4319565"/>
                      <a:ext cx="1656184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9" name="Straight Arrow Connector 488"/>
                    <p:cNvCxnSpPr>
                      <a:stCxn id="528" idx="6"/>
                      <a:endCxn id="522" idx="2"/>
                    </p:cNvCxnSpPr>
                    <p:nvPr/>
                  </p:nvCxnSpPr>
                  <p:spPr>
                    <a:xfrm>
                      <a:off x="2100517" y="3384369"/>
                      <a:ext cx="2183451" cy="93519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0" name="Straight Arrow Connector 489"/>
                    <p:cNvCxnSpPr>
                      <a:stCxn id="516" idx="7"/>
                      <a:endCxn id="522" idx="2"/>
                    </p:cNvCxnSpPr>
                    <p:nvPr/>
                  </p:nvCxnSpPr>
                  <p:spPr>
                    <a:xfrm flipV="1">
                      <a:off x="2086702" y="4319565"/>
                      <a:ext cx="2197266" cy="92199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1" name="Straight Arrow Connector 490"/>
                    <p:cNvCxnSpPr>
                      <a:stCxn id="518" idx="6"/>
                      <a:endCxn id="520" idx="2"/>
                    </p:cNvCxnSpPr>
                    <p:nvPr/>
                  </p:nvCxnSpPr>
                  <p:spPr>
                    <a:xfrm flipV="1">
                      <a:off x="3707904" y="5445224"/>
                      <a:ext cx="1068263" cy="1381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2" name="Straight Arrow Connector 491"/>
                    <p:cNvCxnSpPr>
                      <a:stCxn id="526" idx="4"/>
                      <a:endCxn id="520" idx="6"/>
                    </p:cNvCxnSpPr>
                    <p:nvPr/>
                  </p:nvCxnSpPr>
                  <p:spPr>
                    <a:xfrm flipH="1">
                      <a:off x="5352231" y="4504231"/>
                      <a:ext cx="1596033" cy="940993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3" name="Straight Arrow Connector 492"/>
                    <p:cNvCxnSpPr>
                      <a:stCxn id="522" idx="5"/>
                      <a:endCxn id="520" idx="0"/>
                    </p:cNvCxnSpPr>
                    <p:nvPr/>
                  </p:nvCxnSpPr>
                  <p:spPr>
                    <a:xfrm>
                      <a:off x="4775669" y="4523234"/>
                      <a:ext cx="288530" cy="633958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4" name="Straight Arrow Connector 493"/>
                    <p:cNvCxnSpPr>
                      <a:stCxn id="520" idx="0"/>
                      <a:endCxn id="524" idx="4"/>
                    </p:cNvCxnSpPr>
                    <p:nvPr/>
                  </p:nvCxnSpPr>
                  <p:spPr>
                    <a:xfrm flipV="1">
                      <a:off x="5064199" y="4607597"/>
                      <a:ext cx="629847" cy="549595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Arrow Connector 494"/>
                    <p:cNvCxnSpPr>
                      <a:stCxn id="524" idx="0"/>
                      <a:endCxn id="532" idx="5"/>
                    </p:cNvCxnSpPr>
                    <p:nvPr/>
                  </p:nvCxnSpPr>
                  <p:spPr>
                    <a:xfrm flipH="1" flipV="1">
                      <a:off x="5277741" y="3588038"/>
                      <a:ext cx="416305" cy="443495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Arrow Connector 495"/>
                    <p:cNvCxnSpPr>
                      <a:stCxn id="532" idx="3"/>
                      <a:endCxn id="522" idx="0"/>
                    </p:cNvCxnSpPr>
                    <p:nvPr/>
                  </p:nvCxnSpPr>
                  <p:spPr>
                    <a:xfrm flipH="1">
                      <a:off x="4572000" y="3588038"/>
                      <a:ext cx="298403" cy="443495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97" name="TextBox 496"/>
                    <p:cNvSpPr txBox="1"/>
                    <p:nvPr/>
                  </p:nvSpPr>
                  <p:spPr>
                    <a:xfrm>
                      <a:off x="952461" y="3511414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498" name="TextBox 497"/>
                    <p:cNvSpPr txBox="1"/>
                    <p:nvPr/>
                  </p:nvSpPr>
                  <p:spPr>
                    <a:xfrm>
                      <a:off x="2607519" y="3255787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499" name="TextBox 498"/>
                    <p:cNvSpPr txBox="1"/>
                    <p:nvPr/>
                  </p:nvSpPr>
                  <p:spPr>
                    <a:xfrm>
                      <a:off x="5894405" y="3384369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sp>
                  <p:nvSpPr>
                    <p:cNvPr id="500" name="TextBox 499"/>
                    <p:cNvSpPr txBox="1"/>
                    <p:nvPr/>
                  </p:nvSpPr>
                  <p:spPr>
                    <a:xfrm>
                      <a:off x="6309540" y="4872952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p:txBody>
                </p:sp>
                <p:sp>
                  <p:nvSpPr>
                    <p:cNvPr id="501" name="TextBox 500"/>
                    <p:cNvSpPr txBox="1"/>
                    <p:nvPr/>
                  </p:nvSpPr>
                  <p:spPr>
                    <a:xfrm>
                      <a:off x="1902728" y="4672374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p:txBody>
                </p:sp>
                <p:sp>
                  <p:nvSpPr>
                    <p:cNvPr id="502" name="TextBox 501"/>
                    <p:cNvSpPr txBox="1"/>
                    <p:nvPr/>
                  </p:nvSpPr>
                  <p:spPr>
                    <a:xfrm>
                      <a:off x="1353324" y="4016042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503" name="TextBox 502"/>
                    <p:cNvSpPr txBox="1"/>
                    <p:nvPr/>
                  </p:nvSpPr>
                  <p:spPr>
                    <a:xfrm>
                      <a:off x="2840412" y="4655547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504" name="TextBox 503"/>
                    <p:cNvSpPr txBox="1"/>
                    <p:nvPr/>
                  </p:nvSpPr>
                  <p:spPr>
                    <a:xfrm>
                      <a:off x="3131840" y="4083216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sp>
                  <p:nvSpPr>
                    <p:cNvPr id="505" name="TextBox 504"/>
                    <p:cNvSpPr txBox="1"/>
                    <p:nvPr/>
                  </p:nvSpPr>
                  <p:spPr>
                    <a:xfrm>
                      <a:off x="3455876" y="3743501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p:txBody>
                </p:sp>
                <p:sp>
                  <p:nvSpPr>
                    <p:cNvPr id="506" name="TextBox 505"/>
                    <p:cNvSpPr txBox="1"/>
                    <p:nvPr/>
                  </p:nvSpPr>
                  <p:spPr>
                    <a:xfrm>
                      <a:off x="4192985" y="5242284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p:txBody>
                </p:sp>
                <p:sp>
                  <p:nvSpPr>
                    <p:cNvPr id="507" name="TextBox 506"/>
                    <p:cNvSpPr txBox="1"/>
                    <p:nvPr/>
                  </p:nvSpPr>
                  <p:spPr>
                    <a:xfrm>
                      <a:off x="5380945" y="4715172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508" name="TextBox 507"/>
                    <p:cNvSpPr txBox="1"/>
                    <p:nvPr/>
                  </p:nvSpPr>
                  <p:spPr>
                    <a:xfrm>
                      <a:off x="4719312" y="4688286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sp>
                  <p:nvSpPr>
                    <p:cNvPr id="509" name="TextBox 508"/>
                    <p:cNvSpPr txBox="1"/>
                    <p:nvPr/>
                  </p:nvSpPr>
                  <p:spPr>
                    <a:xfrm>
                      <a:off x="5094988" y="4134899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sp>
                  <p:nvSpPr>
                    <p:cNvPr id="510" name="TextBox 509"/>
                    <p:cNvSpPr txBox="1"/>
                    <p:nvPr/>
                  </p:nvSpPr>
                  <p:spPr>
                    <a:xfrm>
                      <a:off x="4484327" y="3625119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p:txBody>
                </p:sp>
                <p:sp>
                  <p:nvSpPr>
                    <p:cNvPr id="511" name="TextBox 510"/>
                    <p:cNvSpPr txBox="1"/>
                    <p:nvPr/>
                  </p:nvSpPr>
                  <p:spPr>
                    <a:xfrm>
                      <a:off x="5374684" y="3672401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p:txBody>
                </p:sp>
                <p:sp>
                  <p:nvSpPr>
                    <p:cNvPr id="512" name="TextBox 511"/>
                    <p:cNvSpPr txBox="1"/>
                    <p:nvPr/>
                  </p:nvSpPr>
                  <p:spPr>
                    <a:xfrm>
                      <a:off x="6069751" y="4134593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cxnSp>
                  <p:nvCxnSpPr>
                    <p:cNvPr id="513" name="Straight Arrow Connector 512"/>
                    <p:cNvCxnSpPr>
                      <a:stCxn id="522" idx="3"/>
                      <a:endCxn id="518" idx="7"/>
                    </p:cNvCxnSpPr>
                    <p:nvPr/>
                  </p:nvCxnSpPr>
                  <p:spPr>
                    <a:xfrm flipH="1">
                      <a:off x="3623541" y="4523234"/>
                      <a:ext cx="744790" cy="732137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14" name="TextBox 513"/>
                    <p:cNvSpPr txBox="1"/>
                    <p:nvPr/>
                  </p:nvSpPr>
                  <p:spPr>
                    <a:xfrm>
                      <a:off x="3995936" y="4835709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p:txBody>
                </p:sp>
                <p:sp>
                  <p:nvSpPr>
                    <p:cNvPr id="515" name="TextBox 514"/>
                    <p:cNvSpPr txBox="1"/>
                    <p:nvPr/>
                  </p:nvSpPr>
                  <p:spPr>
                    <a:xfrm>
                      <a:off x="2195736" y="3596221"/>
                      <a:ext cx="1753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</p:grpSp>
              <p:cxnSp>
                <p:nvCxnSpPr>
                  <p:cNvPr id="462" name="Straight Arrow Connector 461"/>
                  <p:cNvCxnSpPr>
                    <a:stCxn id="516" idx="3"/>
                    <a:endCxn id="536" idx="3"/>
                  </p:cNvCxnSpPr>
                  <p:nvPr/>
                </p:nvCxnSpPr>
                <p:spPr>
                  <a:xfrm flipH="1" flipV="1">
                    <a:off x="875943" y="4949859"/>
                    <a:ext cx="1165445" cy="1125659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3" name="TextBox 462"/>
                  <p:cNvSpPr txBox="1"/>
                  <p:nvPr/>
                </p:nvSpPr>
                <p:spPr>
                  <a:xfrm>
                    <a:off x="991736" y="5194158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p:txBody>
              </p:sp>
              <p:cxnSp>
                <p:nvCxnSpPr>
                  <p:cNvPr id="464" name="Straight Arrow Connector 463"/>
                  <p:cNvCxnSpPr>
                    <a:stCxn id="518" idx="3"/>
                    <a:endCxn id="516" idx="5"/>
                  </p:cNvCxnSpPr>
                  <p:nvPr/>
                </p:nvCxnSpPr>
                <p:spPr>
                  <a:xfrm flipH="1" flipV="1">
                    <a:off x="2448726" y="6075518"/>
                    <a:ext cx="1129501" cy="1381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5" name="Straight Arrow Connector 464"/>
                  <p:cNvCxnSpPr>
                    <a:stCxn id="520" idx="3"/>
                    <a:endCxn id="518" idx="5"/>
                  </p:cNvCxnSpPr>
                  <p:nvPr/>
                </p:nvCxnSpPr>
                <p:spPr>
                  <a:xfrm flipH="1">
                    <a:off x="3985565" y="6075518"/>
                    <a:ext cx="1236989" cy="1381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6" name="TextBox 465"/>
                  <p:cNvSpPr txBox="1"/>
                  <p:nvPr/>
                </p:nvSpPr>
                <p:spPr>
                  <a:xfrm>
                    <a:off x="4355360" y="5832519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p:txBody>
              </p:sp>
              <p:sp>
                <p:nvSpPr>
                  <p:cNvPr id="467" name="TextBox 466"/>
                  <p:cNvSpPr txBox="1"/>
                  <p:nvPr/>
                </p:nvSpPr>
                <p:spPr>
                  <a:xfrm>
                    <a:off x="2772446" y="5836992"/>
                    <a:ext cx="1753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p:txBody>
              </p:sp>
            </p:grpSp>
            <p:cxnSp>
              <p:nvCxnSpPr>
                <p:cNvPr id="459" name="Straight Arrow Connector 458"/>
                <p:cNvCxnSpPr>
                  <a:stCxn id="534" idx="3"/>
                </p:cNvCxnSpPr>
                <p:nvPr/>
              </p:nvCxnSpPr>
              <p:spPr>
                <a:xfrm flipH="1" flipV="1">
                  <a:off x="1216457" y="1645148"/>
                  <a:ext cx="1153672" cy="10369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0" name="TextBox 459"/>
                <p:cNvSpPr txBox="1"/>
                <p:nvPr/>
              </p:nvSpPr>
              <p:spPr>
                <a:xfrm>
                  <a:off x="1462267" y="1531571"/>
                  <a:ext cx="17534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</p:grpSp>
          <p:cxnSp>
            <p:nvCxnSpPr>
              <p:cNvPr id="456" name="Straight Arrow Connector 455"/>
              <p:cNvCxnSpPr>
                <a:stCxn id="526" idx="1"/>
                <a:endCxn id="532" idx="7"/>
              </p:cNvCxnSpPr>
              <p:nvPr/>
            </p:nvCxnSpPr>
            <p:spPr>
              <a:xfrm flipH="1" flipV="1">
                <a:off x="5680232" y="3548462"/>
                <a:ext cx="1466854" cy="83183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7" name="TextBox 456"/>
              <p:cNvSpPr txBox="1"/>
              <p:nvPr/>
            </p:nvSpPr>
            <p:spPr>
              <a:xfrm>
                <a:off x="6377392" y="4052894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</p:grpSp>
        <p:cxnSp>
          <p:nvCxnSpPr>
            <p:cNvPr id="450" name="Straight Arrow Connector 449"/>
            <p:cNvCxnSpPr>
              <a:stCxn id="530" idx="1"/>
              <a:endCxn id="528" idx="7"/>
            </p:cNvCxnSpPr>
            <p:nvPr/>
          </p:nvCxnSpPr>
          <p:spPr>
            <a:xfrm flipH="1">
              <a:off x="2784803" y="426311"/>
              <a:ext cx="113691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Arrow Connector 450"/>
            <p:cNvCxnSpPr>
              <a:stCxn id="532" idx="1"/>
              <a:endCxn id="530" idx="7"/>
            </p:cNvCxnSpPr>
            <p:nvPr/>
          </p:nvCxnSpPr>
          <p:spPr>
            <a:xfrm flipH="1">
              <a:off x="4329055" y="426311"/>
              <a:ext cx="13099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" name="TextBox 451"/>
            <p:cNvSpPr txBox="1"/>
            <p:nvPr/>
          </p:nvSpPr>
          <p:spPr>
            <a:xfrm>
              <a:off x="3442821" y="157282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53" name="TextBox 452"/>
            <p:cNvSpPr txBox="1"/>
            <p:nvPr/>
          </p:nvSpPr>
          <p:spPr>
            <a:xfrm>
              <a:off x="4788214" y="132066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54" name="TextBox 453"/>
            <p:cNvSpPr txBox="1"/>
            <p:nvPr/>
          </p:nvSpPr>
          <p:spPr>
            <a:xfrm>
              <a:off x="4791837" y="57235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1940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08504" cy="82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700808"/>
            <a:ext cx="5724525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17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D184D074-3D74-4F6B-A7A2-0972A5084B98}" type="slidenum">
              <a:rPr kumimoji="0" lang="en-US" altLang="zh-TW" sz="1200"/>
              <a:pPr eaLnBrk="1" hangingPunct="1"/>
              <a:t>13</a:t>
            </a:fld>
            <a:endParaRPr kumimoji="0" lang="en-US" altLang="zh-TW" sz="1200"/>
          </a:p>
        </p:txBody>
      </p:sp>
      <p:pic>
        <p:nvPicPr>
          <p:cNvPr id="5325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"/>
            <a:ext cx="86868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75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17093"/>
            <a:ext cx="9106556" cy="444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7" t="13376" r="11586" b="28550"/>
          <a:stretch/>
        </p:blipFill>
        <p:spPr bwMode="auto">
          <a:xfrm>
            <a:off x="2339752" y="260648"/>
            <a:ext cx="4320480" cy="232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32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zh-CN" smtClean="0"/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4CEF3B63-2DD0-4F31-9B72-46D0532192DB}" type="slidenum">
              <a:rPr kumimoji="0" lang="en-US" altLang="zh-TW" sz="1200"/>
              <a:pPr eaLnBrk="1" hangingPunct="1"/>
              <a:t>15</a:t>
            </a:fld>
            <a:endParaRPr kumimoji="0" lang="en-US" altLang="zh-TW" sz="1200"/>
          </a:p>
        </p:txBody>
      </p:sp>
      <p:pic>
        <p:nvPicPr>
          <p:cNvPr id="4710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8610600" cy="572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87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48880"/>
            <a:ext cx="47910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7" t="13376" r="11586" b="28550"/>
          <a:stretch/>
        </p:blipFill>
        <p:spPr bwMode="auto">
          <a:xfrm>
            <a:off x="2843808" y="260648"/>
            <a:ext cx="5357632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06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3:30 </a:t>
            </a:r>
            <a:r>
              <a:rPr lang="en-US" dirty="0"/>
              <a:t>pm to 5:30 </a:t>
            </a:r>
            <a:r>
              <a:rPr lang="en-US" dirty="0" smtClean="0"/>
              <a:t>pm </a:t>
            </a:r>
            <a:r>
              <a:rPr lang="en-US" dirty="0"/>
              <a:t>Thursday,23 April 2015 </a:t>
            </a:r>
            <a:endParaRPr lang="en-US" dirty="0" smtClean="0"/>
          </a:p>
          <a:p>
            <a:r>
              <a:rPr lang="sv-SE" dirty="0"/>
              <a:t>Thomas H C Cheung Gymnasium, </a:t>
            </a:r>
            <a:r>
              <a:rPr lang="sv-SE" dirty="0" smtClean="0"/>
              <a:t>UC</a:t>
            </a:r>
          </a:p>
          <a:p>
            <a:r>
              <a:rPr lang="en-US" dirty="0"/>
              <a:t>One sheet of </a:t>
            </a:r>
            <a:r>
              <a:rPr lang="en-US" dirty="0" smtClean="0"/>
              <a:t>notes</a:t>
            </a:r>
          </a:p>
          <a:p>
            <a:r>
              <a:rPr lang="en-US" dirty="0" smtClean="0"/>
              <a:t>No calculator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1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20473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240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>
                <a:cs typeface="+mj-cs"/>
              </a:rPr>
              <a:t>How to find the topological</a:t>
            </a:r>
            <a:br>
              <a:rPr lang="en-US" altLang="zh-TW" smtClean="0">
                <a:cs typeface="+mj-cs"/>
              </a:rPr>
            </a:br>
            <a:r>
              <a:rPr lang="en-US" altLang="zh-TW" smtClean="0">
                <a:cs typeface="+mj-cs"/>
              </a:rPr>
              <a:t>ordering?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Define the </a:t>
            </a:r>
            <a:r>
              <a:rPr lang="en-US" altLang="zh-TW" b="1" i="1" smtClean="0"/>
              <a:t>indegree </a:t>
            </a:r>
            <a:r>
              <a:rPr lang="en-US" altLang="zh-TW" smtClean="0"/>
              <a:t>of a vertex </a:t>
            </a:r>
            <a:r>
              <a:rPr lang="en-US" altLang="zh-TW" i="1" smtClean="0"/>
              <a:t>v </a:t>
            </a:r>
            <a:r>
              <a:rPr lang="en-US" altLang="zh-TW" smtClean="0"/>
              <a:t>as the # of edges (</a:t>
            </a:r>
            <a:r>
              <a:rPr lang="en-US" altLang="zh-TW" i="1" smtClean="0"/>
              <a:t>u</a:t>
            </a:r>
            <a:r>
              <a:rPr lang="en-US" altLang="zh-TW" smtClean="0"/>
              <a:t>,</a:t>
            </a:r>
            <a:r>
              <a:rPr lang="en-US" altLang="zh-TW" i="1" smtClean="0"/>
              <a:t>v</a:t>
            </a:r>
            <a:r>
              <a:rPr lang="en-US" altLang="zh-TW" smtClean="0"/>
              <a:t>). We compute the indegrees of all vertices in the graph.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Find any vertex with no incoming edges (or the indegree is 0).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We print this vertex, and remove it, along with its edges, from the graph.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Then we apply this same strategy to the rest of the graph.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CD03AB43-191D-450C-81D8-2799D8CEA29B}" type="slidenum">
              <a:rPr kumimoji="0" lang="en-US" altLang="zh-TW" sz="1200"/>
              <a:pPr eaLnBrk="1" hangingPunct="1"/>
              <a:t>3</a:t>
            </a:fld>
            <a:endParaRPr kumimoji="0"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30107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2913"/>
            <a:ext cx="9146044" cy="557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5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15" y="476672"/>
            <a:ext cx="9148546" cy="593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0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1989BD30-3D84-49BA-84FD-25462EC092F9}" type="slidenum">
              <a:rPr kumimoji="0" lang="en-US" altLang="zh-TW" sz="1200"/>
              <a:pPr eaLnBrk="1" hangingPunct="1"/>
              <a:t>6</a:t>
            </a:fld>
            <a:endParaRPr kumimoji="0" lang="en-US" altLang="zh-TW" sz="1200"/>
          </a:p>
        </p:txBody>
      </p:sp>
      <p:pic>
        <p:nvPicPr>
          <p:cNvPr id="5939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86800" cy="485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22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66" y="2754286"/>
            <a:ext cx="8951334" cy="368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92" t="40579" r="30784" b="16196"/>
          <a:stretch/>
        </p:blipFill>
        <p:spPr bwMode="auto">
          <a:xfrm>
            <a:off x="2895266" y="188640"/>
            <a:ext cx="3524436" cy="256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82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1" y="476673"/>
            <a:ext cx="9036496" cy="70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7" t="26235" r="15518" b="17666"/>
          <a:stretch/>
        </p:blipFill>
        <p:spPr bwMode="auto">
          <a:xfrm>
            <a:off x="2031502" y="1556792"/>
            <a:ext cx="5172713" cy="253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5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6" name="Group 5155"/>
          <p:cNvGrpSpPr/>
          <p:nvPr/>
        </p:nvGrpSpPr>
        <p:grpSpPr>
          <a:xfrm>
            <a:off x="791580" y="3441662"/>
            <a:ext cx="6806740" cy="2764662"/>
            <a:chOff x="791580" y="3441662"/>
            <a:chExt cx="6806740" cy="2764662"/>
          </a:xfrm>
        </p:grpSpPr>
        <p:grpSp>
          <p:nvGrpSpPr>
            <p:cNvPr id="111" name="Group 110"/>
            <p:cNvGrpSpPr/>
            <p:nvPr/>
          </p:nvGrpSpPr>
          <p:grpSpPr>
            <a:xfrm>
              <a:off x="791580" y="3441662"/>
              <a:ext cx="6806740" cy="2732035"/>
              <a:chOff x="429556" y="3015037"/>
              <a:chExt cx="6806740" cy="2732035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429556" y="4031533"/>
                <a:ext cx="576064" cy="576064"/>
                <a:chOff x="683568" y="3672401"/>
                <a:chExt cx="576064" cy="576064"/>
              </a:xfrm>
            </p:grpSpPr>
            <p:sp>
              <p:nvSpPr>
                <p:cNvPr id="185" name="Oval 184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S</a:t>
                  </a:r>
                  <a:endParaRPr lang="en-US" dirty="0"/>
                </a:p>
              </p:txBody>
            </p:sp>
          </p:grpSp>
          <p:grpSp>
            <p:nvGrpSpPr>
              <p:cNvPr id="113" name="Group 112"/>
              <p:cNvGrpSpPr/>
              <p:nvPr/>
            </p:nvGrpSpPr>
            <p:grpSpPr>
              <a:xfrm>
                <a:off x="2051720" y="4031533"/>
                <a:ext cx="576064" cy="576064"/>
                <a:chOff x="683568" y="3672401"/>
                <a:chExt cx="576064" cy="576064"/>
              </a:xfrm>
            </p:grpSpPr>
            <p:sp>
              <p:nvSpPr>
                <p:cNvPr id="183" name="Oval 182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4786040" y="3096337"/>
                <a:ext cx="576064" cy="576064"/>
                <a:chOff x="683568" y="3672401"/>
                <a:chExt cx="576064" cy="576064"/>
              </a:xfrm>
            </p:grpSpPr>
            <p:sp>
              <p:nvSpPr>
                <p:cNvPr id="181" name="Oval 180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TextBox 181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  <p:grpSp>
            <p:nvGrpSpPr>
              <p:cNvPr id="115" name="Group 114"/>
              <p:cNvGrpSpPr/>
              <p:nvPr/>
            </p:nvGrpSpPr>
            <p:grpSpPr>
              <a:xfrm>
                <a:off x="3068705" y="3096337"/>
                <a:ext cx="576064" cy="576064"/>
                <a:chOff x="683568" y="3672401"/>
                <a:chExt cx="576064" cy="576064"/>
              </a:xfrm>
            </p:grpSpPr>
            <p:sp>
              <p:nvSpPr>
                <p:cNvPr id="179" name="Oval 178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TextBox 179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  <p:grpSp>
            <p:nvGrpSpPr>
              <p:cNvPr id="116" name="Group 115"/>
              <p:cNvGrpSpPr/>
              <p:nvPr/>
            </p:nvGrpSpPr>
            <p:grpSpPr>
              <a:xfrm>
                <a:off x="1524453" y="3096337"/>
                <a:ext cx="576064" cy="576064"/>
                <a:chOff x="683568" y="3672401"/>
                <a:chExt cx="576064" cy="576064"/>
              </a:xfrm>
            </p:grpSpPr>
            <p:sp>
              <p:nvSpPr>
                <p:cNvPr id="177" name="Oval 176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TextBox 177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  <p:grpSp>
            <p:nvGrpSpPr>
              <p:cNvPr id="117" name="Group 116"/>
              <p:cNvGrpSpPr/>
              <p:nvPr/>
            </p:nvGrpSpPr>
            <p:grpSpPr>
              <a:xfrm>
                <a:off x="6660232" y="3928167"/>
                <a:ext cx="576064" cy="576064"/>
                <a:chOff x="683568" y="3672401"/>
                <a:chExt cx="576064" cy="576064"/>
              </a:xfrm>
            </p:grpSpPr>
            <p:sp>
              <p:nvSpPr>
                <p:cNvPr id="175" name="Oval 174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6" name="TextBox 175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t</a:t>
                  </a:r>
                </a:p>
              </p:txBody>
            </p:sp>
          </p:grpSp>
          <p:grpSp>
            <p:nvGrpSpPr>
              <p:cNvPr id="118" name="Group 117"/>
              <p:cNvGrpSpPr/>
              <p:nvPr/>
            </p:nvGrpSpPr>
            <p:grpSpPr>
              <a:xfrm>
                <a:off x="5406014" y="4031533"/>
                <a:ext cx="576064" cy="576064"/>
                <a:chOff x="683568" y="3672401"/>
                <a:chExt cx="576064" cy="576064"/>
              </a:xfrm>
            </p:grpSpPr>
            <p:sp>
              <p:nvSpPr>
                <p:cNvPr id="173" name="Oval 172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F</a:t>
                  </a:r>
                  <a:endParaRPr lang="en-US" dirty="0"/>
                </a:p>
              </p:txBody>
            </p:sp>
          </p:grpSp>
          <p:grpSp>
            <p:nvGrpSpPr>
              <p:cNvPr id="119" name="Group 118"/>
              <p:cNvGrpSpPr/>
              <p:nvPr/>
            </p:nvGrpSpPr>
            <p:grpSpPr>
              <a:xfrm>
                <a:off x="4283968" y="4031533"/>
                <a:ext cx="576064" cy="576064"/>
                <a:chOff x="683568" y="3672401"/>
                <a:chExt cx="576064" cy="576064"/>
              </a:xfrm>
            </p:grpSpPr>
            <p:sp>
              <p:nvSpPr>
                <p:cNvPr id="171" name="Oval 170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E</a:t>
                  </a:r>
                  <a:endParaRPr lang="en-US" dirty="0"/>
                </a:p>
              </p:txBody>
            </p:sp>
          </p:grpSp>
          <p:grpSp>
            <p:nvGrpSpPr>
              <p:cNvPr id="120" name="Group 119"/>
              <p:cNvGrpSpPr/>
              <p:nvPr/>
            </p:nvGrpSpPr>
            <p:grpSpPr>
              <a:xfrm>
                <a:off x="4776167" y="5157192"/>
                <a:ext cx="576064" cy="576064"/>
                <a:chOff x="683568" y="3672401"/>
                <a:chExt cx="576064" cy="576064"/>
              </a:xfrm>
            </p:grpSpPr>
            <p:sp>
              <p:nvSpPr>
                <p:cNvPr id="169" name="Oval 168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I</a:t>
                  </a:r>
                  <a:endParaRPr lang="en-US" dirty="0"/>
                </a:p>
              </p:txBody>
            </p:sp>
          </p:grpSp>
          <p:grpSp>
            <p:nvGrpSpPr>
              <p:cNvPr id="121" name="Group 120"/>
              <p:cNvGrpSpPr/>
              <p:nvPr/>
            </p:nvGrpSpPr>
            <p:grpSpPr>
              <a:xfrm>
                <a:off x="3131840" y="5171008"/>
                <a:ext cx="576064" cy="576064"/>
                <a:chOff x="683568" y="3672401"/>
                <a:chExt cx="576064" cy="576064"/>
              </a:xfrm>
            </p:grpSpPr>
            <p:sp>
              <p:nvSpPr>
                <p:cNvPr id="167" name="Oval 166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TextBox 167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H</a:t>
                  </a:r>
                  <a:endParaRPr lang="en-US" dirty="0"/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1595001" y="5157192"/>
                <a:ext cx="576064" cy="576064"/>
                <a:chOff x="683568" y="3672401"/>
                <a:chExt cx="576064" cy="576064"/>
              </a:xfrm>
            </p:grpSpPr>
            <p:sp>
              <p:nvSpPr>
                <p:cNvPr id="165" name="Oval 164"/>
                <p:cNvSpPr/>
                <p:nvPr/>
              </p:nvSpPr>
              <p:spPr>
                <a:xfrm>
                  <a:off x="683568" y="3672401"/>
                  <a:ext cx="576064" cy="57606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TextBox 165"/>
                <p:cNvSpPr txBox="1"/>
                <p:nvPr/>
              </p:nvSpPr>
              <p:spPr>
                <a:xfrm>
                  <a:off x="827584" y="3775767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G</a:t>
                  </a:r>
                  <a:endParaRPr lang="en-US" dirty="0"/>
                </a:p>
              </p:txBody>
            </p:sp>
          </p:grpSp>
          <p:cxnSp>
            <p:nvCxnSpPr>
              <p:cNvPr id="123" name="Straight Arrow Connector 122"/>
              <p:cNvCxnSpPr>
                <a:stCxn id="185" idx="7"/>
                <a:endCxn id="177" idx="3"/>
              </p:cNvCxnSpPr>
              <p:nvPr/>
            </p:nvCxnSpPr>
            <p:spPr>
              <a:xfrm flipV="1">
                <a:off x="921257" y="3588038"/>
                <a:ext cx="687559" cy="5278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Arrow Connector 123"/>
              <p:cNvCxnSpPr>
                <a:stCxn id="185" idx="6"/>
                <a:endCxn id="183" idx="2"/>
              </p:cNvCxnSpPr>
              <p:nvPr/>
            </p:nvCxnSpPr>
            <p:spPr>
              <a:xfrm>
                <a:off x="1005620" y="4319565"/>
                <a:ext cx="10461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>
                <a:stCxn id="185" idx="4"/>
                <a:endCxn id="165" idx="2"/>
              </p:cNvCxnSpPr>
              <p:nvPr/>
            </p:nvCxnSpPr>
            <p:spPr>
              <a:xfrm>
                <a:off x="717588" y="4607597"/>
                <a:ext cx="877413" cy="83762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Arrow Connector 125"/>
              <p:cNvCxnSpPr>
                <a:stCxn id="165" idx="6"/>
                <a:endCxn id="167" idx="2"/>
              </p:cNvCxnSpPr>
              <p:nvPr/>
            </p:nvCxnSpPr>
            <p:spPr>
              <a:xfrm>
                <a:off x="2171065" y="5445224"/>
                <a:ext cx="960775" cy="138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>
                <a:stCxn id="165" idx="0"/>
                <a:endCxn id="183" idx="4"/>
              </p:cNvCxnSpPr>
              <p:nvPr/>
            </p:nvCxnSpPr>
            <p:spPr>
              <a:xfrm flipV="1">
                <a:off x="1883033" y="4607597"/>
                <a:ext cx="456719" cy="5495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>
                <a:stCxn id="183" idx="0"/>
                <a:endCxn id="177" idx="5"/>
              </p:cNvCxnSpPr>
              <p:nvPr/>
            </p:nvCxnSpPr>
            <p:spPr>
              <a:xfrm flipH="1" flipV="1">
                <a:off x="2016154" y="3588038"/>
                <a:ext cx="323598" cy="4434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>
                <a:stCxn id="177" idx="6"/>
                <a:endCxn id="179" idx="2"/>
              </p:cNvCxnSpPr>
              <p:nvPr/>
            </p:nvCxnSpPr>
            <p:spPr>
              <a:xfrm>
                <a:off x="2100517" y="3384369"/>
                <a:ext cx="9681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Arrow Connector 129"/>
              <p:cNvCxnSpPr>
                <a:stCxn id="179" idx="6"/>
                <a:endCxn id="181" idx="2"/>
              </p:cNvCxnSpPr>
              <p:nvPr/>
            </p:nvCxnSpPr>
            <p:spPr>
              <a:xfrm>
                <a:off x="3644769" y="3384369"/>
                <a:ext cx="114127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Arrow Connector 130"/>
              <p:cNvCxnSpPr>
                <a:stCxn id="181" idx="6"/>
                <a:endCxn id="175" idx="2"/>
              </p:cNvCxnSpPr>
              <p:nvPr/>
            </p:nvCxnSpPr>
            <p:spPr>
              <a:xfrm>
                <a:off x="5362104" y="3384369"/>
                <a:ext cx="1298128" cy="83183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/>
              <p:cNvCxnSpPr>
                <a:stCxn id="173" idx="6"/>
                <a:endCxn id="175" idx="2"/>
              </p:cNvCxnSpPr>
              <p:nvPr/>
            </p:nvCxnSpPr>
            <p:spPr>
              <a:xfrm flipV="1">
                <a:off x="5982078" y="4216199"/>
                <a:ext cx="678154" cy="1033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3" name="Straight Arrow Connector 132"/>
              <p:cNvCxnSpPr>
                <a:stCxn id="171" idx="6"/>
                <a:endCxn id="173" idx="2"/>
              </p:cNvCxnSpPr>
              <p:nvPr/>
            </p:nvCxnSpPr>
            <p:spPr>
              <a:xfrm>
                <a:off x="4860032" y="4319565"/>
                <a:ext cx="54598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/>
              <p:cNvCxnSpPr>
                <a:stCxn id="183" idx="6"/>
                <a:endCxn id="171" idx="2"/>
              </p:cNvCxnSpPr>
              <p:nvPr/>
            </p:nvCxnSpPr>
            <p:spPr>
              <a:xfrm>
                <a:off x="2627784" y="4319565"/>
                <a:ext cx="165618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/>
              <p:cNvCxnSpPr>
                <a:stCxn id="177" idx="6"/>
                <a:endCxn id="171" idx="2"/>
              </p:cNvCxnSpPr>
              <p:nvPr/>
            </p:nvCxnSpPr>
            <p:spPr>
              <a:xfrm>
                <a:off x="2100517" y="3384369"/>
                <a:ext cx="2183451" cy="93519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/>
              <p:cNvCxnSpPr>
                <a:stCxn id="165" idx="7"/>
                <a:endCxn id="171" idx="2"/>
              </p:cNvCxnSpPr>
              <p:nvPr/>
            </p:nvCxnSpPr>
            <p:spPr>
              <a:xfrm flipV="1">
                <a:off x="2086702" y="4319565"/>
                <a:ext cx="2197266" cy="92199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/>
              <p:cNvCxnSpPr>
                <a:stCxn id="167" idx="6"/>
                <a:endCxn id="169" idx="2"/>
              </p:cNvCxnSpPr>
              <p:nvPr/>
            </p:nvCxnSpPr>
            <p:spPr>
              <a:xfrm flipV="1">
                <a:off x="3707904" y="5445224"/>
                <a:ext cx="1068263" cy="138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Arrow Connector 137"/>
              <p:cNvCxnSpPr>
                <a:stCxn id="175" idx="4"/>
                <a:endCxn id="169" idx="6"/>
              </p:cNvCxnSpPr>
              <p:nvPr/>
            </p:nvCxnSpPr>
            <p:spPr>
              <a:xfrm flipH="1">
                <a:off x="5352231" y="4504231"/>
                <a:ext cx="1596033" cy="94099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Arrow Connector 138"/>
              <p:cNvCxnSpPr>
                <a:stCxn id="171" idx="5"/>
                <a:endCxn id="169" idx="0"/>
              </p:cNvCxnSpPr>
              <p:nvPr/>
            </p:nvCxnSpPr>
            <p:spPr>
              <a:xfrm>
                <a:off x="4775669" y="4523234"/>
                <a:ext cx="288530" cy="6339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Arrow Connector 139"/>
              <p:cNvCxnSpPr>
                <a:stCxn id="169" idx="0"/>
                <a:endCxn id="173" idx="4"/>
              </p:cNvCxnSpPr>
              <p:nvPr/>
            </p:nvCxnSpPr>
            <p:spPr>
              <a:xfrm flipV="1">
                <a:off x="5064199" y="4607597"/>
                <a:ext cx="629847" cy="5495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Arrow Connector 140"/>
              <p:cNvCxnSpPr>
                <a:stCxn id="173" idx="0"/>
                <a:endCxn id="181" idx="5"/>
              </p:cNvCxnSpPr>
              <p:nvPr/>
            </p:nvCxnSpPr>
            <p:spPr>
              <a:xfrm flipH="1" flipV="1">
                <a:off x="5277741" y="3588038"/>
                <a:ext cx="416305" cy="4434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>
                <a:stCxn id="171" idx="0"/>
                <a:endCxn id="181" idx="3"/>
              </p:cNvCxnSpPr>
              <p:nvPr/>
            </p:nvCxnSpPr>
            <p:spPr>
              <a:xfrm flipV="1">
                <a:off x="4572000" y="3588038"/>
                <a:ext cx="298403" cy="4434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TextBox 142"/>
              <p:cNvSpPr txBox="1"/>
              <p:nvPr/>
            </p:nvSpPr>
            <p:spPr>
              <a:xfrm>
                <a:off x="952461" y="3511414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2586808" y="3047884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1229218" y="4780560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894405" y="3384369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4127731" y="3015037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6309540" y="4872952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1902728" y="4672374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1419655" y="4056482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2840412" y="4655547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3131840" y="4083216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3455876" y="3743501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2651452" y="5255371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4192985" y="5242284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380945" y="4715172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4719312" y="4688286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5094988" y="4134899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4484327" y="3625119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5374684" y="3672401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6069751" y="4134593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cxnSp>
            <p:nvCxnSpPr>
              <p:cNvPr id="162" name="Straight Arrow Connector 161"/>
              <p:cNvCxnSpPr>
                <a:stCxn id="167" idx="7"/>
                <a:endCxn id="171" idx="3"/>
              </p:cNvCxnSpPr>
              <p:nvPr/>
            </p:nvCxnSpPr>
            <p:spPr>
              <a:xfrm flipV="1">
                <a:off x="3623541" y="4523234"/>
                <a:ext cx="744790" cy="73213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TextBox 162"/>
              <p:cNvSpPr txBox="1"/>
              <p:nvPr/>
            </p:nvSpPr>
            <p:spPr>
              <a:xfrm>
                <a:off x="3995936" y="4835709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2195736" y="3596221"/>
                <a:ext cx="175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</p:grpSp>
        <p:cxnSp>
          <p:nvCxnSpPr>
            <p:cNvPr id="5148" name="Straight Arrow Connector 5147"/>
            <p:cNvCxnSpPr>
              <a:stCxn id="165" idx="3"/>
              <a:endCxn id="185" idx="3"/>
            </p:cNvCxnSpPr>
            <p:nvPr/>
          </p:nvCxnSpPr>
          <p:spPr>
            <a:xfrm flipH="1" flipV="1">
              <a:off x="875943" y="4949859"/>
              <a:ext cx="1165445" cy="112565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TextBox 188"/>
            <p:cNvSpPr txBox="1"/>
            <p:nvPr/>
          </p:nvSpPr>
          <p:spPr>
            <a:xfrm>
              <a:off x="991736" y="5194158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cxnSp>
          <p:nvCxnSpPr>
            <p:cNvPr id="5150" name="Straight Arrow Connector 5149"/>
            <p:cNvCxnSpPr>
              <a:stCxn id="167" idx="3"/>
              <a:endCxn id="165" idx="5"/>
            </p:cNvCxnSpPr>
            <p:nvPr/>
          </p:nvCxnSpPr>
          <p:spPr>
            <a:xfrm flipH="1" flipV="1">
              <a:off x="2448726" y="6075518"/>
              <a:ext cx="1129501" cy="138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2" name="Straight Arrow Connector 5151"/>
            <p:cNvCxnSpPr>
              <a:stCxn id="169" idx="3"/>
              <a:endCxn id="167" idx="5"/>
            </p:cNvCxnSpPr>
            <p:nvPr/>
          </p:nvCxnSpPr>
          <p:spPr>
            <a:xfrm flipH="1">
              <a:off x="3985565" y="6075518"/>
              <a:ext cx="1236989" cy="138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TextBox 196"/>
            <p:cNvSpPr txBox="1"/>
            <p:nvPr/>
          </p:nvSpPr>
          <p:spPr>
            <a:xfrm>
              <a:off x="4355360" y="583251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772446" y="5836992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876653" y="194229"/>
            <a:ext cx="6806740" cy="2753418"/>
            <a:chOff x="429556" y="3015037"/>
            <a:chExt cx="6806740" cy="2753418"/>
          </a:xfrm>
        </p:grpSpPr>
        <p:grpSp>
          <p:nvGrpSpPr>
            <p:cNvPr id="201" name="Group 200"/>
            <p:cNvGrpSpPr/>
            <p:nvPr/>
          </p:nvGrpSpPr>
          <p:grpSpPr>
            <a:xfrm>
              <a:off x="429556" y="4031533"/>
              <a:ext cx="576064" cy="576064"/>
              <a:chOff x="683568" y="3672401"/>
              <a:chExt cx="576064" cy="576064"/>
            </a:xfrm>
          </p:grpSpPr>
          <p:sp>
            <p:nvSpPr>
              <p:cNvPr id="274" name="Oval 273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</a:t>
                </a:r>
                <a:endParaRPr lang="en-US" dirty="0"/>
              </a:p>
            </p:txBody>
          </p:sp>
        </p:grpSp>
        <p:grpSp>
          <p:nvGrpSpPr>
            <p:cNvPr id="202" name="Group 201"/>
            <p:cNvGrpSpPr/>
            <p:nvPr/>
          </p:nvGrpSpPr>
          <p:grpSpPr>
            <a:xfrm>
              <a:off x="2051720" y="4031533"/>
              <a:ext cx="576064" cy="576064"/>
              <a:chOff x="683568" y="3672401"/>
              <a:chExt cx="576064" cy="576064"/>
            </a:xfrm>
          </p:grpSpPr>
          <p:sp>
            <p:nvSpPr>
              <p:cNvPr id="272" name="Oval 271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TextBox 272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dirty="0"/>
              </a:p>
            </p:txBody>
          </p:sp>
        </p:grpSp>
        <p:grpSp>
          <p:nvGrpSpPr>
            <p:cNvPr id="203" name="Group 202"/>
            <p:cNvGrpSpPr/>
            <p:nvPr/>
          </p:nvGrpSpPr>
          <p:grpSpPr>
            <a:xfrm>
              <a:off x="4786040" y="3096337"/>
              <a:ext cx="576064" cy="576064"/>
              <a:chOff x="683568" y="3672401"/>
              <a:chExt cx="576064" cy="576064"/>
            </a:xfrm>
          </p:grpSpPr>
          <p:sp>
            <p:nvSpPr>
              <p:cNvPr id="270" name="Oval 269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TextBox 270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3068705" y="3096337"/>
              <a:ext cx="576064" cy="576064"/>
              <a:chOff x="683568" y="3672401"/>
              <a:chExt cx="576064" cy="576064"/>
            </a:xfrm>
          </p:grpSpPr>
          <p:sp>
            <p:nvSpPr>
              <p:cNvPr id="268" name="Oval 267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TextBox 268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</p:grpSp>
        <p:grpSp>
          <p:nvGrpSpPr>
            <p:cNvPr id="205" name="Group 204"/>
            <p:cNvGrpSpPr/>
            <p:nvPr/>
          </p:nvGrpSpPr>
          <p:grpSpPr>
            <a:xfrm>
              <a:off x="1524453" y="3096337"/>
              <a:ext cx="576064" cy="576064"/>
              <a:chOff x="683568" y="3672401"/>
              <a:chExt cx="576064" cy="576064"/>
            </a:xfrm>
          </p:grpSpPr>
          <p:sp>
            <p:nvSpPr>
              <p:cNvPr id="266" name="Oval 265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TextBox 266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grpSp>
          <p:nvGrpSpPr>
            <p:cNvPr id="206" name="Group 205"/>
            <p:cNvGrpSpPr/>
            <p:nvPr/>
          </p:nvGrpSpPr>
          <p:grpSpPr>
            <a:xfrm>
              <a:off x="6660232" y="3928167"/>
              <a:ext cx="576064" cy="576064"/>
              <a:chOff x="683568" y="3672401"/>
              <a:chExt cx="576064" cy="576064"/>
            </a:xfrm>
          </p:grpSpPr>
          <p:sp>
            <p:nvSpPr>
              <p:cNvPr id="264" name="Oval 263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TextBox 264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</a:t>
                </a:r>
              </a:p>
            </p:txBody>
          </p:sp>
        </p:grpSp>
        <p:grpSp>
          <p:nvGrpSpPr>
            <p:cNvPr id="207" name="Group 206"/>
            <p:cNvGrpSpPr/>
            <p:nvPr/>
          </p:nvGrpSpPr>
          <p:grpSpPr>
            <a:xfrm>
              <a:off x="5406014" y="4031533"/>
              <a:ext cx="576064" cy="576064"/>
              <a:chOff x="683568" y="3672401"/>
              <a:chExt cx="576064" cy="576064"/>
            </a:xfrm>
          </p:grpSpPr>
          <p:sp>
            <p:nvSpPr>
              <p:cNvPr id="262" name="Oval 261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TextBox 262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en-US" dirty="0"/>
              </a:p>
            </p:txBody>
          </p:sp>
        </p:grpSp>
        <p:grpSp>
          <p:nvGrpSpPr>
            <p:cNvPr id="208" name="Group 207"/>
            <p:cNvGrpSpPr/>
            <p:nvPr/>
          </p:nvGrpSpPr>
          <p:grpSpPr>
            <a:xfrm>
              <a:off x="4283968" y="4031533"/>
              <a:ext cx="576064" cy="576064"/>
              <a:chOff x="683568" y="3672401"/>
              <a:chExt cx="576064" cy="576064"/>
            </a:xfrm>
          </p:grpSpPr>
          <p:sp>
            <p:nvSpPr>
              <p:cNvPr id="260" name="Oval 259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TextBox 260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dirty="0"/>
              </a:p>
            </p:txBody>
          </p:sp>
        </p:grpSp>
        <p:grpSp>
          <p:nvGrpSpPr>
            <p:cNvPr id="209" name="Group 208"/>
            <p:cNvGrpSpPr/>
            <p:nvPr/>
          </p:nvGrpSpPr>
          <p:grpSpPr>
            <a:xfrm>
              <a:off x="4776167" y="5157192"/>
              <a:ext cx="576064" cy="576064"/>
              <a:chOff x="683568" y="3672401"/>
              <a:chExt cx="576064" cy="576064"/>
            </a:xfrm>
          </p:grpSpPr>
          <p:sp>
            <p:nvSpPr>
              <p:cNvPr id="258" name="Oval 257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TextBox 258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I</a:t>
                </a:r>
                <a:endParaRPr lang="en-US" dirty="0"/>
              </a:p>
            </p:txBody>
          </p:sp>
        </p:grpSp>
        <p:grpSp>
          <p:nvGrpSpPr>
            <p:cNvPr id="210" name="Group 209"/>
            <p:cNvGrpSpPr/>
            <p:nvPr/>
          </p:nvGrpSpPr>
          <p:grpSpPr>
            <a:xfrm>
              <a:off x="3131840" y="5171008"/>
              <a:ext cx="576064" cy="576064"/>
              <a:chOff x="683568" y="3672401"/>
              <a:chExt cx="576064" cy="576064"/>
            </a:xfrm>
          </p:grpSpPr>
          <p:sp>
            <p:nvSpPr>
              <p:cNvPr id="256" name="Oval 255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TextBox 256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</a:t>
                </a:r>
                <a:endParaRPr lang="en-US" dirty="0"/>
              </a:p>
            </p:txBody>
          </p:sp>
        </p:grpSp>
        <p:grpSp>
          <p:nvGrpSpPr>
            <p:cNvPr id="211" name="Group 210"/>
            <p:cNvGrpSpPr/>
            <p:nvPr/>
          </p:nvGrpSpPr>
          <p:grpSpPr>
            <a:xfrm>
              <a:off x="1595001" y="5157192"/>
              <a:ext cx="576064" cy="576064"/>
              <a:chOff x="683568" y="3672401"/>
              <a:chExt cx="576064" cy="576064"/>
            </a:xfrm>
          </p:grpSpPr>
          <p:sp>
            <p:nvSpPr>
              <p:cNvPr id="254" name="Oval 253"/>
              <p:cNvSpPr/>
              <p:nvPr/>
            </p:nvSpPr>
            <p:spPr>
              <a:xfrm>
                <a:off x="683568" y="3672401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TextBox 254"/>
              <p:cNvSpPr txBox="1"/>
              <p:nvPr/>
            </p:nvSpPr>
            <p:spPr>
              <a:xfrm>
                <a:off x="827584" y="377576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</p:grpSp>
        <p:cxnSp>
          <p:nvCxnSpPr>
            <p:cNvPr id="212" name="Straight Arrow Connector 211"/>
            <p:cNvCxnSpPr>
              <a:stCxn id="274" idx="7"/>
              <a:endCxn id="266" idx="3"/>
            </p:cNvCxnSpPr>
            <p:nvPr/>
          </p:nvCxnSpPr>
          <p:spPr>
            <a:xfrm flipV="1">
              <a:off x="921257" y="3588038"/>
              <a:ext cx="687559" cy="5278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>
              <a:stCxn id="274" idx="6"/>
              <a:endCxn id="272" idx="2"/>
            </p:cNvCxnSpPr>
            <p:nvPr/>
          </p:nvCxnSpPr>
          <p:spPr>
            <a:xfrm>
              <a:off x="1005620" y="4319565"/>
              <a:ext cx="10461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/>
            <p:cNvCxnSpPr>
              <a:stCxn id="274" idx="4"/>
              <a:endCxn id="254" idx="2"/>
            </p:cNvCxnSpPr>
            <p:nvPr/>
          </p:nvCxnSpPr>
          <p:spPr>
            <a:xfrm>
              <a:off x="717588" y="4607597"/>
              <a:ext cx="877413" cy="8376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5" name="Straight Arrow Connector 214"/>
            <p:cNvCxnSpPr>
              <a:stCxn id="254" idx="6"/>
              <a:endCxn id="256" idx="2"/>
            </p:cNvCxnSpPr>
            <p:nvPr/>
          </p:nvCxnSpPr>
          <p:spPr>
            <a:xfrm>
              <a:off x="2171065" y="5445224"/>
              <a:ext cx="960775" cy="138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6" name="Straight Arrow Connector 215"/>
            <p:cNvCxnSpPr>
              <a:stCxn id="254" idx="0"/>
              <a:endCxn id="272" idx="4"/>
            </p:cNvCxnSpPr>
            <p:nvPr/>
          </p:nvCxnSpPr>
          <p:spPr>
            <a:xfrm flipV="1">
              <a:off x="1883033" y="4607597"/>
              <a:ext cx="456719" cy="5495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/>
            <p:cNvCxnSpPr>
              <a:stCxn id="272" idx="0"/>
              <a:endCxn id="266" idx="5"/>
            </p:cNvCxnSpPr>
            <p:nvPr/>
          </p:nvCxnSpPr>
          <p:spPr>
            <a:xfrm flipH="1" flipV="1">
              <a:off x="2016154" y="3588038"/>
              <a:ext cx="323598" cy="44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/>
            <p:cNvCxnSpPr>
              <a:stCxn id="266" idx="6"/>
              <a:endCxn id="268" idx="2"/>
            </p:cNvCxnSpPr>
            <p:nvPr/>
          </p:nvCxnSpPr>
          <p:spPr>
            <a:xfrm>
              <a:off x="2100517" y="3384369"/>
              <a:ext cx="9681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Arrow Connector 218"/>
            <p:cNvCxnSpPr>
              <a:stCxn id="268" idx="6"/>
              <a:endCxn id="270" idx="2"/>
            </p:cNvCxnSpPr>
            <p:nvPr/>
          </p:nvCxnSpPr>
          <p:spPr>
            <a:xfrm>
              <a:off x="3644769" y="3384369"/>
              <a:ext cx="114127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Arrow Connector 219"/>
            <p:cNvCxnSpPr>
              <a:stCxn id="270" idx="6"/>
              <a:endCxn id="264" idx="2"/>
            </p:cNvCxnSpPr>
            <p:nvPr/>
          </p:nvCxnSpPr>
          <p:spPr>
            <a:xfrm>
              <a:off x="5362104" y="3384369"/>
              <a:ext cx="1298128" cy="8318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>
              <a:stCxn id="262" idx="6"/>
              <a:endCxn id="264" idx="2"/>
            </p:cNvCxnSpPr>
            <p:nvPr/>
          </p:nvCxnSpPr>
          <p:spPr>
            <a:xfrm flipV="1">
              <a:off x="5982078" y="4216199"/>
              <a:ext cx="678154" cy="10336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>
              <a:stCxn id="260" idx="6"/>
              <a:endCxn id="262" idx="2"/>
            </p:cNvCxnSpPr>
            <p:nvPr/>
          </p:nvCxnSpPr>
          <p:spPr>
            <a:xfrm>
              <a:off x="4860032" y="4319565"/>
              <a:ext cx="5459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Arrow Connector 222"/>
            <p:cNvCxnSpPr>
              <a:stCxn id="272" idx="6"/>
              <a:endCxn id="260" idx="2"/>
            </p:cNvCxnSpPr>
            <p:nvPr/>
          </p:nvCxnSpPr>
          <p:spPr>
            <a:xfrm>
              <a:off x="2627784" y="4319565"/>
              <a:ext cx="165618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>
              <a:stCxn id="266" idx="6"/>
              <a:endCxn id="260" idx="2"/>
            </p:cNvCxnSpPr>
            <p:nvPr/>
          </p:nvCxnSpPr>
          <p:spPr>
            <a:xfrm>
              <a:off x="2100517" y="3384369"/>
              <a:ext cx="2183451" cy="9351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Arrow Connector 224"/>
            <p:cNvCxnSpPr>
              <a:stCxn id="254" idx="7"/>
              <a:endCxn id="260" idx="2"/>
            </p:cNvCxnSpPr>
            <p:nvPr/>
          </p:nvCxnSpPr>
          <p:spPr>
            <a:xfrm flipV="1">
              <a:off x="2086702" y="4319565"/>
              <a:ext cx="2197266" cy="9219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Arrow Connector 225"/>
            <p:cNvCxnSpPr>
              <a:stCxn id="256" idx="6"/>
              <a:endCxn id="258" idx="2"/>
            </p:cNvCxnSpPr>
            <p:nvPr/>
          </p:nvCxnSpPr>
          <p:spPr>
            <a:xfrm flipV="1">
              <a:off x="3707904" y="5445224"/>
              <a:ext cx="1068263" cy="138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7" name="Straight Arrow Connector 226"/>
            <p:cNvCxnSpPr>
              <a:stCxn id="258" idx="6"/>
              <a:endCxn id="264" idx="4"/>
            </p:cNvCxnSpPr>
            <p:nvPr/>
          </p:nvCxnSpPr>
          <p:spPr>
            <a:xfrm flipV="1">
              <a:off x="5352231" y="4504231"/>
              <a:ext cx="1596033" cy="94099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8" name="Straight Arrow Connector 227"/>
            <p:cNvCxnSpPr>
              <a:stCxn id="260" idx="5"/>
              <a:endCxn id="258" idx="0"/>
            </p:cNvCxnSpPr>
            <p:nvPr/>
          </p:nvCxnSpPr>
          <p:spPr>
            <a:xfrm>
              <a:off x="4775669" y="4523234"/>
              <a:ext cx="288530" cy="6339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>
              <a:stCxn id="258" idx="0"/>
              <a:endCxn id="262" idx="4"/>
            </p:cNvCxnSpPr>
            <p:nvPr/>
          </p:nvCxnSpPr>
          <p:spPr>
            <a:xfrm flipV="1">
              <a:off x="5064199" y="4607597"/>
              <a:ext cx="629847" cy="5495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/>
            <p:cNvCxnSpPr>
              <a:stCxn id="262" idx="0"/>
              <a:endCxn id="270" idx="5"/>
            </p:cNvCxnSpPr>
            <p:nvPr/>
          </p:nvCxnSpPr>
          <p:spPr>
            <a:xfrm flipH="1" flipV="1">
              <a:off x="5277741" y="3588038"/>
              <a:ext cx="416305" cy="44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/>
            <p:cNvCxnSpPr>
              <a:stCxn id="260" idx="0"/>
              <a:endCxn id="270" idx="3"/>
            </p:cNvCxnSpPr>
            <p:nvPr/>
          </p:nvCxnSpPr>
          <p:spPr>
            <a:xfrm flipV="1">
              <a:off x="4572000" y="3588038"/>
              <a:ext cx="298403" cy="44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TextBox 231"/>
            <p:cNvSpPr txBox="1"/>
            <p:nvPr/>
          </p:nvSpPr>
          <p:spPr>
            <a:xfrm>
              <a:off x="952461" y="3511414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2586808" y="3047884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965745" y="5057618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5894405" y="338436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4127731" y="3015037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6309540" y="4872952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1902728" y="4672374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1419655" y="4056482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840412" y="4655547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3131840" y="4083216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3455876" y="3743501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555770" y="5399123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4154362" y="539293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5380945" y="4715172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4719312" y="4688286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094988" y="413489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4484327" y="362511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5374684" y="3672401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6069751" y="4134593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cxnSp>
          <p:nvCxnSpPr>
            <p:cNvPr id="251" name="Straight Arrow Connector 250"/>
            <p:cNvCxnSpPr>
              <a:stCxn id="256" idx="7"/>
              <a:endCxn id="260" idx="3"/>
            </p:cNvCxnSpPr>
            <p:nvPr/>
          </p:nvCxnSpPr>
          <p:spPr>
            <a:xfrm flipV="1">
              <a:off x="3623541" y="4523234"/>
              <a:ext cx="744790" cy="7321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2" name="TextBox 251"/>
            <p:cNvSpPr txBox="1"/>
            <p:nvPr/>
          </p:nvSpPr>
          <p:spPr>
            <a:xfrm>
              <a:off x="3995936" y="4835709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2195736" y="3596221"/>
              <a:ext cx="1753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7354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319</Words>
  <Application>Microsoft Office PowerPoint</Application>
  <PresentationFormat>On-screen Show (4:3)</PresentationFormat>
  <Paragraphs>228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佈景主題</vt:lpstr>
      <vt:lpstr>Solution of HW 5</vt:lpstr>
      <vt:lpstr>PowerPoint Presentation</vt:lpstr>
      <vt:lpstr>How to find the topological ordering?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 of HW 5</dc:title>
  <dc:creator>yang zhengwei</dc:creator>
  <cp:lastModifiedBy>yang zhengwei</cp:lastModifiedBy>
  <cp:revision>37</cp:revision>
  <dcterms:created xsi:type="dcterms:W3CDTF">2015-04-20T07:08:55Z</dcterms:created>
  <dcterms:modified xsi:type="dcterms:W3CDTF">2015-04-20T09:24:00Z</dcterms:modified>
</cp:coreProperties>
</file>