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6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2015/11/30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Presentation Specification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CMSC5733 Social Computing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202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Clarity (20):</a:t>
            </a:r>
          </a:p>
          <a:p>
            <a:pPr lvl="1"/>
            <a:r>
              <a:rPr lang="en-US" dirty="0" smtClean="0"/>
              <a:t>The slides are clear and contain no problems (0-10)</a:t>
            </a:r>
          </a:p>
          <a:p>
            <a:pPr lvl="1"/>
            <a:r>
              <a:rPr lang="en-US" dirty="0" smtClean="0"/>
              <a:t>Contain the following features: (11-16, each feature 2 pts, maximum 6pts)</a:t>
            </a:r>
          </a:p>
          <a:p>
            <a:pPr lvl="2"/>
            <a:r>
              <a:rPr lang="en-US" dirty="0" smtClean="0"/>
              <a:t>Eye contact</a:t>
            </a:r>
          </a:p>
          <a:p>
            <a:pPr lvl="2"/>
            <a:r>
              <a:rPr lang="en-US" dirty="0" smtClean="0"/>
              <a:t>Speak loudly enough</a:t>
            </a:r>
          </a:p>
          <a:p>
            <a:pPr lvl="2"/>
            <a:r>
              <a:rPr lang="en-US" dirty="0" smtClean="0"/>
              <a:t>Speak slowly and clearly </a:t>
            </a:r>
          </a:p>
          <a:p>
            <a:pPr lvl="2"/>
            <a:r>
              <a:rPr lang="en-US" dirty="0" smtClean="0"/>
              <a:t>Do not read the slides </a:t>
            </a:r>
          </a:p>
          <a:p>
            <a:pPr lvl="1"/>
            <a:r>
              <a:rPr lang="en-US" dirty="0" smtClean="0"/>
              <a:t> Contain the following features: (17-20, </a:t>
            </a:r>
            <a:r>
              <a:rPr lang="en-US" dirty="0"/>
              <a:t>feature 2 pts, maximum </a:t>
            </a:r>
            <a:r>
              <a:rPr lang="en-US" dirty="0" smtClean="0"/>
              <a:t>4pts)</a:t>
            </a:r>
          </a:p>
          <a:p>
            <a:pPr lvl="2"/>
            <a:r>
              <a:rPr lang="en-US" dirty="0" smtClean="0"/>
              <a:t>Present in an interesting way</a:t>
            </a:r>
          </a:p>
          <a:p>
            <a:pPr lvl="2"/>
            <a:r>
              <a:rPr lang="en-US" dirty="0" smtClean="0"/>
              <a:t>Use visual aids effectively</a:t>
            </a:r>
          </a:p>
          <a:p>
            <a:pPr lvl="2"/>
            <a:r>
              <a:rPr lang="en-US" dirty="0" smtClean="0"/>
              <a:t>Organize the material logically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633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parts:</a:t>
            </a:r>
          </a:p>
          <a:p>
            <a:pPr lvl="1"/>
            <a:r>
              <a:rPr lang="en-US" dirty="0" smtClean="0"/>
              <a:t>Grading your own group</a:t>
            </a:r>
          </a:p>
          <a:p>
            <a:pPr lvl="1"/>
            <a:r>
              <a:rPr lang="en-US" dirty="0" smtClean="0"/>
              <a:t>Evaluate each member’s contribution in your group</a:t>
            </a:r>
          </a:p>
          <a:p>
            <a:pPr lvl="1"/>
            <a:r>
              <a:rPr lang="en-US" dirty="0"/>
              <a:t>Grading for other groups in the same session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992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for Self-Grading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Notes:</a:t>
            </a:r>
          </a:p>
          <a:p>
            <a:pPr lvl="1"/>
            <a:r>
              <a:rPr lang="en-US" dirty="0" smtClean="0"/>
              <a:t>Write down your own name and the your grading for your own group</a:t>
            </a:r>
          </a:p>
          <a:p>
            <a:pPr lvl="1"/>
            <a:r>
              <a:rPr lang="en-US" dirty="0" smtClean="0"/>
              <a:t>You grade after the whole session done</a:t>
            </a:r>
          </a:p>
          <a:p>
            <a:pPr lvl="1"/>
            <a:r>
              <a:rPr lang="en-US" dirty="0" smtClean="0"/>
              <a:t>We will keep it private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790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for Evaluating Contribution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Notes:</a:t>
            </a:r>
          </a:p>
          <a:p>
            <a:pPr lvl="1"/>
            <a:r>
              <a:rPr lang="en-US" dirty="0" smtClean="0"/>
              <a:t>In the percentage column, you write down your evaluation on each member’s contribution in your own group</a:t>
            </a:r>
          </a:p>
          <a:p>
            <a:pPr lvl="1"/>
            <a:r>
              <a:rPr lang="en-US" dirty="0" smtClean="0"/>
              <a:t>We will keep it private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053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Review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Five aspects:</a:t>
            </a:r>
          </a:p>
          <a:p>
            <a:pPr lvl="1"/>
            <a:r>
              <a:rPr lang="en-US" dirty="0"/>
              <a:t>Completeness</a:t>
            </a:r>
          </a:p>
          <a:p>
            <a:pPr lvl="1"/>
            <a:r>
              <a:rPr lang="en-US" dirty="0"/>
              <a:t>Relevance</a:t>
            </a:r>
          </a:p>
          <a:p>
            <a:pPr lvl="1"/>
            <a:r>
              <a:rPr lang="en-US" dirty="0"/>
              <a:t>Significance</a:t>
            </a:r>
          </a:p>
          <a:p>
            <a:pPr lvl="1"/>
            <a:r>
              <a:rPr lang="en-US" dirty="0"/>
              <a:t>Quality</a:t>
            </a:r>
          </a:p>
          <a:p>
            <a:pPr lvl="1"/>
            <a:r>
              <a:rPr lang="en-US" dirty="0"/>
              <a:t>Clarity</a:t>
            </a:r>
          </a:p>
          <a:p>
            <a:endParaRPr lang="en-US" dirty="0" smtClean="0"/>
          </a:p>
          <a:p>
            <a:r>
              <a:rPr lang="en-US" dirty="0" smtClean="0"/>
              <a:t>Notes: You grade one score for each group.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059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Completeness (20) :</a:t>
            </a:r>
          </a:p>
          <a:p>
            <a:pPr lvl="1"/>
            <a:r>
              <a:rPr lang="en-US" dirty="0" smtClean="0"/>
              <a:t>Attend and give a presentation (10)</a:t>
            </a:r>
          </a:p>
          <a:p>
            <a:pPr lvl="1"/>
            <a:r>
              <a:rPr lang="en-US" dirty="0" smtClean="0"/>
              <a:t>Contain problem description, solving process, results (11 – 15)</a:t>
            </a:r>
          </a:p>
          <a:p>
            <a:pPr lvl="1"/>
            <a:r>
              <a:rPr lang="en-US" dirty="0" smtClean="0"/>
              <a:t>Contain the following feature (16-20)</a:t>
            </a:r>
          </a:p>
          <a:p>
            <a:pPr lvl="2"/>
            <a:r>
              <a:rPr lang="en-US" dirty="0" smtClean="0"/>
              <a:t>Survey: contain taxonomies  </a:t>
            </a:r>
          </a:p>
          <a:p>
            <a:pPr lvl="2"/>
            <a:r>
              <a:rPr lang="en-US" dirty="0" smtClean="0"/>
              <a:t>Algorithm comparison: contain more than 4 algorithms</a:t>
            </a:r>
          </a:p>
          <a:p>
            <a:pPr lvl="2"/>
            <a:r>
              <a:rPr lang="en-US" dirty="0" smtClean="0"/>
              <a:t>System: demonstrable</a:t>
            </a:r>
          </a:p>
          <a:p>
            <a:pPr lvl="2"/>
            <a:r>
              <a:rPr lang="en-US" dirty="0" smtClean="0"/>
              <a:t>Theoretical paper: contain comparisons with state-of-the-art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444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Relevance (20) :</a:t>
            </a:r>
          </a:p>
          <a:p>
            <a:pPr lvl="1"/>
            <a:r>
              <a:rPr lang="en-US" dirty="0" smtClean="0"/>
              <a:t>Not related to the course (0 -10)</a:t>
            </a:r>
          </a:p>
          <a:p>
            <a:pPr lvl="1"/>
            <a:r>
              <a:rPr lang="en-US" dirty="0" smtClean="0"/>
              <a:t>Contain materials taught in the course (11-16)</a:t>
            </a:r>
          </a:p>
          <a:p>
            <a:pPr lvl="2"/>
            <a:r>
              <a:rPr lang="en-US" dirty="0" smtClean="0"/>
              <a:t>Such as </a:t>
            </a:r>
            <a:r>
              <a:rPr lang="en-US" dirty="0"/>
              <a:t>graph mining, social network </a:t>
            </a:r>
            <a:r>
              <a:rPr lang="en-US" dirty="0" smtClean="0"/>
              <a:t>analysis, </a:t>
            </a:r>
            <a:r>
              <a:rPr lang="en-US" dirty="0"/>
              <a:t>recommender systems, </a:t>
            </a:r>
            <a:r>
              <a:rPr lang="en-US" dirty="0" smtClean="0"/>
              <a:t>and </a:t>
            </a:r>
            <a:r>
              <a:rPr lang="en-US" dirty="0"/>
              <a:t>so on? </a:t>
            </a:r>
            <a:endParaRPr lang="en-US" dirty="0" smtClean="0"/>
          </a:p>
          <a:p>
            <a:pPr lvl="1"/>
            <a:r>
              <a:rPr lang="en-US" dirty="0" smtClean="0"/>
              <a:t>Contain materials related to the course but not taught in the course (17-20)</a:t>
            </a:r>
          </a:p>
          <a:p>
            <a:pPr lvl="2"/>
            <a:r>
              <a:rPr lang="en-US" dirty="0" smtClean="0"/>
              <a:t>Example 1: PageRank is taught, but you show the personalized PageRank or distributed PageRank.</a:t>
            </a:r>
          </a:p>
          <a:p>
            <a:pPr lvl="2"/>
            <a:r>
              <a:rPr lang="en-US" dirty="0" smtClean="0"/>
              <a:t>Example 2: You show us a CQA system, which is related to social computing but not taught in the class. 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653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Significance (20): </a:t>
            </a:r>
          </a:p>
          <a:p>
            <a:pPr lvl="1"/>
            <a:r>
              <a:rPr lang="en-US" dirty="0" smtClean="0"/>
              <a:t>Impactful for your group (10)</a:t>
            </a:r>
          </a:p>
          <a:p>
            <a:pPr lvl="1"/>
            <a:r>
              <a:rPr lang="en-US" dirty="0" smtClean="0"/>
              <a:t>Impactful for the research area (11-15)</a:t>
            </a:r>
          </a:p>
          <a:p>
            <a:pPr lvl="1"/>
            <a:r>
              <a:rPr lang="en-US" dirty="0" smtClean="0"/>
              <a:t>May influence the public (16-18)</a:t>
            </a:r>
          </a:p>
          <a:p>
            <a:pPr lvl="1"/>
            <a:r>
              <a:rPr lang="en-US" dirty="0" smtClean="0"/>
              <a:t>May change the way people live or change the way people do their jobs (19-20)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886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Quality (20):</a:t>
            </a:r>
          </a:p>
          <a:p>
            <a:pPr lvl="1"/>
            <a:r>
              <a:rPr lang="en-US" dirty="0" smtClean="0"/>
              <a:t>Technically sound, no wrong definition, claims, or results (0-12)</a:t>
            </a:r>
          </a:p>
          <a:p>
            <a:pPr lvl="1"/>
            <a:r>
              <a:rPr lang="en-US" dirty="0" smtClean="0"/>
              <a:t>Contain formal definition, formal model description, algorithm, reasonable experimental setting (13-17)</a:t>
            </a:r>
          </a:p>
          <a:p>
            <a:pPr lvl="1"/>
            <a:r>
              <a:rPr lang="en-US" dirty="0" smtClean="0"/>
              <a:t>Contain the following features:</a:t>
            </a:r>
          </a:p>
          <a:p>
            <a:pPr lvl="2"/>
            <a:r>
              <a:rPr lang="en-US" dirty="0" smtClean="0"/>
              <a:t>Survey: future directions, pros. &amp; cons. for different models</a:t>
            </a:r>
          </a:p>
          <a:p>
            <a:pPr lvl="2"/>
            <a:r>
              <a:rPr lang="en-US" dirty="0" smtClean="0"/>
              <a:t>Algorithm comparison:   </a:t>
            </a:r>
            <a:r>
              <a:rPr lang="en-US" dirty="0"/>
              <a:t>pros. &amp; cons. for </a:t>
            </a:r>
            <a:r>
              <a:rPr lang="en-US" dirty="0" smtClean="0"/>
              <a:t>different algorithms</a:t>
            </a:r>
          </a:p>
          <a:p>
            <a:pPr lvl="2"/>
            <a:r>
              <a:rPr lang="en-US" dirty="0" smtClean="0"/>
              <a:t>System: Visualized results</a:t>
            </a:r>
          </a:p>
          <a:p>
            <a:pPr lvl="2"/>
            <a:r>
              <a:rPr lang="en-US" dirty="0" smtClean="0"/>
              <a:t>Theoretical paper: Result discussion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560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458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佈景主題</vt:lpstr>
      <vt:lpstr>Presentation Specification</vt:lpstr>
      <vt:lpstr>Grading</vt:lpstr>
      <vt:lpstr>Notes for Self-Grading </vt:lpstr>
      <vt:lpstr>Notes for Evaluating Contribution </vt:lpstr>
      <vt:lpstr>Peer Review Specification</vt:lpstr>
      <vt:lpstr>Detailed Rules</vt:lpstr>
      <vt:lpstr>Detailed Rules</vt:lpstr>
      <vt:lpstr>Detailed Rules</vt:lpstr>
      <vt:lpstr>Detailed Rules</vt:lpstr>
      <vt:lpstr>Detailed Rules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Specification</dc:title>
  <dc:creator>slzhao</dc:creator>
  <cp:lastModifiedBy>slzhao</cp:lastModifiedBy>
  <cp:revision>8</cp:revision>
  <dcterms:created xsi:type="dcterms:W3CDTF">2015-11-30T06:30:04Z</dcterms:created>
  <dcterms:modified xsi:type="dcterms:W3CDTF">2015-11-30T07:44:34Z</dcterms:modified>
</cp:coreProperties>
</file>