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0" autoAdjust="0"/>
    <p:restoredTop sz="94660"/>
  </p:normalViewPr>
  <p:slideViewPr>
    <p:cSldViewPr snapToGrid="0">
      <p:cViewPr varScale="1">
        <p:scale>
          <a:sx n="98" d="100"/>
          <a:sy n="98" d="100"/>
        </p:scale>
        <p:origin x="5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77B8-4EE1-4356-8E95-8A658E19E771}" type="datetimeFigureOut">
              <a:rPr lang="en-US" smtClean="0"/>
              <a:t>3/14/18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0D45-6365-4AAE-B805-AD0392D2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47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77B8-4EE1-4356-8E95-8A658E19E771}" type="datetimeFigureOut">
              <a:rPr lang="en-US" smtClean="0"/>
              <a:t>3/14/18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0D45-6365-4AAE-B805-AD0392D2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77B8-4EE1-4356-8E95-8A658E19E771}" type="datetimeFigureOut">
              <a:rPr lang="en-US" smtClean="0"/>
              <a:t>3/14/18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0D45-6365-4AAE-B805-AD0392D2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98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77B8-4EE1-4356-8E95-8A658E19E771}" type="datetimeFigureOut">
              <a:rPr lang="en-US" smtClean="0"/>
              <a:t>3/14/18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0D45-6365-4AAE-B805-AD0392D2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0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77B8-4EE1-4356-8E95-8A658E19E771}" type="datetimeFigureOut">
              <a:rPr lang="en-US" smtClean="0"/>
              <a:t>3/14/18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0D45-6365-4AAE-B805-AD0392D2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8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77B8-4EE1-4356-8E95-8A658E19E771}" type="datetimeFigureOut">
              <a:rPr lang="en-US" smtClean="0"/>
              <a:t>3/14/18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0D45-6365-4AAE-B805-AD0392D2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1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77B8-4EE1-4356-8E95-8A658E19E771}" type="datetimeFigureOut">
              <a:rPr lang="en-US" smtClean="0"/>
              <a:t>3/14/18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0D45-6365-4AAE-B805-AD0392D2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096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77B8-4EE1-4356-8E95-8A658E19E771}" type="datetimeFigureOut">
              <a:rPr lang="en-US" smtClean="0"/>
              <a:t>3/14/18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0D45-6365-4AAE-B805-AD0392D2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98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77B8-4EE1-4356-8E95-8A658E19E771}" type="datetimeFigureOut">
              <a:rPr lang="en-US" smtClean="0"/>
              <a:t>3/14/18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0D45-6365-4AAE-B805-AD0392D2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5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77B8-4EE1-4356-8E95-8A658E19E771}" type="datetimeFigureOut">
              <a:rPr lang="en-US" smtClean="0"/>
              <a:t>3/14/18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0D45-6365-4AAE-B805-AD0392D2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77B8-4EE1-4356-8E95-8A658E19E771}" type="datetimeFigureOut">
              <a:rPr lang="en-US" smtClean="0"/>
              <a:t>3/14/18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0D45-6365-4AAE-B805-AD0392D2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377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E77B8-4EE1-4356-8E95-8A658E19E771}" type="datetimeFigureOut">
              <a:rPr lang="en-US" smtClean="0"/>
              <a:t>3/14/18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90D45-6365-4AAE-B805-AD0392D2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6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86C0-9E45-0C4F-9E83-8E3133ABD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Cafe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BE8FF-9703-D940-AA34-5BF112079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/>
              <a:t>The new campus of the Chinese University of Hong Kong is a perfect disk of radius 1km. The Starbucks Co. plans to open 7 coffee shops on the campus. </a:t>
            </a:r>
          </a:p>
          <a:p>
            <a:r>
              <a:rPr lang="en-HK" dirty="0"/>
              <a:t>Where do they have to be placed in order to minimize the maximum (straight-line) distance that a person anywhere on the campus has to walk to get a regular dose of caffeine?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649834-DBB0-4549-9DC2-AA9EF907CB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1300" y="4373563"/>
            <a:ext cx="2222500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552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E4361-5C9F-0B48-99FD-2B6E698AB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E4F90-61F6-B241-8AFE-346B1FE4A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0362" y="1825625"/>
            <a:ext cx="4573438" cy="4351338"/>
          </a:xfrm>
        </p:spPr>
        <p:txBody>
          <a:bodyPr>
            <a:normAutofit/>
          </a:bodyPr>
          <a:lstStyle/>
          <a:p>
            <a:r>
              <a:rPr lang="en-HK" dirty="0"/>
              <a:t>the maximum distance to a shop is .5km.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35AE76-0BFF-D64C-9834-5BB9E8090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0"/>
            <a:ext cx="55595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191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634BA-E1DE-F94B-992A-A8953E1FA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24E7C-4EF5-2849-9353-6CE07EB3C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/>
              <a:t>Suppose that we can cover the unit disk with 7 disks of radius r where r&lt;1/2. </a:t>
            </a:r>
          </a:p>
          <a:p>
            <a:r>
              <a:rPr lang="en-HK" dirty="0"/>
              <a:t>Observe first that a disk of radius r can only cover 2 sin</a:t>
            </a:r>
            <a:r>
              <a:rPr lang="en-HK" baseline="30000" dirty="0"/>
              <a:t>−1</a:t>
            </a:r>
            <a:r>
              <a:rPr lang="en-HK" dirty="0"/>
              <a:t>r of the circumference of the disk.</a:t>
            </a:r>
          </a:p>
          <a:p>
            <a:r>
              <a:rPr lang="en-HK" dirty="0"/>
              <a:t>But r&lt;1/2 implies that sin</a:t>
            </a:r>
            <a:r>
              <a:rPr lang="en-HK" baseline="30000" dirty="0"/>
              <a:t>−1</a:t>
            </a:r>
            <a:r>
              <a:rPr lang="en-HK" dirty="0"/>
              <a:t>r&lt;</a:t>
            </a:r>
            <a:r>
              <a:rPr lang="el-GR" dirty="0"/>
              <a:t>π/6 </a:t>
            </a:r>
            <a:r>
              <a:rPr lang="en-HK" dirty="0"/>
              <a:t>and therefore all 7 of the small disks must touch the boundary of the unit disk. But then the </a:t>
            </a:r>
            <a:r>
              <a:rPr lang="en-HK" dirty="0" err="1"/>
              <a:t>center</a:t>
            </a:r>
            <a:r>
              <a:rPr lang="en-HK" dirty="0"/>
              <a:t> is not covered, contradiction.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002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2142</TotalTime>
  <Words>161</Words>
  <Application>Microsoft Macintosh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The Cafe Problem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words</dc:title>
  <dc:creator>Windows User</dc:creator>
  <cp:lastModifiedBy>Microsoft Office User</cp:lastModifiedBy>
  <cp:revision>8</cp:revision>
  <dcterms:created xsi:type="dcterms:W3CDTF">2018-01-28T12:38:51Z</dcterms:created>
  <dcterms:modified xsi:type="dcterms:W3CDTF">2018-03-14T06:41:39Z</dcterms:modified>
</cp:coreProperties>
</file>