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7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6743-85E6-2A41-A529-744D4B97AEB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55783-B419-6241-8E7E-8A20EC7B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55783-B419-6241-8E7E-8A20EC7BCB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4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95B5-E1EA-5942-8F1B-716B4C742A17}" type="datetime1">
              <a:rPr lang="en-HK" smtClean="0"/>
              <a:t>20/3/2017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FCA-643F-724B-8DF9-3B4F692C5794}" type="datetime1">
              <a:rPr lang="en-HK" smtClean="0"/>
              <a:t>20/3/2017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488C-6732-2F44-988A-4FA7ABBEF654}" type="datetime1">
              <a:rPr lang="en-HK" smtClean="0"/>
              <a:t>20/3/2017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E04C-F021-8A40-AD9B-B29A79BF1225}" type="datetime1">
              <a:rPr lang="en-HK" smtClean="0"/>
              <a:t>20/3/2017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73A1-92F7-9D4D-A134-0B4A6967144D}" type="datetime1">
              <a:rPr lang="en-HK" smtClean="0"/>
              <a:t>20/3/2017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0BA3-32FD-434B-A048-281B1FFE9C70}" type="datetime1">
              <a:rPr lang="en-HK" smtClean="0"/>
              <a:t>20/3/2017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0-678A-EC4B-B9E2-1AAB66350B36}" type="datetime1">
              <a:rPr lang="en-HK" smtClean="0"/>
              <a:t>20/3/2017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2F5A-0ED2-6741-9BA5-4542E2B05081}" type="datetime1">
              <a:rPr lang="en-HK" smtClean="0"/>
              <a:t>20/3/2017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1EF-7942-544E-9683-8BAE6CC40BFC}" type="datetime1">
              <a:rPr lang="en-HK" smtClean="0"/>
              <a:t>20/3/2017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07AD-03FC-F344-A0B3-0B403F9A18EE}" type="datetime1">
              <a:rPr lang="en-HK" smtClean="0"/>
              <a:t>20/3/2017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F940-5E63-824C-8EEE-70963AF26D9E}" type="datetime1">
              <a:rPr lang="en-HK" smtClean="0"/>
              <a:t>20/3/2017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BBDC-E3BE-CF40-AB7E-0BA909BF5CBB}" type="datetime1">
              <a:rPr lang="en-HK" smtClean="0"/>
              <a:t>20/3/2017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D0C5-CEE3-4047-A3F0-8DFAC666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419624"/>
          </a:xfrm>
        </p:spPr>
        <p:txBody>
          <a:bodyPr>
            <a:noAutofit/>
          </a:bodyPr>
          <a:lstStyle/>
          <a:p>
            <a:r>
              <a:rPr lang="en-US" sz="4400" b="1" dirty="0"/>
              <a:t>Weight Normalization</a:t>
            </a:r>
            <a:r>
              <a:rPr lang="en-US" sz="4400" dirty="0"/>
              <a:t>: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>A </a:t>
            </a:r>
            <a:r>
              <a:rPr lang="en-US" sz="3200" dirty="0"/>
              <a:t>Simple </a:t>
            </a:r>
            <a:r>
              <a:rPr lang="en-US" sz="3200" dirty="0" err="1"/>
              <a:t>Reparameterization</a:t>
            </a:r>
            <a:r>
              <a:rPr lang="en-US" sz="3200" dirty="0"/>
              <a:t> to Accelerate Training of Deep Neural Networks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56689"/>
            <a:ext cx="6858000" cy="1655762"/>
          </a:xfrm>
        </p:spPr>
        <p:txBody>
          <a:bodyPr/>
          <a:lstStyle/>
          <a:p>
            <a:r>
              <a:rPr lang="en-US" dirty="0"/>
              <a:t>Tim </a:t>
            </a:r>
            <a:r>
              <a:rPr lang="en-US" dirty="0" err="1" smtClean="0"/>
              <a:t>Salimans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en-US" dirty="0" smtClean="0"/>
              <a:t> </a:t>
            </a:r>
            <a:r>
              <a:rPr lang="en-US" dirty="0" err="1"/>
              <a:t>Diederik</a:t>
            </a:r>
            <a:r>
              <a:rPr lang="en-US" dirty="0"/>
              <a:t> P. </a:t>
            </a:r>
            <a:r>
              <a:rPr lang="en-US" dirty="0" err="1"/>
              <a:t>Kingma</a:t>
            </a:r>
            <a:r>
              <a:rPr lang="en-US" dirty="0"/>
              <a:t> </a:t>
            </a:r>
          </a:p>
          <a:p>
            <a:r>
              <a:rPr lang="en-US" dirty="0" err="1"/>
              <a:t>OpenAI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5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" y="0"/>
            <a:ext cx="9099673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" y="0"/>
            <a:ext cx="9102953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4524"/>
            <a:ext cx="4680311" cy="2384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19" y="2124499"/>
            <a:ext cx="4540968" cy="33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6" y="3548501"/>
            <a:ext cx="9144000" cy="34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931" y="2325491"/>
            <a:ext cx="4982117" cy="33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" y="0"/>
            <a:ext cx="9125029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04" y="3255434"/>
            <a:ext cx="5020296" cy="16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314"/>
          <a:stretch/>
        </p:blipFill>
        <p:spPr>
          <a:xfrm>
            <a:off x="15787" y="0"/>
            <a:ext cx="9112425" cy="56020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1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" y="0"/>
            <a:ext cx="9102953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" y="0"/>
            <a:ext cx="9109172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7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" y="0"/>
            <a:ext cx="9137641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2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"/>
            <a:ext cx="9144000" cy="68556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"/>
            <a:ext cx="9144000" cy="68556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" y="0"/>
            <a:ext cx="9109172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" y="-10510"/>
            <a:ext cx="9112294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998484" y="189187"/>
                <a:ext cx="7147032" cy="233800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u="sng" dirty="0" smtClean="0">
                    <a:solidFill>
                      <a:srgbClr val="FF0000"/>
                    </a:solidFill>
                  </a:rPr>
                  <a:t>Empirically</a:t>
                </a:r>
                <a:r>
                  <a:rPr lang="en-US" dirty="0" smtClean="0"/>
                  <a:t>, we find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 smtClean="0"/>
                  <a:t> is often (close to) a dominant eigenvector of the covariance matrix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ar</m:t>
                    </m:r>
                    <m:r>
                      <a:rPr lang="en-US" altLang="zh-CN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removing that eigenvector then gives a new covariance matrix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ar</m:t>
                    </m:r>
                    <m:r>
                      <a:rPr lang="en-US" altLang="zh-CN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is closer to the identity matrix, which may further speed up learning. </a:t>
                </a:r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4" y="189187"/>
                <a:ext cx="7147032" cy="2338006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5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" y="0"/>
            <a:ext cx="912180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D0C5-CEE3-4047-A3F0-8DFAC666DEFA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998484" y="189187"/>
                <a:ext cx="7147032" cy="233800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Empirically</a:t>
                </a:r>
                <a:r>
                  <a:rPr lang="en-US" dirty="0"/>
                  <a:t>, we find that the ability to grow the norm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||</m:t>
                    </m:r>
                    <m:r>
                      <a:rPr lang="en-US" i="1" dirty="0" smtClean="0">
                        <a:latin typeface="Cambria Math" charset="0"/>
                      </a:rPr>
                      <m:t>𝑣</m:t>
                    </m:r>
                    <m:r>
                      <a:rPr lang="en-US" i="1" dirty="0" smtClean="0">
                        <a:latin typeface="Cambria Math" charset="0"/>
                      </a:rPr>
                      <m:t>|| </m:t>
                    </m:r>
                  </m:oMath>
                </a14:m>
                <a:r>
                  <a:rPr lang="en-US" dirty="0"/>
                  <a:t>makes optimization of neural networks with weight normalization very robust to the value of the learning </a:t>
                </a:r>
                <a:r>
                  <a:rPr lang="en-US" dirty="0" smtClean="0"/>
                  <a:t>rate.</a:t>
                </a:r>
                <a:endParaRPr lang="en-US" dirty="0"/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4" y="189187"/>
                <a:ext cx="7147032" cy="2338006"/>
              </a:xfrm>
              <a:prstGeom prst="cloud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0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121</Words>
  <Application>Microsoft Macintosh PowerPoint</Application>
  <PresentationFormat>On-screen Show (4:3)</PresentationFormat>
  <Paragraphs>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Cambria Math</vt:lpstr>
      <vt:lpstr>等线</vt:lpstr>
      <vt:lpstr>Arial</vt:lpstr>
      <vt:lpstr>Office Theme</vt:lpstr>
      <vt:lpstr>Weight Normalization:  A Simple Reparameterization to Accelerate Training of Deep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Jiani</dc:creator>
  <cp:lastModifiedBy>ZHANG, Jiani</cp:lastModifiedBy>
  <cp:revision>17</cp:revision>
  <dcterms:created xsi:type="dcterms:W3CDTF">2017-03-19T09:39:12Z</dcterms:created>
  <dcterms:modified xsi:type="dcterms:W3CDTF">2017-03-20T02:55:42Z</dcterms:modified>
</cp:coreProperties>
</file>