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, Pengpeng" userId="52546326-d8c1-4750-bc3b-b8d49cec4a7a" providerId="ADAL" clId="{F37CA893-90E5-4337-87C3-9E5277F922CA}"/>
    <pc:docChg chg="custSel addSld modSld">
      <pc:chgData name="LIU, Pengpeng" userId="52546326-d8c1-4750-bc3b-b8d49cec4a7a" providerId="ADAL" clId="{F37CA893-90E5-4337-87C3-9E5277F922CA}" dt="2017-10-03T02:53:02.340" v="34" actId="1076"/>
      <pc:docMkLst>
        <pc:docMk/>
      </pc:docMkLst>
      <pc:sldChg chg="addSp modSp add">
        <pc:chgData name="LIU, Pengpeng" userId="52546326-d8c1-4750-bc3b-b8d49cec4a7a" providerId="ADAL" clId="{F37CA893-90E5-4337-87C3-9E5277F922CA}" dt="2017-10-03T02:53:02.340" v="34" actId="1076"/>
        <pc:sldMkLst>
          <pc:docMk/>
          <pc:sldMk cId="1494951486" sldId="263"/>
        </pc:sldMkLst>
        <pc:spChg chg="mod">
          <ac:chgData name="LIU, Pengpeng" userId="52546326-d8c1-4750-bc3b-b8d49cec4a7a" providerId="ADAL" clId="{F37CA893-90E5-4337-87C3-9E5277F922CA}" dt="2017-10-03T02:51:27.070" v="12" actId="20577"/>
          <ac:spMkLst>
            <pc:docMk/>
            <pc:sldMk cId="1494951486" sldId="263"/>
            <ac:spMk id="2" creationId="{AB380210-71A1-48AE-924B-D8C99E341D27}"/>
          </ac:spMkLst>
        </pc:spChg>
        <pc:spChg chg="mod">
          <ac:chgData name="LIU, Pengpeng" userId="52546326-d8c1-4750-bc3b-b8d49cec4a7a" providerId="ADAL" clId="{F37CA893-90E5-4337-87C3-9E5277F922CA}" dt="2017-10-03T02:52:53.426" v="32" actId="404"/>
          <ac:spMkLst>
            <pc:docMk/>
            <pc:sldMk cId="1494951486" sldId="263"/>
            <ac:spMk id="3" creationId="{F5C1A21A-CBA5-4967-836D-CE793442F5E6}"/>
          </ac:spMkLst>
        </pc:spChg>
        <pc:picChg chg="add mod">
          <ac:chgData name="LIU, Pengpeng" userId="52546326-d8c1-4750-bc3b-b8d49cec4a7a" providerId="ADAL" clId="{F37CA893-90E5-4337-87C3-9E5277F922CA}" dt="2017-10-03T02:53:02.340" v="34" actId="1076"/>
          <ac:picMkLst>
            <pc:docMk/>
            <pc:sldMk cId="1494951486" sldId="263"/>
            <ac:picMk id="5" creationId="{39B7B950-5109-4655-A351-CC2B237F3B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7723E0-60A5-4EE6-B4AE-F07B4D95E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59101CA-1D94-4C86-8500-26C912B72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6437E6-9F71-4615-ADDA-DE857ED2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ABA8-0CD6-4D96-8011-7ACDB81207CE}" type="datetimeFigureOut">
              <a:rPr lang="zh-CN" altLang="en-US" smtClean="0"/>
              <a:t>2017/10/3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398DE6-B39B-4B25-859F-77054C77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FC9BAA-32FD-4448-B77E-981A9A55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6342-38C3-4723-8413-14E88DF94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8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271681-8B66-4FCF-90CB-93F9BA7E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7A79E1C-72AC-4806-B91E-59BF77224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A58BB4-25FB-4B14-941A-7087CEED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ABA8-0CD6-4D96-8011-7ACDB81207CE}" type="datetimeFigureOut">
              <a:rPr lang="zh-CN" altLang="en-US" smtClean="0"/>
              <a:t>2017/10/3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45D9F-DB41-48DD-B43E-0EBBF815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39A094-4169-4011-8F15-FA61D67A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6342-38C3-4723-8413-14E88DF94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58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8EF9E80-2538-455B-86AF-95B4F16229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42BC2AA-72BC-491A-99A7-4CAABA95A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FAD1C6-F9B5-4729-A6D5-7FF0E86B8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ABA8-0CD6-4D96-8011-7ACDB81207CE}" type="datetimeFigureOut">
              <a:rPr lang="zh-CN" altLang="en-US" smtClean="0"/>
              <a:t>2017/10/3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FF8DAD-1008-4F1C-9F05-4CCBA272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8CAD7F-DAD8-49A1-B458-FBDFBE89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6342-38C3-4723-8413-14E88DF94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56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3C8F10-C85A-4B1E-B1CE-7855664BE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4BAF41-AC91-43A7-AFCC-B43B7A422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EE4AA2-D731-4142-8730-766D271B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ABA8-0CD6-4D96-8011-7ACDB81207CE}" type="datetimeFigureOut">
              <a:rPr lang="zh-CN" altLang="en-US" smtClean="0"/>
              <a:t>2017/10/3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F3A15E-15C3-439A-B970-A8D424C3B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BFECC4-010F-4F54-A435-36A7E0B4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6342-38C3-4723-8413-14E88DF94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93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5621B-1328-4B82-A30C-BB9F51824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CD13B4-4AC1-4CAB-ABB5-5C965DA1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3E3929-C60A-4BBD-B630-C08A1F65E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ABA8-0CD6-4D96-8011-7ACDB81207CE}" type="datetimeFigureOut">
              <a:rPr lang="zh-CN" altLang="en-US" smtClean="0"/>
              <a:t>2017/10/3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4F087B-EE6C-4279-AEDD-2893028C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5DFFE7-083A-4C39-8101-A2D094E8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6342-38C3-4723-8413-14E88DF94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36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9F7F9A-D547-4D8C-B11E-CE4E7EC4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6AE693-B0C8-46CA-9BB9-404AF8F26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E8FC7D-D768-4001-A514-440204896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1D0FF9-FC3D-4F5B-9A78-0B5A9164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ABA8-0CD6-4D96-8011-7ACDB81207CE}" type="datetimeFigureOut">
              <a:rPr lang="zh-CN" altLang="en-US" smtClean="0"/>
              <a:t>2017/10/3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7BEE09-9C07-4A6F-8462-059732D76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85C712-5DFC-414B-A7A4-1EC8D3D4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6342-38C3-4723-8413-14E88DF94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76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3055FC-55AF-4FD3-AB79-6374A8CA6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A51F7C-ABE4-4BFB-A722-2DF1BF19D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72E785-53AB-44AE-98E4-3426E59D3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59DB00E-94A5-41E6-B9C3-5A6A53245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F4AAD3A-64A2-448E-A1BB-C3A70B8CE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D95B5BC-55C4-4C9F-95C4-AB0562F4E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ABA8-0CD6-4D96-8011-7ACDB81207CE}" type="datetimeFigureOut">
              <a:rPr lang="zh-CN" altLang="en-US" smtClean="0"/>
              <a:t>2017/10/3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E0F8802-FF95-458D-B27C-C3EEB9E1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515390-224E-4D92-B531-7D79DA3F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6342-38C3-4723-8413-14E88DF94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2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167309-9A09-4A74-AA0C-93E453B6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5CCC68B-9316-41C8-86DE-3F6293DA7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ABA8-0CD6-4D96-8011-7ACDB81207CE}" type="datetimeFigureOut">
              <a:rPr lang="zh-CN" altLang="en-US" smtClean="0"/>
              <a:t>2017/10/3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20CB4D4-511E-4B39-9E19-6A94873D0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897AEF-A9AD-4EAB-9F86-E121857E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6342-38C3-4723-8413-14E88DF94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87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B114FC1-9BF1-4653-81D8-608133C27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ABA8-0CD6-4D96-8011-7ACDB81207CE}" type="datetimeFigureOut">
              <a:rPr lang="zh-CN" altLang="en-US" smtClean="0"/>
              <a:t>2017/10/3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B0B5D8B-707A-42DE-84BA-2382A515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AC2F84-FF1E-4915-96AC-D6B7E759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6342-38C3-4723-8413-14E88DF94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00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275606-0CE5-4755-A331-9E0BCCBF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1F32D-9D82-4164-9DF8-CA3E1B6D7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1C0C6D-C546-4409-8401-07A1A0ED1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C984CD-9551-4451-8FE8-523C4FA3C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ABA8-0CD6-4D96-8011-7ACDB81207CE}" type="datetimeFigureOut">
              <a:rPr lang="zh-CN" altLang="en-US" smtClean="0"/>
              <a:t>2017/10/3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A7CA8C-0A73-49AC-B618-813BEC7C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6236C1-A755-4A90-BE4D-B630A3DCC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6342-38C3-4723-8413-14E88DF94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44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2EB90A-9EF7-4080-8B11-E4F6B9D73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6052FF9-788B-4B55-9FF5-2EBCB33D9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033A2A-9F6A-4C7F-9D66-37411E0F1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F4ECA9-1CB0-4964-AA5B-3133078DE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ABA8-0CD6-4D96-8011-7ACDB81207CE}" type="datetimeFigureOut">
              <a:rPr lang="zh-CN" altLang="en-US" smtClean="0"/>
              <a:t>2017/10/3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5C2BC9-2DA3-428D-ADCD-E9BF37AB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19A3B9-3414-4D71-936A-3CE9545C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6342-38C3-4723-8413-14E88DF94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6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FBDF566-19B9-4C5B-B949-CD2257B5F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8A35B7-2BDB-475C-8B4D-0C236FD07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7DC29F-A79B-42F5-998B-ECD361EA9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5ABA8-0CD6-4D96-8011-7ACDB81207CE}" type="datetimeFigureOut">
              <a:rPr lang="zh-CN" altLang="en-US" smtClean="0"/>
              <a:t>2017/10/3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77D41-8A0C-4433-B71B-D5EE9F083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AB0BF6-3D4C-4FEC-B69D-007A323B3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76342-38C3-4723-8413-14E88DF94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36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ensorflow/tensorflow/blob/r1.3/tensorflow/examples/tutorials/mnist/mnist_deep.py" TargetMode="External"/><Relationship Id="rId7" Type="http://schemas.openxmlformats.org/officeDocument/2006/relationships/hyperlink" Target="https://github.com/tensorflow/models/tree/master/research/slim" TargetMode="External"/><Relationship Id="rId2" Type="http://schemas.openxmlformats.org/officeDocument/2006/relationships/hyperlink" Target="https://www.tensorflow.org/get_started/mnist/pro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tensorflow/models" TargetMode="External"/><Relationship Id="rId5" Type="http://schemas.openxmlformats.org/officeDocument/2006/relationships/hyperlink" Target="https://github.com/tensorflow/models/tree/master/tutorials/image/cifar10/" TargetMode="External"/><Relationship Id="rId4" Type="http://schemas.openxmlformats.org/officeDocument/2006/relationships/hyperlink" Target="https://www.tensorflow.org/tutorials/deep_cn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ithub.com/shekkizh/FCN.tensorflo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github.com/iro-cp/FCRN-DepthPredic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github.com/yenchenlin/DeepLearningFlappyBir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ithub.com/anishathalye/neural-styl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ithub.com/carpedm20/DCGAN-tensorflo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B78CF-0743-4DC4-8558-FC0E0F22A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67991"/>
          </a:xfrm>
        </p:spPr>
        <p:txBody>
          <a:bodyPr>
            <a:normAutofit/>
          </a:bodyPr>
          <a:lstStyle/>
          <a:p>
            <a:r>
              <a:rPr lang="en-US" altLang="zh-CN" dirty="0"/>
              <a:t>CNN Demo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348F143-337F-429E-97B0-8BE2DED21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LIU </a:t>
            </a:r>
            <a:r>
              <a:rPr lang="en-US" altLang="zh-CN" dirty="0" err="1"/>
              <a:t>Pengpeng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740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1695FD-9F5C-445D-A0C7-07B992E37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Classification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59D9B1-5282-4EEB-BE4C-B506332E3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200" dirty="0"/>
              <a:t>A simple model on MNIST dataset</a:t>
            </a:r>
          </a:p>
          <a:p>
            <a:pPr lvl="1"/>
            <a:r>
              <a:rPr lang="en-US" altLang="zh-CN" sz="1800" dirty="0"/>
              <a:t>Tutorial: </a:t>
            </a:r>
            <a:r>
              <a:rPr lang="en-US" altLang="zh-CN" sz="1800" dirty="0">
                <a:hlinkClick r:id="rId2"/>
              </a:rPr>
              <a:t>https://www.tensorflow.org/get_started/mnist/pros</a:t>
            </a:r>
            <a:endParaRPr lang="en-US" altLang="zh-CN" sz="1800" dirty="0"/>
          </a:p>
          <a:p>
            <a:pPr lvl="1"/>
            <a:r>
              <a:rPr lang="en-US" altLang="zh-CN" sz="1800" dirty="0"/>
              <a:t>Code: </a:t>
            </a:r>
            <a:r>
              <a:rPr lang="en-US" altLang="zh-CN" sz="1800" dirty="0">
                <a:hlinkClick r:id="rId3"/>
              </a:rPr>
              <a:t>https://github.com/tensorflow/tensorflow/blob/r1.3/tensorflow/examples/tutorials/mnist/mnist_deep.py</a:t>
            </a:r>
            <a:endParaRPr lang="en-US" altLang="zh-CN" sz="1800" dirty="0"/>
          </a:p>
          <a:p>
            <a:r>
              <a:rPr lang="en-US" altLang="zh-CN" sz="2200" dirty="0"/>
              <a:t>A template for constructing larger and sophisticated models</a:t>
            </a:r>
          </a:p>
          <a:p>
            <a:pPr lvl="1"/>
            <a:r>
              <a:rPr lang="en-US" altLang="zh-CN" sz="1800" dirty="0"/>
              <a:t>Tutorial: </a:t>
            </a:r>
            <a:r>
              <a:rPr lang="en-US" altLang="zh-CN" sz="1800" dirty="0">
                <a:hlinkClick r:id="rId4"/>
              </a:rPr>
              <a:t>https://www.tensorflow.org/tutorials/deep_cnn</a:t>
            </a:r>
            <a:endParaRPr lang="en-US" altLang="zh-CN" sz="1800" dirty="0"/>
          </a:p>
          <a:p>
            <a:pPr lvl="1"/>
            <a:r>
              <a:rPr lang="en-US" altLang="zh-CN" sz="1800" dirty="0"/>
              <a:t>Code: </a:t>
            </a:r>
            <a:r>
              <a:rPr lang="en-US" altLang="zh-CN" sz="1800" dirty="0">
                <a:hlinkClick r:id="rId5"/>
              </a:rPr>
              <a:t>https://github.com/tensorflow/models/tree/master/tutorials/image/cifar10/</a:t>
            </a:r>
            <a:endParaRPr lang="en-US" altLang="zh-CN" sz="1800" dirty="0"/>
          </a:p>
          <a:p>
            <a:r>
              <a:rPr lang="en-US" altLang="zh-CN" sz="2200" dirty="0"/>
              <a:t>More examples</a:t>
            </a:r>
          </a:p>
          <a:p>
            <a:pPr lvl="1"/>
            <a:r>
              <a:rPr lang="en-US" altLang="zh-CN" sz="1800" dirty="0">
                <a:hlinkClick r:id="rId6"/>
              </a:rPr>
              <a:t>https://github.com/tensorflow/models</a:t>
            </a:r>
            <a:endParaRPr lang="en-US" altLang="zh-CN" sz="1800" dirty="0"/>
          </a:p>
          <a:p>
            <a:pPr lvl="1"/>
            <a:r>
              <a:rPr lang="en-US" altLang="zh-CN" sz="1800" i="1" dirty="0"/>
              <a:t>Slim</a:t>
            </a:r>
            <a:r>
              <a:rPr lang="en-US" altLang="zh-CN" sz="1800" dirty="0"/>
              <a:t> is very convenient: </a:t>
            </a:r>
            <a:r>
              <a:rPr lang="en-US" altLang="zh-CN" sz="1800" dirty="0">
                <a:hlinkClick r:id="rId7"/>
              </a:rPr>
              <a:t>https://github.com/tensorflow/models/tree/master/research/slim</a:t>
            </a:r>
            <a:endParaRPr lang="en-US" altLang="zh-CN" sz="1800" dirty="0"/>
          </a:p>
          <a:p>
            <a:pPr lvl="1"/>
            <a:endParaRPr lang="en-US" altLang="zh-CN" sz="1800" dirty="0"/>
          </a:p>
          <a:p>
            <a:endParaRPr lang="en-US" altLang="zh-CN" sz="2200" dirty="0"/>
          </a:p>
          <a:p>
            <a:pPr lvl="1"/>
            <a:endParaRPr lang="en-US" altLang="zh-CN" sz="1800" dirty="0"/>
          </a:p>
          <a:p>
            <a:endParaRPr lang="en-US" altLang="zh-CN" sz="2200" dirty="0"/>
          </a:p>
          <a:p>
            <a:pPr lvl="1"/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6743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51EE92-7EA5-4B53-A1CA-C0883F48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Pixel-wise Classification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B11F21-DD9B-409D-B26E-CC16CE29C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Fully convolutional network (FCN)</a:t>
            </a:r>
          </a:p>
          <a:p>
            <a:pPr lvl="1"/>
            <a:r>
              <a:rPr lang="en-US" altLang="zh-CN" sz="1800" dirty="0"/>
              <a:t>Paper: Fully Convolutional Networks for Semantic Segmentation</a:t>
            </a:r>
          </a:p>
          <a:p>
            <a:pPr lvl="1"/>
            <a:r>
              <a:rPr lang="en-US" altLang="zh-CN" sz="1800" dirty="0"/>
              <a:t>Code: </a:t>
            </a:r>
            <a:r>
              <a:rPr lang="en-US" altLang="zh-CN" sz="1800" dirty="0">
                <a:hlinkClick r:id="rId2"/>
              </a:rPr>
              <a:t>https://github.com/shekkizh/FCN.tensorflow</a:t>
            </a:r>
            <a:endParaRPr lang="en-US" altLang="zh-CN" sz="1800" dirty="0"/>
          </a:p>
          <a:p>
            <a:pPr lvl="1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B776996-90DD-4741-8225-EB32F1729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086" y="3151209"/>
            <a:ext cx="4744184" cy="30257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AD438C-11F1-4FDA-9857-0235B2C01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483" y="3151209"/>
            <a:ext cx="3462002" cy="316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9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380210-71A1-48AE-924B-D8C99E34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Regression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C1A21A-CBA5-4967-836D-CE793442F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Depth Prediction with FCNs</a:t>
            </a:r>
          </a:p>
          <a:p>
            <a:pPr lvl="1"/>
            <a:r>
              <a:rPr lang="en-US" altLang="zh-CN" sz="1800" dirty="0"/>
              <a:t>Code: </a:t>
            </a:r>
            <a:r>
              <a:rPr lang="en-US" altLang="zh-CN" sz="1800" dirty="0">
                <a:hlinkClick r:id="rId2"/>
              </a:rPr>
              <a:t>https://github.com/iro-cp/FCRN-DepthPrediction</a:t>
            </a:r>
            <a:endParaRPr lang="en-US" altLang="zh-CN" sz="1800" dirty="0"/>
          </a:p>
          <a:p>
            <a:pPr lvl="1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9B7B950-5109-4655-A351-CC2B237F3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2657543"/>
            <a:ext cx="7429499" cy="397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5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20789D-F5FD-4E26-8921-055249F1C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Deep Reinforcement Learning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5D64F2-1346-45A3-A250-B94508CC0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Using Deep Q-Network to Learn How To Play Flappy Bird</a:t>
            </a:r>
          </a:p>
          <a:p>
            <a:pPr lvl="1"/>
            <a:r>
              <a:rPr lang="en-US" altLang="zh-CN" sz="1800" dirty="0"/>
              <a:t>Code: </a:t>
            </a:r>
            <a:r>
              <a:rPr lang="en-US" altLang="zh-CN" sz="1800" dirty="0">
                <a:hlinkClick r:id="rId2"/>
              </a:rPr>
              <a:t>https://github.com/yenchenlin/DeepLearningFlappyBird</a:t>
            </a:r>
            <a:endParaRPr lang="en-US" altLang="zh-CN" sz="1800" dirty="0"/>
          </a:p>
          <a:p>
            <a:pPr lvl="1"/>
            <a:endParaRPr lang="en-US" altLang="zh-CN" sz="1800" dirty="0"/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B2F1C07-A34B-4365-A538-6C9EE8DEA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633" y="2797058"/>
            <a:ext cx="2100633" cy="3745885"/>
          </a:xfrm>
          <a:prstGeom prst="rect">
            <a:avLst/>
          </a:prstGeom>
        </p:spPr>
      </p:pic>
      <p:pic>
        <p:nvPicPr>
          <p:cNvPr id="5" name="图片 4" descr="图片包含 文字&#10;&#10;已生成极高可信度的说明">
            <a:extLst>
              <a:ext uri="{FF2B5EF4-FFF2-40B4-BE49-F238E27FC236}">
                <a16:creationId xmlns:a16="http://schemas.microsoft.com/office/drawing/2014/main" id="{95CA0958-C91E-450D-BCA2-663E08566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37" y="2797058"/>
            <a:ext cx="5105959" cy="387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0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107DEC-306D-49F7-9252-512AD827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/>
              <a:t>Style Transfer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3449A3-A568-4279-98CA-ED9B084C8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/>
              <a:t>Neural style transfer</a:t>
            </a:r>
          </a:p>
          <a:p>
            <a:pPr lvl="1"/>
            <a:r>
              <a:rPr lang="en-US" altLang="zh-CN" sz="1800"/>
              <a:t>Paper: A Neural Algorithm of Artistic Style</a:t>
            </a:r>
          </a:p>
          <a:p>
            <a:pPr lvl="1"/>
            <a:r>
              <a:rPr lang="en-US" altLang="zh-CN" sz="1800"/>
              <a:t>Code: </a:t>
            </a:r>
            <a:r>
              <a:rPr lang="en-US" altLang="zh-CN" sz="1800">
                <a:hlinkClick r:id="rId2"/>
              </a:rPr>
              <a:t>https://github.com/anishathalye/neural-style</a:t>
            </a:r>
            <a:endParaRPr lang="en-US" altLang="zh-CN" sz="1800"/>
          </a:p>
          <a:p>
            <a:pPr lvl="1"/>
            <a:endParaRPr lang="zh-CN" altLang="en-US" sz="1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935DDE-7594-4D36-9AD7-6760F7CB0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627" y="3041258"/>
            <a:ext cx="5153874" cy="34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20FFD4-A900-4AFE-BDCA-754C4D68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Generative Adversarial Networks (GANs)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E63C3A-5669-467E-BE45-FE98BCBCC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Deep Convolutional Generative Adversarial Network (DCGAN)</a:t>
            </a:r>
          </a:p>
          <a:p>
            <a:pPr lvl="1"/>
            <a:r>
              <a:rPr lang="en-US" altLang="zh-CN" sz="1800" dirty="0"/>
              <a:t>Paper: Unsupervised Representation Learning with Deep Convolutional Generative Adversarial Networks</a:t>
            </a:r>
          </a:p>
          <a:p>
            <a:pPr lvl="1"/>
            <a:r>
              <a:rPr lang="en-US" altLang="zh-CN" sz="1800" dirty="0"/>
              <a:t>Code: </a:t>
            </a:r>
            <a:r>
              <a:rPr lang="en-US" altLang="zh-CN" sz="1800" dirty="0">
                <a:hlinkClick r:id="rId2"/>
              </a:rPr>
              <a:t>https://github.com/carpedm20/DCGAN-tensorflow</a:t>
            </a:r>
            <a:r>
              <a:rPr lang="en-US" altLang="zh-CN" sz="1800" dirty="0"/>
              <a:t> (a very good template)</a:t>
            </a:r>
          </a:p>
          <a:p>
            <a:pPr lvl="1"/>
            <a:endParaRPr lang="zh-CN" altLang="en-US" sz="1800" dirty="0"/>
          </a:p>
        </p:txBody>
      </p:sp>
      <p:pic>
        <p:nvPicPr>
          <p:cNvPr id="7" name="图片 6" descr="图片包含 屏幕截图&#10;&#10;已生成高可信度的说明">
            <a:extLst>
              <a:ext uri="{FF2B5EF4-FFF2-40B4-BE49-F238E27FC236}">
                <a16:creationId xmlns:a16="http://schemas.microsoft.com/office/drawing/2014/main" id="{64A4D116-E523-4CC1-93AD-4E3A83A17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1" y="3484004"/>
            <a:ext cx="6187938" cy="2564371"/>
          </a:xfrm>
          <a:prstGeom prst="rect">
            <a:avLst/>
          </a:prstGeom>
        </p:spPr>
      </p:pic>
      <p:pic>
        <p:nvPicPr>
          <p:cNvPr id="9" name="图片 8" descr="图片包含 照片, 伪装, 群组, 人员&#10;&#10;已生成极高可信度的说明">
            <a:extLst>
              <a:ext uri="{FF2B5EF4-FFF2-40B4-BE49-F238E27FC236}">
                <a16:creationId xmlns:a16="http://schemas.microsoft.com/office/drawing/2014/main" id="{AF428845-E996-4136-ADE0-FBECE5598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95" y="3248024"/>
            <a:ext cx="3341129" cy="334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86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271</Words>
  <Application>Microsoft Office PowerPoint</Application>
  <PresentationFormat>宽屏</PresentationFormat>
  <Paragraphs>33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CNN Demo</vt:lpstr>
      <vt:lpstr>Classification</vt:lpstr>
      <vt:lpstr>Pixel-wise Classification</vt:lpstr>
      <vt:lpstr>Regression</vt:lpstr>
      <vt:lpstr>Deep Reinforcement Learning</vt:lpstr>
      <vt:lpstr>Style Transfer</vt:lpstr>
      <vt:lpstr>Generative Adversarial Networks (GANs)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CNN Demo</dc:title>
  <dc:creator>LIU, Pengpeng</dc:creator>
  <cp:lastModifiedBy>LIU, Pengpeng</cp:lastModifiedBy>
  <cp:revision>6</cp:revision>
  <dcterms:created xsi:type="dcterms:W3CDTF">2017-10-02T16:45:28Z</dcterms:created>
  <dcterms:modified xsi:type="dcterms:W3CDTF">2017-10-03T02:54:41Z</dcterms:modified>
</cp:coreProperties>
</file>