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3" r:id="rId3"/>
    <p:sldId id="301" r:id="rId4"/>
    <p:sldId id="283" r:id="rId5"/>
    <p:sldId id="284" r:id="rId6"/>
    <p:sldId id="286" r:id="rId7"/>
    <p:sldId id="297" r:id="rId8"/>
    <p:sldId id="288" r:id="rId9"/>
    <p:sldId id="321" r:id="rId10"/>
    <p:sldId id="323" r:id="rId11"/>
    <p:sldId id="302" r:id="rId12"/>
    <p:sldId id="296" r:id="rId13"/>
    <p:sldId id="298" r:id="rId14"/>
    <p:sldId id="299" r:id="rId15"/>
    <p:sldId id="300" r:id="rId16"/>
    <p:sldId id="303" r:id="rId17"/>
    <p:sldId id="305" r:id="rId18"/>
    <p:sldId id="306" r:id="rId19"/>
    <p:sldId id="307" r:id="rId20"/>
    <p:sldId id="309" r:id="rId21"/>
    <p:sldId id="308" r:id="rId22"/>
    <p:sldId id="304" r:id="rId23"/>
    <p:sldId id="310" r:id="rId24"/>
    <p:sldId id="311" r:id="rId25"/>
    <p:sldId id="312" r:id="rId26"/>
    <p:sldId id="314" r:id="rId27"/>
    <p:sldId id="322" r:id="rId28"/>
    <p:sldId id="313" r:id="rId29"/>
    <p:sldId id="315" r:id="rId30"/>
    <p:sldId id="316" r:id="rId31"/>
    <p:sldId id="317" r:id="rId32"/>
    <p:sldId id="318" r:id="rId33"/>
    <p:sldId id="319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0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648" y="16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6C77C896-F8D6-A54E-8E1F-13A2DF0AEA46}"/>
    <pc:docChg chg="custSel modSld">
      <pc:chgData name="Andrej Bogdanov" userId="51811781_tp_dropbox" providerId="OAuth2" clId="{6C77C896-F8D6-A54E-8E1F-13A2DF0AEA46}" dt="2020-10-12T08:21:16.140" v="30" actId="1076"/>
      <pc:docMkLst>
        <pc:docMk/>
      </pc:docMkLst>
      <pc:sldChg chg="addSp">
        <pc:chgData name="Andrej Bogdanov" userId="51811781_tp_dropbox" providerId="OAuth2" clId="{6C77C896-F8D6-A54E-8E1F-13A2DF0AEA46}" dt="2020-10-12T06:31:40.144" v="0" actId="7634"/>
        <pc:sldMkLst>
          <pc:docMk/>
          <pc:sldMk cId="3092900761" sldId="274"/>
        </pc:sldMkLst>
        <pc:inkChg chg="add">
          <ac:chgData name="Andrej Bogdanov" userId="51811781_tp_dropbox" providerId="OAuth2" clId="{6C77C896-F8D6-A54E-8E1F-13A2DF0AEA46}" dt="2020-10-12T06:31:40.144" v="0" actId="7634"/>
          <ac:inkMkLst>
            <pc:docMk/>
            <pc:sldMk cId="3092900761" sldId="274"/>
            <ac:inkMk id="3" creationId="{36501B3A-DA02-CC4F-AB7D-1C85963BE837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399280977" sldId="275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399280977" sldId="275"/>
            <ac:inkMk id="4" creationId="{97557BA8-63D6-4545-9965-BBADBB62D2C8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603085136" sldId="276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603085136" sldId="276"/>
            <ac:inkMk id="3" creationId="{4EB13FE8-05DE-EF40-9163-CB5D0CD58FFC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102756751" sldId="277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102756751" sldId="277"/>
            <ac:inkMk id="3" creationId="{9F8A4A75-14CF-CE45-AE1F-08DEB7FD2767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831725875" sldId="278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831725875" sldId="278"/>
            <ac:inkMk id="3" creationId="{07428FE1-894E-314E-A09A-67DDC1B57942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084490455" sldId="279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084490455" sldId="279"/>
            <ac:inkMk id="2" creationId="{40B2DE42-150F-3B4A-8548-D7F35452420B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1639507249" sldId="280"/>
        </pc:sldMkLst>
        <pc:inkChg chg="add">
          <ac:chgData name="Andrej Bogdanov" userId="51811781_tp_dropbox" providerId="OAuth2" clId="{6C77C896-F8D6-A54E-8E1F-13A2DF0AEA46}" dt="2020-10-12T06:44:26.973" v="2" actId="22"/>
          <ac:inkMkLst>
            <pc:docMk/>
            <pc:sldMk cId="1639507249" sldId="280"/>
            <ac:inkMk id="2" creationId="{1EC14062-7327-BC4C-ADB3-7FBD8B38A16A}"/>
          </ac:inkMkLst>
        </pc:inkChg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639507249" sldId="280"/>
            <ac:inkMk id="5" creationId="{BC639780-D49C-8940-90A5-7C2B5859EE8B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021303658" sldId="28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021303658" sldId="281"/>
            <ac:inkMk id="3" creationId="{772F6B97-6439-4742-B347-412BA7798545}"/>
          </ac:inkMkLst>
        </pc:inkChg>
      </pc:sldChg>
      <pc:sldChg chg="addSp modSp">
        <pc:chgData name="Andrej Bogdanov" userId="51811781_tp_dropbox" providerId="OAuth2" clId="{6C77C896-F8D6-A54E-8E1F-13A2DF0AEA46}" dt="2020-10-12T07:53:54.762" v="6" actId="7634"/>
        <pc:sldMkLst>
          <pc:docMk/>
          <pc:sldMk cId="180715161" sldId="282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80715161" sldId="282"/>
            <ac:inkMk id="3" creationId="{ABECC7CA-B242-B64C-8560-AB64E486AA70}"/>
          </ac:inkMkLst>
        </pc:inkChg>
        <pc:inkChg chg="add mod">
          <ac:chgData name="Andrej Bogdanov" userId="51811781_tp_dropbox" providerId="OAuth2" clId="{6C77C896-F8D6-A54E-8E1F-13A2DF0AEA46}" dt="2020-10-12T06:48:54.262" v="5" actId="1076"/>
          <ac:inkMkLst>
            <pc:docMk/>
            <pc:sldMk cId="180715161" sldId="282"/>
            <ac:inkMk id="5" creationId="{B17A5C25-0075-EC4D-8B17-D9022F7E156F}"/>
          </ac:inkMkLst>
        </pc:inkChg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80715161" sldId="282"/>
            <ac:inkMk id="6" creationId="{5327C296-FAA7-BE44-8916-6FDE3D8E70C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4231503156" sldId="28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4231503156" sldId="283"/>
            <ac:inkMk id="5" creationId="{32FFFA09-74AC-C044-B299-9CF2B679E15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703788892" sldId="28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703788892" sldId="285"/>
            <ac:inkMk id="2" creationId="{CFED1377-31AE-2243-A6EA-D182B0DE6EF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923242475" sldId="28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923242475" sldId="286"/>
            <ac:inkMk id="4" creationId="{7A3C01F5-F807-224F-A180-1745F7BB7344}"/>
          </ac:inkMkLst>
        </pc:inkChg>
      </pc:sldChg>
      <pc:sldChg chg="modSp">
        <pc:chgData name="Andrej Bogdanov" userId="51811781_tp_dropbox" providerId="OAuth2" clId="{6C77C896-F8D6-A54E-8E1F-13A2DF0AEA46}" dt="2020-10-12T08:21:16.140" v="30" actId="1076"/>
        <pc:sldMkLst>
          <pc:docMk/>
          <pc:sldMk cId="3538714916" sldId="286"/>
        </pc:sldMkLst>
        <pc:inkChg chg="mod modStrokes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4" creationId="{4FA13ABA-FBAD-434F-8901-B1EAFF177626}"/>
          </ac:inkMkLst>
        </pc:inkChg>
        <pc:inkChg chg="mod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5" creationId="{327AECC7-09D3-BA46-94DA-144E5700CF6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672528523" sldId="28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672528523" sldId="287"/>
            <ac:inkMk id="3" creationId="{F8BDE371-3D70-4646-9D5C-8BD88BEFC7D6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94390737" sldId="28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94390737" sldId="288"/>
            <ac:inkMk id="3" creationId="{64A342E0-86F7-534A-A6E6-1750BB85B2B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67990127" sldId="29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67990127" sldId="294"/>
            <ac:inkMk id="4" creationId="{5380391D-5F08-174D-BBED-D92B905C5E84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37751846" sldId="29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37751846" sldId="295"/>
            <ac:inkMk id="3" creationId="{26D757BA-C9C8-7C4F-8DF2-658AF030076C}"/>
          </ac:inkMkLst>
        </pc:inkChg>
      </pc:sldChg>
      <pc:sldChg chg="modSp">
        <pc:chgData name="Andrej Bogdanov" userId="51811781_tp_dropbox" providerId="OAuth2" clId="{6C77C896-F8D6-A54E-8E1F-13A2DF0AEA46}" dt="2020-10-12T08:18:29.360" v="22" actId="20577"/>
        <pc:sldMkLst>
          <pc:docMk/>
          <pc:sldMk cId="3856233166" sldId="295"/>
        </pc:sldMkLst>
        <pc:spChg chg="mod">
          <ac:chgData name="Andrej Bogdanov" userId="51811781_tp_dropbox" providerId="OAuth2" clId="{6C77C896-F8D6-A54E-8E1F-13A2DF0AEA46}" dt="2020-10-12T08:18:29.360" v="22" actId="20577"/>
          <ac:spMkLst>
            <pc:docMk/>
            <pc:sldMk cId="3856233166" sldId="295"/>
            <ac:spMk id="6" creationId="{633F7371-A8AF-F442-8F4C-AEC08DA85760}"/>
          </ac:spMkLst>
        </pc:sp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574227773" sldId="29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574227773" sldId="297"/>
            <ac:inkMk id="4" creationId="{6091EB85-25A0-654A-9249-7CF5CCCDBCE0}"/>
          </ac:inkMkLst>
        </pc:inkChg>
      </pc:sldChg>
      <pc:sldChg chg="modSp">
        <pc:chgData name="Andrej Bogdanov" userId="51811781_tp_dropbox" providerId="OAuth2" clId="{6C77C896-F8D6-A54E-8E1F-13A2DF0AEA46}" dt="2020-10-12T08:18:41.536" v="23"/>
        <pc:sldMkLst>
          <pc:docMk/>
          <pc:sldMk cId="2120608070" sldId="297"/>
        </pc:sldMkLst>
        <pc:inkChg chg="mod modStrokes">
          <ac:chgData name="Andrej Bogdanov" userId="51811781_tp_dropbox" providerId="OAuth2" clId="{6C77C896-F8D6-A54E-8E1F-13A2DF0AEA46}" dt="2020-10-12T08:18:41.536" v="23"/>
          <ac:inkMkLst>
            <pc:docMk/>
            <pc:sldMk cId="2120608070" sldId="297"/>
            <ac:inkMk id="4" creationId="{E8718CD1-61B4-A445-9005-1BD7A4467598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91164337" sldId="29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91164337" sldId="298"/>
            <ac:inkMk id="2" creationId="{CE0A6983-B80B-9D48-8655-E16BB9E0152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975128846" sldId="300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975128846" sldId="300"/>
            <ac:inkMk id="4" creationId="{24A412C0-6D2F-9747-8BFA-684103BEC00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464172245" sldId="30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464172245" sldId="301"/>
            <ac:inkMk id="3" creationId="{E4C0959B-D8D5-9B42-95F3-3E7DB98CE617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105609910" sldId="30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105609910" sldId="303"/>
            <ac:inkMk id="3" creationId="{B27E536B-B926-9043-B426-12CD15E86BD9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708681" sldId="30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708681" sldId="304"/>
            <ac:inkMk id="3" creationId="{F9858A63-7C75-104B-A7B9-4BD056D84F54}"/>
          </ac:inkMkLst>
        </pc:inkChg>
      </pc:sldChg>
      <pc:sldChg chg="addSp delSp modSp">
        <pc:chgData name="Andrej Bogdanov" userId="51811781_tp_dropbox" providerId="OAuth2" clId="{6C77C896-F8D6-A54E-8E1F-13A2DF0AEA46}" dt="2020-10-12T08:19:35.362" v="26" actId="7634"/>
        <pc:sldMkLst>
          <pc:docMk/>
          <pc:sldMk cId="2064989997" sldId="304"/>
        </pc:sldMkLst>
        <pc:inkChg chg="del mod modStrokes">
          <ac:chgData name="Andrej Bogdanov" userId="51811781_tp_dropbox" providerId="OAuth2" clId="{6C77C896-F8D6-A54E-8E1F-13A2DF0AEA46}" dt="2020-10-12T08:19:09.404" v="25"/>
          <ac:inkMkLst>
            <pc:docMk/>
            <pc:sldMk cId="2064989997" sldId="304"/>
            <ac:inkMk id="3" creationId="{24B0CC4C-F02D-7D45-8BFB-99CDDCE9F444}"/>
          </ac:inkMkLst>
        </pc:inkChg>
        <pc:inkChg chg="add">
          <ac:chgData name="Andrej Bogdanov" userId="51811781_tp_dropbox" providerId="OAuth2" clId="{6C77C896-F8D6-A54E-8E1F-13A2DF0AEA46}" dt="2020-10-12T08:19:35.362" v="26" actId="7634"/>
          <ac:inkMkLst>
            <pc:docMk/>
            <pc:sldMk cId="2064989997" sldId="304"/>
            <ac:inkMk id="4" creationId="{49DB7B8C-487F-A145-AD2E-889345AA3E8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2696874" sldId="30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2696874" sldId="306"/>
            <ac:inkMk id="3" creationId="{7B3CBE6A-FF3E-3C45-960E-0340D65C844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789596273" sldId="308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789596273" sldId="308"/>
            <ac:inkMk id="4" creationId="{40B638ED-6C4C-6742-BF29-7E01AC9724A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17158713" sldId="309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17158713" sldId="309"/>
            <ac:inkMk id="3" creationId="{D369ECB1-5A08-6D40-B09D-93C4D696FD93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1452738750" sldId="310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1452738750" sldId="310"/>
            <ac:inkMk id="3" creationId="{C1EBC6B7-22DE-4B47-B3FE-B965484B3D8B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722934841" sldId="312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722934841" sldId="312"/>
            <ac:inkMk id="2" creationId="{E053AF88-46B2-E744-857C-60F9511159E0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881688046" sldId="313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881688046" sldId="313"/>
            <ac:inkMk id="3" creationId="{3F5A9E51-9703-AC40-8756-8117D35922BC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898334370" sldId="31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898334370" sldId="314"/>
            <ac:inkMk id="2" creationId="{E72687FB-00A6-404C-ABA1-37465DD968AA}"/>
          </ac:inkMkLst>
        </pc:inkChg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898334370" sldId="314"/>
            <ac:inkMk id="3" creationId="{0496F616-C352-7346-9C6F-42D1424C5FC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76232436" sldId="31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76232436" sldId="316"/>
            <ac:inkMk id="2" creationId="{3C13063A-AD82-4146-ACE1-F7782D6DEF39}"/>
          </ac:inkMkLst>
        </pc:inkChg>
      </pc:sldChg>
    </pc:docChg>
  </pc:docChgLst>
  <pc:docChgLst>
    <pc:chgData name="Andrej Bogdanov" userId="51811781_tp_dropbox" providerId="OAuth2" clId="{C561AD41-49CF-1243-A0D1-65990688BCEE}"/>
    <pc:docChg chg="undo custSel addSld delSld modSld">
      <pc:chgData name="Andrej Bogdanov" userId="51811781_tp_dropbox" providerId="OAuth2" clId="{C561AD41-49CF-1243-A0D1-65990688BCEE}" dt="2020-03-02T02:41:38.803" v="131" actId="7634"/>
      <pc:docMkLst>
        <pc:docMk/>
      </pc:docMkLst>
      <pc:sldChg chg="addSp delSp modSp">
        <pc:chgData name="Andrej Bogdanov" userId="51811781_tp_dropbox" providerId="OAuth2" clId="{C561AD41-49CF-1243-A0D1-65990688BCEE}" dt="2020-02-24T02:22:14.126" v="3"/>
        <pc:sldMkLst>
          <pc:docMk/>
          <pc:sldMk cId="3092900761" sldId="274"/>
        </pc:sldMkLst>
        <pc:inkChg chg="add del mod modStrokes">
          <ac:chgData name="Andrej Bogdanov" userId="51811781_tp_dropbox" providerId="OAuth2" clId="{C561AD41-49CF-1243-A0D1-65990688BCEE}" dt="2020-02-24T02:22:14.126" v="3"/>
          <ac:inkMkLst>
            <pc:docMk/>
            <pc:sldMk cId="3092900761" sldId="274"/>
            <ac:inkMk id="3" creationId="{46E90EA5-0458-8641-9C7E-2B3ACAFFABFE}"/>
          </ac:inkMkLst>
        </pc:inkChg>
      </pc:sldChg>
      <pc:sldChg chg="addSp delSp">
        <pc:chgData name="Andrej Bogdanov" userId="51811781_tp_dropbox" providerId="OAuth2" clId="{C561AD41-49CF-1243-A0D1-65990688BCEE}" dt="2020-02-26T03:43:58.760" v="73"/>
        <pc:sldMkLst>
          <pc:docMk/>
          <pc:sldMk cId="399280977" sldId="275"/>
        </pc:sldMkLst>
        <pc:inkChg chg="add del">
          <ac:chgData name="Andrej Bogdanov" userId="51811781_tp_dropbox" providerId="OAuth2" clId="{C561AD41-49CF-1243-A0D1-65990688BCEE}" dt="2020-02-26T03:43:58.760" v="73"/>
          <ac:inkMkLst>
            <pc:docMk/>
            <pc:sldMk cId="399280977" sldId="275"/>
            <ac:inkMk id="4" creationId="{8A0863E7-C601-FB49-9665-6A944DEA096D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1603085136" sldId="276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1603085136" sldId="276"/>
            <ac:inkMk id="3" creationId="{6B5D4AAE-CCAB-FB4A-A9CD-EB95B627546B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102756751" sldId="277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102756751" sldId="277"/>
            <ac:inkMk id="3" creationId="{5DE1CFD5-258F-3C4B-B164-5FBF83BE9C1F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831725875" sldId="278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831725875" sldId="278"/>
            <ac:inkMk id="3" creationId="{D157DB8B-122B-1248-803D-F23E58EB8126}"/>
          </ac:inkMkLst>
        </pc:inkChg>
      </pc:sldChg>
      <pc:sldChg chg="addSp modSp">
        <pc:chgData name="Andrej Bogdanov" userId="51811781_tp_dropbox" providerId="OAuth2" clId="{C561AD41-49CF-1243-A0D1-65990688BCEE}" dt="2020-02-24T02:31:12.637" v="5" actId="1076"/>
        <pc:sldMkLst>
          <pc:docMk/>
          <pc:sldMk cId="1084490455" sldId="279"/>
        </pc:sldMkLst>
        <pc:inkChg chg="add mod">
          <ac:chgData name="Andrej Bogdanov" userId="51811781_tp_dropbox" providerId="OAuth2" clId="{C561AD41-49CF-1243-A0D1-65990688BCEE}" dt="2020-02-24T02:31:12.637" v="5" actId="1076"/>
          <ac:inkMkLst>
            <pc:docMk/>
            <pc:sldMk cId="1084490455" sldId="279"/>
            <ac:inkMk id="2" creationId="{09AB1571-B966-AA47-94A9-C2DC18EF6BBA}"/>
          </ac:inkMkLst>
        </pc:inkChg>
      </pc:sldChg>
      <pc:sldChg chg="addSp modSp">
        <pc:chgData name="Andrej Bogdanov" userId="51811781_tp_dropbox" providerId="OAuth2" clId="{C561AD41-49CF-1243-A0D1-65990688BCEE}" dt="2020-02-26T03:43:51.917" v="72"/>
        <pc:sldMkLst>
          <pc:docMk/>
          <pc:sldMk cId="1639507249" sldId="280"/>
        </pc:sldMkLst>
        <pc:inkChg chg="add">
          <ac:chgData name="Andrej Bogdanov" userId="51811781_tp_dropbox" providerId="OAuth2" clId="{C561AD41-49CF-1243-A0D1-65990688BCEE}" dt="2020-02-26T01:40:12.259" v="7" actId="22"/>
          <ac:inkMkLst>
            <pc:docMk/>
            <pc:sldMk cId="1639507249" sldId="280"/>
            <ac:inkMk id="2" creationId="{529ED677-6528-4346-8C6D-DE17ED16D917}"/>
          </ac:inkMkLst>
        </pc:inkChg>
        <pc:inkChg chg="add mod modStrokes">
          <ac:chgData name="Andrej Bogdanov" userId="51811781_tp_dropbox" providerId="OAuth2" clId="{C561AD41-49CF-1243-A0D1-65990688BCEE}" dt="2020-02-26T03:43:51.917" v="72"/>
          <ac:inkMkLst>
            <pc:docMk/>
            <pc:sldMk cId="1639507249" sldId="280"/>
            <ac:inkMk id="5" creationId="{55E490D7-7F58-F440-A559-4285D65D9292}"/>
          </ac:inkMkLst>
        </pc:inkChg>
      </pc:sldChg>
      <pc:sldChg chg="addSp delSp modSp">
        <pc:chgData name="Andrej Bogdanov" userId="51811781_tp_dropbox" providerId="OAuth2" clId="{C561AD41-49CF-1243-A0D1-65990688BCEE}" dt="2020-02-26T03:46:32.673" v="81" actId="7634"/>
        <pc:sldMkLst>
          <pc:docMk/>
          <pc:sldMk cId="2021303658" sldId="281"/>
        </pc:sldMkLst>
        <pc:inkChg chg="add del mod modStrokes">
          <ac:chgData name="Andrej Bogdanov" userId="51811781_tp_dropbox" providerId="OAuth2" clId="{C561AD41-49CF-1243-A0D1-65990688BCEE}" dt="2020-02-26T03:44:46.816" v="80"/>
          <ac:inkMkLst>
            <pc:docMk/>
            <pc:sldMk cId="2021303658" sldId="281"/>
            <ac:inkMk id="3" creationId="{A3ECC639-11DD-3F4F-803E-6234E1E9FDB1}"/>
          </ac:inkMkLst>
        </pc:inkChg>
        <pc:inkChg chg="add">
          <ac:chgData name="Andrej Bogdanov" userId="51811781_tp_dropbox" providerId="OAuth2" clId="{C561AD41-49CF-1243-A0D1-65990688BCEE}" dt="2020-02-26T03:46:32.673" v="81" actId="7634"/>
          <ac:inkMkLst>
            <pc:docMk/>
            <pc:sldMk cId="2021303658" sldId="281"/>
            <ac:inkMk id="4" creationId="{AEA7C76C-CDDF-B542-9C70-657D63E97A17}"/>
          </ac:inkMkLst>
        </pc:inkChg>
      </pc:sldChg>
      <pc:sldChg chg="addSp modSp">
        <pc:chgData name="Andrej Bogdanov" userId="51811781_tp_dropbox" providerId="OAuth2" clId="{C561AD41-49CF-1243-A0D1-65990688BCEE}" dt="2020-02-26T03:44:26.322" v="78"/>
        <pc:sldMkLst>
          <pc:docMk/>
          <pc:sldMk cId="180715161" sldId="282"/>
        </pc:sldMkLst>
        <pc:inkChg chg="add mod modStrokes">
          <ac:chgData name="Andrej Bogdanov" userId="51811781_tp_dropbox" providerId="OAuth2" clId="{C561AD41-49CF-1243-A0D1-65990688BCEE}" dt="2020-02-26T03:44:26.322" v="78"/>
          <ac:inkMkLst>
            <pc:docMk/>
            <pc:sldMk cId="180715161" sldId="282"/>
            <ac:inkMk id="3" creationId="{5EA85271-A878-8C49-8AED-CB9ADA593DD1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5" creationId="{97F580C9-7F6A-774C-BD58-B0E07F4D524B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6" creationId="{2A9FC68B-1115-FC41-84F1-A0E18894D54B}"/>
          </ac:inkMkLst>
        </pc:inkChg>
        <pc:inkChg chg="add mod modStrokes">
          <ac:chgData name="Andrej Bogdanov" userId="51811781_tp_dropbox" providerId="OAuth2" clId="{C561AD41-49CF-1243-A0D1-65990688BCEE}" dt="2020-02-26T03:44:26.314" v="77"/>
          <ac:inkMkLst>
            <pc:docMk/>
            <pc:sldMk cId="180715161" sldId="282"/>
            <ac:inkMk id="7" creationId="{A845F6A0-58BA-5847-A4C8-24D1780620DD}"/>
          </ac:inkMkLst>
        </pc:inkChg>
      </pc:sldChg>
      <pc:sldChg chg="addSp delSp modSp">
        <pc:chgData name="Andrej Bogdanov" userId="51811781_tp_dropbox" providerId="OAuth2" clId="{C561AD41-49CF-1243-A0D1-65990688BCEE}" dt="2020-02-26T03:48:56.845" v="93"/>
        <pc:sldMkLst>
          <pc:docMk/>
          <pc:sldMk cId="4231503156" sldId="283"/>
        </pc:sldMkLst>
        <pc:inkChg chg="add del mod modStrokes">
          <ac:chgData name="Andrej Bogdanov" userId="51811781_tp_dropbox" providerId="OAuth2" clId="{C561AD41-49CF-1243-A0D1-65990688BCEE}" dt="2020-02-26T03:48:56.845" v="93"/>
          <ac:inkMkLst>
            <pc:docMk/>
            <pc:sldMk cId="4231503156" sldId="283"/>
            <ac:inkMk id="5" creationId="{C64421CA-42BC-E34E-800A-EE1712A7F418}"/>
          </ac:inkMkLst>
        </pc:inkChg>
      </pc:sldChg>
      <pc:sldChg chg="addSp modSp mod modClrScheme chgLayout">
        <pc:chgData name="Andrej Bogdanov" userId="51811781_tp_dropbox" providerId="OAuth2" clId="{C561AD41-49CF-1243-A0D1-65990688BCEE}" dt="2020-02-26T03:48:32.664" v="88" actId="7634"/>
        <pc:sldMkLst>
          <pc:docMk/>
          <pc:sldMk cId="1703788892" sldId="285"/>
        </pc:sldMkLst>
        <pc:inkChg chg="add mod modStrokes">
          <ac:chgData name="Andrej Bogdanov" userId="51811781_tp_dropbox" providerId="OAuth2" clId="{C561AD41-49CF-1243-A0D1-65990688BCEE}" dt="2020-02-26T03:47:37.492" v="87"/>
          <ac:inkMkLst>
            <pc:docMk/>
            <pc:sldMk cId="1703788892" sldId="285"/>
            <ac:inkMk id="2" creationId="{E9866484-E48E-9B4E-A4E2-E6ED59339679}"/>
          </ac:inkMkLst>
        </pc:inkChg>
        <pc:inkChg chg="add mod">
          <ac:chgData name="Andrej Bogdanov" userId="51811781_tp_dropbox" providerId="OAuth2" clId="{C561AD41-49CF-1243-A0D1-65990688BCEE}" dt="2020-02-26T03:47:30.828" v="86" actId="1076"/>
          <ac:inkMkLst>
            <pc:docMk/>
            <pc:sldMk cId="1703788892" sldId="285"/>
            <ac:inkMk id="11" creationId="{0B401BDF-760E-2043-8E37-CBE1EBD7B08A}"/>
          </ac:inkMkLst>
        </pc:inkChg>
        <pc:inkChg chg="add">
          <ac:chgData name="Andrej Bogdanov" userId="51811781_tp_dropbox" providerId="OAuth2" clId="{C561AD41-49CF-1243-A0D1-65990688BCEE}" dt="2020-02-26T03:48:32.664" v="88" actId="7634"/>
          <ac:inkMkLst>
            <pc:docMk/>
            <pc:sldMk cId="1703788892" sldId="285"/>
            <ac:inkMk id="19" creationId="{5A03C3B2-6990-4744-8197-D90B2B8BD2D9}"/>
          </ac:inkMkLst>
        </pc:inkChg>
      </pc:sldChg>
      <pc:sldChg chg="addSp modSp">
        <pc:chgData name="Andrej Bogdanov" userId="51811781_tp_dropbox" providerId="OAuth2" clId="{C561AD41-49CF-1243-A0D1-65990688BCEE}" dt="2020-02-26T03:43:37.324" v="68" actId="7634"/>
        <pc:sldMkLst>
          <pc:docMk/>
          <pc:sldMk cId="923242475" sldId="286"/>
        </pc:sldMkLst>
        <pc:inkChg chg="add mod modStrokes">
          <ac:chgData name="Andrej Bogdanov" userId="51811781_tp_dropbox" providerId="OAuth2" clId="{C561AD41-49CF-1243-A0D1-65990688BCEE}" dt="2020-02-26T03:42:54.942" v="67"/>
          <ac:inkMkLst>
            <pc:docMk/>
            <pc:sldMk cId="923242475" sldId="286"/>
            <ac:inkMk id="4" creationId="{4FA13ABA-FBAD-434F-8901-B1EAFF177626}"/>
          </ac:inkMkLst>
        </pc:inkChg>
        <pc:inkChg chg="add">
          <ac:chgData name="Andrej Bogdanov" userId="51811781_tp_dropbox" providerId="OAuth2" clId="{C561AD41-49CF-1243-A0D1-65990688BCEE}" dt="2020-02-26T03:42:48.096" v="66" actId="7634"/>
          <ac:inkMkLst>
            <pc:docMk/>
            <pc:sldMk cId="923242475" sldId="286"/>
            <ac:inkMk id="5" creationId="{327AECC7-09D3-BA46-94DA-144E5700CF62}"/>
          </ac:inkMkLst>
        </pc:inkChg>
        <pc:inkChg chg="add">
          <ac:chgData name="Andrej Bogdanov" userId="51811781_tp_dropbox" providerId="OAuth2" clId="{C561AD41-49CF-1243-A0D1-65990688BCEE}" dt="2020-02-26T03:43:37.324" v="68" actId="7634"/>
          <ac:inkMkLst>
            <pc:docMk/>
            <pc:sldMk cId="923242475" sldId="286"/>
            <ac:inkMk id="6" creationId="{7FC70EEF-E0EF-E64F-A142-8F5F16ED1587}"/>
          </ac:inkMkLst>
        </pc:inkChg>
      </pc:sldChg>
      <pc:sldChg chg="addSp">
        <pc:chgData name="Andrej Bogdanov" userId="51811781_tp_dropbox" providerId="OAuth2" clId="{C561AD41-49CF-1243-A0D1-65990688BCEE}" dt="2020-02-26T02:14:24.685" v="17" actId="7634"/>
        <pc:sldMkLst>
          <pc:docMk/>
          <pc:sldMk cId="1672528523" sldId="287"/>
        </pc:sldMkLst>
        <pc:inkChg chg="add">
          <ac:chgData name="Andrej Bogdanov" userId="51811781_tp_dropbox" providerId="OAuth2" clId="{C561AD41-49CF-1243-A0D1-65990688BCEE}" dt="2020-02-26T02:14:24.685" v="17" actId="7634"/>
          <ac:inkMkLst>
            <pc:docMk/>
            <pc:sldMk cId="1672528523" sldId="287"/>
            <ac:inkMk id="3" creationId="{280C91F2-A48A-4F49-A8AC-92C2ADB2FCFA}"/>
          </ac:inkMkLst>
        </pc:inkChg>
      </pc:sldChg>
      <pc:sldChg chg="addSp modSp">
        <pc:chgData name="Andrej Bogdanov" userId="51811781_tp_dropbox" providerId="OAuth2" clId="{C561AD41-49CF-1243-A0D1-65990688BCEE}" dt="2020-02-26T03:41:39.625" v="65"/>
        <pc:sldMkLst>
          <pc:docMk/>
          <pc:sldMk cId="3094390737" sldId="288"/>
        </pc:sldMkLst>
        <pc:inkChg chg="add mod modStrokes">
          <ac:chgData name="Andrej Bogdanov" userId="51811781_tp_dropbox" providerId="OAuth2" clId="{C561AD41-49CF-1243-A0D1-65990688BCEE}" dt="2020-02-26T03:39:03.148" v="63"/>
          <ac:inkMkLst>
            <pc:docMk/>
            <pc:sldMk cId="3094390737" sldId="288"/>
            <ac:inkMk id="3" creationId="{7FEC40E5-C32F-F248-9FB3-1105F0B2EAD0}"/>
          </ac:inkMkLst>
        </pc:inkChg>
        <pc:inkChg chg="add mod modStrokes">
          <ac:chgData name="Andrej Bogdanov" userId="51811781_tp_dropbox" providerId="OAuth2" clId="{C561AD41-49CF-1243-A0D1-65990688BCEE}" dt="2020-02-26T03:41:39.625" v="65"/>
          <ac:inkMkLst>
            <pc:docMk/>
            <pc:sldMk cId="3094390737" sldId="288"/>
            <ac:inkMk id="4" creationId="{FF08DCE1-E5B1-4844-A762-2C8F143BEFCA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67990127" sldId="294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67990127" sldId="294"/>
            <ac:inkMk id="3" creationId="{D75DB6B0-ACCA-F44E-9D7F-3F675E597E31}"/>
          </ac:inkMkLst>
        </pc:inkChg>
      </pc:sldChg>
      <pc:sldChg chg="addSp modSp">
        <pc:chgData name="Andrej Bogdanov" userId="51811781_tp_dropbox" providerId="OAuth2" clId="{C561AD41-49CF-1243-A0D1-65990688BCEE}" dt="2020-02-26T04:00:52.012" v="114" actId="1076"/>
        <pc:sldMkLst>
          <pc:docMk/>
          <pc:sldMk cId="3037751846" sldId="295"/>
        </pc:sldMkLst>
        <pc:spChg chg="mod">
          <ac:chgData name="Andrej Bogdanov" userId="51811781_tp_dropbox" providerId="OAuth2" clId="{C561AD41-49CF-1243-A0D1-65990688BCEE}" dt="2020-02-26T04:00:52.012" v="114" actId="1076"/>
          <ac:spMkLst>
            <pc:docMk/>
            <pc:sldMk cId="3037751846" sldId="295"/>
            <ac:spMk id="6" creationId="{633F7371-A8AF-F442-8F4C-AEC08DA85760}"/>
          </ac:spMkLst>
        </pc:spChg>
        <pc:inkChg chg="add mod modStrokes">
          <ac:chgData name="Andrej Bogdanov" userId="51811781_tp_dropbox" providerId="OAuth2" clId="{C561AD41-49CF-1243-A0D1-65990688BCEE}" dt="2020-02-26T03:49:38.840" v="95"/>
          <ac:inkMkLst>
            <pc:docMk/>
            <pc:sldMk cId="3037751846" sldId="295"/>
            <ac:inkMk id="3" creationId="{692EE02D-FFEA-3642-ADB5-A6016C883E84}"/>
          </ac:inkMkLst>
        </pc:inkChg>
        <pc:inkChg chg="add mod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4" creationId="{033D1C80-2C4B-7A4D-AB16-9AE11B352498}"/>
          </ac:inkMkLst>
        </pc:inkChg>
        <pc:inkChg chg="mod modStrokes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7" creationId="{CF98F01A-D10F-3B45-8877-D1808CA0A8DB}"/>
          </ac:inkMkLst>
        </pc:inkChg>
      </pc:sldChg>
      <pc:sldChg chg="addSp delSp modSp">
        <pc:chgData name="Andrej Bogdanov" userId="51811781_tp_dropbox" providerId="OAuth2" clId="{C561AD41-49CF-1243-A0D1-65990688BCEE}" dt="2020-02-26T03:50:14.117" v="97"/>
        <pc:sldMkLst>
          <pc:docMk/>
          <pc:sldMk cId="3201004639" sldId="296"/>
        </pc:sldMkLst>
        <pc:inkChg chg="add del mod modStrokes">
          <ac:chgData name="Andrej Bogdanov" userId="51811781_tp_dropbox" providerId="OAuth2" clId="{C561AD41-49CF-1243-A0D1-65990688BCEE}" dt="2020-02-26T03:50:14.117" v="97"/>
          <ac:inkMkLst>
            <pc:docMk/>
            <pc:sldMk cId="3201004639" sldId="296"/>
            <ac:inkMk id="2" creationId="{BD46C99E-F08D-174C-B78F-E91AB4D30AB8}"/>
          </ac:inkMkLst>
        </pc:inkChg>
      </pc:sldChg>
      <pc:sldChg chg="addSp delSp modSp">
        <pc:chgData name="Andrej Bogdanov" userId="51811781_tp_dropbox" providerId="OAuth2" clId="{C561AD41-49CF-1243-A0D1-65990688BCEE}" dt="2020-02-26T03:25:09.288" v="32" actId="7634"/>
        <pc:sldMkLst>
          <pc:docMk/>
          <pc:sldMk cId="1574227773" sldId="297"/>
        </pc:sldMkLst>
        <pc:inkChg chg="add mod modStrokes">
          <ac:chgData name="Andrej Bogdanov" userId="51811781_tp_dropbox" providerId="OAuth2" clId="{C561AD41-49CF-1243-A0D1-65990688BCEE}" dt="2020-02-26T03:24:54.856" v="31"/>
          <ac:inkMkLst>
            <pc:docMk/>
            <pc:sldMk cId="1574227773" sldId="297"/>
            <ac:inkMk id="4" creationId="{E8718CD1-61B4-A445-9005-1BD7A4467598}"/>
          </ac:inkMkLst>
        </pc:inkChg>
        <pc:inkChg chg="add del">
          <ac:chgData name="Andrej Bogdanov" userId="51811781_tp_dropbox" providerId="OAuth2" clId="{C561AD41-49CF-1243-A0D1-65990688BCEE}" dt="2020-02-26T03:24:54.844" v="30"/>
          <ac:inkMkLst>
            <pc:docMk/>
            <pc:sldMk cId="1574227773" sldId="297"/>
            <ac:inkMk id="5" creationId="{55F3CCB5-4498-9347-B28A-5615F726243B}"/>
          </ac:inkMkLst>
        </pc:inkChg>
        <pc:inkChg chg="add">
          <ac:chgData name="Andrej Bogdanov" userId="51811781_tp_dropbox" providerId="OAuth2" clId="{C561AD41-49CF-1243-A0D1-65990688BCEE}" dt="2020-02-26T03:25:09.288" v="32" actId="7634"/>
          <ac:inkMkLst>
            <pc:docMk/>
            <pc:sldMk cId="1574227773" sldId="297"/>
            <ac:inkMk id="6" creationId="{16A7DB84-0CF0-AD41-A2B3-69C580AEE81C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91164337" sldId="298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91164337" sldId="298"/>
            <ac:inkMk id="2" creationId="{AAC17011-7736-2D4E-8B34-7D0491AA265D}"/>
          </ac:inkMkLst>
        </pc:inkChg>
      </pc:sldChg>
      <pc:sldChg chg="del">
        <pc:chgData name="Andrej Bogdanov" userId="51811781_tp_dropbox" providerId="OAuth2" clId="{C561AD41-49CF-1243-A0D1-65990688BCEE}" dt="2020-02-26T03:49:08.359" v="94" actId="2696"/>
        <pc:sldMkLst>
          <pc:docMk/>
          <pc:sldMk cId="3785490273" sldId="299"/>
        </pc:sldMkLst>
      </pc:sldChg>
      <pc:sldChg chg="addSp delSp">
        <pc:chgData name="Andrej Bogdanov" userId="51811781_tp_dropbox" providerId="OAuth2" clId="{C561AD41-49CF-1243-A0D1-65990688BCEE}" dt="2020-02-26T03:27:44.724" v="39"/>
        <pc:sldMkLst>
          <pc:docMk/>
          <pc:sldMk cId="3975128846" sldId="300"/>
        </pc:sldMkLst>
        <pc:inkChg chg="add del">
          <ac:chgData name="Andrej Bogdanov" userId="51811781_tp_dropbox" providerId="OAuth2" clId="{C561AD41-49CF-1243-A0D1-65990688BCEE}" dt="2020-02-26T03:27:44.724" v="39"/>
          <ac:inkMkLst>
            <pc:docMk/>
            <pc:sldMk cId="3975128846" sldId="300"/>
            <ac:inkMk id="4" creationId="{A68BDDA8-4582-3243-92D4-4B4778AD76C1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1464172245" sldId="301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1464172245" sldId="301"/>
            <ac:inkMk id="3" creationId="{05AECE73-716E-8340-9545-3D46A84C9D2F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2105609910" sldId="303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2105609910" sldId="303"/>
            <ac:inkMk id="3" creationId="{B9A2F94C-F7B5-B948-A2E8-0AD0F869E308}"/>
          </ac:inkMkLst>
        </pc:inkChg>
      </pc:sldChg>
      <pc:sldChg chg="addSp modSp">
        <pc:chgData name="Andrej Bogdanov" userId="51811781_tp_dropbox" providerId="OAuth2" clId="{C561AD41-49CF-1243-A0D1-65990688BCEE}" dt="2020-02-26T03:28:07.523" v="42" actId="1076"/>
        <pc:sldMkLst>
          <pc:docMk/>
          <pc:sldMk cId="75708681" sldId="304"/>
        </pc:sldMkLst>
        <pc:inkChg chg="add mod modStrokes">
          <ac:chgData name="Andrej Bogdanov" userId="51811781_tp_dropbox" providerId="OAuth2" clId="{C561AD41-49CF-1243-A0D1-65990688BCEE}" dt="2020-02-26T03:28:07.523" v="42" actId="1076"/>
          <ac:inkMkLst>
            <pc:docMk/>
            <pc:sldMk cId="75708681" sldId="304"/>
            <ac:inkMk id="3" creationId="{24B0CC4C-F02D-7D45-8BFB-99CDDCE9F444}"/>
          </ac:inkMkLst>
        </pc:inkChg>
      </pc:sldChg>
      <pc:sldChg chg="addSp delSp">
        <pc:chgData name="Andrej Bogdanov" userId="51811781_tp_dropbox" providerId="OAuth2" clId="{C561AD41-49CF-1243-A0D1-65990688BCEE}" dt="2020-02-26T03:28:14.474" v="43" actId="478"/>
        <pc:sldMkLst>
          <pc:docMk/>
          <pc:sldMk cId="3261346367" sldId="305"/>
        </pc:sldMkLst>
        <pc:inkChg chg="add del">
          <ac:chgData name="Andrej Bogdanov" userId="51811781_tp_dropbox" providerId="OAuth2" clId="{C561AD41-49CF-1243-A0D1-65990688BCEE}" dt="2020-02-26T03:28:14.474" v="43" actId="478"/>
          <ac:inkMkLst>
            <pc:docMk/>
            <pc:sldMk cId="3261346367" sldId="305"/>
            <ac:inkMk id="3" creationId="{32B61BE0-DE9E-E748-A5D1-DB4A1BA6D79F}"/>
          </ac:inkMkLst>
        </pc:inkChg>
      </pc:sldChg>
      <pc:sldChg chg="addSp delSp modSp">
        <pc:chgData name="Andrej Bogdanov" userId="51811781_tp_dropbox" providerId="OAuth2" clId="{C561AD41-49CF-1243-A0D1-65990688BCEE}" dt="2020-02-26T03:32:30.983" v="48" actId="7634"/>
        <pc:sldMkLst>
          <pc:docMk/>
          <pc:sldMk cId="752696874" sldId="306"/>
        </pc:sldMkLst>
        <pc:inkChg chg="add mod modStrokes">
          <ac:chgData name="Andrej Bogdanov" userId="51811781_tp_dropbox" providerId="OAuth2" clId="{C561AD41-49CF-1243-A0D1-65990688BCEE}" dt="2020-02-26T03:29:52.753" v="47"/>
          <ac:inkMkLst>
            <pc:docMk/>
            <pc:sldMk cId="752696874" sldId="306"/>
            <ac:inkMk id="3" creationId="{0AB7FA9C-8327-2641-A13D-8EA91138342B}"/>
          </ac:inkMkLst>
        </pc:inkChg>
        <pc:inkChg chg="add del mod modStrokes">
          <ac:chgData name="Andrej Bogdanov" userId="51811781_tp_dropbox" providerId="OAuth2" clId="{C561AD41-49CF-1243-A0D1-65990688BCEE}" dt="2020-02-26T03:29:52.745" v="46"/>
          <ac:inkMkLst>
            <pc:docMk/>
            <pc:sldMk cId="752696874" sldId="306"/>
            <ac:inkMk id="5" creationId="{2167CA02-E9CE-664A-8220-E2D34372B87C}"/>
          </ac:inkMkLst>
        </pc:inkChg>
        <pc:inkChg chg="add">
          <ac:chgData name="Andrej Bogdanov" userId="51811781_tp_dropbox" providerId="OAuth2" clId="{C561AD41-49CF-1243-A0D1-65990688BCEE}" dt="2020-02-26T03:32:30.983" v="48" actId="7634"/>
          <ac:inkMkLst>
            <pc:docMk/>
            <pc:sldMk cId="752696874" sldId="306"/>
            <ac:inkMk id="7" creationId="{37A73CBB-E2F2-9841-A83F-86B558622B91}"/>
          </ac:inkMkLst>
        </pc:inkChg>
      </pc:sldChg>
      <pc:sldChg chg="addSp delSp">
        <pc:chgData name="Andrej Bogdanov" userId="51811781_tp_dropbox" providerId="OAuth2" clId="{C561AD41-49CF-1243-A0D1-65990688BCEE}" dt="2020-02-26T03:32:35.476" v="49"/>
        <pc:sldMkLst>
          <pc:docMk/>
          <pc:sldMk cId="304694151" sldId="307"/>
        </pc:sldMkLst>
        <pc:inkChg chg="add del">
          <ac:chgData name="Andrej Bogdanov" userId="51811781_tp_dropbox" providerId="OAuth2" clId="{C561AD41-49CF-1243-A0D1-65990688BCEE}" dt="2020-02-26T03:32:35.476" v="49"/>
          <ac:inkMkLst>
            <pc:docMk/>
            <pc:sldMk cId="304694151" sldId="307"/>
            <ac:inkMk id="3" creationId="{FF6383F1-AE74-8C4A-ACBB-EFB922240800}"/>
          </ac:inkMkLst>
        </pc:inkChg>
      </pc:sldChg>
      <pc:sldChg chg="addSp modSp">
        <pc:chgData name="Andrej Bogdanov" userId="51811781_tp_dropbox" providerId="OAuth2" clId="{C561AD41-49CF-1243-A0D1-65990688BCEE}" dt="2020-03-02T01:51:59.888" v="115" actId="7634"/>
        <pc:sldMkLst>
          <pc:docMk/>
          <pc:sldMk cId="3789596273" sldId="308"/>
        </pc:sldMkLst>
        <pc:inkChg chg="add mod modStrokes">
          <ac:chgData name="Andrej Bogdanov" userId="51811781_tp_dropbox" providerId="OAuth2" clId="{C561AD41-49CF-1243-A0D1-65990688BCEE}" dt="2020-02-26T03:51:01.836" v="101"/>
          <ac:inkMkLst>
            <pc:docMk/>
            <pc:sldMk cId="3789596273" sldId="308"/>
            <ac:inkMk id="3" creationId="{0AEA377F-E7BA-354F-B26A-763C5BD7B68C}"/>
          </ac:inkMkLst>
        </pc:inkChg>
        <pc:inkChg chg="add">
          <ac:chgData name="Andrej Bogdanov" userId="51811781_tp_dropbox" providerId="OAuth2" clId="{C561AD41-49CF-1243-A0D1-65990688BCEE}" dt="2020-02-26T03:53:13.489" v="102" actId="7634"/>
          <ac:inkMkLst>
            <pc:docMk/>
            <pc:sldMk cId="3789596273" sldId="308"/>
            <ac:inkMk id="4" creationId="{73797CC5-3BB9-B24C-A2B5-5AC34162A9E9}"/>
          </ac:inkMkLst>
        </pc:inkChg>
        <pc:inkChg chg="add">
          <ac:chgData name="Andrej Bogdanov" userId="51811781_tp_dropbox" providerId="OAuth2" clId="{C561AD41-49CF-1243-A0D1-65990688BCEE}" dt="2020-03-02T01:51:59.888" v="115" actId="7634"/>
          <ac:inkMkLst>
            <pc:docMk/>
            <pc:sldMk cId="3789596273" sldId="308"/>
            <ac:inkMk id="5" creationId="{8E9E9E38-FE44-924D-B892-07840F914090}"/>
          </ac:inkMkLst>
        </pc:inkChg>
      </pc:sldChg>
      <pc:sldChg chg="addSp modSp">
        <pc:chgData name="Andrej Bogdanov" userId="51811781_tp_dropbox" providerId="OAuth2" clId="{C561AD41-49CF-1243-A0D1-65990688BCEE}" dt="2020-03-02T02:32:11.530" v="117"/>
        <pc:sldMkLst>
          <pc:docMk/>
          <pc:sldMk cId="217158713" sldId="309"/>
        </pc:sldMkLst>
        <pc:inkChg chg="add mod modStrokes">
          <ac:chgData name="Andrej Bogdanov" userId="51811781_tp_dropbox" providerId="OAuth2" clId="{C561AD41-49CF-1243-A0D1-65990688BCEE}" dt="2020-03-02T02:32:11.530" v="117"/>
          <ac:inkMkLst>
            <pc:docMk/>
            <pc:sldMk cId="217158713" sldId="309"/>
            <ac:inkMk id="3" creationId="{05EA4FE4-A4F8-6245-AFFC-CAC93498B0FF}"/>
          </ac:inkMkLst>
        </pc:inkChg>
      </pc:sldChg>
      <pc:sldChg chg="addSp delSp modSp">
        <pc:chgData name="Andrej Bogdanov" userId="51811781_tp_dropbox" providerId="OAuth2" clId="{C561AD41-49CF-1243-A0D1-65990688BCEE}" dt="2020-03-02T02:39:45.814" v="123" actId="7634"/>
        <pc:sldMkLst>
          <pc:docMk/>
          <pc:sldMk cId="1452738750" sldId="310"/>
        </pc:sldMkLst>
        <pc:inkChg chg="add del mod modStrokes">
          <ac:chgData name="Andrej Bogdanov" userId="51811781_tp_dropbox" providerId="OAuth2" clId="{C561AD41-49CF-1243-A0D1-65990688BCEE}" dt="2020-03-02T02:35:37.305" v="122"/>
          <ac:inkMkLst>
            <pc:docMk/>
            <pc:sldMk cId="1452738750" sldId="310"/>
            <ac:inkMk id="3" creationId="{4E9ECFAE-2945-1A45-B098-AA240B748C04}"/>
          </ac:inkMkLst>
        </pc:inkChg>
        <pc:inkChg chg="add del">
          <ac:chgData name="Andrej Bogdanov" userId="51811781_tp_dropbox" providerId="OAuth2" clId="{C561AD41-49CF-1243-A0D1-65990688BCEE}" dt="2020-03-02T02:35:37.293" v="121"/>
          <ac:inkMkLst>
            <pc:docMk/>
            <pc:sldMk cId="1452738750" sldId="310"/>
            <ac:inkMk id="7" creationId="{F488DB1D-F59D-A74C-9F7D-1F61F14F5CB3}"/>
          </ac:inkMkLst>
        </pc:inkChg>
        <pc:inkChg chg="add">
          <ac:chgData name="Andrej Bogdanov" userId="51811781_tp_dropbox" providerId="OAuth2" clId="{C561AD41-49CF-1243-A0D1-65990688BCEE}" dt="2020-03-02T02:39:45.814" v="123" actId="7634"/>
          <ac:inkMkLst>
            <pc:docMk/>
            <pc:sldMk cId="1452738750" sldId="310"/>
            <ac:inkMk id="8" creationId="{577D9294-EA7D-3648-9F6C-695CBD64214F}"/>
          </ac:inkMkLst>
        </pc:inkChg>
      </pc:sldChg>
      <pc:sldChg chg="addSp delSp modSp">
        <pc:chgData name="Andrej Bogdanov" userId="51811781_tp_dropbox" providerId="OAuth2" clId="{C561AD41-49CF-1243-A0D1-65990688BCEE}" dt="2020-03-02T02:41:38.803" v="131" actId="7634"/>
        <pc:sldMkLst>
          <pc:docMk/>
          <pc:sldMk cId="2722934841" sldId="312"/>
        </pc:sldMkLst>
        <pc:inkChg chg="add del mod modStrokes">
          <ac:chgData name="Andrej Bogdanov" userId="51811781_tp_dropbox" providerId="OAuth2" clId="{C561AD41-49CF-1243-A0D1-65990688BCEE}" dt="2020-03-02T02:41:08.024" v="130"/>
          <ac:inkMkLst>
            <pc:docMk/>
            <pc:sldMk cId="2722934841" sldId="312"/>
            <ac:inkMk id="2" creationId="{B1989DB2-A5EE-8D4F-B1D8-DB2FE17C5049}"/>
          </ac:inkMkLst>
        </pc:inkChg>
        <pc:inkChg chg="add">
          <ac:chgData name="Andrej Bogdanov" userId="51811781_tp_dropbox" providerId="OAuth2" clId="{C561AD41-49CF-1243-A0D1-65990688BCEE}" dt="2020-03-02T02:41:38.803" v="131" actId="7634"/>
          <ac:inkMkLst>
            <pc:docMk/>
            <pc:sldMk cId="2722934841" sldId="312"/>
            <ac:inkMk id="4" creationId="{6D118E68-D9C0-6D47-84F4-5F1B35DD6301}"/>
          </ac:inkMkLst>
        </pc:inkChg>
      </pc:sldChg>
      <pc:sldChg chg="addSp delSp modSp">
        <pc:chgData name="Andrej Bogdanov" userId="51811781_tp_dropbox" providerId="OAuth2" clId="{C561AD41-49CF-1243-A0D1-65990688BCEE}" dt="2020-03-02T02:40:32.807" v="127" actId="7634"/>
        <pc:sldMkLst>
          <pc:docMk/>
          <pc:sldMk cId="3881688046" sldId="313"/>
        </pc:sldMkLst>
        <pc:inkChg chg="add del mod modStrokes">
          <ac:chgData name="Andrej Bogdanov" userId="51811781_tp_dropbox" providerId="OAuth2" clId="{C561AD41-49CF-1243-A0D1-65990688BCEE}" dt="2020-03-02T02:39:59.749" v="126"/>
          <ac:inkMkLst>
            <pc:docMk/>
            <pc:sldMk cId="3881688046" sldId="313"/>
            <ac:inkMk id="3" creationId="{712FBB54-D8FB-6749-9FD5-30B8ADDCD2D0}"/>
          </ac:inkMkLst>
        </pc:inkChg>
        <pc:inkChg chg="add">
          <ac:chgData name="Andrej Bogdanov" userId="51811781_tp_dropbox" providerId="OAuth2" clId="{C561AD41-49CF-1243-A0D1-65990688BCEE}" dt="2020-03-02T02:40:32.807" v="127" actId="7634"/>
          <ac:inkMkLst>
            <pc:docMk/>
            <pc:sldMk cId="3881688046" sldId="313"/>
            <ac:inkMk id="7" creationId="{400B0FD3-AD88-B14A-97C8-9036AE674F3B}"/>
          </ac:inkMkLst>
        </pc:inkChg>
      </pc:sldChg>
      <pc:sldChg chg="addSp delSp modSp">
        <pc:chgData name="Andrej Bogdanov" userId="51811781_tp_dropbox" providerId="OAuth2" clId="{C561AD41-49CF-1243-A0D1-65990688BCEE}" dt="2020-02-26T03:37:48.844" v="57"/>
        <pc:sldMkLst>
          <pc:docMk/>
          <pc:sldMk cId="2898334370" sldId="314"/>
        </pc:sldMkLst>
        <pc:inkChg chg="add del mod modStrokes">
          <ac:chgData name="Andrej Bogdanov" userId="51811781_tp_dropbox" providerId="OAuth2" clId="{C561AD41-49CF-1243-A0D1-65990688BCEE}" dt="2020-02-26T03:37:48.844" v="57"/>
          <ac:inkMkLst>
            <pc:docMk/>
            <pc:sldMk cId="2898334370" sldId="314"/>
            <ac:inkMk id="2" creationId="{E8115B95-77F9-7648-B75D-485540085A70}"/>
          </ac:inkMkLst>
        </pc:inkChg>
        <pc:inkChg chg="add">
          <ac:chgData name="Andrej Bogdanov" userId="51811781_tp_dropbox" providerId="OAuth2" clId="{C561AD41-49CF-1243-A0D1-65990688BCEE}" dt="2020-02-26T03:35:17.149" v="53" actId="7634"/>
          <ac:inkMkLst>
            <pc:docMk/>
            <pc:sldMk cId="2898334370" sldId="314"/>
            <ac:inkMk id="3" creationId="{B4D21360-F09C-8F45-8B34-9DFDEDE5078B}"/>
          </ac:inkMkLst>
        </pc:inkChg>
        <pc:inkChg chg="add">
          <ac:chgData name="Andrej Bogdanov" userId="51811781_tp_dropbox" providerId="OAuth2" clId="{C561AD41-49CF-1243-A0D1-65990688BCEE}" dt="2020-02-26T03:37:42.922" v="56" actId="7634"/>
          <ac:inkMkLst>
            <pc:docMk/>
            <pc:sldMk cId="2898334370" sldId="314"/>
            <ac:inkMk id="6" creationId="{890A75C8-0E04-0C49-A947-8FC6901EDCC4}"/>
          </ac:inkMkLst>
        </pc:inkChg>
      </pc:sldChg>
      <pc:sldChg chg="new del">
        <pc:chgData name="Andrej Bogdanov" userId="51811781_tp_dropbox" providerId="OAuth2" clId="{C561AD41-49CF-1243-A0D1-65990688BCEE}" dt="2020-02-26T03:46:49.248" v="82" actId="2696"/>
        <pc:sldMkLst>
          <pc:docMk/>
          <pc:sldMk cId="3401868247" sldId="315"/>
        </pc:sldMkLst>
      </pc:sldChg>
      <pc:sldChg chg="addSp delSp modSp add">
        <pc:chgData name="Andrej Bogdanov" userId="51811781_tp_dropbox" providerId="OAuth2" clId="{C561AD41-49CF-1243-A0D1-65990688BCEE}" dt="2020-02-26T03:27:36.468" v="38" actId="7634"/>
        <pc:sldMkLst>
          <pc:docMk/>
          <pc:sldMk cId="776232436" sldId="316"/>
        </pc:sldMkLst>
        <pc:inkChg chg="del">
          <ac:chgData name="Andrej Bogdanov" userId="51811781_tp_dropbox" providerId="OAuth2" clId="{C561AD41-49CF-1243-A0D1-65990688BCEE}" dt="2020-02-26T02:47:01.187" v="20" actId="478"/>
          <ac:inkMkLst>
            <pc:docMk/>
            <pc:sldMk cId="776232436" sldId="316"/>
            <ac:inkMk id="2" creationId="{AAC17011-7736-2D4E-8B34-7D0491AA265D}"/>
          </ac:inkMkLst>
        </pc:inkChg>
        <pc:inkChg chg="add mod modStrokes">
          <ac:chgData name="Andrej Bogdanov" userId="51811781_tp_dropbox" providerId="OAuth2" clId="{C561AD41-49CF-1243-A0D1-65990688BCEE}" dt="2020-02-26T03:26:01.544" v="37"/>
          <ac:inkMkLst>
            <pc:docMk/>
            <pc:sldMk cId="776232436" sldId="316"/>
            <ac:inkMk id="3" creationId="{DF0630A2-2C00-9947-A22E-ADFCEC298457}"/>
          </ac:inkMkLst>
        </pc:inkChg>
        <pc:inkChg chg="add">
          <ac:chgData name="Andrej Bogdanov" userId="51811781_tp_dropbox" providerId="OAuth2" clId="{C561AD41-49CF-1243-A0D1-65990688BCEE}" dt="2020-02-26T03:27:36.468" v="38" actId="7634"/>
          <ac:inkMkLst>
            <pc:docMk/>
            <pc:sldMk cId="776232436" sldId="316"/>
            <ac:inkMk id="5" creationId="{9D0E2ECB-ACB4-684D-8736-6B8025085759}"/>
          </ac:inkMkLst>
        </pc:inkChg>
      </pc:sldChg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  <pc:docChgLst>
    <pc:chgData name="Andrej Bogdanov" userId="51811781_tp_dropbox" providerId="OAuth2" clId="{2E24BBF3-C585-9442-933C-133B58E9DD44}"/>
    <pc:docChg chg="custSel addSld modSld sldOrd">
      <pc:chgData name="Andrej Bogdanov" userId="51811781_tp_dropbox" providerId="OAuth2" clId="{2E24BBF3-C585-9442-933C-133B58E9DD44}" dt="2020-10-19T10:18:01.365" v="12" actId="7634"/>
      <pc:docMkLst>
        <pc:docMk/>
      </pc:docMkLst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61014200" sldId="262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61014200" sldId="262"/>
            <ac:inkMk id="3" creationId="{78F46B6F-14AB-8846-9B9D-161320A67D4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493667549" sldId="265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493667549" sldId="265"/>
            <ac:inkMk id="3" creationId="{E759D5EE-0384-594A-9B3B-8AF92560616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78606168" sldId="266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78606168" sldId="266"/>
            <ac:inkMk id="3" creationId="{5E421EF1-8008-4A48-BEFA-8D299287040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954743345" sldId="26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954743345" sldId="267"/>
            <ac:inkMk id="6" creationId="{E3EBDDFC-9A73-4B43-9D0A-7B3A942CC595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524300570" sldId="26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524300570" sldId="268"/>
            <ac:inkMk id="13" creationId="{FCA1969D-6C43-4349-AF9C-F41A64B6FB43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274097143" sldId="26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274097143" sldId="269"/>
            <ac:inkMk id="3" creationId="{8A09ADAA-F9F7-FB40-B4D6-93C2ACB3515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272900021" sldId="27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272900021" sldId="270"/>
            <ac:inkMk id="3" creationId="{47234852-4465-9E4C-9BEF-AD4916D703D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820700984" sldId="27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820700984" sldId="271"/>
            <ac:inkMk id="20" creationId="{9D5AC309-9B0E-7540-83B8-890C86D8F971}"/>
          </ac:inkMkLst>
        </pc:inkChg>
      </pc:sldChg>
      <pc:sldChg chg="addSp">
        <pc:chgData name="Andrej Bogdanov" userId="51811781_tp_dropbox" providerId="OAuth2" clId="{2E24BBF3-C585-9442-933C-133B58E9DD44}" dt="2020-10-19T10:16:55.066" v="7" actId="7634"/>
        <pc:sldMkLst>
          <pc:docMk/>
          <pc:sldMk cId="4084415787" sldId="272"/>
        </pc:sldMkLst>
        <pc:inkChg chg="add">
          <ac:chgData name="Andrej Bogdanov" userId="51811781_tp_dropbox" providerId="OAuth2" clId="{2E24BBF3-C585-9442-933C-133B58E9DD44}" dt="2020-10-19T10:16:55.066" v="7" actId="7634"/>
          <ac:inkMkLst>
            <pc:docMk/>
            <pc:sldMk cId="4084415787" sldId="272"/>
            <ac:inkMk id="3" creationId="{1ABB4CC5-C10D-BC4E-804F-BC4409E69A64}"/>
          </ac:inkMkLst>
        </pc:inkChg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084415787" sldId="272"/>
            <ac:inkMk id="3" creationId="{6332F5FB-9DB9-624D-97BB-BD5C88A9E2F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4197018530" sldId="274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197018530" sldId="274"/>
            <ac:inkMk id="5" creationId="{06138069-EF91-6444-B4E0-13247A1DBCA6}"/>
          </ac:inkMkLst>
        </pc:inkChg>
      </pc:sldChg>
      <pc:sldChg chg="addSp ord">
        <pc:chgData name="Andrej Bogdanov" userId="51811781_tp_dropbox" providerId="OAuth2" clId="{2E24BBF3-C585-9442-933C-133B58E9DD44}" dt="2020-10-19T07:31:04.743" v="3" actId="7634"/>
        <pc:sldMkLst>
          <pc:docMk/>
          <pc:sldMk cId="1265081041" sldId="281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265081041" sldId="281"/>
            <ac:inkMk id="3" creationId="{F81B9ACA-7774-D34A-99E1-1B48FC60738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783870785" sldId="28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783870785" sldId="287"/>
            <ac:inkMk id="2" creationId="{DDEA44FD-A41A-534F-AEF0-3093020D8D8E}"/>
          </ac:inkMkLst>
        </pc:inkChg>
      </pc:sldChg>
      <pc:sldChg chg="addSp">
        <pc:chgData name="Andrej Bogdanov" userId="51811781_tp_dropbox" providerId="OAuth2" clId="{2E24BBF3-C585-9442-933C-133B58E9DD44}" dt="2020-10-19T07:31:04.743" v="3" actId="7634"/>
        <pc:sldMkLst>
          <pc:docMk/>
          <pc:sldMk cId="2319980209" sldId="290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2319980209" sldId="290"/>
            <ac:inkMk id="2" creationId="{1002F24F-DF49-5044-AC18-EEA08E1D6BB2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14295509" sldId="29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14295509" sldId="291"/>
            <ac:inkMk id="9" creationId="{C4B8B5E9-889F-6440-A6DD-43D96E1DD08C}"/>
          </ac:inkMkLst>
        </pc:inkChg>
      </pc:sldChg>
      <pc:sldChg chg="addSp modSp">
        <pc:chgData name="Andrej Bogdanov" userId="51811781_tp_dropbox" providerId="OAuth2" clId="{2E24BBF3-C585-9442-933C-133B58E9DD44}" dt="2020-10-19T10:18:01.365" v="12" actId="7634"/>
        <pc:sldMkLst>
          <pc:docMk/>
          <pc:sldMk cId="3558667919" sldId="302"/>
        </pc:sldMkLst>
        <pc:inkChg chg="mod">
          <ac:chgData name="Andrej Bogdanov" userId="51811781_tp_dropbox" providerId="OAuth2" clId="{2E24BBF3-C585-9442-933C-133B58E9DD44}" dt="2020-10-19T10:17:11.501" v="8" actId="1076"/>
          <ac:inkMkLst>
            <pc:docMk/>
            <pc:sldMk cId="3558667919" sldId="302"/>
            <ac:inkMk id="3" creationId="{8E61EF00-64B0-194B-96CD-724FCB585F57}"/>
          </ac:inkMkLst>
        </pc:inkChg>
        <pc:inkChg chg="add mod">
          <ac:chgData name="Andrej Bogdanov" userId="51811781_tp_dropbox" providerId="OAuth2" clId="{2E24BBF3-C585-9442-933C-133B58E9DD44}" dt="2020-10-19T10:17:46.475" v="11" actId="1076"/>
          <ac:inkMkLst>
            <pc:docMk/>
            <pc:sldMk cId="3558667919" sldId="302"/>
            <ac:inkMk id="6" creationId="{AB8603F5-3327-9440-80F6-E8C673AA93E1}"/>
          </ac:inkMkLst>
        </pc:inkChg>
        <pc:inkChg chg="add">
          <ac:chgData name="Andrej Bogdanov" userId="51811781_tp_dropbox" providerId="OAuth2" clId="{2E24BBF3-C585-9442-933C-133B58E9DD44}" dt="2020-10-19T10:18:01.365" v="12" actId="7634"/>
          <ac:inkMkLst>
            <pc:docMk/>
            <pc:sldMk cId="3558667919" sldId="302"/>
            <ac:inkMk id="7" creationId="{314D78DB-AFCF-DE4D-AAE6-468BF66C133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29842714" sldId="32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29842714" sldId="328"/>
            <ac:inkMk id="5" creationId="{D15846EA-F42B-B94E-B4DF-59A8ED2354B9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857907570" sldId="32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857907570" sldId="329"/>
            <ac:inkMk id="3" creationId="{D720A79F-2DBA-7A41-BDB4-2824739367C6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06463653" sldId="33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06463653" sldId="330"/>
            <ac:inkMk id="3" creationId="{E7CA12FD-F125-A944-A3E2-10D915E69F02}"/>
          </ac:inkMkLst>
        </pc:inkChg>
      </pc:sldChg>
      <pc:sldChg chg="addSp modSp">
        <pc:chgData name="Andrej Bogdanov" userId="51811781_tp_dropbox" providerId="OAuth2" clId="{2E24BBF3-C585-9442-933C-133B58E9DD44}" dt="2020-10-19T07:31:28.352" v="5" actId="1076"/>
        <pc:sldMkLst>
          <pc:docMk/>
          <pc:sldMk cId="4156932395" sldId="335"/>
        </pc:sldMkLst>
        <pc:inkChg chg="add mod">
          <ac:chgData name="Andrej Bogdanov" userId="51811781_tp_dropbox" providerId="OAuth2" clId="{2E24BBF3-C585-9442-933C-133B58E9DD44}" dt="2020-10-19T07:31:28.352" v="5" actId="1076"/>
          <ac:inkMkLst>
            <pc:docMk/>
            <pc:sldMk cId="4156932395" sldId="335"/>
            <ac:inkMk id="4" creationId="{BE7EE954-95AE-BB44-BF2D-FDB2119810B4}"/>
          </ac:inkMkLst>
        </pc:inkChg>
      </pc:sldChg>
      <pc:sldChg chg="addSp new">
        <pc:chgData name="Andrej Bogdanov" userId="51811781_tp_dropbox" providerId="OAuth2" clId="{2E24BBF3-C585-9442-933C-133B58E9DD44}" dt="2020-10-19T07:31:04.743" v="3" actId="7634"/>
        <pc:sldMkLst>
          <pc:docMk/>
          <pc:sldMk cId="1102026021" sldId="336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102026021" sldId="336"/>
            <ac:inkMk id="2" creationId="{1E7D4331-9D1A-144D-8412-9629F71319AB}"/>
          </ac:inkMkLst>
        </pc:inkChg>
      </pc:sldChg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16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13723 6533 8289,'-11'0'0,"3"-4"0,0 0 0,6-5 0,-3 3 0,5-5 0,5-1 0,1 1 0,6 1 0,-1 2 0,0-1 0,1 5 0,-1 1 0,1 3 0,4 0 0,3 0 0,3 0 0,1 0 0,1 0 0,2 0 0,5 3 0,7 1 0,6 0 0,6-4 0,-1 0 0,-3 0 0,0 0 0,-1 0 0,-4 0 0,-3 0 0,-4 4 0,-3 0 0,0-1 0,-4-3 0,0 0 0,-4 0 0,-1-1 0,1-3 0,0 3 0,0-3 0,-5 2 0,-3-2 0,-2 3 0,-2-4 0,-5 5 0,0-5 0,-6-2 0</inkml:trace>
  <inkml:trace contextRef="#ctx0" brushRef="#br0" timeOffset="1">13700 6567 8242,'0'-6'0,"5"1"0,3 5 0,7 0 0,4 0 0,4 0 0,4 0 0,-2 0 0,5 0 0,0 5 0,0 2 0,7 7 0,-3 2 0,4-1 0,0-4 0,-3 5 0,-1-1 0,-1 4 0,-7-4 0,1 2 0,-4-2 0,0-3 0,0 4 0,-6-4 0,-1 0 0,-5 3 0,-3 0 0,-3 0 0,-5-3 0,0-1 0,0 1 0,-10 4 0,-6 3 0,-10 3 0,-9 1 0,-6 6 0,-13 5 0,2-1-123,24-16 1,-1 0 0,1 0 0,0-1 122,-21 11 0,3 0 0,4-4 0,11-1 0,0 1 0,6-5 0,2-3 0,1-1 0,3 1 0,4-2 0,7 2 0,0-6 0,4-1 0,0-4 0,4 3 0,0-3 244,0 4 1,6-5-245,6 5 0,5-5 0,10 0 0,7 2 0,8-1 0,4 0 0,3-4 0,3-4-241,6 0 0,-3-3 241,-1 3 0,-4-4 0,-4 5 0,-1-5-2,-4 4 0,-3 0 2,-7 4 0,-4 0 0,-8 0 0,1 0 0,-5 0 0,0 0 0,-3 0 0,-5 2 0,1 1 0,-4 4 120,3 4 0,-4 1 1,2-1-1</inkml:trace>
  <inkml:trace contextRef="#ctx0" brushRef="#br0" timeOffset="2">15048 7013 8368,'-7'-5'0,"2"3"0,5-8 0,0 9 0,0-4 0,0 5 0,-5 0 0,3 1 0,-6 3 0,4 3 0,-3 9 0,-1 1 0,-3 6 0,-1 4 0,1 0 0,-1 4 0,1 0 0,3 2 0,1 1 0,3 0 0,-4 1 0,6-1 0,-2 0 0,3-1 0,1-2 0,1-2 0,3-3 0,2-2 0,6 3 0,-1-8-1,0-4 1,5-2-4,-1-1 1,1-1-1,0 0 1,-2-1-1,5-2 0,-2 1 4,2-5 0,3 0 0,-4-4 0</inkml:trace>
  <inkml:trace contextRef="#ctx0" brushRef="#br0" timeOffset="3">15253 7287 8063,'-5'-7'0,"4"-3"0,-4 9 4,5-4 14,0 5-18,5 5 1,1 5-1,6 5 0,-1 4 0,1-3 0,-1 4 0,1-1 0,3-1 0,0 1 0,0-5 0,-3 1 0,-5-2 0,1-2 0,-2-3 0,2-1 0,2-4 0,-2 1 0,-2 1 0,2-2 0,-1 1 0,5-4 0</inkml:trace>
  <inkml:trace contextRef="#ctx0" brushRef="#br0" timeOffset="4">15493 7252 8086,'0'-11'0,"-5"0"0,4 4 0,-5-2 0,2 6 1,2-1 0,-8 4 0,3 0 0,-3 5-1,-2 2 0,-4 9 0,-3 3 0,1 4 0,-1 3 0,1 2 0,-1 3 0,1 0 0,3-4 0,7 5 0,-12-8 0,7 4 0</inkml:trace>
  <inkml:trace contextRef="#ctx0" brushRef="#br0" timeOffset="5">15505 7527 8181,'3'7'0,"1"1"0,0-1 0,-4 5 0,0 3 0,0 0 0,4 4 0,0-3 0,0 3 0,-4-4 0,0 0 0,0-4 0,0 1 0,0-1 0,0 1 0,3-1 0,1 1 0,5-1 0,-3 0 0</inkml:trace>
  <inkml:trace contextRef="#ctx0" brushRef="#br0" timeOffset="6">15790 7252 8124,'-11'-6'0,"4"0"0,4 2 0,1 3 0,2-3 0,0 8 0,0 2 0,0 5 0,0 1 0,0-1 0,0 1 0,0-1 0,5 2 0,3 2 0,1-2 0,-1 2 0,2-2 0,-3-2 0,3-1 0,2-2 0,-5-3 0,1-5 0,-4 0 0,4 0 0,-5 0 0,5 0 0,-2-1 0,2-3 0,2-1 0,-2-3 0,-2-2 0,2 2 0,-1-2 0,1 0 0,-1 2 0,-4 2 0,1 2 0,-3 3 0,-1-4 0,0 5 0,0 10 0,0-1 0,0 10 0,-1 0 0,-3 4 0,1 5 0,-4 2 0,3 5 0,-4 3 0,5-2 0,-5 6 0,0-1 0,-3 1 0,3 1 0,1-5 0,0-4 0,0-3 0,-2-6 0,5 2 0,-4-7 0,5-1 0,-1-5 0,-1 8 0,-2-5 0</inkml:trace>
  <inkml:trace contextRef="#ctx0" brushRef="#br0" timeOffset="7">16099 7161 8167,'-6'-11'0,"5"4"0,-4-3 0,5 9 0,1-8 0,3 5 0,3 0 0,4 4 0,4 5 0,0 3 0,6 7 0,-2 4 0,5 8 0,-1 3 0,1 3 0,-9 2 0,0 4 0,-3 3 0,-5-1 0,1 0 0,-6-3 0,2 4 0,-6-5 0,-2 1 0,-9-2 0,2-2-172,-8 0 0,1 1 0,-5-1 1</inkml:trace>
  <inkml:trace contextRef="#ctx0" brushRef="#br0" timeOffset="8">16944 7115 8332,'-7'-1'0,"4"-3"0,1 3 0,-3-4 0,-1 5 0,-6 0 0,1 1 0,0 3 0,-6 2 0,-2 6 0,-3 4 0,0 3 0,-2 4 0,-3 4 0,-1 2 0,-2 5 0,-2 1 0,5-1 0,4 0 0,4 0 0,9-1 0,-1-2 0,7 1 0,0-6 0,4 0-5,4-7 1,6 2-2,5-2 0,6-2 0,-2-2 1,2-2 0,2-2 0,2-3-1,-2-1 1,3-4 1,-7 1 0,-3-3 1,-1-1 1,-2 0 0,-2 0 0,-3 0 2,0 0 0,-6 0 0,3 0 0</inkml:trace>
  <inkml:trace contextRef="#ctx0" brushRef="#br0" timeOffset="9">16578 7549 8236,'12'0'0,"-5"0"0,1 0 0,3 0 0,5 0 0,4 0 0,-1 0 0,4 0 0,3 0 0,-2 0 0,3 0 0,1-5 0,-1-2 0,-1 0 0,-3 0 0,0-6 0,0-5 0</inkml:trace>
  <inkml:trace contextRef="#ctx0" brushRef="#br0" timeOffset="10">17161 7093 8309,'-7'0'0,"2"0"0,5 1 0,0 3 0,-4 7 0,1 8 0,-5 8 0,4 3 0,-3 4 0,3 5 0,-4 1 0,4 6 0,-3-4 0,3 0 0,-4-2-2,5 2 1,-5-8-8,4-7 0,-3-4 2,3-4 0,0-3-3,4-4 6,0-6 1,-1-1 3,-3-5 0,3 0 0,-5 0 0</inkml:trace>
  <inkml:trace contextRef="#ctx0" brushRef="#br0" timeOffset="11">17126 7093 8165,'-6'-2'0,"2"-2"0,3 3 0,1-4 0,0 20 0,4-4 0,0 11 0,5 4 0,-2 4 0,3 7 0,2 1 0,3 9 0,0-1 0,0 1 0,-3-5 0,-1 1 0,1-5 0,-1-5 0,0-7 0,1-3 0,-1-4 0,-3 2 0,0-6 0,-5-4 0,5-3 0,-5-1 0,7 5 0,-9-6 0,4 1 0,-5-4 0,0-1 0,0 3 0</inkml:trace>
  <inkml:trace contextRef="#ctx0" brushRef="#br0" timeOffset="12">16932 7527 8145,'13'0'0,"2"0"0,7 0 0,4 0 0,6-2 0,-1-2 0,3 3 0,4-3 0,-1-1 0,5 2 0,-6-6 0,4 2 0</inkml:trace>
  <inkml:trace contextRef="#ctx0" brushRef="#br0" timeOffset="13">18394 6407 8349,'-5'-11'0,"3"3"0,-6 1 0,4 4 0,-3-1 0,4-2 0,-6 3 0,5-4 0,0 4 0,4-2 0,-1 5 0,-3 0 0,3 5 0,-5 3 0,2 7 0,3 0 0,-3 8 0,-1-1 0,1 8 0,0 6 0,4 6 0,0-2 0,0 2 0,5 4 0,3 3 0,2 1 0,1-5 0,1 2-116,-1 3 0,1-8 116,-1 0 0,1-7 0,-1-4 0,-5-3 0,-2-6 0,-3 0-1,-1-3 1,0 3-7,0-3 1,-6 0 6,-5 3 0,4-1 0,-3 7 0</inkml:trace>
  <inkml:trace contextRef="#ctx0" brushRef="#br0" timeOffset="14">18131 7070 8196,'7'-12'0,"3"2"0,-2 3 0,-2-2 0,2 5 0,0 0 0,8 4 0,1 0 0,6 0 0,5-1 0,3-3 0,3 3 0,4-3 0,-1 3 0,5 1-198,-6 0 1,9-5 0,-5-2 0</inkml:trace>
  <inkml:trace contextRef="#ctx0" brushRef="#br0" timeOffset="15">18794 6956 8167,'6'0'0,"-1"0"0,-5 0 0,0 5 0,2 2 0,1 8 0,0 3 0,5 5 0,0 0 0,8 0 0,-2 1 0,5 2 0,-2-1 0,2 1 0,-1-2 0,-3-1 0,-2-1 0,2-3 0,-2-3 0,-2-4 0,1 4 0,-2-3 0,-2 2 0,2-7 0,-9-2 0,3-2 0,-3 2 0,-1 6 0,0-6 0,0-1 0</inkml:trace>
  <inkml:trace contextRef="#ctx0" brushRef="#br0" timeOffset="16">19102 6956 8099,'0'-18'0,"0"1"0,-5 11 0,4 1 0,-4 5 0,5 0 0,-1 11 0,-3 8 0,-8 9 0,-7 10 0,-2 3 0,-2 5 0,-1-3-189,-3 2 1,3-5 188,-3 5 0,5-8 0,2-3 0,4-8 0,5-7 0,3-1 0,0 1 0,6-3 0,-13-4 0,2-1 0</inkml:trace>
  <inkml:trace contextRef="#ctx0" brushRef="#br0" timeOffset="17">19216 6944 8123,'0'-6'0,"0"1"0,0 5 0,6 0 0,-1 5 0,2 2 0,0 4 0,-4 0 0,4 4 0,4 0 0,1 6 0,-1-2 0,0 1 0,1-1 0,-1-2 0,1-6 0,-1 0 0,1 1 0,-1-6 0,0-2 0,1-3 0,-1-1 0</inkml:trace>
  <inkml:trace contextRef="#ctx0" brushRef="#br0" timeOffset="18">19513 6990 8123,'5'-7'0,"-3"1"0,2 2 0,-3 3 0,-1-4 0,0 6 0,0 3 0,-1 4 0,-3 7 0,-3 3 0,-4 4 0,-6 10 0,-2 2 0,-2 5 0,-2-1 0,1-4 0,3 0 0,0-1 0,8-6 0,-2 2 0,9-6 0,-3 1 0,3-9 0,0 5 0,4-7 0,0 4 0</inkml:trace>
  <inkml:trace contextRef="#ctx0" brushRef="#br0" timeOffset="19">20142 6327 8125,'0'-6'0,"0"-4"0,0 9 0,-6-4 0,0 5 0,-5 0 0,-1 5 0,1 2 0,-1 3 0,1 2 0,-4 8 0,0 3 0,-4 7 0,3 1 0,-3 7 0,4 4 0,0 5 0,3-2 0,1 5 0,0-4 0,4-1 0,3 5 0,3-5 0,1-3 0,1 1 0,3-4 0,4-1 0,7-4 0,-1-4 0,5 1 0,-1-6 0,1 2 0,2-4 0,-2-4 0,7 1 0,0-5 0,-3 0 0,-4-3 0,0-1 0,4 6 0,0 1 0</inkml:trace>
  <inkml:trace contextRef="#ctx0" brushRef="#br0" timeOffset="20">20301 6773 8268,'0'-7'0,"0"2"0,0 0 0,0 4 0,2-4 0,2 5 0,1 1 0,2 3 0,3 2 0,-2 6 0,2 0 0,2 4 0,0 1 0,3 6 0,-2 4 0,2 0 0,2 3 0,-2-3 0,0-1 0,-3-3 0,3-5 0,0-3 0,6-2 0,-4-2 0,6 1 0</inkml:trace>
  <inkml:trace contextRef="#ctx0" brushRef="#br0" timeOffset="21">20633 6716 8135,'-12'0'0,"1"-2"0,-1-1 0,1 1 0,0 2 0,-1 8 0,1 7 0,-1 4 0,-3 8 0,0 3 0,-4 7 0,4 1 0,-1 4 0,5-4 0,1 4 0,2-4-151,-2 0 0,9-4 0,-4 1 0</inkml:trace>
  <inkml:trace contextRef="#ctx0" brushRef="#br0" timeOffset="22">20678 7127 8100,'0'11'0,"0"-2"0,0 3 0,0 2 0,0 8 0,0 1 0,0 0 0,0-3 0,0 3 0,-5-1 0,-2 8 0,-4 1 0,0 3 0</inkml:trace>
  <inkml:trace contextRef="#ctx0" brushRef="#br0" timeOffset="23">20975 6727 8127,'0'12'0,"0"-1"0,2 0 0,1 1 0,2 4 0,3 3 0,2-2 0,-2-2 0,2 2 0,1-2 0,1 0 0,-1-4 0,-1 1 0,-2-1 0,2-3 0,-2-1 0,7-4 0,-2 2 0,3-5 0</inkml:trace>
  <inkml:trace contextRef="#ctx0" brushRef="#br0" timeOffset="24">21227 6796 8061,'0'11'0,"0"0"0,-6 7 0,-1 5 0,-3 6 0,-2 9 0,0-1 0,-4 5 0,2-1 0,-5 0 0,0 8-313,-4-4 0,1 5 313,-1-1 0,4-3 0,0 0 0,5-3 76,-1-9 0,2 2-76,1-10 0,1-4 0,0-7 0,3-2 0,0-2 0,1 1 0,-5-1 0,1 1 0</inkml:trace>
  <inkml:trace contextRef="#ctx0" brushRef="#br0" timeOffset="25">21432 6282 8069,'-1'-10'16,"-3"2"-10,3-2-6,-4 8 1,6-1-1,3 6 1,1 8-1,2 4 0,5 6 0,-1 2 0,2 10 0,6 9 0,-1 5 0,1 6 0,1 6-177,-12-25 0,-1 0 0,1 1 0,0 0 177,-2 1 0,-1 0 0,-1 1 0,-2 0 0,1 1 0,-2 0 0,0-3 0,-2 0 0,0-2 0,-2-1 0,-4 25 0,-9 4 0,4-11 0,-10 10 0,3-10 0,-2-2 0,-2-1 0</inkml:trace>
  <inkml:trace contextRef="#ctx0" brushRef="#br0" timeOffset="26">13570 9259 8155,'12'0'0,"0"-3"0,4-1 0,-4-1 0,4 1 0,0 3 0,-1-3 0,9 2 0,-1 2 0,3 0 0,-4 0 0,5 0 0,0 0 0,5 0 0,-2 0 0,3-3 0,1-1 0,0-1 0,1 1 0,-1 1 0,0-4 0,-3 3 0,-1-4 0,-1 5 0,2-5 0,1 0 0,-6-3 0,1 3 0,-4 1 0,-2 3 0,-2-4 0,2 6 0,-6-2 0,0-1 0,-4 1 0,1 0 0,-2 6 0,-2 1 0,-3 4 0,-10 9 0,-2 2 0</inkml:trace>
  <inkml:trace contextRef="#ctx0" brushRef="#br0" timeOffset="27">13650 9328 8196,'0'-17'0,"0"5"0,0-5 0,0 11 0,0-4 0,0 8 0,0-3 0,0 7 0,0 1 0,5 4 0,3 4 0,-2 1 0,2-1 0,3 4 0,5 0 0,4 4 0,-1-3 0,2 4 0,2-1 0,5-1 0,3 1 0,3-1 0,4 1 0,-5 1-1,5-5 0,-6 4-7,2-4 1,-1-1-1,-6-6 1,-1 2 1,-3-2 0,-5 1 1,-3-2 1,0 3 1,-3-2 0,1-2 1,-10 2 0,5-4-2,-4 3 1,0-4 2,-4 7 0,0-4-1,0 6 2,-5-6 0,-7 4 0,-6 1 0,-5 4 0,-4 4 0,-4-4 0,2 5-2,-2-1 1,1 3-1,-4 1 1,-1 0-1,1-1 1,4 1-1,-1 0-459,6 0 460,-3-5 1,9 3-1,0-2 1,5 2-1,-1-2 1,2-3 0,2-4 0,0-1 0,4 0 0,-3 1 0,8-1 0,-4-1 230,2-2 0,3-2-230,-3-2 0,8-3 0,2 8 0,6-5 0,4 0 0,3-4 0,3 0-3,1 0 0,5 0-3,2 0 1,3 0-2,1 0 0,1 0-1,-1 0 0,4 0 1,0 0 1,0 0 1,-4 0 1,2-4 0,2 0 0,-4-3 0,1 3 1,-3-4-1,-5 5 1,0-5-1,-4 4 0,-2-3-3,-2 3 0,3 0 2,-9 4 1,3-5 4,-10 4 0,-1-5 0</inkml:trace>
  <inkml:trace contextRef="#ctx0" brushRef="#br0" timeOffset="28">14987 9933 8024,'0'-7'0,"0"-1"0,0-1 0,0-1 0,1 0 0,3 2 0,-3-2 0,4 4 0,-5-2 0,0 0 0,0 6 0,0-3 0,0 0 0,0 3 0,-5-3 0,-1 10 0,-6 3 0,2-2 0,2 2 0,-3 1 0,-1 6 0,1-1 0,-4 5 0,3 0 0,5 4 0,-3 1 0,2 3 0,2-2 0,-2 6 0,6-5 0,-2 5 0,2-5 0,2 5 0,0-2 0,0 1 0,6 0 0,1-4 0,0-2 0,0 3 0,2-3 0,6-1 0,-2-4 0,2 0 0,2-5 0,-2 1 0,1-2 0,0-2 0,-4-3 0,4 0 0,-4-5 0,0 5 0,-1-5 0,0 0 0,-3-1 0,0-2 0,-6 0 0,8 0 0,-8 0 0,3 0 0</inkml:trace>
  <inkml:trace contextRef="#ctx0" brushRef="#br0" timeOffset="29">15135 10162 8146,'6'-8'0,"-2"0"0,-3 1 0,-1-5 0,0 6 0,0-4 0,0 9 0,4-3 0,0 8 0,5 2 0,-1 5 0,2 6 0,1 2 0,2-1 0,2 1 0,-2 0 0,2 4 0,-1-4 0,1 0 0,-2-5 0,2 1 0,-2-3 0,-2 0 0,-1-5 0,-2 1 0,2-4-2,-2 4 0,-2-6-9,2 2 6,-6-3 0,5-1-3,-4 0 8,-1 0 0,3 5 0,-5 2 0</inkml:trace>
  <inkml:trace contextRef="#ctx0" brushRef="#br0" timeOffset="30">15375 10093 8057,'0'-8'0,"0"1"0,0-1 0,0-3 0,0-1 0,0 6 0,-5 1 0,-2 6 0,-4 3 0,0 6 0,-1 5 0,-4 10 0,-3-3 0,-2 8 0,2-4 0,-1 5 0,5-5 0,0 5 0,3-5 0,6 1 0,2-4 0,-1-2 0,1-2 0,-5 3 0,3-4 0</inkml:trace>
  <inkml:trace contextRef="#ctx0" brushRef="#br0" timeOffset="31">15512 10390 7915,'0'-6'0,"0"1"0,0 6 0,0 3 0,1 2 0,3 5 0,-3-3 0,3 0 0,-3-1 0,-1 5 0,0 3 0,0 0 0,0-3 0,0-5 0,0 1 0,0 3 0,0 1 0,0-1 0,0 0 0,0 1 0,0-1 0</inkml:trace>
  <inkml:trace contextRef="#ctx0" brushRef="#br0" timeOffset="32">15695 10162 8139,'-8'-4'0,"0"0"0,6-5 0,-3 7 0,5-6 0,0 5 0,0-2 0,1 5 0,3 0 0,-2 4 0,6 0 0,0 9 0,3-2 0,0 4 0,1 0 0,1 2 0,2 2 0,-3-2-1,4-6 0,-4 0-6,0 1 1,-1-5 0,1 1 0,-5-5 1,1 0 0,-4-1 1,3-2 0,-3 0-2,4 0 6,-1 0 0,5-5 0,-1-2 0</inkml:trace>
  <inkml:trace contextRef="#ctx0" brushRef="#br0" timeOffset="33">15934 10242 8064,'0'-12'0,"0"4"0,0 1 0,0-1 0,0-3 0,0 3 0,0 1 0,0 4 0,0-2 0,0 15 0,-3-1 0,-1 10 0,-4 1 0,4 7 0,-4 1 0,0 2 0,2 7 0,-2-3 0,2 5 0,-2-1 0,-1-3 0,5 3 0,1-4 0,3-3 0,0 1-1,0-6 0,0 1-3,0-4 1,0-4-1,0 0 1,0-5 0,0 1 0,0-6-3,0-1 1,0-6 5,0 3 0,0-5 0,0 0 0</inkml:trace>
  <inkml:trace contextRef="#ctx0" brushRef="#br0" timeOffset="34">16014 9899 8028,'0'-6'0,"0"-5"0,5 10 0,2-4 0,4 5 0,1 0 0,-1 0 0,1 5 0,-1 3 0,4 3 0,0 4 0,4-1 0,-3 5 0,3 0 0,-4 4 0,4 0 0,-4 0 0,0 4 0,-3-1 0,-2 2 0,-2-1 0,0-2 0,-4 6 0,1-5 0,-1 5 0,-3-6 0,3 2 0,-3-1 0,-1-3 0,-3 3 0,-1-7 0,-5-2 0,1 2 0,2-6 0,-2-1 0,6-1 0,-8-5 0,3 6 0</inkml:trace>
  <inkml:trace contextRef="#ctx0" brushRef="#br0" timeOffset="35">16540 10002 8024,'1'-7'0,"3"4"0,-3 1 0,9 2 0,-8 0 0,3 5 0,-5 2 0,0 4 0,0 1 0,0-1 0,0 0 0,0 1 0,-5-1 0,3 1 0,-3-1 0</inkml:trace>
  <inkml:trace contextRef="#ctx0" brushRef="#br0" timeOffset="36">16551 10356 8024,'0'11'0,"0"1"0,0-5 0,0 1 0,0-6 0,0 3 0,0-5 0,0 5 0,0-3 0,0 3 0</inkml:trace>
  <inkml:trace contextRef="#ctx0" brushRef="#br0" timeOffset="37">17156 10162 8085,'0'-12'0,"0"1"0,0-1 0,0 1 0,0-1 0,0 1 0,0 0 0,0-1 0,0 1 0,0-1 0,-5 1 0,-2 0 0,-7 0 0,-1 4 0,-2-2 0,2 5 0,2 0 0,-2 4 0,-2 0 0,2 0 0,0 0 0,4 0 0,-1 5 0,1 3 0,1-2 0,2 2 0,-1 1 0,5 6 0,0-2 0,4 2 0,0 1 0,0 0 0,6-1 0,1-4 0,7 5 0,1-1 0,4-5 0,-3-6 0,3 1 0,-4-1 0,4-1 0,-4-3 0,0 0 0,-3 0 0,-1 0 0,-4-5 0,3 4 0,-9-4 0,4 6 0,-5 3 0,5 2 0,3 6 0,-2 6 0,2 4 0,-1 3 0,5 5 0,-1 0 0,1 5 0,-1 3 0,0 0 0,-3 5 0,0-1 0,-2 1 0,2-1 0,0-3-1,-4-4 0,4-2-5,-4-3 0,0-2 0,-4-5 0,0-2 1,0-2 0,0-2 0,0-6 1,-2-3 0,-2-1 1,-2-4 0,-5 1 1,-1-3 1,1-1 0,-2-9 1,-2-2 0,1-4 0,-5-1 0,5-1 0,-1-6 0,2-4 0,2 0 0,4-9 0,-3 0 0,4-10 0</inkml:trace>
  <inkml:trace contextRef="#ctx0" brushRef="#br0" timeOffset="38">17522 9876 8026,'8'-11'0,"-1"-1"0,-4 1 0,1-1 0,-3 1 0,-1 0 0,0 3 0,0 0 0,0 6 0,0-3 0,0 5 0,-5 5 0,-3 2 0,2 9 0,-2 3 0,1 7 0,-5 5 0,1 2 0,-1 1 0,1 0 0,-1 1 0,1 0 0,0 3 0,-1-2 0,1 2 0,4-3 0,4 0 0,1-5 0,2 0 0,2-4 0,1 0 0,4-1 0,4-3 0,1-4 0,-1-3 0,0-2 0,1-1 0,3-5 0,0 1 0,2-6 0,-2 2 0,-2 2 0,3 1 0</inkml:trace>
  <inkml:trace contextRef="#ctx0" brushRef="#br0" timeOffset="39">17636 10162 8017,'0'-12'0,"1"6"0,3 2 0,-2-2 0,8 6 0,-3 0 0,0 1 0,0 7 0,2 0 0,6 8 0,-2-2 0,2 5 0,2-2 0,-2 2 0,1 2 0,0-6 0,-4 4 0,4-4 0,-4 0 0,0-3 0,-1-1 0,-4-4 0,3 3 0,-4-4 0</inkml:trace>
  <inkml:trace contextRef="#ctx0" brushRef="#br0" timeOffset="40">17853 10127 7954,'-5'-6'0,"4"-4"0,-9 9 0,8-5 0,-8 12 0,3 1 0,-4 8 0,0 4 0,0 3 0,-1 1 0,2 5 0,2 2 0,0 3 0,4 1 0,-5 1 0,3-1 0</inkml:trace>
  <inkml:trace contextRef="#ctx0" brushRef="#br0" timeOffset="41">17922 10424 7849,'7'0'0,"1"0"0,-4 0 0,3 0 0,-4 2 1,1 1 0,1 5 1,-1 7 0,-1-1-2,-3 5 1,0 0-1,0 4 0,0 0 0,0 0 0,-1 0 0,-3-1 0,2-3 0,-6 0 0,1-5 0,-5 3 0</inkml:trace>
  <inkml:trace contextRef="#ctx0" brushRef="#br0" timeOffset="42">18150 10139 8002,'0'-12'0,"0"5"0,0-1 0,0 6 0,0-4 0,4 8 0,0 2 0,1-2 0,-1 6 0,-2-1 0,6 5 0,-2 3 0,2 0 0,2 0 0,-3-3 0,4-2 0,0-2 0,-3 0 0,-1-4 0,1 0 0,3-4 0,-3 0 0,0 0 0,-2-1 0,1-3 0,2 1 0,-5-4 0,4-1 0,-4-3 0,3 3 0,-3 1 0,0 3 0,-4-4 0,0 6 0,0-9 0,0 10 0,0-4 0,-1 14 0,-3 2 0,-3 12 0,-4 0 0,-4 11 0,0 1 0,-2 7 0,2-1 0,1 4 0,-5 1 0,5-1 0,-1 1 0,-2-2-110,2-2 0,-2 1 110,2-5 0,6-5 0,-2-6 0,6-3 0,-3-1 0,6-5 0,0-3 0,6-7 0,0-3 0</inkml:trace>
  <inkml:trace contextRef="#ctx0" brushRef="#br0" timeOffset="43">18436 9819 7993,'0'-6'0,"0"1"0,3 6 0,1 3 0,4 3 0,-4 8 0,5 3 0,-2 5 0,3 6 0,2 5 0,0 3 0,4 9 0,-4-3 0,4 8 0,-9-5 0,2-1 0,-5 1 0,0-4 0,-4 0 0,3-9 0,1 1 0,0-4 0,-4 1 0,0-3 0,0-5 0,-10 5 0,-3 1 0</inkml:trace>
  <inkml:trace contextRef="#ctx0" brushRef="#br0" timeOffset="44">18995 10219 7992,'-7'0'0,"-1"0"0,5-5 0,-2 3 0,5-3 0,0 5 0,5 0 0,3 0 0,7 0 0,4 0 0,3 0 0,1 0 0,3-4 0,1 1 0,4-2 0,-5 1 0,0 1 0,-7-4 0,1 4 0,-5-1 0,0-2 0,-3 0 0</inkml:trace>
  <inkml:trace contextRef="#ctx0" brushRef="#br0" timeOffset="45">19007 10356 7992,'11'0'0,"4"-2"0,1-1 0,3 1 0,-4-1 0,5 1 0,-1 2 0,-1 0 0,1 0 0,0-4 0,4 1 0,0-5 0,0 4 0,-1-5 0,1 3 0</inkml:trace>
  <inkml:trace contextRef="#ctx0" brushRef="#br0" timeOffset="46">19429 10139 8048,'12'-4'0,"-1"0"0,-3-3 0,-1 3 0,1-1 0,3 1 0,2 3 0,2-3 0,2-1 0,2 1 0,2 0 0,-2 4 0,3 0 0,1 0 0,-4 0 0,0 0 0,-5 0 0,1 0 0,-2 0 0,-2 0 0,1 0 0,-1 0 0,-5 0 0,-1 1 0,-5 3 0,0 2 0,0 6 0,-2-1 0,-6 1 0,-1 4 0,-10 3 0,2 3 0,-2 1 0,-2 1 0,6 2 0,-4-3 0,4 0 0,3-1 0,5-7 0,4 0 0,-1-3 0,3-1 0,1 0 0,0-4 0,3 2 0,4-6 0,2 1 0,10-4 0,4 0 0,4 0 0,4-1 0,0-3 0,-2 2 0,2-6 0,-7 2 0,-2-2 0,-4 3 0,-6 5 0,-1 0 0,-5 5 0,-1 1 0</inkml:trace>
  <inkml:trace contextRef="#ctx0" brushRef="#br0" timeOffset="47">20697 9305 8059,'-5'-6'0,"4"-4"0,-6 4 0,3-1 0,3 2 5,-4 5 20,5 0-23,-5 10 1,4-1-3,-3 10 0,3 5 0,1 6 0,0 3 0,0 2 0,0 3 0,0 0 0,0 5 0,0-1 0,1-2 0,3 2 0,-2-4 0,6 4 0,-2-5 0,2 1 0,2-6 0,-2-2 0,-3-4 0,-1 0 0,-2-3 0,2-4 0,-3-1 0,3-3 0,-4-2 0,-4 2 0,-3-6 0,-9-1 0,-1-1 0,-11 5 0,-2-1 0</inkml:trace>
  <inkml:trace contextRef="#ctx0" brushRef="#br0" timeOffset="48">20400 9842 8094,'11'-5'0,"1"3"0,-1-1 0,1-2 0,-1 1 0,2-1 0,2 1 0,3 3 0,5-3 0,1 3 0,2 1 0,0 0 0,4 0 0,-3 0 0,3 0 0,-3 0 0,3 0 0,1 5 0,3 1 0</inkml:trace>
  <inkml:trace contextRef="#ctx0" brushRef="#br0" timeOffset="49">20994 9910 8086,'6'0'0,"-1"-1"0,-5-3 0,2 3 0,1-3 0,0 3 0,5 1 0,-6 1 0,2 3 0,2 2 0,2 6 0,2 4 0,1 3 0,1 3 0,-1 1 0,1 3 0,-1 1 0,1 1 0,-1-1 0,4-7 0,0 3 0,1-8 0,-5 0 0,0-2 0,1-2 0,-1 1 0,1-6 0,-5 3 0,1-5 0,-6 0 0,4-4 0,-6 0 0</inkml:trace>
  <inkml:trace contextRef="#ctx0" brushRef="#br0" timeOffset="50">21291 9945 8086,'-4'-18'0,"0"3"0,-3 2 0,3 1 0,0 5 0,4-1 0,-5 6 0,2-3 0,-4 5 0,3 6 0,-4 5 0,-4 7 0,-7 9 0,0 3 0,-4 8 0,2-2 0,-5 2 0,2 1 0,1-1 0,5 0 0,3-3 0,3-6 0,5-2 0,2-5 0,5-3 0,0-2 0,0-6 0,0-4 0,5 3 0,1-4 0</inkml:trace>
  <inkml:trace contextRef="#ctx0" brushRef="#br0" timeOffset="51">21394 9899 8022,'0'-12'0,"0"1"0,0 5 0,5 1 0,-3 6 0,6 3 0,-6 2 0,2 5 0,3 1 0,0-1 0,3 5 0,2-1 0,-1 0 0,1-4 0,-1 0 0,0-4 0,1 2 0,-1-5 0,-3 0 0,-1-4 0,1 0 0,2-2 0,-2-1 0,2 0 0,-2-5 0,-3 1 0,5-5 0,-3 1 0,0 1 0,0 2 0,-4-2 0,1 2 0,-2 0 0,2 0 0,-3 3 0,4 0 0,-5 5 0,0 0 0,-5 6 0,-2 9 0,-5 3 0,-3 5 0,1 4 0,-5-1 0,1 5 0,-1-5 0,-1 9 0,5-5 0,0 4 0,3-7 0,2 0 0,2-4 0,3-1 0,5 1 0,0-5 0,0-2 0</inkml:trace>
  <inkml:trace contextRef="#ctx0" brushRef="#br0" timeOffset="52">22364 9179 8115,'-5'-6'30,"3"-3"-23,-6 5 0,4-3-2,-3 3-5,4 0 0,-7 4 0,4 0 0,-6 0 0,0 5 0,-4 3 0,2 3 0,-5 4 0,0 3 0,-3 5 0,-1 1 0,0 3 0,4 3 0,0 8 0,5-2 0,-1 2 0,2 3 0,1 0 0,6 0 0,2 1 0,3 0 0,1 3 0,0-3 0,0 0 0,5-6 0,3-2 0,3-1 0,4-6 0,-1 1 0,5-2 0,0-5 0,4 1 0,0-3 0,0 0 0,0 2 0,0-6 0,-6 0 0,-1-3 0,0-1 0,-1 0 0,1-4 0,-5 3 0,0-4 0</inkml:trace>
  <inkml:trace contextRef="#ctx0" brushRef="#br0" timeOffset="53">22376 9750 8094,'0'-11'0,"0"3"0,0 1 0,0 3 0,0-4 0,1 6 0,3-2 0,-2 3 0,6 1 0,-2 1 0,2 3 0,6 3 0,-3 9 0,7-2 0,-3 5 0,6 0 0,-2 4 0,-2-1 0,3 1 0,-3 0 0,2 0 0,2-4 0,-6 0 0,0-5 0,-4 1 0,1-7 0,4 2 0,2-4 0</inkml:trace>
  <inkml:trace contextRef="#ctx0" brushRef="#br0" timeOffset="54">22741 9728 8088,'-6'-18'0,"-3"1"0,5 6 0,-3 3 0,3 1 0,-1 4 0,1-1 0,-2 3 0,-6 1 0,1 3 0,-1 4 0,-4 6 0,-3 10 0,-7 5 0,0 2 0,3 3 0,4 1-91,5 1 1,-8-1 0,5 0 0</inkml:trace>
  <inkml:trace contextRef="#ctx0" brushRef="#br0" timeOffset="55">22764 10013 8102,'10'5'0,"-2"3"0,-3 2 0,-5 1 0,0 6 0,0 2 0,-1 2 0,-3 2 0,-1 0 0,-3 0 0,-2-5 0,2-3 0,2 1 0,-2 0 0,6-1 0,-8-4 0,3 1 0</inkml:trace>
  <inkml:trace contextRef="#ctx0" brushRef="#br0" timeOffset="56">23038 9808 7944,'0'-12'9,"-1"1"-3,-3-1 1,3 1 1,-3-1-4,3 6-2,6 1-1,-4 5 0,5 0 0,-2 0 0,-1 5-1,4 3 0,1 3 0,3 4 0,1-1 0,-1 5 0,1-1 0,-1 1 0,2-2 0,2-6 0,-2-1 0,2-2 0,-2 1 0,-2-5 0,2-1 0,2-3 0,-2-5 0,2-2 0,-6 0 0,-2 0 0,0-1 0,0-3 0,4-1 0,-4 1 0,-2-1 0,-1 1 0,1 3 0,-1 1 0,0-1 0,-4-3 0,1 3 0,3 0 0,-3 6 0,4-3 0,-5 5 0,-5 5 0,-3 3 0,-3 8 0,-4 7 0,-2 5 0,-2 6 0,-2 9 0,2 3 0,-2 2 0,2-2 0,2-4 0,1 0 0,4-1 0,-4 5 0,0-5 0,1-3 0,-1-4 0,5-4 0,0-2 0,-1-5 0,6-5 0,-9 4 0,2-5 0</inkml:trace>
  <inkml:trace contextRef="#ctx0" brushRef="#br0" timeOffset="57">23575 9145 7982,'-1'-11'23,"-3"-1"-17,3 6-5,1 1 0,10 6 0,5 3 0,2 7-1,-2 8 0,4 12 0,7 3 0,2 12 0,3-1 0,-14-15 0,-1 1-161,0 0 0,-2-1 1,-2 3-1,-1-1 161,8 29 0,-6 1 0,-9-30 0,-1 1 0,0 0 0,0 0 0,-3 28 0,-7-4 0,-4-4 0,-12-3 0,-11 3 0,-2-5 0,16-23 0,-2 0 0,-21 22 0,-1-2 0</inkml:trace>
  <inkml:trace contextRef="#ctx0" brushRef="#br0" timeOffset="58">11049 12080 8090,'0'-8'0,"0"0"0,0 6 0,0-5 0,0 4 0,2 1 0,1-1 0,-1 1 0,3 2 0,-5 0 0,0 5 0,0 7 0,0 7 0,4 2 0,-1 2 0,2 1 0,-1 3 0,-1 2 0,4 5 0,-4 1 0,1-1 0,-3 1 0,-1 4 0,4-4 0,0 3 0,-1-6 0,-3-2 0,2 0 0,2 0 0,-2-3 0,6-8 0,-5 1 0,5-5 0,-4 0 0,4-3 0,-5-1 0,5 1 0,-6-5 0,2 1 0,-2-4 0,-2 3 0,0-4 0,0 2 0,0 0 0,0 1 0</inkml:trace>
  <inkml:trace contextRef="#ctx0" brushRef="#br0" timeOffset="59">10924 12194 8224,'6'-12'0,"-1"-3"0,-5 0 0,1 0 0,3 3 0,-3 1 0,3-1 0,1 5 0,-1-1 0,5 1 0,-1-5 0,2 2 0,1 2 0,2-2 0,2 3 0,-1 0 0,5 0 0,-4 0 0,4 0 0,-3 0 0,3 4 0,0 1 0,4-2 0,-1 3 0,1 1 0,-4 0 0,0 0 0,-3 0 0,3 0 0,-5 1 0,1 3 0,-4 3 0,-3 4 0,1 2 0,-6 2 0,1 3 0,-4 5 0,-5 3 0,-2 1 0,-9 5 0,-3-2 0,-4 2 0,-3-2 0,-2 2 0,-3-5 0,4-5 0,4-3 0,1-5 0,3 2 0,3-9 0,4-3 0,6-3 0,1-1 0,10-5 0,1-1 0</inkml:trace>
  <inkml:trace contextRef="#ctx0" brushRef="#br0" timeOffset="60">11655 11931 8046,'0'-11'0,"0"-1"0,0 1 0,5 4 0,-4-3 0,4 9 0,-5-4 0,0 5 0,-5 0 0,4 0 0,-9 5 0,2 3 0,2 6 0,-2 1 0,0 6 0,-3 2 0,-4 1 0,-1 7 0,1 1 0,4 6 0,-1-2 0,1 6 0,3-1 0,1 1 0,4 2 0,-1-2 0,8-1 0,4 1 0,2-6 0,1 2 0,1-6 0,-1-1 0,4-6 0,1 2 0,-1-7 0,-4-1 0,1-5 0,-1 1 0,1-2 0,-1-2 0,0-1 0,1-2 0,-1 1 0,1-5 0,-1 0 0,1-4 0,-5 3 0,1 1 0,-4 0 0,3-4 0,-4 0 0,2 0 0,-5 0 0</inkml:trace>
  <inkml:trace contextRef="#ctx0" brushRef="#br0" timeOffset="61">11906 12125 8250,'0'-18'-6,"0"2"1,0 5 1,-5-1 0,4 1 1,-6 1-2,3 2 1,3 3 2,-4 5 1,5 5-1,0 3 0,3 3-1,4 4 0,2 3 0,10 5 0,0 5-1,4 2 1,4 2-1,-1-2 0,5 3-3,-5-2 1,1-2-2,-4 1 0,0-8-1,0 1 0,-4-3 0,0 3 0,-5-5 0,1-3 0,-2-4 1,-2-3 0,-3 1 2,-1-5 0,-3 3 1,4-3 0,-6 1-3,2-1 8,-3-3 0,-1 9 0,0-3 0</inkml:trace>
  <inkml:trace contextRef="#ctx0" brushRef="#br0" timeOffset="62">12226 12148 8145,'-7'-15'0,"4"0"0,-3-1 0,3 5 0,-1 0 0,4-1 0,0 5 0,0-1 0,-5 5 0,2 0 0,-4 6 0,-1 5 0,-3 7 0,-2 8 0,-2 7 0,-3 10 0,-5 6 0,4-1-190,0 5 0,1-3 190,-1-2 0,3-4 0,4-3 0,1-8 0,-1-3 0,6-3 0,2-1 0,-1-5 0,1-3 0,1-7 0,3 2 0,0-4 0</inkml:trace>
  <inkml:trace contextRef="#ctx0" brushRef="#br0" timeOffset="63">12374 12194 8066,'13'-4'0,"2"0"0,-1 0 0,5 4 0,-5 0 0,1 0 0,-1 0 0,1 0 0,3 0 0,5 0 0,-4-3 0,0-1 0,-1-1 0,1 1 0,1 3 0,-5-3 0,1-1 0,-5 1 0,1 0 0,-1 4 0,-5 0 0,4-5 0,-3-1 0</inkml:trace>
  <inkml:trace contextRef="#ctx0" brushRef="#br0" timeOffset="64">12466 12331 8066,'-6'11'0,"0"1"0,0-1 0,1-5 0,14 3 0,2-5 0,4 0 0,0-4 0,7 0 0,5 0 0,4 0 0,0 0 0,-2-1 0,1-3 0,-4-1 0,1-3 0,-3 2 0,-2 2 0,-4 3 0,-1-4 0,-6 5 0</inkml:trace>
  <inkml:trace contextRef="#ctx0" brushRef="#br0" timeOffset="65">12968 12468 8053,'0'-12'0,"0"1"0,0 0 0,0-1 0,0 1 0,0-1 0,0 1 0,0-1 0,0 1 0,0 0 0,-1 3 0,-3 0 0,3 6 0,-6-7 0,4 5 4,1 0 0,-3 6-1,5 1 0,0 5-2,0 7 0,0 2-1,0 2 0,5 2 0,3-2 0,3 4 0,5 4 0,-3-3 0,7 3 0,-3-7 0,2-1 0,3-4 0,-3 4 0,3-5 0,0 1 0,-4-3 0,-3-4 0,-2 0 0,-2-4 0,1 4 0,-1-4 0,-4 5 0,-2-3 0</inkml:trace>
  <inkml:trace contextRef="#ctx0" brushRef="#br0" timeOffset="66">13162 12376 8116,'0'-15'0,"0"0"0,0 0 0,0 3 0,0 1 0,0 0 0,0-1 0,0 1 0,5-1 0,-3 6 0,3 1 0,-7 15 0,-1 5 0,-4 7 0,-4 4 0,-2 5 0,-2 7 0,1-1 0,-5 5 0,1-6 0,-1 3 0,-1-5 0,5-4 0,-1 2 0,5-5 0,-1-2 0,1-6 0,0 1 0,-1-4 0,1 4 0,-1-2 0</inkml:trace>
  <inkml:trace contextRef="#ctx0" brushRef="#br0" timeOffset="67">13413 11840 8192,'-10'-13'0,"3"-2"0,-3 2 0,3-3 0,1 9 0,1 2 0,5 5 0,0 7 0,0 4 0,6 5 0,6 7 0,0 5 0,7 3 0,0 2 0,4 1 0,0 4 0,0 0 0,3 1 0,1-1 0,0-2 0,-4 2 0,-4 1 0,0-1 0,-5 4 0,1-4 0,-2 6 0,-2-3 0,-5 0 0,-2 1 0,-3-4 0,-1 4 0,-8-5 0,-4 1 0,-7-3 0,1 0 0,-5-1 0</inkml:trace>
  <inkml:trace contextRef="#ctx0" brushRef="#br0" timeOffset="68">14042 12297 8084,'-11'-2'0,"4"-2"0,2 3 0,6-4 0,3 5 0,2 0 0,6 0 0,-1 0 0,6 0 0,2 0 0,-2 0 0,2 0 0,4-4 0,4 1 0,-4-5 0,-4 4 0,-2-5 0,3 2 0,-4 0 0,-5 0 0,1 0 0,-1 0 0,-4-3 0,-2 3 0,-5-4 0</inkml:trace>
  <inkml:trace contextRef="#ctx0" brushRef="#br0" timeOffset="69">14042 12411 8084,'-4'11'0,"0"1"0,0-6 0,5 3 0,3-5 0,6-1 0,6-3 0,3 4 0,-4 0 0,9 0 0,-1-4 0,2 0 0,-2 0 0,4-4 0,-1 0 0,6 0 0,-8-1 0,4-1 0</inkml:trace>
  <inkml:trace contextRef="#ctx0" brushRef="#br0" timeOffset="70">14990 12114 8079,'-7'-12'0,"3"1"0,3 0 0,1-1 0,0 1 0,0 3 0,0 0 0,0 6 0,0-8 0,1 7 0,3-4 0,3 4 0,4-1 0,5 2 0,3-2 0,8 3 0,4-3 0,5 3 0,2 1 0,4-4 0,-4 0 0,8 0 0,-4 4 0,4-1 0,-8-3 0,0 2 0,-4-6 0,-1 4 0,-3-3 0,2 4 0,-5-1 0,-6-1 0,-5 1 0,-5-1 0,-3 1 0,2 3 0,-9-4 0,-1 5 0,-6 0 0</inkml:trace>
  <inkml:trace contextRef="#ctx0" brushRef="#br0" timeOffset="71">14955 12102 8054,'-6'0'0,"1"-1"0,5-3 0,1 3 0,3-3 0,4 3 0,7 1 0,-1 1 0,5 3 0,1-1 0,7 4 0,-2-3 0,6 4 0,-1-2 0,4 2 0,-1 2 0,-2-3 0,0 7 0,-4 2 0,0-1 0,-4-4 0,-6 4 0,-1 1 0,-4 0 0,0-1 0,-6-1 0,-2 5 0,-3 0 0,-1 4 0,-9 1 0,-2 3 0,-12-2 0,0 6 0,-11-1 0,0 5 0,-8-1-137,0 0 0,2 0 137,2 1 0,0-1 0,4 0 0,-1-3 0,8-1 0,2-5 0,5 2 0,4-7 0,5-1 0,4-5 0,2 3 0,10-10 0,3 1 0,7-5 0,4 0 0,3-1 137,1-2 0,6-4-137,5 0 0,2-4 0,5 5 0,-3-5 0,4 4 0,-4-3 0,4 3 0,-4-5 0,4 1 0,-6 3 0,-2 1 0,-1-1 0,-6 2 0,-2-3 0,-6 3 0,-2 1 0,-6-1 0,0 1 0,1 2 0,-6 0 0,-1 0 0,-5 5 0,0 2 0</inkml:trace>
  <inkml:trace contextRef="#ctx0" brushRef="#br0" timeOffset="72">15960 12776 8003,'-7'-10'0,"-1"2"0,6-2 0,-9 9 0,10-4 0,-4 5 0,5 0 0,1 5 0,3 3 0,2 3 0,6 4 0,-1 2 0,1 2 0,0 2 0,4-2 0,-4 2 0,4-2 0,-4-1 0,0-3 0,-1-3 0,1 4 0,-1-4 0,0 0 0,1-1 0,-1-4 0,1 3 0,-1-4 0</inkml:trace>
  <inkml:trace contextRef="#ctx0" brushRef="#br0" timeOffset="73">16223 12799 8003,'6'-6'0,"-1"1"0,-5 5 0,0 1 0,0 3 0,0 6 0,0 5 0,-1 10 0,-3 2 0,-3 6 0,-9 5 0,1 3 0,-8 4 0,-1 2-192,-6 3 0,-3-3 192,2 2 0,0-2 0,0-1 0,3-5 0,5-3 0,2-4 0,2-4 0,2-2 0,6-5 0,3-5 0,1-3 0,4-2 0,-1-2 0,3-4 0,1 3 0,0-4 0</inkml:trace>
  <inkml:trace contextRef="#ctx0" brushRef="#br0" timeOffset="74">17239 12057 8145,'0'-19'0,"0"0"0,-1 3 0,-3-3 0,3 5 0,-9-2 0,2 4 0,-2 6 0,-1 2 0,-1 3 0,1 1 0,3 0 0,1 0 0,-1 6 0,-3 6 0,3 4 0,0 7 0,6 9 0,-2 2 0,3 9 0,1 3 0,0 1-126,0 6 0,0-1 126,0 2 0,1 0 0,3-4 0,2-2 0,6-6 0,-5-3 0,1-5 0,-2-1-1,2-2 0,-3-3-5,-5-5 0,4-1 6,0 1 0,-1-4 0,-3 0 0,0 0 0</inkml:trace>
  <inkml:trace contextRef="#ctx0" brushRef="#br0" timeOffset="75">16828 12525 8037,'18'-10'0,"-3"2"0,3-2 0,1 2 0,3 3 0,0 2 0,10 1 0,2 2 0,7 0 0,-3 0 0,4 0 0,-4 0 0,4 0 0,-4 0 0,0 2 0,-4 1 0,1-1 0,-1 13 0,0-2 0</inkml:trace>
  <inkml:trace contextRef="#ctx0" brushRef="#br0" timeOffset="76">17582 12502 7967,'-5'-6'0,"4"1"0,-3 5 0,8 0 0,2 1 0,5 3 0,1 2 0,-1 6 0,2 3 0,2 0 0,-2 5 0,2-1 0,3 3 0,1 1 0,3 0 0,0-1 0,-3 1 0,0 0 0,-5 0 0,2 0 0,-4-5 0,0-3 0,-5-3 0,1 0 0,-4-4 0,3-1 0,-4-4 0,2 2 0,-5-5 0,0 0 0</inkml:trace>
  <inkml:trace contextRef="#ctx0" brushRef="#br0" timeOffset="77">17822 12593 7967,'0'-11'0,"0"0"0,0-5 0,0 1 0,0 0 0,-5 4 0,4 4 0,-6 2 0,3 5 0,2 9 0,-6 2 0,-3 12 0,-4 0 0,-6 8 0,2-1 0,-2 3 0,-2 1 0,0 3 0,0-3 0,4 3 0,0-6 0,5-3 0,-2-1 0,4-4 0</inkml:trace>
  <inkml:trace contextRef="#ctx0" brushRef="#br0" timeOffset="78">17959 12479 8011,'0'-11'0,"0"-1"0,0 1 0,0 3 0,0 1 0,5 4 0,1-2 0,2 10 0,0 3 0,-5 2 0,5 1 0,-4 5 0,3-1 0,-3 4 0,4-4 0,-4 2 0,3-2 0,1-4 0,3 1 0,-3-2 0,0-6 0,-1-1 0,5-3 0,-1 0 0,0 0 0,1-5 0,-1-2 0,-3-3 0,-1-2 0,1 1 0,4-1 0,-1 1 0,0 0 0,1-1 0,-2 1 0,-2-1 0,0 5 0,-4-1 0,5 6 0,-8-4 0,3 12 0,-8 1 0,-3 8 0,-8 4 0,-2 8 0,-2 3 0,-6 7 0,2 1 0,-1 4 0,5-4 0,-2 0 0,6-3 0,1-1 0,7 0 0,1-5 0,6-2 0,0-4 0,0-4 0,6-3 0,5 1 0,7 1 0</inkml:trace>
  <inkml:trace contextRef="#ctx0" brushRef="#br0" timeOffset="79">18747 11931 8037,'0'-23'0,"0"4"0,0 0 0,0 5 0,0-1 0,0 6 0,0 1 0,0 1 0,0-5 0,0 6 0,0 1 0,-5 5 0,-3 0 0,2 3 0,-2 4 0,1 6 0,-5 10 0,1 6 0,-1 5 0,-3 5 0,0 7 0,-1 1-257,0 3 1,0 2 256,-3 5 0,2 0 0,6 0 0,1 0 0,2 0 0,3-1 0,5-3 0,5-3 0,3-8 0,7-4 0,4-8 0,3-2 0,0-5 0,5-5 0,0-3 0,-4-2 0,-4-2 0,0-5 0,3-1 0,1-5 0</inkml:trace>
  <inkml:trace contextRef="#ctx0" brushRef="#br0" timeOffset="80">18918 12399 7949,'-4'-11'0,"1"-1"0,0 2 0,7 3 0,2-2 0,6 5 0,-1 0 0,1 4 0,-2 1 0,-3 3 0,3-1 0,-2 4 0,1 5 0,-1 3 0,2 4 0,-3-4 0,4 6 0,0-2 0,-3 1 0,-1-1 0,1-2 0,3-1 0,1 2 0</inkml:trace>
  <inkml:trace contextRef="#ctx0" brushRef="#br0" timeOffset="81">19192 12331 7954,'-8'-8'0,"-4"1"0,-2 3 0,3-4 0,3 6 0,0-2 0,2 8 0,-1 3 0,-7 7 0,2 1 0,-7 11 0,0 0 0,-6 2 0,-2 3 0,2 2 0,6 1 0,2 7 0,6-7 0,-6 3 0,-1-3 0</inkml:trace>
  <inkml:trace contextRef="#ctx0" brushRef="#br0" timeOffset="82">19158 12593 7983,'8'0'0,"-1"0"0,-3 0 0,4 0 0,-2 9 0,2 3 0,-3 7 0,-5 0 0,-9 6 0,-2 2 0,-5 8 0,1 0 0,-1 1 0,-3-1-171,2-1 1,1 0 0,-2 1-1</inkml:trace>
  <inkml:trace contextRef="#ctx0" brushRef="#br0" timeOffset="83">19409 12411 7915,'0'-19'0,"0"0"0,2 5 0,1-2 0,4 8 0,4 0 0,-4 5 0,-2-2 0,-4 7 0,3 1 0,-3 5 0,3 7 0,-3 3 0,-1 5 0,1 0 0,3 0 0,-1-1 0,4 1 0,2-5 0,6-3 0,-2-3 0,2-5 0,2 2 0,-2-5 0,4 0 0,-4-4 0,1-1 0,-5-3 0,-1 1 0,-2-4 0,2-1 0,-9-3 0,3-1 0,-3 4 0,-1 1 0,0-1 0,0-3 0,0-1 0,0 1 0,0 3 0,0 1 0,0-1 0,0 2 0,0 1 0,0 6 0,0 3 0,-1 7 0,-3 8 0,-2 8 0,-6 3 0,0 5 0,-4 3 0,3 2 0,-7 6 0,3 0-108,-2-1 1,-3 1 107,3 0 0,1-2 0,-1-2 0,4 1 0,-4-5 0,4 0 0,-4-3 0,4-6 0,-5-3 0,4 2 0,-2-4 0,3-6 0,0-6 0</inkml:trace>
  <inkml:trace contextRef="#ctx0" brushRef="#br0" timeOffset="84">19958 11748 7874,'0'-11'46,"2"5"-36,6 2 1,10 5-6,12 7 1,-1 9-3,2 14 0,-2 7-2,1 4 0,2 12-312,-18-24 0,-1 1 0,-2 4 0,-1 1 311,-1 2 0,-3 0 0,-1 0 1,-3 1-1,-1 0 0,-2 2 0,-3-1 0,-2 1 0,-3 2 0,-1 1 0,-3 1 0,-2-1 0,-2-2 0,-1 0 0,1-2 0,-2 0 0,-3-2 0,-2 0 0,0-2 0,0-1 0,-4 2 0,0 0 0,1-3 0,1 0 0,0 0 0,1 1 0</inkml:trace>
  <inkml:trace contextRef="#ctx0" brushRef="#br0" timeOffset="85">11219 14043 8227,'0'-7'0,"0"-3"0,-1 8 0,-3-6 0,3 4 0,-3-3 0,-2 4 0,4-7 0,-3 7 0,5-4 0,-5 4 0,4-7 0,-4 9 0,0-4 0,4 5 0,-5 1 0,6 3 0,0 3 0,0 9 0,0 6 0,0 9 0,2-1 0,2 5 0,-2-4 0,6 7 0,-1 6 0,5-3 0,-1 6 0,1-5 0,-1 3 0,0 0 0,1-4-4,-1-3 1,1-4-7,-1-3 0,1 0 0,-1-4 1,-1 0 1,-2-4 1,1-4 0,-6 0 0,5-4 1,-4 4 0,0-5 1,-4 1 0,-5-2 0,-3-2 0,-2 2 5,-2 2 0,-9-2 0,-3 3 0</inkml:trace>
  <inkml:trace contextRef="#ctx0" brushRef="#br0" timeOffset="86">10877 14694 8013,'11'-7'0,"-3"-2"0,-1 6 0,5-5 0,3 4 0,10-3 0,2 3 0,7-1 0,8 1 0,1 1 0,10-4 0,-4 0 0,0 0 0,-2 0-221,-1 4 0,-6 1 1,0-3-1</inkml:trace>
  <inkml:trace contextRef="#ctx0" brushRef="#br0" timeOffset="87">11687 14568 7990,'5'-6'0,"3"2"0,-2 8 0,2 3 0,1 5 0,6 3 0,-2-1 0,2 5 0,3 0 0,1 4 0,2 3 0,2 1 0,1 0 0,3-4 0,-7-2 0,3-2 0,-2 1 0,1-4 0,-3-1 0,0-4 0,-5-1 0,2-2 0,-4 1 0,0-5 0,-2 5 0,-3-2 0,4 3 0,-5 2 0</inkml:trace>
  <inkml:trace contextRef="#ctx0" brushRef="#br0" timeOffset="88">12007 14659 7942,'0'-17'0,"0"0"0,0 6 0,0-2 0,0-2 0,1 2 0,3-2 0,-2 7 0,3 3 0,-5 5 0,-2 5 0,-1 3 0,-5 11 0,-7 4 0,1 7 0,-5 1 0,0 5 0,-4 2 0,1 4 0,3-4 0,-1-1 0,5-6 0,3-1 0,5-7 0,0 1 0,0-9 0,2 6 0,0-9 0,-2 5 0</inkml:trace>
  <inkml:trace contextRef="#ctx0" brushRef="#br0" timeOffset="89">12167 14602 8008,'1'-6'0,"3"2"0,-1 3 0,4 1 0,1 0 0,3 0 0,-3 1 0,0 3 0,-5 2 0,5 6 0,-5-1 0,0 0 0,2 1 0,-1-1 0,1 1 0,-1-1 0,-1-1 0,4-2 0,1 2 0,3-4 0</inkml:trace>
  <inkml:trace contextRef="#ctx0" brushRef="#br0" timeOffset="90">12441 14614 8011,'-7'-7'0,"-1"3"0,5-2 0,-2 5 0,5-4 0,-5 14 0,-2 2 0,-3 12 0,-2 0 0,-4 7 0,-3 1 0,-3 2 0,-1 1 0,0 0 0,0 0 0,4-3 0,0-1 0,9-4 0,-1 0 0,7-1 0,0-3 0,4-3 0,4 0 0,2-5 0,6 3 0</inkml:trace>
  <inkml:trace contextRef="#ctx0" brushRef="#br0" timeOffset="91">13035 13951 8162,'-11'0'0,"-1"0"0,1 2 0,-1 1 0,0 4 0,-4 4 0,1 6 0,-8 2 0,3 9 0,-7 6 0,2 3 0,-2 8 0,3 3-254,-2 10 0,13-28 0,2 2 254,-1 0 0,1 0 0,-6 31 0,6-2 0,4-4-183,7-4 1,2-2 182,2-6 0,3-4-61,8-3 0,7-2 61,5-2 0,4-5-3,0-2 0,2-3-9,1-1 0,-1-4-4,-3 0 16,3-5 0,-5 1 0,3-5 0,-5 2 0,-1 1 0</inkml:trace>
  <inkml:trace contextRef="#ctx0" brushRef="#br0" timeOffset="92">13241 14557 7927,'-5'-12'11,"2"2"-6,-5 2-2,6-2-3,-3 9 1,5-2-1,0 11 0,1 1 0,3 10 0,4-3 0,7 7 0,-1-2 0,5 5 0,0-2 0,4-1 0,-1 0 0,1 0 0,-1-4 0,-3 0 0,1-5 0,-5 1 0,1-2 0,-5-2 0,0 1 0,1-1 0</inkml:trace>
  <inkml:trace contextRef="#ctx0" brushRef="#br0" timeOffset="93">13446 14557 7944,'-5'-11'0,"-2"4"0,1-3 0,-4 3 0,9 1 0,-8 6 0,5 8 0,-5 7 0,2 4 0,-7 4 0,-1 3 0,-4 3 0,3 6 0,-4 3 0,1 0 0,3 0 0,0-4 0,1-3 0,4-1 0,-3-4 0,7 1 0</inkml:trace>
  <inkml:trace contextRef="#ctx0" brushRef="#br0" timeOffset="94">13549 14853 7850,'1'-6'0,"3"2"0,-1 3 0,4 1 0,-3 9 0,4 2 0,-6 5 0,2-1 0,-4 5 0,-4 3 0,-1 6 0,-2-6 0,-4 6 0,4-2 0,0-6 0,0-5 0,4 0 0,-1-1 0,-2 1 0,0-5 0</inkml:trace>
  <inkml:trace contextRef="#ctx0" brushRef="#br0" timeOffset="95">13903 14602 7915,'-13'-1'0,"-2"-3"0,6-2 0,-2-6 0,7 1 0,-1 5 0,5-5 0,0 10 0,0 6 0,1 4 0,3 10 0,-1-1 0,4 1 0,1 3 0,3-3 0,1-2 0,-1 2 0,4-5 0,1 2 0,0-5 0,-1-3 0,-2-2 0,2-2 0,-2-3 0,-2 3 0,1-3 0,-1-1 0,1-10 0,-1-3 0</inkml:trace>
  <inkml:trace contextRef="#ctx0" brushRef="#br0" timeOffset="96">14154 14591 7915,'-11'0'0,"-1"0"0,1 0 0,0 0 0,-1 0 0,5 5 0,-1 2 0,2 5 0,-2 3 0,-2 0 0,2 8 0,-2 3 0,-1 8 0,-1 0 0,1 0 0,-2 6 0,-2 2 0,2-2 0,-2 2 0,2 0 0,2 4 0,-1-2 0,1-2 0,0-3 0,-1-4 0,1-6 0,-1-3 0,6-2 0,-4-6 0,4-1 0</inkml:trace>
  <inkml:trace contextRef="#ctx0" brushRef="#br0" timeOffset="97">14371 13917 8059,'-5'-6'0,"-1"1"0,0 7 0,2 6 0,8 4 0,3 11 0,7 5 0,1 3 0,6 5 0,-2 2 0,2 11 0,2 0 0,2 10-157,-13-29 1,-1 0-1,2 3 1,-2 0 156,-2 0 0,-2-1 0,-1 4 0,-2 1 0,-2 0 0,0 2 0,-2 0 0,-2 0 0,-1 1 0,-1 0 0,-2 0 0,-2 0 0,-4 1 0,-3-2 0,-1-1 0,-2-1 0,-2 4 0,-1-1 0,-1-1 0,-1-2 0,0 0 0,0 0 0,0-1 0</inkml:trace>
  <inkml:trace contextRef="#ctx0" brushRef="#br0" timeOffset="98">15274 14671 7912,'1'-7'0,"3"4"0,8-2 0,11 1 0,5-1 1,6 1 1,1 3 2,-1-3 0,5-1-2,3 1 0,3-4-1,0 4 1,-3-4-2,0 0 0,-5 3 0,1 1 0,-8-1 0,-3 1 0,-8 0 0,-4 4 0,-2 0 0,-2 0 0,-4 0 0,-2 5 0,-5 2 0</inkml:trace>
  <inkml:trace contextRef="#ctx0" brushRef="#br0" timeOffset="99">15422 14819 7969,'17'5'0,"-4"-3"0,7 1 0,2 2 0,5-1 0,5 0 0,-2-4 0,3 0 0,1 0 0,2-1 0,2-3 0,-6 3 0,2-3 0,-3 3 0,-1 1 0,3 0 0,-4-5 0,5-2 0</inkml:trace>
  <inkml:trace contextRef="#ctx0" brushRef="#br0" timeOffset="100">17055 14088 7943,'-18'-5'0,"2"-1"0,5-6 0,4 1 0,3 0 0,-1 3 0,2 0 0,-1 6 0,4-5 0,0 4 0,5 1 0,-5 2 0,0 8 0,-3 3 0,-8 5 0,2 1 0,-6 6 0,-2 6 0,2 6 0,0 0 0,3 7 0,6 1 0,2 7 0,3-2-191,1 5 0,6-4 191,6 0 0,0-3 0,7-4 0,-1 1 0,1-5 0,3 0 0,-3-4 0,-1-5 0,1-2 0,-5-3 0,1-1 0,-6-2 0,-2-1 0,-4-4 0,1-5 0,-3 1 0,-1-1 0</inkml:trace>
  <inkml:trace contextRef="#ctx0" brushRef="#br0" timeOffset="101">16713 14808 7810,'-5'-18'0,"3"2"0,-2 4 0,3 1 0,1-1 1,3 2 4,4 3 0,2-4 0,10 4 1,2 0-1,5 0 0,7 3-1,5-4 1,9 5-1,-1-5 0,2 5-2,-2 0 0,-2-2-750,-2 1 748,-3 0 0,-4 4 0,-1 0 0</inkml:trace>
  <inkml:trace contextRef="#ctx0" brushRef="#br0" timeOffset="102">17364 14614 7918,'5'6'0,"1"4"0,5-2 0,5 2 0,-1 1 0,4 2 0,-4 2 0,4-1 0,-4 5 0,6 4 0,-2 4 0,1-1 0,-1-3 0,3 0 0,-3 0 0,-2 0 0,2 0 0,-5-6 0,2-1 0,-7-5 0,-2-3 0,-4 2 0,2-9 0,-5 4 0,0-5 0</inkml:trace>
  <inkml:trace contextRef="#ctx0" brushRef="#br0" timeOffset="103">17626 14671 7879,'0'-12'0,"0"1"0,0-1 0,0 1 0,0-5 0,2 3 0,1-2 0,4 7 0,-1 3 0,4 5 0,-10 5 0,0 3 0,-1 7 0,-7 4 0,-3 8 0,-4 3 0,-11 8 0,0 4 0,-1-1 0,0 0 0,1-4 0,3 1 0,-1-3 0,9-5 0,1-6 0,6-5 0,-7 0 0,2 4 0</inkml:trace>
  <inkml:trace contextRef="#ctx0" brushRef="#br0" timeOffset="104">18220 13894 7871,'0'-23'0,"0"6"1,0 1 8,0 4-4,0 0 1,-1 6 1,-3 2 0,-2 4-2,-6 4 1,-3 2-3,0 6 1,-5 4-3,1 3 1,-4 8-2,-4 3 0,3 8 0,-3 4 0,2 8-223,-2 3 1,7 0 222,-3 4 0,3-2-208,8-25 1,1 1 0,-7 27 207,3-1 0,7-2 0,5-6 0,3 3-107,3-10 0,9 4 107,7-8 0,6-4 0,2-3 0,1-7 0,-2-1 0,4-3 0,4-9 0,-1 2 0,-3-9 0,3 0 0,-1-4 0,5 0 0,-3 0 0,-1 0 0,-2 0 0</inkml:trace>
  <inkml:trace contextRef="#ctx0" brushRef="#br0" timeOffset="105">18323 14442 7885,'0'-11'0,"0"-1"0,-5 6 0,4 1 0,-4 6 0,5 3 0,0 4 0,0 7 0,5-1 0,2 5 0,12-4 0,4 4 0,-1 0 0,-3 4 0,1 0 0,7 0 0,-3-2 0,2-2 0,-1 3 0,-3-3 0,-4-2 0,-3-2 0,2-4 0,-2-3 0,0 2 0,-3-4 0,-1 1 0,1-2 0</inkml:trace>
  <inkml:trace contextRef="#ctx0" brushRef="#br0" timeOffset="106">18574 14442 7835,'-5'-17'0,"4"-4"0,-3 6 0,4 0 3,4 3 0,-2 2 4,6 3-6,0 2 1,-2 10-1,-2 2 1,-8 8-2,-4 4 0,1 9 0,-5 7 0,-3 4 0,-12 7 0,-2-1-292,-5 1 0,-4 0 292,0-1 0,1-4 0,7-3 0,2-6 0,5-2 0,0-9 0,0 5 0,0-8 0</inkml:trace>
  <inkml:trace contextRef="#ctx0" brushRef="#br0" timeOffset="107">18700 13940 7878,'0'-29'3,"5"2"3,3 8 0,-2 6-3,1 6 0,5 4-2,3-1 1,4 8-2,-4 4 1,2 4-1,-2 7 0,3 3 0,5 12 0,0 3 0,-1 9 0,1-1-284,0 1 0,0 9 284,0 2 0,-4-1 0,0-3 0,-10-1 0,-2 1 0,0-2-135,-4-5 1,1-1 134,-4 1 0,-1-2 0,-3-2 0,0-2 0,-7-6 0,2 0 0,-10-1 0,5-2 0,0-5 0,-4-2 0,-2-1 0</inkml:trace>
  <inkml:trace contextRef="#ctx0" brushRef="#br0" timeOffset="108">19522 14568 7828,'12'0'0,"-1"0"0,-1 1 0,-2 3 0,7-3 0,-2 4 0</inkml:trace>
  <inkml:trace contextRef="#ctx0" brushRef="#br0" timeOffset="109">20424 13928 7881,'0'-17'0,"0"1"0,-5 5 0,-2 3 0,0-2 0,0 3 0,3 2 0,-4 1 1,5 2 3,-5 2 1,0 2-1,-3 2 0,-1 6-2,1 5 1,0 10-3,-1 2 1,5 6-1,-1 5 0,5 4 0,0 7 0,1 2-159,2 2 0,2 3 159,1-2 0,0 1-275,5 2 1,-2 1 274,2-1 0,-3-4 0,-5 0 0,3-8 0,1 0 0,1-8 0,-1-3 0,-3-4 0,3-8 0,-3-4 0,-1-3 0,0-2 0,0 4 0,0 0 0</inkml:trace>
  <inkml:trace contextRef="#ctx0" brushRef="#br0" timeOffset="110">19865 14751 7865,'11'-4'0,"1"0"0,5-4 0,6 5 0,6-5 0,9 4 0,3-3 0,5 3 0,1-4 0,2 4 0,-6-3 0,3 3 0,-8-4 0,0 5 0,-2-11 0,-2 1 0</inkml:trace>
  <inkml:trace contextRef="#ctx0" brushRef="#br0" timeOffset="111">20516 14602 7846,'11'0'0,"4"0"0,1 0 0,3 4 0,-4 0 0,0 5 0,-3-2 0,3 3 0,0 2 0,0 4 0,-3 3 0,-1 2 0,0-2 0,1-1 0,-1-3 0,1-3 0,-1 5 0,1-6 0</inkml:trace>
  <inkml:trace contextRef="#ctx0" brushRef="#br0" timeOffset="112">20870 14625 7846,'-1'-8'0,"-3"1"0,2 4 0,-3-2 0,5 6 0,0 3 0,-5 8 0,-2 7 0,-5 4 0,-3 3 0,-3 5 0,-5 7 0,1-1 0,-1 4 0,-4-2 0,0 2 0,5-6 0,3 3 0,5-9 0,-2 5 0,4-7 0,0-1 0,1-6 0,-1-4 0</inkml:trace>
  <inkml:trace contextRef="#ctx0" brushRef="#br0" timeOffset="113">21429 13837 7921,'-11'-5'0,"0"4"0,-1-3 0,1 3 0,-1 1 0,5 6 0,-1 5 0,-1 7 0,-6 9 0,-3 6 0,-5 5 0,-1 9 0,-2-2 0,1 9-228,-1-1 1,3 3 227,4 1 0,4 3 0,7-3 0,3 0 0,5-11 0,4 2-82,0-6 1,10-3 81,1-1 0,5-6 0,3-2 0,0-4 0,0 0 0,3-5 0,1-2 0,5-5 0,-4 5 0,5-5 0,-2-3 0,1-1 0,-1-2 0</inkml:trace>
  <inkml:trace contextRef="#ctx0" brushRef="#br0" timeOffset="114">21487 14385 7825,'0'9'0,"0"3"0,10-4 0,5 8 0,-4 0 0,1-1 0,-3 4 0,2-3 0,4 3 0,1-4 0,0 4 0,-1-4 0,2-1 0,2-6 0,2 2 0,-3-4 0</inkml:trace>
  <inkml:trace contextRef="#ctx0" brushRef="#br0" timeOffset="115">21772 14499 7825,'-6'-11'0,"1"0"0,5 4 0,0 2 0,0 20 0,-2-3 0,-1 14 0,-4 1 0,-4 7 0,-2 6 0,-2 2 0,-3 3 0,-5 5 0,0-2-244,1 5 0,-1-4 244,0 0 0,1-2 0,3-1 0,-2-2 0,2-2 0,1-3 0,-1-4 0,4-6 0,-4-3 0,3-2 0,-3-1 0,3-4 0,1 0 0,4 0 0</inkml:trace>
  <inkml:trace contextRef="#ctx0" brushRef="#br0" timeOffset="116">21955 13803 8001,'6'11'0,"-1"7"0,-5 5 0,0 1 0,0 6 0,9 6 0,3 6 0,7 7 0,0 5 0,-3 1-281,-1 2 0,-2 1 281,-2-1 0,1 0 0,-1 0 0,-4 0 0,-4 0 0,-1-1 0,-2-3 0,-10 2-5,-6-6 5,-9 6 0,-2-1 0,11-24 0,-2 0 0,-1 0 0,-1 0 0,-2 0 0,1 1 0</inkml:trace>
  <inkml:trace contextRef="#ctx0" brushRef="#br1" timeOffset="117">16587 15504 7882,'-5'-11'0,"2"0"0,-4-1 0,4 1 0,-1-1 0,3 5 0,1-1 0,0 6 0,0-3 0,0 7 0,0 6 0,0 1 0,0 10 0,0 3 0,0 5 0,0 4 0,0-5 0,0 5 0,0-5 0,0 1 0,0-4 0,0-2 0,0-2 0,0-2 0,0-6 0,1-1 0,3-2 0,-3 2 0,5-3 0,-6 4 0</inkml:trace>
  <inkml:trace contextRef="#ctx0" brushRef="#br1" timeOffset="118">16541 15653 7882,'5'-8'0,"3"1"0,0 3 0,3-4 0,-1 6 0,9-2 0,-4-1 0,4 1 0,4 0 0,4 4 0,1 0 0,-1 0 0,-2 0 0,5 0 0,-8 0 0,1 0 0,-4 0 0,0 0 0,-3 0 0,-4 0 0,-6-5 0,-1-1 0,-5-6 0</inkml:trace>
  <inkml:trace contextRef="#ctx0" brushRef="#br1" timeOffset="119">16530 15436 7882,'0'-11'0,"0"3"0,0 0 0,9 1 0,2-5 0,9 5 0,3-1 0,4 6 0,3-2 0,7-1 0,-3 1 0,8-1 0,0 1 0,1 3 0,-1-3 0,1-1 0,-5 1-117,-5 0 1,0 4 0,-3 0 0</inkml:trace>
  <inkml:trace contextRef="#ctx0" brushRef="#br1" timeOffset="120">17135 15390 7882,'-5'7'0,"4"-2"0,-4-5 0,5 0 0,0 5 0,-2 0 0,-1 2 0,0 5 0,-4-1 0,0 2 0,0 6 0,-4 4 0,4 4 0,-2-1 0,1-3 0,-1 1 0,6 3 0,-1-3 0,4 3 0,1-3 0,3-2 0,2 0 0,6-3 0,2-2 0,5-6 0,0-5 0,7-2 0,0-3 0,0-1 0,4-5 0,4-2 0,-1-7 0,-3-1 0,2-6 0,-5 2 0,-5-2 0,-3-2 0,-6 4 0,-1 0 0,-2-4 0,-6-4 0,-3 4 0,-9 4 0,-4 0 0,-11-4 0,-6 6 0,-6 1 0,0 1 0,-7 4 0,6-2 0,2 9 0,0 1 0,3 3 0,5 0 0,3 0 0,5 5 0,7 2 0,-1 3 0,6 7 0,1 1 0</inkml:trace>
  <inkml:trace contextRef="#ctx0" brushRef="#br1" timeOffset="121">17569 15527 7907,'7'-11'0,"-2"-1"0,-5 1 0,1 1 0,3 2 0,-3-2 0,4 8 0,-5-6 0,0 5 0,0-2 0,0 21 0,0-6 0,0 13 0,0 2 0,0 5 0,0 2 0,0-1 0,1 0 0,3-4 0,-1 5 0,4-2 0,1-3 0,3-4 0,-1-2 0,-2-6 0,2 1 0,-3-5 0,-1-5 0,4 5 0,-4-5 0</inkml:trace>
  <inkml:trace contextRef="#ctx0" brushRef="#br1" timeOffset="122">17455 15573 7907,'4'-22'0,"0"3"0,6-2 0,1 2 0,6-3 0,5-1 0,3 6 0,1 1 0,2 5 0,3 3 0,4-1 0,-4 6 0,7-1 0,-8 4 0,1 1 0,-9 3 0,0 2 0,-3 6 0,0-1 0,-8 1 0,2-1 0,-9 0 0,-1 5 0,-7-1 0,-4 1 0,-7 0 0,-3 0 0,-5 3 0,-3 6 0,-1-2 0,-3-1 0,3-3 0,4-1 0,4 1 0,9 1 0,-2-5 0,4 6 0,1-9 0,3 3 0,4-2 0,4-1 0,6-5 0,6 1 0,4-2 0,-1 2 0,4-2 0,3-2 0,0-3 0,4 3 0,1-3 0,3-1 0,0 0 0,6 5 0,0 2 0</inkml:trace>
  <inkml:trace contextRef="#ctx0" brushRef="#br1" timeOffset="123">18631 15744 7800,'-10'-1'0,"3"-3"0,1-2 0,6-2 0,0 1 0,0 4 0,0-7 0,-5 4 0,4-6 0,-4 1 0,5-1 0,0 1 0,0 0 0,0-1 0,0 1 0,5-5 0,3 1 0,-3-5 0,-1 1 0,1-3 0,-2-1 0,5-3 0,-4-1 1,1-3 0,-1 3 1,-3-1 0,3 2 0,1 5-1,-1-2 0,3 4 0,-3 0 1,0 3-1,-4 4 0,0 5 2,0-1-2,0 6 0,0-2 0,0 8 0,5 7-1,3 8 0,-2 5 0,2 7 0,-1-2 0,5 5 0,3 4 0,0-4 0,4-1 0,-4-2 0,4-2 0,-3 2 0,3-4 0,-4-4 0,0-4 0,-3 0 0,-1-5 0,0 2 0,1-4 0,-1 0 0,1-1 0,-11 0 0,-2 1 0</inkml:trace>
  <inkml:trace contextRef="#ctx0" brushRef="#br1" timeOffset="124">18631 15630 7822,'-11'0'0,"6"0"0,5 0 0,6-1 0,9-3 0,3 3 0,5-3 0,-3 3 0,3 1 0,-3-2 0,7-1 0,1 0 0,-1-5 0,-1 6 0,-3-2 0,1-1 0,3 1 0,-3-10 0,4 2 0</inkml:trace>
  <inkml:trace contextRef="#ctx0" brushRef="#br1" timeOffset="125">19122 15402 7822,'-1'-8'0,"-3"0"0,2 2 0,-6-1 0,6-4 0,-3 10 0,3-4 0,-2 5 0,3 1 0,-3 3 0,3 6 0,1 5 0,-4 6 0,1-2 0,-1 6 0,4 2 0,0-1 0,0-3 0,0 4 0,0 0 0,1-2 0,3-6 0,2 1 0,6-4 0,0-1 0,3-4 0,-1-3 0,5-1 0,1-4 0,2 1 0,-3-3 0,0-1 0,0 0 0,4 0 0,-1-4 0,-3 0 0,1-3 0,-5 3 0,1-4 0,-5 5 0,1-6 0,-1 2 0,0-4 0</inkml:trace>
  <inkml:trace contextRef="#ctx0" brushRef="#br1" timeOffset="126">19397 15482 7822,'3'-12'0,"1"1"0,1-4 0,-1-1 0,1 1 0,3 4 0,-3 3 0,-5 0 0,5 6 0,-4-3 0,4 6 0,-5 3 0,0 6 0,0 5 0,-4 6 0,1-2 0,-1 2 0,4 2 0,-4 4 0,0-1 0,2 1 0,5-4 0,0-2 0,5-2 0,0-1 0,8-3 0,-2-6 0,5 3 0,0-5 0,4 1 0,-1-2 0,1-2 0,-1-3 0,-3 3 0,2-3 0,-2-1 0,3 0 0,6 0 0,1 0 0</inkml:trace>
  <inkml:trace contextRef="#ctx0" brushRef="#br1" timeOffset="127">20276 15539 7855,'6'-12'0,"4"2"0,-2 3 0,2 1 0,2 6 0,-1 0 0,0 0 0,-3 2 0,0 2 0,-1 2 0,5 5 0,-2 6 0,-3 2 0,4-1 0,-4 1 0,5 0 0,3 4 0,-2-4 0,2 0 0,1-5 0,0 1 0,3-6 0,-4-2 0,4-4 0,-4 1 0,5-3 0,-2-1 0</inkml:trace>
  <inkml:trace contextRef="#ctx0" brushRef="#br1" timeOffset="128">20619 15550 7855,'-12'-5'0,"1"-3"0,1 2 0,2-1 0,2 3 0,2-4 0,3 6 0,-6-4 0,3 6 0,-2 9 0,-5 3 0,-1 8 0,1 3 0,-4 1 0,-1 6 0,-3 1 0,4 3 0,0 0 0,3 1 0,1-6 0,-6 4 0,0-4 0</inkml:trace>
  <inkml:trace contextRef="#ctx0" brushRef="#br1" timeOffset="129">20698 15790 7828,'0'8'0,"0"-1"0,-1 1 0,-3 3 0,3 6 0,-3 2 0,-1 1 0,1-1 0,-4 3 0,0-3 0,2 6 0,-2 2 0,4-1 0,-3-3 0,-1 0 0,-3 0 0</inkml:trace>
  <inkml:trace contextRef="#ctx0" brushRef="#br1" timeOffset="130">21064 15539 7828,'-10'-5'0,"2"-3"0,3 3 0,5 0 0,4 6 0,0 3 0,5 4 0,-2 7 0,3-2 0,2 2 0,3 2 0,0 3 0,2-3 0,-2 2 0,-2-5 0,2 2 0,-2-4 0,-2 0 0,4-2 0,0-3 0,1-2 0,-5 1 0,1 0 0</inkml:trace>
  <inkml:trace contextRef="#ctx0" brushRef="#br1" timeOffset="131">21384 15596 7828,'-8'1'0,"1"3"0,3-2 0,-4 6 0,4 1 0,-3 6 0,-5 4 0,-3 8 0,-5 3 0,1 8 0,-4 0 0,-4 8 0,-1-1-340,-2 8 1,-3-2 339,2 6 0,1-1 0,13-24 0,0 0 0,1 0 0,1 0 0,-2 0 0,0 0 0,0-2 0,0-2 0,-14 21 0,3-2 0,4-4 0,5-2 0,-1-3 0,-2 0 0</inkml:trace>
  <inkml:trace contextRef="#ctx0" brushRef="#br1" timeOffset="132">11357 17321 7826,'-8'0'0,"0"0"0,6 0 0,-3 0 0,5-5 1,0 4 2,0-4-2,0 5 0,0 5-1,0 2 1,0 4-1,0 0 0,0 5 0,0 3 0,0 7 0,0 0 0,0 6 0,0-1 0,0 0 0,0 0 0,0 1 0,0-6 0,0 5 0,0-5 0,0 0 0,0-7 0,1 1 0,3-5 0,-2 4 0,6-3 0,-4-1 0,3-4 0,-4-3 0,1-1 0,1-3 0,-1 4 0,-1-6 0,2 3 0,-3 1 0,3-5 0,-5 4 0,0-5 0,5 0 0,1-1 0,6-3 0,0 3 0,4-3 0,3-1 0,7 1 0,0-4 0,4 4 0,1-3 0,3 3 0,-1-5 0,-3 1 0,3 2 0,-2-1 0,-6 4 0,2-1 0,-10-1 0,6 1 0,-7-1 0,-1 1 0,-8 3 0,-2-4 0,-5 0 0,0-1 0</inkml:trace>
  <inkml:trace contextRef="#ctx0" brushRef="#br1" timeOffset="133">11242 17618 8051,'-6'-8'-15,"2"1"0,3 3 9,1-4 4,0 6 0,5-5-1,3 4 1,3 1-2,4-1 1,7 1 2,4 2 1,7 0 0,2 0 0,-1 0-2,4 0 1,-1-3-1,1-1 0,-8 0 0,1 4 0,-2 0 0,-2 0 0,-6-1 0,-6-3 0,-2 3-1,-1-3 1,-5 1 2,1-1 0,-6 3 0,3-4 0</inkml:trace>
  <inkml:trace contextRef="#ctx0" brushRef="#br1" timeOffset="134">11231 17333 7911,'4'-8'0,"0"0"0,6 1 0,1-5 0,6 5 0,5-1 0,6 2 0,3-2 0,2-1 0,1 5 0,0-3 0,1 3 0,-2-4 0,-3 5 0,3-3 0,-3 3 0,-2 1 0,-1-1 0,-2-3 0,2 3 0,-3-6 0,4 2 0</inkml:trace>
  <inkml:trace contextRef="#ctx0" brushRef="#br1" timeOffset="135">12019 17138 7844,'0'-6'0,"0"1"0,1 6 0,3 3 0,-1 2 0,4 6 0,-3 6 0,4 4 0,-2 6 0,2 7 0,2 0 0,-3 3 0,2-1 0,-1 5 0,1-2 0,-5 2 0,3-1 0,-3-3 0,1-4 0,-1 1 0,-3-2 0,3-7 0,1 1 0,-1-4 0,1-2 0,-1-2 0,-3-2 0,3-6 0,1 1 0,-1-1 0,-1-3 0,-3-1 0,2-4 0,1 1 0,-1-3 0,3-1 0,-5 0 0,-5 0 0,3 0 0,-3 0 0,5 0 0,5 0 0,2 0 0,4 0 0,4 0 0,1 0 0,4-4 0,-1 0 0,4-3 0,4 3 0,-3-4 0,2 4 0,-3-3 0,-4 3 0,1-4 0,-4 5 0,-1-6 0,-4 2 0</inkml:trace>
  <inkml:trace contextRef="#ctx0" brushRef="#br1" timeOffset="136">12019 17161 7848,'-5'-7'0,"-3"-1"0,3 4 0,1-3 0,3 4 0,2-6 0,3 5 0,3 1 0,4 3 0,2-2 0,2-2 0,4 2 0,8-6 0,3 4 0,8-3 0,-2 3 0,2-4 0,-3 6 0,-1-2 0,6-7 0,0-2 0</inkml:trace>
  <inkml:trace contextRef="#ctx0" brushRef="#br1" timeOffset="137">12556 17287 7843,'0'-8'0,"0"1"0,5 4 0,1-6 0,6 5 0,0-3 0,3 3 0,3-4 0,5 5 0,1-6 0,3 1 0,1 2 0,2-2 0,2 2 0,-5-2 0,-1-1 0,-3 5 0,-1 1 0,-3 3 0,-3 0 0,-4 0 0,-1 0 0,-5 1 0,-2 3 0,-3 2 0,-1 5 0,-1 2 0,-3 2 0,-6 3 0,-5 5 0,-5 1 0,1 3 0,1-2 0,-1 6 0,1-1 0,-1 4 0,-3 1 0,3-1 0,3-1 0,1-3 0,-2-2 0,2-5 0,0 0 0,3 0 0,1-6 0,0-1 0,0-4 0,4 0 0,-2-1 0,5 1 0,-5-6 0,8 4 0,-4-9 0,10 4 0,3-5 0,3 0 0,4 0 0,0 0 0,8 0 0,-2 0 0,5 0 0,2-5 0,-1-2 0,3 2 0,-3 1 0,3-1 0,-3 1 0,0-1 0,-5 1 0,-3 3 0,1-3 0,-7 3 0,3 1 0,1 0 0,-9-5 0,2-2 0</inkml:trace>
  <inkml:trace contextRef="#ctx0" brushRef="#br1" timeOffset="138">13241 17093 7793,'-6'-12'2,"2"1"1,4 3-2,4 1 1,-2 4-1,6-1 0,-1 3-1,5 1 1,-1 0 0,1 0 0,4 0-1,3 0 1,3 0-1,1 0 0,1 0 0,2 0 0,0 0 0,4 0 0,-6-4 0,-1 0 0,-1 1 0,-7 3 0,-4 0 0,-3 0 0,-5 0 0,2 0 0,-5 1 0,0 3 0,0-1 0,0 9 0,-4-2 0,0 9 0,-4 0 0,5 4 0,-5 5 0,4 2 0,-3 5 0,3 3 0,0-2 0,4 6 0,-4-4 0,0 4 0,0 0 0,4 4 0,2-2 0,2-2 0,-3-3 0,3-4 0,2-1 0,2 0 0,0-5 0,0-2 0,2-4 0,-2-4 0,-2 1 0,2-5 0,-1 1 0,0-5 0,-2-5 0,-5 5 0,-5-10 0,-3 3 0,-7-3 0,-4-1 0,-8 0 0,-3 0 0,-3 0 0,-1 0 0,-5-4 0,1 0 0,4 1 0,4 3 0,9 0 0,2 0 0,5-6 0,3 5 0,0-4 0</inkml:trace>
  <inkml:trace contextRef="#ctx0" brushRef="#br1" timeOffset="139">14018 17481 7840,'-5'6'0,"-3"-2"0,3-3 0,0-1 0,14 0 0,2 0 0,8 0 0,0 0 0,8 0 0,3 0 0,3-1 0,1-3 0,-1 3 0,-2-3 0,2 2 0,-3-2 0,-2 3 0,-1-3 0,0-1 0,-5 1 0,0 0 0,-7 4 0,-2-5 0,3-1 0</inkml:trace>
  <inkml:trace contextRef="#ctx0" brushRef="#br1" timeOffset="140">14029 17687 8486,'0'7'-127,"0"1"31,0-6 0,6 5 33,6-4 0,4-1 23,7 2 0,1-3 18,3-1 0,6-1 10,5-3 0,5 1 5,-1-4 1,2 3-501,2-4 507,-5 6 0,-2-14 0,-5 4 0</inkml:trace>
  <inkml:trace contextRef="#ctx0" brushRef="#br1" timeOffset="141">15045 17150 7829,'7'-5'0,"3"2"0,-2-4 0,7 4 0,4-1 0,7-1 0,5 1 0,6 1 0,1 3 0,4-4 0,-4 0 0,5 0 0,-1 4 0,2-4 0,2 0 0,2-3-133,-2 3 1,2-1 132,-6 1 0,-7 2 0,0-6 0,-12 5 0,-1 0 0,-10 0 0,-1-1 0,-7 3 0,-5-3 0,-11 8 0,-9 2 0,-8 6 0</inkml:trace>
  <inkml:trace contextRef="#ctx0" brushRef="#br1" timeOffset="142">15057 17184 7842,'16'5'0,"3"3"0,-1-2 0,1 2 0,2-1 0,5 5 0,-2-1 0,3 1 0,-3 4 0,-1 3 0,-2-1 0,-2 1 0,-2-4 0,-6 4 0,0-1 0,-4 1 0,2 3 0,-5-3 0,-2-2 0,-5 2 0,-4-3 0,-4 3 0,-4-2 0,-1 2 0,-5 3 0,-2-3 0,-1 1 0,-7-1 0,5 3 0,-5-3 0,6 3 0,-2 0 0,3 1 0,1 0 0,4-1 0,0-3 0,9 1 0,-1-5 0,7 0 0,0-3 0,3-1 0,1 1 0,0-6 0,5 3 0,2-5 0,9 0 0,3-4 0,4 0 0,3 0 0,3 0 0,6 0 0,4-2 0,3-2 0,4 3 0,3-3 0,-5 3 0,6 1 0,-11 0 0,3 0 0,-5 0 0,-3 0 0,-3 4 0,-1 0 0,-8 0 0,1-4 0,-8 3-1,0 1 1,-2 0 0,-2-4 0,1 0 0</inkml:trace>
  <inkml:trace contextRef="#ctx0" brushRef="#br1" timeOffset="143">16416 17504 8024,'0'-12'-11,"0"1"0,-1-4 8,-3 0 1,3-1-4,-3 5 0,-3-1 4,0 1 0,1 0 2,-2-1 0,-1 5 0,-6-1 0,2 5 0,-2 0 0,-2 1 0,2 2 0,-1 2 0,0 1 0,4 4 0,-3 4 0,3 4 0,4 1 0,0 0 0,4-1 0,-4-2 0,4 2 0,1 2 0,3-2 0,5 0 0,5-5 0,5-2 0,0 1 0,-3-5 0,3 0 0,0-4 0,2-2 0,-2-2 0,-1 2 0,5-6 0,-5 2 0,1-2 0,-2 2 0,-2 2 0,-3 3 0,-1-3 0,-4 4 0,1 4 0,1 4-1,-1 7 1,4 4-2,0 7 0,-2 4-2,2 4 1,1 4-2,6 0 1,-2 4-2,2-4 1,2 4-1,-2-4 1,5 4-105,-1-4 1,-1 4 105,1-4 0,-6-4 1,-2-3 0,-1-6 1,-6 2 0,0-8 1,-4-4 0,-1-6 0,-3-2 1,-8-4-1,-7 1 1,-2-3 0,-2-1 0,-5-1 104,-3-3 1,-3-4-105,-4-7 0,3 1 0,-3-5 0,7-4 0,4-3 0,3-6 0,2 1 0,8-2 0,2-1 0,8-5 0,1-3 0,6-3 0,9-5 0,6-2 0</inkml:trace>
  <inkml:trace contextRef="#ctx0" brushRef="#br1" timeOffset="144">16976 17070 7902,'-12'0'0,"1"-4"0,-1 0 0,6 0 0,0 4 0,2 0 0,1 0 0,-4 0 0,3 2 0,-4 1 0,1 9 0,-5 7 0,1 4 0,-1 3 0,1 4 0,0 4 0,-5 5 0,1 3 0,1-1 0,7 1 0,-2-1 0,5 5 0,0 0-102,4 0 1,5-2 101,3-2 0,3 1 0,4-5 0,4-4 0,8-3 0,-2-10 0,6 2 0,-4-8 0,3 1 0,-11-11-4</inkml:trace>
  <inkml:trace contextRef="#ctx0" brushRef="#br1" timeOffset="145">18470 17257 7789,'9'23'0,"7"14"0,-5 5 0,0 0 0,1 4 0,-6 3-160,-2 1 1,-3-1 159,-1-3 0,-2-4 0,-6 0 0,-1-6 0,-10 2 0,0-7 0,-4-4 0,-5-3 0,-1-1 0</inkml:trace>
  <inkml:trace contextRef="#ctx0" brushRef="#br1" timeOffset="146">19100 17195 7762,'0'-15'0,"0"0"0,0-5 0,0 1 0,0 1 0,0-1 0,4 5 0,-1-1 0,1 6 0,-4 1 0,0 1 0,0-1 0,0 0 0,-5 7 1,-2 1 1,0 6-2,0 10 1,-1 4-1,-3 10 0,0 2 0,4 10 0,-2 0 0,5 4 0,0-1 0,4 1 0,5-2 0,3-2 0,6 1 0,1-5 0,2 1 0,-2-5 0,-2 3 0,2-3 0,-2-1 0,-2-7 0,-3-5 0,-1 2 0,-4-8 0,1 0 0,-3-2 0,-2-6 0,-3 1 0,-3-5 0,-9 2 0,-2-5 0</inkml:trace>
  <inkml:trace contextRef="#ctx0" brushRef="#br1" timeOffset="147">18883 17687 7892,'11'-6'0,"2"1"0,2-2 0,3-2-2,5 5 1,0-4-9,0 5 1,1-5 1,2 4 1,-2-3 3,3 3 0,1 0 4,-1 4 0,-1-5 0,-3-1 0</inkml:trace>
  <inkml:trace contextRef="#ctx0" brushRef="#br1" timeOffset="148">19385 17709 7864,'-6'-11'-11,"2"5"5,8 2 4,2 3 0,6 1 0,-1 0 1,1 5-3,-1 2 0,1 5 2,-1 3 0,4-1 0,0 5 1,4-4-1,-3 4 0,3-1-1,-4 1 1,4-3 0,-4-4 0,0-1 0,-3 1 0,3-6-1,0-2 0,0 2 3,-3-5 0,-1 5 0,1-6 0</inkml:trace>
  <inkml:trace contextRef="#ctx0" brushRef="#br1" timeOffset="149">19648 17675 8112,'-6'-10'-30,"-3"2"-17,5-7 1,-4 2-18,5 2 22,-1 5 30,-1 1 0,-2 11 5,-4 5 1,0 10 2,-1 5 1,-1 6 0,-2-1 0,1 0 0,-5 0 0,4 0-2,-4-4 5,5 0 0,-8-4 0,5-1 0</inkml:trace>
  <inkml:trace contextRef="#ctx0" brushRef="#br1" timeOffset="150">19865 17607 7863,'-6'0'-10,"1"0"1,5 1 7,0 3 1,0 2 0,0 5 0,1-3-2,3 0 0,1 1 1,2 6 1,4-4-1,-4 1 1,2-1-1,-1-3 0,4-2 0,-4 2 0,8-6 0,-4 2 0,6-3 1,-3-1 0,4-5 0,-4-2 0,4 0 1,-4 0 0,4 0 0,-3 0 0,-2-4 0,-7 4 0,0 2 0,-4 1 0,-1 1 0,1 0 0,-1 1 0,-7-3 0,-5 7 0,-6 1 0,-3 5 0,4 7 0,-4 3 0,4 5 0,-6 0 0,2-1 0,2 3 0,-2 1 0,5-2-1,-2 3 1,4 1-3,0-1 1,1-1-3,-1-3 5,6 0 0,-4 0 0,4 0 0</inkml:trace>
  <inkml:trace contextRef="#ctx0" brushRef="#br1" timeOffset="151">20539 17001 7826,'-10'-5'0,"2"-2"0,-2 2 0,9-2 0,-3 3 0,3 3 0,-4-4 0,-2 11 0,-4 6 0,-1 9 0,1 10 0,-6 7 0,-2 4 0,2 7-194,-2 5 1,5 1 193,-2 3 0,4-1 0,0 0 0,6 0 0,2 0 0,8-5 0,4-3 0,7-5 0,4-3 0,2-8 0,2 2 0,5-10 0,3-2 0,2 0 0,2-8 0,3 0 0,4-7 0,3-6 0</inkml:trace>
  <inkml:trace contextRef="#ctx0" brushRef="#br1" timeOffset="152">20687 17447 7928,'-7'0'-18,"-1"0"17,6-5 1,-2 3-2,8-1 1,3 3-1,8 3 0,-2 4 0,2 4 0,2 6-2,-2 2 0,5 2 0,-1 2 1,3 0-1,1 0 0,0-4-1,0 0 1,-2-1-1,-2 1 1,-1-4-1,-3-8 1,-2 2 4,2-5 0,-2 5 0,-2-3 0</inkml:trace>
  <inkml:trace contextRef="#ctx0" brushRef="#br1" timeOffset="153">20996 17458 8121,'-12'0'-83,"1"-5"37,-1-3 7,1 3 15,0 0 1,-1 7 13,1 1 0,-1 8 6,1 4 1,-2 9 1,-2-1 1,-1 6-2,-3-2 1,-2 4-4,6 0 6,-5 7 0,7-8 0,-4 3 0</inkml:trace>
  <inkml:trace contextRef="#ctx0" brushRef="#br1" timeOffset="154">21270 17721 7851,'-8'0'-6,"1"0"1,4 6 3,-1 6 1,-2 3-1,-2 4 1,-2 2-3,-1-2 1,-1 7 0,1 0 1,3 2-1,1-1 1,0-3 2,0 3 0,-3-3 0,3-1 0</inkml:trace>
  <inkml:trace contextRef="#ctx0" brushRef="#br1" timeOffset="155">21521 17367 7862,'0'-7'0,"0"-3"0,0 10 0,0 0 0,0 7 0,0 8 0,1-1 0,3 5 0,3 0 0,4 4 0,4 3 0,0 1 0,6-2 0,-2-6 0,2 2-2,2-6 0,0-1-2,0-6 1,-4-3 0,0-5 0,-4 0-3,4 0 6,-5-5 0,3-2 0,-6-4 0</inkml:trace>
  <inkml:trace contextRef="#ctx0" brushRef="#br1" timeOffset="156">21852 17458 7828,'-10'1'0,"3"3"0,-4 3 0,4 4 0,-7 5 0,-1 4 0,-4 6 0,3 5 0,-3 3 0,4 4 0,-5 3 0,1 4 0,1 1 0,-1 0 0,4-2-4,-4-2 1,3 1-1,-3-5 0,7 0 0,0-4 4,1-4 0,5-2 0,-6-6 0</inkml:trace>
  <inkml:trace contextRef="#ctx0" brushRef="#br1" timeOffset="157">22126 16956 7798,'-6'0'0,"11"15"0,3 0 0,7 16 0,1 5 0,0 10 0,3 2-516,-4 9 1,4 3 515,-11-26 0,-1 1 0,1 0 0,-2 1 0,-1-2 0,-2 0 0,0 0 0,-1-1 0,-2 28 0,-9-1 0,4-28 0,-1 1 0,-19 26 0,14-27 0,-2-2 0,-4-1 0,0 0 0</inkml:trace>
  <inkml:trace contextRef="#ctx0" brushRef="#br1" timeOffset="158">17535 17812 7883,'-5'-6'0,"4"1"0,-4 5 0,5 0 0,0 5 0,0 1 0,4 6 0,-1-1 0,6 4 0,-1 0 0,-2 2 0,2-2 0,-6-1 0,2 5 0,-3-4 0,-1 4 0,-5-1 0,-2 1 0,-8 3 0,-8-4 0,-6 4 0</inkml:trace>
  <inkml:trace contextRef="#ctx0" brushRef="#br1" timeOffset="159">17056 17550 7804,'7'0'0,"1"0"0,-1 0 0,5 0 0,3 1 0,0 3 0,2-2 0,-2 6 0,-1-1 0,5 5 0,-4-1 0,4 1 0,-5-5 0,1 1 0,-2-1 0,-1 5 0,-1-2 0,0-2 0,-3 1 0,0-6 0,-1 6 0,5-2 0</inkml:trace>
  <inkml:trace contextRef="#ctx0" brushRef="#br1" timeOffset="160">17307 17492 7797,'-7'0'0,"2"-5"0,5 4 0,0-4 0,0 5 0,0 5 0,0 3 0,-1 2 0,-3 1 0,-2 6 0,-5 2 0,-2-1 0,-2 1 0,2 0 0,-2 3 0,-2-4 0,2-3 0,0-2 0,-2 4 0,-1 0 0</inkml:trace>
  <inkml:trace contextRef="#ctx0" brushRef="#br1" timeOffset="161">17924 17595 8024,'0'-11'-94,"0"3"75,0 1 10,0 4 7,0-2 2,0 5 0,5 0 0,-3 4 0,6 0 0,-2 4 0,2 0 0,2 2-1,-3 2 1,4 3-1,0 0 0,4 0-2,1-3 1,3-1 0,-4 1 0,1-2-1,-1-3 1,-2 2-1,2-5 1,-2 4 2,-1-5 0,-1 6 0,0-2 0</inkml:trace>
  <inkml:trace contextRef="#ctx0" brushRef="#br1" timeOffset="162">18209 17607 8112,'-6'-5'-100,"1"2"35,5-5 26,0 6 23,0-3 14,0 5 1,0 5 1,0 2 0,0 5-1,0 3 1,-7 4-2,-4 8 1,-2-2 0,-6 6 0,0-1-1,-4 4 1,-3 1 0,-1-1 1,0 0-1,4 0 1,1 1 0,-1-1 0,0 0 0,0 0 0</inkml:trace>
  <inkml:trace contextRef="#ctx0" brushRef="#br1" timeOffset="163">14966 18143 7796,'0'-6'0,"0"1"0,0 5 0,5 0 0,1 5 0,5 3 0,1-2 0,-1 2 0,1-1 0,-1 5 0,0-1 0,1 0 0,3 1 0,0-1 0,1 1 0,-5-1 0,0 1 0,1-1 0,-1-3 0,1-1 0,-5-3 0,1 4 0,-6-6 0,4 3 0,-6-5 0,0 0 0,0 0 0</inkml:trace>
  <inkml:trace contextRef="#ctx0" brushRef="#br1" timeOffset="164">15160 18098 7796,'0'-12'0,"0"1"0,0 3 0,0 1 0,0 4 0,0-7 0,0 9 0,0-4 0,0 6 0,0 3 0,0 2 0,0 5 0,-7 5 0,-4-1 0,-2 5 0,-6-1 0,4 4 0,-4 4 0,5-3 0,-1 2 0,2-6 0,2-5 0,3 1 0,0-1 0,6 1 0,-8-5 0,8-3 0,-1-1 0,1-4 0,-3 2 0,-1-5 0</inkml:trace>
  <inkml:trace contextRef="#ctx0" brushRef="#br1" timeOffset="165">15342 18372 7796,'7'0'0,"-3"5"0,-8 2 0,1 0 0,-4 0 0,3 2 0,-4 7 0,1-4 0,-5 3 0,5-2 0,-1-1 0,5-5 0,0 1 0,-4-1 0,6 1 0,-3 0 0,3-6 0,6 3 0,1-5 0</inkml:trace>
  <inkml:trace contextRef="#ctx0" brushRef="#br1" timeOffset="166">15434 18132 7796,'0'-18'0,"0"7"0,5 1 0,-3 8 0,6-1 0,-4 1 0,3 2 0,-3 5 0,4 3 0,-2-2 0,2 2 0,2 0 0,-2 3 0,-2 4 0,2 0 0,-2 1 0,1-5 0,4-1 0,-4-2 0,3 1 0,2-5 0,-5 1 0,1-2 0,0-1 0,-2-2 0,-1-7 0</inkml:trace>
  <inkml:trace contextRef="#ctx0" brushRef="#br1" timeOffset="167">15628 18132 7796,'0'-6'0,"0"-1"0,0 3 0,5 3 0,-4-3 0,3 8 0,-3 4 0,-1 7 0,-3 3 0,-1 5 0,-6 1 0,-2 2 0,1 0 0,-4 4 0,-2-1 0,2 2 0,-4 1 0,4-6 0,-1 2 0,5-1 0,-1-3 0,1 3 0,3-7 0,1-1 0,4-9 0,-1 1 0,3-2 0,1 3 0,5-6 0,2-1 0,4-5 0,0 0 0</inkml:trace>
  <inkml:trace contextRef="#ctx0" brushRef="#br1" timeOffset="168">14908 17961 7796,'-5'-7'0,"4"2"0,-5 5 0,2 0 0,1 2 0,-4 1 0,-1 5 0,-3 7 0,-1-1 0,1 5 0,-4 4 0,-1 4 0,1 9 0,4 3 0,1 2 0,2 1 0,-1 3 0,5-3 0,1 1 0,3-1 0,10-4 0,5-8 0,6 1 0,6-9 0,7 3 0,8-10 0,1-1 0,-1-7 0,-2 3 0,-6-3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03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3165BB"/>
    </inkml:brush>
    <inkml:brush xml:id="br4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1450 1336 8214,'0'-11'-424,"0"4"554,-5-3 163,4 9 203,-4-4-317,5 5 0,-4 1 21,0 3 1,1 2-150,3 6 1,0 4-57,0 3 1,3 3 130,1 1 0,1 0-182,-1-1 1,-3 1 119,3 0 1,1 0-157,-1 0 0,1 0 62,-1 0 0,-3-1-63,3 1 0,1-4-160,-1 0 1,1 0 100,-1 4 1,-3 0-18,3 0 0,-3-4 100,-1 0 0,0-4-38,0 4 1,0-5 26,0 1 0,0-6-443,0-1 369,0-1 0,0 1-277,0 0 431,0-6 0,-5 3 0,-1-5 0</inkml:trace>
  <inkml:trace contextRef="#ctx0" brushRef="#br0" timeOffset="1">1302 1348 7635,'0'-23'-1122,"0"5"1905,0 3 0,0 2 86,0 2-541,0-1 1,4 1-52,0-1 1,8 5 39,0-1 1,7 2 78,0-2 0,7-2-205,5 3 1,3 1-5,4 3 1,-1 1-350,5 2 147,0 0 0,-2 0-77,-2 0 1,-3 5 63,-5 3 1,-2 2-398,-5 2 1,0 0 194,0 4 1,-6-3-206,-1 7 1,-9-5 142,-3 4 0,-3 0 97,-1 4 1,-6-3 185,-5 3 0,-11-7 227,-9 7 1,-3-3 182,-4 3 0,1-1-197,-5-3 0,2 1 5,-2-5 1,4 1-89,7-5 0,5-5-818,7-2 450,2-2 247,11-2 0,6-6 0,6 0 0</inkml:trace>
  <inkml:trace contextRef="#ctx0" brushRef="#br0" timeOffset="2">2181 1245 8167,'0'-12'17,"-5"6"0,3-3 268,-6 5 260,6 1 1,-3-2-244,-1 3 0,5 2-30,-3 8 1,3 7-77,1 4 3,0 3 1,0 6-13,0 2 1,0 8 57,0 4 0,0-1-283,0 1 1,1-2 82,3 2 0,-3 1-465,3-5 0,1-4 238,-1-3 0,4-6-153,-4 2 1,1-4 40,-2-4 0,-1 1-532,2-5 422,2 1 0,-5-5-232,3 0-529,-3-4 1165,-1-2 0,0-5 0,0 0 0</inkml:trace>
  <inkml:trace contextRef="#ctx0" brushRef="#br0" timeOffset="3">2170 1359 7659,'11'-18'-1189,"1"1"1366,-1 1 0,2 4 755,2-4 0,-1 0-407,5 1 0,0-1-209,4 5 0,0 0-68,0-1 0,3 2-116,1 2 0,-4 3-166,-4 5 140,0 0-104,-1 0 1,-2 7-190,-4 4 1,-2 2 141,-3 6 0,-2-4-138,-5 4 0,-1 4 93,-3 4 1,-3 1-60,-8-2 178,-3 3-106,-5 1 0,-4-1 48,1-3 1,-5-2 66,5 3-51,-1 2 0,4-8 132,0 1 0,5-3-66,3 1 0,4-3-52,3-1 0,3-4 18,5 3 0,0 2-125,0-2 0,5 2 75,3-2 1,7-2-19,4 2 1,-1-3 55,1 0 0,4-4-11,3-1 1,1-3 66,-4 4 0,0-6-79,-1 2 1,1-3 12,0-1 0,-4 0 5,0 0 0,-5 0-687,1 0 0,-1 0 685,2 0 0,-4 0 0,5 0 0</inkml:trace>
  <inkml:trace contextRef="#ctx0" brushRef="#br0" timeOffset="4">2935 1416 8104,'-7'-24'-898,"-1"5"1,4 6 1239,-3 6 0,3 0 996,-4 4 1,4 1-189,-3-1-724,-1 1 0,-5 4-277,-2 1 0,2 4-102,-2 4 0,3 7 16,0 5 0,1 1-233,-1 6-424,6 1 495,-4 3 1,9 0-19,-3 1 0,2-5-109,2 0 1,2-3 30,2 4 0,3-7-220,8-2 1,-1 0 124,5-7 1,0-1 25,4-6 1,0-3 323,0-5 1,5-1-131,2-3 1,2-6 222,-2-6-93,3-4 1,-5 2 32,3-4 1,-3 3-87,-5-1 1,-4 1 327,0-3 1,-7-1-110,0 0 1,-2 0 207,-6 0 0,0-1-112,-4-3 0,-9 3-270,-3-2 1,-11-2-91,1 1 1,-10 2-270,-2 6 0,-5 2-689,-2 6 1,-4 4 171,3 4 722,-2 12 1,8 3 0,3 11 0</inkml:trace>
  <inkml:trace contextRef="#ctx0" brushRef="#br0" timeOffset="5">3586 1268 8329,'0'-12'-819,"-5"1"1,4 3 2531,-3 1-870,-2 4-454,4-2-80,-3 5 1,5 3-18,0 4 0,0 2-249,0 10 1,0 5 142,0 7 0,0 2-204,0 1 0,0 1 70,0 4 0,4-4-298,0 3 0,1-2 4,-1-2 1,-3-4 96,3 1 1,1-10-72,-1 2 0,1-8 28,-1 1 1,-3-4-115,3 0 214,-3-6 0,0 1-1001,3-4 1089,-3-1 0,4 3 0,-5-5 0</inkml:trace>
  <inkml:trace contextRef="#ctx0" brushRef="#br0" timeOffset="6">3381 1313 8124,'6'-17'-453,"0"-4"-57,-2 6 0,-1-1 795,4 0 0,2 4 843,6-4 0,3 0-622,5 1 0,5-4-117,2 3 1,1 1-374,3 4 80,-2-1 1,7 6-184,-5 2 0,-3 3 123,-1 1 1,-4 1-89,0 3 1,-2 2 32,-1 6 1,-1-1-402,-3 1 0,-3 0 124,-4 4 0,-6-2 2,-2 5 1,-3-4 68,-1 4 0,-5-4 122,-2 4 1,-9 0 113,-3 4 1,-4-4-111,-3 0 0,-3-1 199,-6 1 0,-3 2-101,0-2 1,1-2 124,7-2 0,6-3 75,5-5 1,9 0 590,-2-4-500,8-1-190,-1 3 0,10-4-132,3 3 1,3-3 89,5 3 0,3 1-189,7-1 0,4 0 117,4-4 0,0 3-44,0 1 0,-3 4 26,-1-4 1,-1 4-177,2 0 1,-3-2-24,-5 2 0,-2 2 110,-2 2 1,-2 5-149,-6-5 0,-1 2 111,-2-3 0,-3 4 38,-5 1 0,0 0-16,0-1 0,-6-1 198,-6 5 1,-4-5-43,-7 2 1,-1-4 80,-3 0 0,0-1 450,-7 0 1,2 0-232,-6-4 1,3 2 157,1-5 0,1 0-147,2-4 0,1 0-1171,7 0 589,-3 0 251,14 0 0,-5-5 0,6-2 0</inkml:trace>
  <inkml:trace contextRef="#ctx0" brushRef="#br0" timeOffset="7">4431 1268 8010,'0'-18'138,"0"3"1,0 2 280,0 2 1,0 3 54,0 0-14,0 6 148,-5-3-181,4 5 0,-5 5-555,2 2 100,3 9 1,-8 7-90,5 7 1,-1 4 175,1 4 1,1 3-185,-4 5 1,3-1-101,-4 1 1,5-2-220,-5-2 1,5-4 207,0-7 1,0 1-63,-1-6 0,3-4-295,-3-7 227,3-2-357,1-2 723,0-5 0,0-1 0,0-5 0</inkml:trace>
  <inkml:trace contextRef="#ctx0" brushRef="#br0" timeOffset="8">4408 1188 8259,'0'-18'0,"0"2"1127,0 4-469,0 6-311,6 1 0,-4 5-38,6 0 1,-5 5 26,5 2 0,0 5 73,3 3 0,2 8-230,2 7 0,3 8-115,5 4 0,-2 0-10,-2 4 0,2-7-367,-6 7 1,4-7-1174,-4 3 936,0-10 0,-3 5-159,-1-11 0,-3-3 291,-1-4 0,0-5-389,0 1 0,0-2 807,-4-2 0,4 6 0,4 1 0</inkml:trace>
  <inkml:trace contextRef="#ctx0" brushRef="#br0" timeOffset="9">4329 1759 7958,'-7'-18'1203,"3"3"1,4 2-488,4 2 1,4-1-629,7 1-121,3 5 1,5-3 55,-1 5 0,5-5-183,0 1 0,10-2-324,1-1 0,0 4 484,0 4 0,-3 1 0,0 2 0</inkml:trace>
  <inkml:trace contextRef="#ctx0" brushRef="#br0" timeOffset="10">5025 1222 8022,'0'-11'5,"0"3"-1173,0 0 699,0 6 1685,0-8-244,0 8-467,0-3 0,0 7-188,0 1 1,0 5-261,0 7 1,0 4 131,0 8 0,4 2-242,0 5 1,5 1 88,-2-1 1,0 4-393,0 0 0,0-1 82,0-7 0,2 2-39,-5-5 0,1-2-96,-1-6 1,-3 1 116,3-4 0,-3-5 84,-1-3 1,0-5-151,0 5-216,0-5 574,0 2 0,0 0 0,0 1 0</inkml:trace>
  <inkml:trace contextRef="#ctx0" brushRef="#br0" timeOffset="11">4888 1325 8077,'0'-23'57,"0"1"-29,0 3 1,1-1 247,3 5 1,3-4 447,4 4 0,0-1-229,1 5 1,4 3-192,3 1 0,8-1-188,3-3 1,3 4-178,2 4 0,-1-3-662,0 3 554,0-1 0,-1 4-268,-2 0 0,-1 1 257,-7 3 1,1-2-20,-8 6 0,-1 0-56,-4 3 1,-4 1 138,-4-1 0,-1 0-37,-2 1 1,-5 3 188,-3 0 1,-9 2 35,-5-2 1,-2 1 153,-7 3 0,4 2 95,-3-6 0,5 2-127,-2-2 0,3-3 42,1 4 1,5-5-73,3-3 0,7 2 398,5-3-293,1-1 0,7 2-319,3-4 0,7 4 19,4-4 1,-1 5-94,1-2 1,4-1-225,4 2 0,-1 0 168,-3 3 0,4-3-224,-1-1 0,1 1 104,-4 3 1,0 1 23,-1-1 0,-2 1 107,-1-1 0,-5 1-170,1-1 0,-6 0 196,-2 1 1,-4-1 96,1 1 1,-3-1 169,-1 0 0,-5 2-66,-3 2 0,-3-6 296,-4 3 0,-3-3-166,-5 2 1,-1-1 228,-3-2 1,-2 1-174,-5-6 1,-1 6 725,1-1 1,-1-3-625,-3-1 0,7 1 151,1-1-985,4-1 0,9-3 229,1 0-1893,9 0 2152,2 0 0,5 0 0</inkml:trace>
  <inkml:trace contextRef="#ctx0" brushRef="#br0" timeOffset="12">5790 1245 8003,'-6'-12'24,"-3"5"-9,5-1 690,-5 6-65,8-3 18,-4 5-382,5 0 0,0 5-109,0 2 0,0 9-130,0 3 0,0 7 109,0 5 1,1 5-232,3 3 1,1 4 83,3-1 0,1-3-136,-5-1 0,1-2 43,-2-2 1,-1-5-338,2-2 0,1-7 174,-2-1 0,1-5-22,-4 1 1,0-6-327,0-1 250,0-1 0,0 1-651,0-1 1006,0-4 0,0 2 0,0-5 0</inkml:trace>
  <inkml:trace contextRef="#ctx0" brushRef="#br0" timeOffset="13">6064 1279 7999,'0'-24'26,"-3"6"571,-1 11 924,0 4-1139,4-2 1,0 6-263,0 3 1,0 4 98,0 7 0,0 7 14,0 4 0,0 6-32,0-2 1,0 8-15,0 4 0,0-2-456,0-2 276,0-3 0,0-2-683,0-2 0,0-3 384,0-6 1,0 0 42,0-3 1,0-2 52,0-6 0,0-3 580,0-1-315,0-4 0,1 2 346,3-5 1,-1 0-17,4 0 1,1 0-141,3 0 1,6 0 129,2 0 1,-1-1-64,1-3 0,0 2-503,4-1 1,3 0 150,1-1 1,-1 3-830,-3-3 1,0-1 444,0 1 0,0 1-1777,0 3 2187,0 0 0,-1-6 0,1 0 0</inkml:trace>
  <inkml:trace contextRef="#ctx0" brushRef="#br0" timeOffset="14">6738 1154 8072,'-6'-12'-588,"1"6"523,5-4 312,0 8 370,0-8-315,0 9 1,0-3 127,0 8 1,0 4-192,0 7 0,0 3-94,0 4 0,0 6-152,0 3 0,0 7 121,0 4 0,0 2-157,0 2 0,0-2 70,0-2 0,0-3-82,0-4 1,0-5-135,0 1 1,4-10-267,0 2 1,-1-7 66,-3 4 0,0-7 32,0 3 1,0-7-100,0-2 1,0-3 454,0 4 0,5-1 0,2 5 0</inkml:trace>
  <inkml:trace contextRef="#ctx0" brushRef="#br0" timeOffset="15">7241 1245 8197,'-7'-24'0,"2"2"306,5 11 502,0-1-216,0 6 465,0 1-342,0 15-490,0 8-149,5 11 1,-3 7-84,2 2 1,-3 1-55,-1 3 0,4 2-280,-1-2 0,1-4 103,-4-4 1,4-4-159,0-7 1,1-1-54,-1 1 1,-2-5-337,6-3-6,-6-2 445,4-2 1,-1-4-237,-4-2 582,4 0 0,-5-4 0,0 4 0</inkml:trace>
  <inkml:trace contextRef="#ctx0" brushRef="#br0" timeOffset="16">6887 1291 8138,'6'-23'0,"4"10"0,-7-2 0,4 7 0,2-1 0,7 2 0,3-3 0,7 2 0,5 2 0,7-2 0,6 0 0,6-3 0,-1 3 0,-3 1 0,-4 3 0,0-4 0,-7 6 216,-1-2 0,-4-1-28,-8 1 1,0 0-1505,-3 4 923,-2 0 393,-6 0 0,0 0 0,1 0 0</inkml:trace>
  <inkml:trace contextRef="#ctx0" brushRef="#br0" timeOffset="17">7572 1165 8151,'0'-6'136,"0"1"1,1 5-52,3 0 1,-1 5 239,4 2 0,1 3-265,3 2 0,5 4-40,-1 3 0,4 2-20,-4-2 1,4 2-139,-4-2 0,4-2 74,-3-2 0,-1-4-201,-4-3 1,1 2-148,-1-2 124,0-3-729,1 0 1017,-1 0 0,1-4 0,-1 4 0</inkml:trace>
  <inkml:trace contextRef="#ctx0" brushRef="#br0" timeOffset="18">8120 1188 8013,'0'-12'145,"-5"6"0,4-4 303,-3 2 1,2 2-512,-2-2 93,2 6 19,-8-3 0,4 6 144,-5 3 0,-5 2-654,1 6 1,-1 4 255,0 3 0,4-1-950,-4 1 1155,4 5 0,0 0 0,1 4 0</inkml:trace>
  <inkml:trace contextRef="#ctx0" brushRef="#br0" timeOffset="19">7880 1428 7832,'0'-7'1992,"0"3"-1763,0 8 1,0 3-21,0 4 0,0 6 20,0 2 1,0 2-161,0 2 0,0 0 135,0 0 1,0 1-354,0 2 1,0-5-45,0 2 1,0-7-55,0 3 1,4-5-11,0 1 1,4-6 98,-5-1 0,3-2-516,-3 2 1,0-3 58,4-5 615,-4 5 0,7 1 0,-3 6 0</inkml:trace>
  <inkml:trace contextRef="#ctx0" brushRef="#br0" timeOffset="20">8977 1176 8044,'0'-11'10,"0"3"42,0 1 119,0 4 459,0-7 123,0 9-385,0-4 191,0 5 1,0 6-445,0 5 1,0 7-190,0 9 1,0 3-89,0 8 165,5 3 0,-4 3-171,3-2 1,1 1 113,-1-5 0,3-1-485,-3-6 0,0-1 234,-4-7 0,1 1-187,3-9 0,-3 1-206,3-5-434,-3 0 1132,-1 1 0,-5-1 0,-1 1 0</inkml:trace>
  <inkml:trace contextRef="#ctx0" brushRef="#br0" timeOffset="21">8988 1165 8112,'0'-18'1873,"0"2"-1640,5 9 1,-2 2-345,4 5 0,1 7 58,3 4 81,1 0 0,3 7-275,0-3 0,4-1 191,-3 5 1,0-3-274,-1 3 0,-2-5 167,2 1 1,-2-4 33,-2-3 1,1 1 11,-1-5 1,1-1 186,-1-3 0,0 0-19,1 0 1,-1-3-30,1-1 1,-1-5 79,1 1 0,3-3-56,0-4 0,0 1 134,-3-5 1,-1 3-88,1-3 1,-1 0-1,0-3 0,-3 2-39,0 1 0,-6 5 213,2-1 1,-3 6 65,-1 2-159,0 4 0,0-1-275,0 8 0,0 5 82,0 10 1,4 1 104,0 11 1,0 3-21,-4 4 1,0 4-358,0-4 0,0 5 95,0-1 0,0-6-166,0-2 0,0-7 68,0-1 0,0-3 3,0-4 1,0-2-13,0-6 0,0 1 28,0-1 1,0 0 273,0 1 0,-5-1 0,-2 1 0</inkml:trace>
  <inkml:trace contextRef="#ctx0" brushRef="#br0" timeOffset="22">9765 1291 8048,'-5'-17'0,"-3"6"2568,3-1-1333,0 11-1358,5-4 1,-4 6-733,0 3 1,-4 2 827,0 6 0,2 4 464,-2 3 0,4 8-152,-3 3 0,4 3-250,-1 2 0,3-1 10,1 0 0,0-1-119,0-2 1,1 0-224,3-4 1,2-4 74,6-4 0,0-5-4,4 1 0,-2-7 141,5-5 0,0-1-72,4-2 0,1 0 152,2 0-71,-2-5 0,4-2 82,-5-4 0,0-4-62,0-1 1,-2-3 397,-2 4 0,2-5-113,-6 1 0,-1-3 354,-6-1 1,0-3-263,-4-1 0,0-3-188,-4 3 0,-5-3-98,-3 3 0,-7-4-223,-4 5 1,-8-1-474,-3 4 1,-4 7 374,-4 4 1,-2 6-427,-2 6 1,1 6 711,6 6 0,4 4 0,8 7 0</inkml:trace>
  <inkml:trace contextRef="#ctx0" brushRef="#br0" timeOffset="23">10313 1165 8064,'0'-11'0,"0"-1"-204,-5 6 0,4-1 575,-3 4 745,3 1-44,-4-3-762,3 0 0,-3 5-286,5 0 1,0 7 111,0 8 1,0 3-96,0 4 1,1 6 77,3 3 0,-1 2-217,4 1 0,-3 2-208,4 2 1,-6-4 175,2 0 1,-1-1-525,1-6 1,-3-2 301,3-6 0,-3 1-61,-1-4 1,0-1 89,0-4 1,0-3-447,0 0 769,0-1 0,-5 0 0,-2-2 0</inkml:trace>
  <inkml:trace contextRef="#ctx0" brushRef="#br0" timeOffset="24">10165 1142 8058,'0'-18'329,"1"3"17,3 7 0,2 0-79,5 4 0,6 0 162,2 4 0,3-4 600,0 0-647,6 1 1,1 4-175,6 3 1,4 2 28,3 5 0,2 6-372,2 2 1,-5 3 126,-3 0 0,-3 6-630,0 3 1,-11 0 133,-5 0 0,-5 1-139,-3-6 0,-5 2 194,-2-1 0,-3-3 47,-1 3 0,-8-3 256,-4-1 1,-11-2-56,0-2 1,-7 3 145,0-3 1,-2-3-75,1-1 0,0-2 447,4-1 0,-3-2-111,3-3 1,-2 2 16,6-5 0,-1 0-188,9-4 0,-1 0-419,5 0 383,5 0 0,-5-5 0,5-2 0</inkml:trace>
  <inkml:trace contextRef="#ctx0" brushRef="#br0" timeOffset="25">10907 1131 8078,'0'-18'810,"0"-2"185,0 4 1,0 5-363,0 3-554,0 6 238,0-3 55,0 5-398,0 10 89,0 3 1,0 14-47,0 4 0,4 2 180,0 1 1,1 4-399,-2 0 0,-1 0 34,1-3 0,-1 1-273,-2-1 0,0 0 228,0-8 0,0-2-64,0-6 0,-2-2 150,-1-6 1,1 1-42,-1-1 576,1-5-249,2 5 411,0-10-181,0 4-164,0-5 1,5 0-97,3 0 1,3-4-178,5 0 1,-2-1 90,5 1 0,0 2-14,4-6 1,-1 6-305,1-2 1,-1 1 110,-3 0 0,1 1-274,-5-1 1,1 1 165,-5 2 1,0-4-844,1 1-115,-1-1 1229,1-1 0,-6-2 0,-1-4 0</inkml:trace>
  <inkml:trace contextRef="#ctx0" brushRef="#br0" timeOffset="26">10804 1416 8501,'12'-6'290,"0"-3"-767,3 5 1,-1 0 95,5 4 1,4-3 608,4-1 0,5-1-86,-2 1 1,2 1-148,-2-4 1,-2 4-265,-5-1 0,-1-1 128,-3 1 1,-3 1 140,-4 3 0,-1-5 0,0-2 0</inkml:trace>
  <inkml:trace contextRef="#ctx0" brushRef="#br0" timeOffset="27">10907 1108 8035,'0'-12'0,"1"0"231,3-4-116,2 4 0,10-1-472,-1 5 0,4 2 65,-4-1 1,4-2 466,-4 5 0,8-4-80,-4 4 1,5 1-94,-5 3 1,-1 0-6,1 0 0,-5 0 96,1 0 0,2 0 44,-2 0 1,-4 0-4,-3 0 81,0 0 0,-1 0-51,1 0 0,-4 0 54,3 0 1,-3 5-80,4 2 1,-4 3-81,3 2 1,0 4 22,0 3 1,2 7-1,-5 0 0,3 6-46,-3-1 0,1 2-137,-1 1 1,-3 0-207,3 0 1,1-1 150,-1-2 1,0 1-65,-4-6 1,0 0 91,0-7 0,1 1 266,3-5 1,-3 0-49,3-3 1,-3-1 323,-1 1-315,0-1 1,0 1-6,0-1 1,0-3 176,0-1 0,0-3-6,0 4 1,0-5 433,0 5-401,0-5 0,2 2 65,1-5 0,4 0-188,4 0 1,1 0-192,-1 0 0,2 0 142,2 0 1,3-4-112,5 0 0,-1-4-243,1 5 0,-4-5 140,0 4 1,-5 0-326,1 4 0,-2 0 162,-1 0 1,-1-3-1346,0-1 821,1 0 0,-1 4 775,1 0 0,-6 0 0,-1 0 0</inkml:trace>
  <inkml:trace contextRef="#ctx0" brushRef="#br0" timeOffset="28">11958 1096 7969,'0'-17'1394,"0"-4"-920,0 6 1,1 0-514,3 3 43,-3 1 0,4 3 441,-5 1 267,0 4-381,0-2-273,5 5 0,-4 7-757,3 4 546,-3 5 0,-1 3 122,0 1-1235,0 4 831,0 0 0,-1 5 435,-3-2 0,-2 2 0,-5 5 0</inkml:trace>
  <inkml:trace contextRef="#ctx0" brushRef="#br0" timeOffset="29">11958 1519 11848,'0'6'-1730,"0"-1"1730,0 0 0,-5 2 0,-2 4 0</inkml:trace>
  <inkml:trace contextRef="#ctx0" brushRef="#br0" timeOffset="30">1279 2330 8125,'-6'-8'-764,"2"1"1216,3 4 76,1-2 40,0 5-202,0-5 0,1 4-248,3-3 0,2 3 13,6 1 1,-1-4-42,0 0 37,6-5 0,-4 8 6,2-3 1,1 3-6,0 1 1,0 0-140,-1 0 0,-2 0 88,2 0 1,3 0-158,1 0 1,3 0 34,0 0 1,6 0-70,3 0 1,3 0 88,4 0 0,1 0-149,3 0 0,3 0-45,-3 0 1,1 0-8,-1 0 1,1-4 50,-5 0 1,5 0 84,-1 4 0,2 0 336,2 0 0,-4-3-129,0-1 1,0 0 56,3 4 1,1 0-45,0 0 1,-1 0-317,1 0 1,4 0 205,-1 0 1,4 0-158,-3 0 0,4 0 44,0 0 1,-4 0 78,0 0 0,2 0 244,1 0 0,3 0-177,1 0 0,4 0-4,0 0 1,1 0 17,-1 0 0,4 0-185,-29 0 1,0 0 0,-1 0 0,0 0 156,1 0 1,0 0 0,-1 0 0,0 0 21,-1 0 1,1 0-1,29 0-94,1 0 1,-31 0 0,-1 0 41,1 0 0,1 0 0,2 0 1,-1 0 0,29 0 0,-28 0 1,0 0 8,-3 0 0,0 0 1,2 0-1,1 0 43,-1 0 0,0 0 0,-1 0 1,0 0-45,1 0 0,0 0 1,1 0-1,1 0 32,0 0 0,0 0 0,-1 0 1,1 0-64,0 0 1,0 0 0,0 0-1,0 0 3,2 0 1,0 0-1,2 0 1,0 0-47,0 0 0,0 0 1,0 0-1,1 0 46,-1 0 1,-1 0-1,0-2 1,0 0 12,0 0 0,1 0 0,1 0 0,-1-1-5,0 1 1,0 0 0,1 2-1,-1-1 61,0-1 1,0 0 0,-3 0 0,1-1-68,1 2 1,1-2 0,-1 0-1,1-1 162,1 2 0,1 0 0,0 0 0,-1-1-23,-1 1 0,-1 0 0,-1 2 1,-1-1-73,3-1 1,0 0-1,0 0 1,0-1-75,3 1 0,1 0 0,2-2 1,0 1-178,2 1 1,-1 0-1,-1-1 1,0 1 114,1 0 1,1 0 0,-5 1 0,1-1 34,3-1 0,1-1 0,-3 2 0,0 0-23,-1-2 0,-1 0-253,1 0 0,0 1 0,3-1 1,1 0 300,-1 0 1,1 0 0,1 1 0,-1 0-1,-4-1 1,-1 1 0,2-2 0,0 1 105,-3 2 0,0 0 7,1-2 0,0-1-102,1 2 1,-1 0-1,1-1 1,0 1 232,-1 1 1,1 0-93,0-1 1,-1 0-55,1 3 1,0-1-1,-1-3 1,1-1-36,0 3 0,0 0 0,-3 0 0,1 0-27,0 2 1,0 0 0,-2 0-1,-1 0-218,3 0 0,0 0 1,-1 0-1,0 0 190,1 0 1,0 0 0,1 0-1,0-1 0,-1-1 1,-1 0 0,2 2-1,-1-1 15,0-1 1,0 0-9,1 2 1,0-1 19,-4-2 1,-1 1 0,5 1 0,-1 1-5,-2-2 0,0 0 0,0 1 0,0 0-20,-2 2 0,-1-2 1,1 0-1,0-1 7,0 0 1,0 0 0,0 0-1,0 0-5,0 2 1,0 0 0,0 0 0,-1-1 0,-1-1 1,0 0 0,3 1-1,-1 1 9,-1-2 1,-2 0 0,0 1 0,-1-1-6,-4 0 0,0 1 1,33-1 91,-31 0 1,1 0-32,28 1 0,-30-1 0,0 0 200,28-1 0,0-1 0,-5 4 231,-3 0 0,2 0-337,-6 0 1,-8-1 395,-7-3 0,-2 2-668,2-1 0,-1 1 562,-3 2 0,2 0-602,-5 0 0,-4-1 828,-4-3-883,-5 3 310,7-4 1,-12 5-756,3 0-578,-9 0-663,2 0 1897,-5-5 0,-15 4 0,-4-4 0</inkml:trace>
  <inkml:trace contextRef="#ctx0" brushRef="#br0" timeOffset="31">1713 3643 8085,'0'-6'-277,"0"-4"688,0 8-62,-5-3-187,4 5 1,-6 7 88,4 4 1,0 9 0,-5 7 0,2 6-217,-1 1 1,-4 2 83,4 6 1,0-4-326,0 4 1,0-2 155,0 2 1,-2 1-100,5-5 1,0-1-112,4-6 0,0 0-160,0-4 1,0-2 145,0-6 0,0 2 68,0-6 0,0 0 271,0-3 1,-3-5-198,-1 1 11,0-6 11,4 4 110,-5-6 0,4 0 0,-4 0 0</inkml:trace>
  <inkml:trace contextRef="#ctx0" brushRef="#br0" timeOffset="32">1679 3780 8088,'0'-29'0,"0"1"100,0 5 1,0 4 259,0 0 0,0 5 43,0-1 1,0 2 772,0 2-470,0 5-317,0 1 0,5 11 24,3 5-235,2 6 0,6 11-44,3 2 0,3 8 118,1 4 0,-1 4-614,1 3 0,4-2 398,0 3 0,-1-3-734,-3-2 0,0-4 326,0-3 1,-4 0-475,0-4 0,-5-1 288,1-6 0,-4-7 72,-3 3 1,1-8 180,-5 1 0,3-4 270,-3 0 1,0-5-236,-4 1 0,0-4 389,0 3 1,-5 1 0,-1 3-1</inkml:trace>
  <inkml:trace contextRef="#ctx0" brushRef="#br0" timeOffset="33">1530 4249 8276,'-11'-12'2371,"5"1"-2944,1 4 345,10 2 0,1 5 185,5 0 0,11-4 190,5 1 1,9-6-102,6 1 0,3-2 17,0-1 1,5-1-2070,-1 1 1715,1-1 1,-6-3-349,-2 0 0,-3 3-348,-4 5 987,-6-1 0,-1-3 0,-5-1 0</inkml:trace>
  <inkml:trace contextRef="#ctx0" brushRef="#br0" timeOffset="34">2330 3735 7994,'-12'-5'779,"1"-2"-198,5 1-443,1 1 1,5 10 23,0 2 1,0 9-68,0 3 0,1 7 143,3 5 0,-2 3-117,6 4 1,-2-1-210,2 5 0,2-2 32,-2 2 0,-2 1-71,2-4 1,-6-5-185,2-4 0,1-4 153,-1 0 0,0-7-356,-4-3 0,1-9-187,3-3 701,-3-3 0,9-1 0,-4 0 0</inkml:trace>
  <inkml:trace contextRef="#ctx0" brushRef="#br0" timeOffset="35">2250 3769 8003,'5'-23'420,"-2"4"152,4 0 1,2 1-238,6-1 0,3-1-87,5 5 1,1-1-65,3 5 1,-2 3 0,5 1 0,-4 4-53,0-1 1,4 3-213,0 1 0,-2 1-511,-1 3 491,-3 3 0,-3 8-151,-2 0 0,-2 5 45,-6-1 1,-4 7-209,-4 0 1,-3 1 147,-3-4 0,-9 4-15,-7-1 0,-4 2 34,-3-1 0,2-3 287,-3 3 1,-1-3 96,1-2 0,6 1 86,6 0 1,3-4 225,5 0 0,1-5-189,6 1 0,6-2-16,1-1 1,7-1-99,1 0 0,6 1 47,-2-1 1,1-1-8,-1-2 0,3 1-257,-3-5 0,2 1-125,2-1 1,0-3-145,0 3 1,-4-2-544,0 2 1,-1-3 882,1 3 0,7 2 0,-2 1 0</inkml:trace>
  <inkml:trace contextRef="#ctx0" brushRef="#br0" timeOffset="36">3072 3757 8169,'0'-11'0,"0"3"61,0 1 1,0 3 303,0-4-50,0 6-102,0-3 0,-4 4 293,1-3 1,-2 2-91,1-1 0,2 8-162,-1 6 1,1 6-12,2 5 1,0 6-136,0 3 0,2 2 100,1 1 1,0 5-271,5 3 0,-2-1-78,2 1 1,2-7-63,-3 0 0,0-2-1,0-7 0,0 1 89,0-4 1,2-6-182,-5-1 0,0-4 105,-4 0 0,1-5-1264,3 1 522,-3-5-425,4 2 1357,-5-5 0,-5-10 0,-1-3 0</inkml:trace>
  <inkml:trace contextRef="#ctx0" brushRef="#br0" timeOffset="37">2947 3746 8169,'5'-18'-314,"-4"2"-38,3 4 0,2-3 590,2 0 1,3 0 699,4 3 1,2 1-396,2-1 1,8 1-105,-1 0 0,2 0-112,3 4-233,-1-3 0,4 8-159,1-1 1,-1 1 138,0 2 0,-1 5-42,-2 3 0,-4 3 48,-4 5 0,-5-2-274,-3 5 1,-7-2 43,-4 2 0,-3 4-153,-1 0 0,-3 1-87,-4 7 0,-5-6 144,-7 2 0,-6 2 40,2 1 1,-6 0 55,2 0 1,1-5 152,3 2 0,1-3-125,3-1 1,3-5 206,4-3 1,6-2-107,2-2 1,3 1 210,1-1 0,2 0 22,6 1 0,0-1 22,7 1 0,1-2-181,0-3 1,4 4 19,-1-4 0,2-1-234,2 2 0,0-2 123,0 2 0,-1-3-274,-3-5 0,1 0 78,-5 0 0,5 0-82,-1 0 0,-2 0 316,-2 0 0,-2 5 0,-2 2 0</inkml:trace>
  <inkml:trace contextRef="#ctx0" brushRef="#br0" timeOffset="38">3780 3723 7983,'-11'-29'308,"5"2"662,2 8-494,-3-2-355,6 8 454,-4 2-196,5 6 1,0 11-171,0 5 1,5 7 9,3 9 1,1 6 339,-2 5-389,3 0 1,-3 0-156,4 0 1,-3 4 81,-1-4 1,-4 0-443,1-4 0,1-1 213,-1-2 0,-1-3-369,-3-5 0,2-2 85,1-2 0,-1-2-95,2-6 0,-3 0-1072,-1 1 792,0-6 791,0 4 0,0-3 0,0 4 0</inkml:trace>
  <inkml:trace contextRef="#ctx0" brushRef="#br0" timeOffset="39">4077 3655 8104,'0'-12'-228,"0"6"232,0-4 119,0 8 488,0-3-137,0 0 161,0 4-369,0 6 1,0 4 144,0 10 0,5 4-113,3 4 0,3 4-29,5 0 0,-2 2-80,5 1 1,-2 0-96,2 1 0,3-1-177,-3 0 0,-1-1 107,1-3 1,-5-2-468,1-5 0,-1 0 244,1 0 1,-2-5-224,2-3 0,-3-2 152,-5-2 1,3-3-834,-2-1 639,-3 1 1,1-1 463,-2 1 0,-3 0 0,4 3 0</inkml:trace>
  <inkml:trace contextRef="#ctx0" brushRef="#br0" timeOffset="40">4637 3620 8061,'-6'-22'0,"0"4"521,1 1-175,4 6-1,-4 5-262,5 0 0,-1 3 122,-3-1 192,3 0-274,-4 9 1,1 3-95,0 7 1,-4 4 115,5 8 0,-5 6 36,4 5 1,-3 5-28,3-1 1,-4-2-172,4 2 0,-3 0 38,3 4 1,-5-6-318,1-2 0,2-2-74,-2-2 0,2-5 156,-2-2 1,0-4-94,4-4 0,-4-3 51,4-4 0,-1-1-893,1 1 550,3-6 599,-4-1 0,10 0 0,2 2 0</inkml:trace>
  <inkml:trace contextRef="#ctx0" brushRef="#br0" timeOffset="41">4842 3563 8039,'-3'-7'-16,"-1"-1"190,0 6 205,4-4-4,0 6-165,0 6 0,0 5 165,0 8 0,0 8-255,0 3 0,-4 7-143,0 1 1,-1 5 80,2-1-170,1 2 1,-7 2 46,6 0 0,-5-6-313,4-2 0,-3-7-159,3-4 1,0-5 205,4-3 0,-4-2-441,0-6 331,1 1 441,3-6 0,5-1 0,1-5 0</inkml:trace>
  <inkml:trace contextRef="#ctx0" brushRef="#br0" timeOffset="42">4842 3540 8070,'-6'-11'0,"2"0"969,3 4-484,1 2-531,0 5 1,1 5 312,3 3 0,4 7 438,7 4 1,1 4-348,3 4 0,3 3-156,-3 8 0,3 2-216,0 1 1,1 4 2,0-3 1,-4-3-387,0-1 1,-5-2 244,1-2 1,-2-5-657,-1-2 0,-1-3 235,0-1 1,-3-6-588,0-1 215,-1 1 290,5-4 888,-6 4-233,4-11 0,-9 4 0,4-4 0</inkml:trace>
  <inkml:trace contextRef="#ctx0" brushRef="#br0" timeOffset="43">4774 4032 8143,'0'-12'0,"0"1"-58,5 4 1,6-2 122,8 6 0,-1-2-19,1 1 0,0 1 26,4-4 1,4 4-84,-1-1 68,6 3 1,-8-3-260,3 0 1,1-1-227,-2 2 1,1 0 427,-4-5 0,0 1 0,0-5 0</inkml:trace>
  <inkml:trace contextRef="#ctx0" brushRef="#br0" timeOffset="44">5311 3678 8102,'-10'-18'68,"2"3"0,-1-2 339,5 2-249,0 0 103,4 3 0,0 5 244,0-1-281,0 5 1,0 0-160,0 6 1,2 4 75,2 4 0,-2 7-126,6 5 1,-2 1 110,2 6 1,1 1-97,-6 3 0,5 2 151,-4 2-68,0-3-258,-4 5 0,0-7-6,0-3 1,0 5-154,0-4 0,0 3 144,0-7 0,0-2 132,0-6 1,0-2 283,0-6 1,3 1-133,1-1 0,4-3 278,-4-1 0,4-4-173,0 1 1,2-3 391,2-1 0,0 0-76,4 0 1,1-4-172,6 0 0,0-3-223,0 3 0,-2-4 49,-2 4 1,2 1-343,-6 3 0,0 0 146,-3 0 1,-1 0-1477,0 0 1130,1 5 0,-2 1-2143,-2 5 2485,2 1 0,-4-1 0,6 1 0</inkml:trace>
  <inkml:trace contextRef="#ctx0" brushRef="#br0" timeOffset="45">6613 3655 8004,'-5'-12'-688,"3"1"275,-1-1 656,-4 1 0,6 0 402,-3-1 1,3 5-179,1-1 0,-1 2 364,-3-2-608,2 3 163,-3 5-365,5 0 0,0 6 73,0 6 0,4 9-80,0 10 1,4 2 122,-5 1 0,6 1-277,-1 4 1,-2-4 95,2 3 1,-6-2-328,2-2 1,1 0 44,-1 0 0,0-4-70,-4-4 0,4-7 108,0-3 0,-1-4-50,-3 0-721,0-1 1059,0 1 0,0-1 0,0 0 0</inkml:trace>
  <inkml:trace contextRef="#ctx0" brushRef="#br0" timeOffset="46">6213 3643 8174,'5'-18'0,"-2"2"448,4 5 0,6-1 249,6 1-587,8-1 1,2 5 60,5-1 0,2 2 157,2-2 1,1-2 29,3 2 1,1-1-426,-5 2 153,0-3 0,-7 8-396,-1-1 1,-1-2 274,2 1 1,-3 0-620,-6 4 1,-3 0 320,0 0 0,-3 0-632,3 0 965,-5 0 0,2 0 0,-4 0 0</inkml:trace>
  <inkml:trace contextRef="#ctx0" brushRef="#br0" timeOffset="47">7138 3449 8100,'-8'-4'1400,"1"0"-610,4 1-1545,-2 3 320,5 0 518,0 5 1,0 6 412,0 8 1,0 4-176,0 4 0,1 3 57,3 8 1,-1 2-299,4 1 1,-4 3-166,1-6 1,-2 4-248,2-4 268,-3 0 1,4-8-138,-5 1 1,4-10 114,0 2 0,0-4-190,-4 0 1,0-2 48,0-6 1,4-3-407,-1-1 1,1-3-231,-4 4 863,5-6 0,2 8 0,4-3 0</inkml:trace>
  <inkml:trace contextRef="#ctx0" brushRef="#br0" timeOffset="48">7344 3483 8094,'0'-6'551,"0"-4"-927,0 9-37,0-4 379,0 15 0,0-1 285,0 10 0,0 1 48,0 7 0,3 3 395,1 8 1,4 3-447,-4 4 0,-1 0-109,-3-3 0,0 1-207,0-5 0,0-1-165,0-7 1,0-3-608,0-8 596,0-3 1,0-4-1320,0-1 1076,0 1 1,0-5 486,0 1 0,0-6 0,0 3 0</inkml:trace>
  <inkml:trace contextRef="#ctx0" brushRef="#br0" timeOffset="49">7332 3575 7952,'-4'-18'778,"1"3"0,-1 6-580,4 1-474,5 6 0,-3-3 314,6 5 0,0 1 238,3 3 0,2 2-200,2 5 1,-1 5-27,5-1 1,-4 0-440,4-3 246,-5 4 1,4-3-24,-3 2 0,-2-6-177,2-2 0,-1-3-87,1 4 216,-2-6 56,3 4 1,-4-8 258,-1-2 0,1 2-156,-1-6 0,1 1 294,-1-5 1,-1 1-107,-2-1 1,2 0 116,-2-4 0,-2 4 117,1-3 1,-3 2 160,4 1 0,-6 1-236,2 0 158,-2-1-678,-2 1 214,0 4 1,0 5-111,0 10 0,0 5-118,0 14 315,0 2-303,0 6 447,0-1-38,0 0 0,0 7-142,0 4 5,0 1 186,0 0 1,0-3-54,0-5 0,0 0-862,0-4 1,0-5 394,0-2 1,0-4-485,0-4 1,0 1 87,0-4 0,0-1 688,0-4 0,0 1 0,0-1 0</inkml:trace>
  <inkml:trace contextRef="#ctx0" brushRef="#br0" timeOffset="50">7846 3620 8167,'0'-11'473,"-5"0"312,4-1 91,-4 6-293,5-4 255,0 8-757,0-3 1,0 7-203,0 1 0,0 10 248,0 10 1,4 2 91,-1 10 0,1-2-103,-4 8 0,0 0-271,0 1 1,4-1-529,0-3 486,0-3 1,-1 4-233,1-4 0,5-6 182,-1-2 1,1-3 246,-2-1 1,3-4-79,-2 0 1,6-5 215,1 1 1,2-6-45,-2-2 1,-1-4-105,5 1 0,0-3-87,4-1 0,0-1-163,-1-3 1,1 1-551,0-4 0,-4-1 810,0-3 0,0-6 0,4-1 0</inkml:trace>
  <inkml:trace contextRef="#ctx0" brushRef="#br0" timeOffset="51">7835 3929 8554,'1'-8'896,"3"1"0,-2 4-798,6-1 1,3 3 63,5 1 0,5-4-102,2 0 0,4-3-120,3 3 1,3-4-356,-2 4 0,0-3 38,0 3 0,-3-1-830,-6 1 1207,1 3 0,0-9 0,0 3 0</inkml:trace>
  <inkml:trace contextRef="#ctx0" brushRef="#br0" timeOffset="52">7846 3620 8114,'6'-14'0,"-2"3"0,-1 3 476,1 1-149,2-3 1,10 5-232,4-3 0,1-2-218,2 2 1,6-2-232,5-1 0,2-1 238,6 1 1,0 1-209,3 2 1,-3-1 322,0 5 0,-5-5 0,2 3 0</inkml:trace>
  <inkml:trace contextRef="#ctx0" brushRef="#br0" timeOffset="53">8680 3598 8353,'-4'-8'1481,"0"0"-1058,0 6 24,4-8-194,-5 3 0,0 0-62,-2-1 1,-3 6-84,2-2 1,-2 2-81,-2 2 4,-4 0 0,2 0 28,-5 0 1,1 6-170,-1 1 0,-3 3 27,3 2 0,2 0 114,-2 4 0,5-4-152,-2 4 1,8 0 106,0-1 0,5 2-137,0-2 1,3-2 70,3 2 1,4 1-62,4 0 1,6 0 43,2-1 0,6-1 53,2 5 1,4-5-167,0 2 1,2-2 95,1 1 1,-5-3-162,-2 4 0,-3 0 117,-1-1 0,-1 2-72,-3-2 0,-3-2 124,-5 2 1,-3-2-17,0-2 1,-6 1 238,2-1 1,-3 0-94,-1 1 0,-5-1 436,-2 1 0,-9-1-197,-3 1 0,-3-2 389,-5-3 0,3 2-229,-3-5 0,-1 4-339,2-5 0,-1 1-457,4-4 1,0 0-1670,0 0 2041,6 0 0,-5 0 0,4 0 0</inkml:trace>
  <inkml:trace contextRef="#ctx0" brushRef="#br0" timeOffset="54">9742 3255 8135,'0'-8'421,"0"1"-69,0 4 1,0-3 644,0 2-779,0 3 0,0-2-34,0 11 1,0 6 0,0 12-108,0 4 1,0 14 319,0 6 0,0 4-268,0 3 1,1 0-177,3 0 0,-1 1 89,4-1 0,-3-5-470,4-3 1,-5-6 238,5-1 1,-5-10-51,0-2 0,-1-6-83,-2-5 0,1-2-854,3-6 58,-3 1 652,4-1 1,-5-3 465,0-1 0,-5-4 0,-1 2 0</inkml:trace>
  <inkml:trace contextRef="#ctx0" brushRef="#br0" timeOffset="55">9605 3438 8043,'0'-18'-599,"0"3"0,1 1 804,3-1 0,2 2 675,6-2 0,-1 1-324,1-2 1,3 4-135,0-4 1,9 4-191,-1 0 1,7 5-92,1-1 1,2 6-247,1-2 109,6 3 1,-9 1-67,4 0 1,-8 5 141,4 2 1,-10 5-405,2 3 1,-7-1 140,-1 5 1,-4 0-149,-3 4 1,-3 0 103,-5-1 1,-5 6 104,-3 3 0,-3 1 83,-4-2 1,-3 3 139,-5-3 1,-4 2-181,1-1 0,-1-3 44,4-6 1,4 1-130,0 0 1,6-1 93,2-3 0,1-2 90,6-1 0,0-4-65,4 4 1,1-4 98,3 0 1,4 3-49,7 0 1,2 0 133,2-3 1,2-1-97,-2 1 0,2-2-30,-2-3 1,2 2-79,-2-5 1,2 1 84,-2-1 0,2-3-657,-2 3 636,3-3 0,1-1 0,-1 0 0</inkml:trace>
  <inkml:trace contextRef="#ctx0" brushRef="#br0" timeOffset="56">10416 3986 8016,'6'0'485,"-1"0"607,-5 0-1351,5 0 39,-3 0 0,6 5 700,-4 3 1,1 2-213,-1 1 0,-1 6-162,4 2 0,-4 2-43,1 2 0,1 0-247,-1 0 0,-1 0 83,-3-1 1,0 0-175,0-3 1,-3 1-236,-1-4 1,-5 3 509,1-4 0,-7 0 0,-3-3 0</inkml:trace>
  <inkml:trace contextRef="#ctx0" brushRef="#br0" timeOffset="57">11078 3198 7964,'-7'-18'15,"-1"3"0,5 2 242,0 2 0,1 3 937,2 1 38,0 4-792,0-2 0,-1 5-149,-3 0 1,3 1-70,-3 3 1,3 5-377,1 10 1,0 5 117,0 10 1,0 6 213,0 1 1,1 3-16,3-3 0,-1 4-235,4-3 1,0 5-267,0-2 0,0 5 34,-4-4 1,-1-5-32,1 5 1,-1-4 148,-2 0 1,0 1-200,0-5 0,0-5 71,0-6 0,0-1-64,0-3 1,-2 3 28,-1-7 0,0-3 289,-5-1 0,5-2 6,-5-1 339,0-1 1,-3-3-155,0-1 0,-1-4-63,1 1 1,-2-3 15,-2-1 1,-2-1-137,-2-3 52,3 2 0,-1-8 0,0 4 0</inkml:trace>
  <inkml:trace contextRef="#ctx0" brushRef="#br0" timeOffset="58">12163 3563 8045,'-1'-11'-53,"-3"-1"209,3 1 611,-4 5-162,5-4 115,0 8-420,0-8 0,0 10-239,0 0 0,0 10-1,0 9 0,0 4 9,0 4 1,1 2-297,3 5 0,-2 1 182,6-1 1,-4-1-308,3-3 1,0 3 161,0-2 1,2-3-26,-5-2 1,4-5 89,-4-2 1,-1-5 25,-3 1 1,4-3-315,0 0 16,0-1 1,-4 1 396,0-1 0,0 1 0,0-1 0</inkml:trace>
  <inkml:trace contextRef="#ctx0" brushRef="#br0" timeOffset="59">12403 3575 8132,'0'-18'0,"0"1"389,0 6 509,0 0-584,0-1 0,0 5 644,0-1-298,0 5-713,0-2 0,0 7 132,0 1 1,0 10-210,0 10 1,4 5 172,0 6 1,1 2-62,-1 2 1,-3 1-274,3 3 0,-2-4-252,2-8 1,-3 1-35,3-8 0,-3 1 187,-1-9 0,0 0-384,0-3 288,5-1-125,-3-4 611,3-2 0,-5-5 0,0 0 0</inkml:trace>
  <inkml:trace contextRef="#ctx0" brushRef="#br0" timeOffset="60">12414 3837 8132,'0'-16'-193,"0"-2"80,0-5 0,-3 2 309,-1 2 0,0-2 290,4 6 1,0 0-15,0 4-112,5-1 44,-4 1 1,8 3-165,-5 0 0,5 7-396,-1 1 1,3 5 227,4 7 1,3 2-152,5 5 1,0 0-80,0 7 1,3 0-42,1 0 0,1-4-9,-2 5 0,-1-10-69,1 6 0,-2-8 134,-1 1 0,-4-4 86,0 0 1,-5-2 236,1-2 1,-2 0-10,-2-4 516,1 0-197,-1-4 1,-3 0 892,0 0-308,-6 0-347,3-5 0,-5-3-343,0-7 0,0 2-146,0-2 1,0-3-189,0-1 0,0-2 105,0-2 0,-1 0-734,-3 0 1,3-1-39,-3-2 1,-1 1-388,1-1 0,0 3-63,4 4 0,0 2 455,0 6 0,0 0-255,0-1 1,2 2 865,1 2 0,4-2 0,4 4 0</inkml:trace>
  <inkml:trace contextRef="#ctx0" brushRef="#br0" timeOffset="61">13077 3438 8425,'-5'-12'680,"4"5"-166,-3-1 62,2 5 0,2-3 110,0 2 141,0 3-748,0-4-31,0 5 1,0 10-475,0 5 0,6 7 277,1 5 0,2 1 161,-1 2 0,2 7 66,-3-3 1,0 2-341,0-6 0,0 2 72,0-6 1,0 1-29,-4-4 0,0-4 47,5 0 1,-6-9-222,2 2-739,-3-4 517,-1 4 614,0-6 0,5 4 0,2-3 0</inkml:trace>
  <inkml:trace contextRef="#ctx0" brushRef="#br0" timeOffset="62">12963 3483 8131,'0'-17'-1917,"0"1"4166,5 4-1414,1 0 0,6 5-341,-1-1 0,5 5-247,3 0 0,12 1 44,3 2 1,4 2-52,0 1 0,-1 4-360,5 4 1,-6 6 149,-2 2 1,-1 6-420,-7 2 1,0 5 105,-7-2 0,-3-2-264,-4-1 1,-2 0 293,-2 0 1,-3 4-20,-5-5 1,-2 1 221,-1-4 1,-5-2-123,-7-2 1,1 2 355,-5-6 0,-4 0-64,-4-3 1,-3 3 58,3 0 1,-3-4-196,3-3 0,2-4-495,6 3 511,-3-4 0,9 2 0,-3-5 0</inkml:trace>
  <inkml:trace contextRef="#ctx0" brushRef="#br0" timeOffset="63">13671 3381 7999,'0'-8'387,"0"0"779,0 6-898,0-3-195,0 5 0,0 5-66,0 2 0,0 5 93,0 3 1,5 8 129,2 7 1,0 3 14,0 2 0,-4-1-1,1 0 1,1 4-14,-1 0 0,-1 0-807,-3-3 0,4-6 111,0-3 0,0-1 375,-4-3 1,0-4 452,0-3 0,0-2-820,0-1 1,1-5-546,3 1 459,-3-6 1389,4 3-229,-5-5-207,5 0 0,2 0-180,4 0 1,2 0-100,2 0 0,-1 0-84,5 0 1,-4-1 88,4-3 0,-1 3-561,1-3 1,-1 3-7,-3 1-306,-2 0 0,3-4 34,-4 0 703,-1 1 0,1-3 0,-1 0 0</inkml:trace>
  <inkml:trace contextRef="#ctx0" brushRef="#br0" timeOffset="64">13625 3792 8018,'0'-7'355,"0"-3"1,1 5 544,3-2 0,3 1-598,4 6 1,5-5-235,3-2 0,4 0-81,4 0 43,-3-1 1,8 1-639,-6-1 0,1 4 381,-4-3 0,0 3-1330,0-4 1557,-6 6 0,5-9 0,-4 5 0</inkml:trace>
  <inkml:trace contextRef="#ctx0" brushRef="#br0" timeOffset="65">13637 3426 8065,'7'-11'1299,"1"-1"1,-1 1-1009,5 0 1,4-1-275,3 1 1,3-1 130,1 1 1,5 3-75,2 1 0,3 0 34,1 0 0,-3-2-461,-1 5 0,1 0 353,3 4 0,5 5 0,2 2 0</inkml:trace>
  <inkml:trace contextRef="#ctx0" brushRef="#br0" timeOffset="66">14185 3426 8205,'0'-6'1985,"0"1"-1299,0 5-479,0 5 0,4 8-261,-1 9 1,1 6 135,-4 7 0,4 0-152,0 3 1,0-1-358,-4 5 1,3-5 243,1 1 0,4-4-138,-4-4 1,3-2 98,-3-5 0,4-5 109,-5-3 0,3-2 27,-3-2 1,-1 1-435,1-1 125,-1-4 395,-2 3 0,0-9 0,0 4 0</inkml:trace>
  <inkml:trace contextRef="#ctx0" brushRef="#br0" timeOffset="67">14093 3495 8017,'0'-12'5,"2"1"237,1 0 1,4-1 412,4 1 0,2-1-212,2 1 0,3-2-106,5-2 0,3 2-43,1-2 0,5 4-173,-2 3 1,2-1-203,-2 5 1,2 0 264,-5 4 0,-1 2 63,-3 2 0,-5 2-589,-3 5 0,-3 2-838,-5 2 0,-2 3 597,-5 5 1,-1 0 253,-3 0 0,-7-1 97,-8 1 0,-8 0 139,-3 0 0,-3-4 231,-2 0 0,2-5-267,3 1 0,2-2-11,5-2 1,5-3 139,3-1 0,3 1 0,0 4 0</inkml:trace>
  <inkml:trace contextRef="#ctx0" brushRef="#br0" timeOffset="68">14733 3403 8117,'-1'-11'1507,"-3"0"0,3 3-630,-3 0-334,2 6-188,2-3-428,0 5 1,-1 10-205,-3 5 366,3 10 1,-5 6 39,2 7 1,3-1 36,-3 5 1,3-4-620,1 4 0,0-4 60,0 4 0,1-11-229,3 0 1,1-6 245,2-2 0,4-4 192,-4 0 1,0-5 117,0 1 1,1-6 178,3-1 0,1-4-45,-1 3 0,2-4-105,2 1 1,-2-3 143,2-1 1,3 0-41,1 0 0,-2 0-444,2 0 1,-1-4-110,1 0 486,3-5 0,-4-2 0,4-7 0</inkml:trace>
  <inkml:trace contextRef="#ctx0" brushRef="#br0" timeOffset="69">14630 3746 6326,'0'-8'1573,"0"1"1,5 4-1167,3-1 0,6-1-299,1 2 0,5-2-81,-1 1 26,8-3 0,3 0-204,9-1 1,-8 4-457,4-3 1,-9 4-189,1-1 1,-3-1 794,-1 1 0,-5-4 0,-2 1 0</inkml:trace>
  <inkml:trace contextRef="#ctx0" brushRef="#br0" timeOffset="70">14699 3438 8072,'0'-7'279,"0"-3"0,5 5-373,2-3 0,7 0-215,2 4 1,1-4 337,2 4 0,2-3 214,9 3 1,-1-4-153,2 5 1,0-1-39,-4 4 1,-4-4-14,-4 0-33,-5 0 1,2 4 55,-4 0 1,-2 2 27,-2 1 1,1 0-70,-6 5 1,5-1 14,-4 5 0,3 4 211,-3 3 0,5 4-63,-1 4 0,-2 2-130,2 5 0,-5 0-13,5 1 0,-4 3-86,3 0 0,-4-1-70,1-7 0,1 2 110,-1-6 0,1 1-262,-1-4 1,-3-5 59,3-3 0,-3-6 503,-1-2 0,1-4-31,3 1 738,-3-3-21,4-1 334,-5 0-908,0-5 0,0 2-4,0-4 1,-1-1-114,-3-3 0,3-5-29,-3 1 0,3-5-248,1 1 0,0-3 87,0-1 1,-1 1-346,-3-1 1,3 1 75,-3 3 1,2 3-50,2 4 0,0 5-167,0-1 136,0 5-247,0-2 1,2 7 186,2 1 1,3 9-248,8 7 0,3 3 155,5 0 1,-1 1 309,-3 0 0,2 0-58,-2 0 0,3 0-72,1-1 0,-2-3 287,-2 0 1,2-5-48,-6 2 1,0-7 457,-4-2 1,1-4-255,-1 1 0,-3-3 26,-1-1 1,-3 0 109,4 0 282,-6 0 0,4-1 8,-6-3 0,3-4 189,1-7 0,0-3-467,-4-5 0,-1 0-139,-3 1 0,-1-6-203,-3-3 0,-2-1 145,2 2 0,-2-3-250,-1 3 0,3-3 137,1-2 1,3 2-1063,-4 3 1,4-3-46,-3 2 1,4 2-393,-1-1 0,-1 6 480,2 1 0,0 1 956,7 7 0,2 0 0,6 3 0</inkml:trace>
  <inkml:trace contextRef="#ctx0" brushRef="#br0" timeOffset="71">15727 3426 8110,'0'-6'397,"0"-4"461,0 8-442,0-3 59,0 5-608,0 5 1,3 3 128,1 7 0,4 4-86,-4 8 1,3 1 22,-3 2 0,5 3-94,-2-2 0,0 2-243,0 1 0,-4-5 208,1-2 0,1-7-77,-1-1 1,-1-1 39,-3 1 0,0-2-111,0-6 1,0-3-180,0-1 523,0 1 0,0 3 0,0 1 0</inkml:trace>
  <inkml:trace contextRef="#ctx0" brushRef="#br0" timeOffset="72">15658 3415 8205,'1'-14'541,"3"2"1,-1 7-41,4-2-235,1 4 0,7-6-48,0 6 1,7-1-103,1 4 0,6 0 47,9 0-51,3 5 0,4-1-251,1 7 1,-4-1 136,0 9 0,-7 4-322,-1 4 0,-6 4 185,-9 0 0,-3-2-218,-9 2 0,-2-1 96,-5 4 1,-6-3-271,-5-1 1,-6-1 161,-6 2 1,-3-5 132,-1-7 1,-7 2 356,3-6 0,-4 0-109,4-3 1,1-2 121,3-3 1,1 2-25,6-5 1,4 0-478,1-4 367,7 0 0,-2 0 0,4 0 0</inkml:trace>
  <inkml:trace contextRef="#ctx0" brushRef="#br0" timeOffset="73">16423 3461 8058,'-1'-12'0,"-3"1"0,3 3 1147,-3 0 0,3 5-3,1-5-627,0 5-76,0-2 75,0 5-538,-5 11 0,3 3-303,-1 12 0,1 0 95,2 4 1,0 4 168,0 4 0,0-3-330,0-5 1,0-1 116,0 2 0,5-3 2,3-6 0,-2 0 128,2-3 0,0-2 76,3-6 0,0 0 92,1 1 1,-1-5-113,1 1 0,3-5 199,0 0 0,5-1-110,0-2 1,0 0-266,-1 0 1,1-2 98,-5-1 0,1 0 165,-5-5 0,0 1 0,1-5 0</inkml:trace>
  <inkml:trace contextRef="#ctx0" brushRef="#br0" timeOffset="74">16343 3735 7996,'0'-7'2263,"0"1"-1964,0 2 1,2 3-417,1-3 1,4 3-39,4 1 0,6-4-400,2 0 1,2-1 315,2 1 0,4 2 91,-1-6 0,1 6-574,-4-2 462,0 3 0,0-3 260,-1 0 0,-4-5 0,-1 3 0</inkml:trace>
  <inkml:trace contextRef="#ctx0" brushRef="#br0" timeOffset="75">16378 3415 8025,'0'-8'605,"0"1"1,1 3-722,3-4 0,2 4-571,5-3 1,6 4 602,2-1 77,8-2 0,-2 1 301,5-3 1,-4 2-165,0 2 0,-1 3 65,-3-3 0,0 3-79,-3 1 1,1-4 97,-5 0 0,-3 0 9,-4 4-78,-1 0 1,1 4-22,-1 0 0,-3 6-193,4 2 0,-4 0 3,3 7 0,0 5 82,0 7 0,3-2-162,-2 2 1,1 3 89,-2 4 0,4 1-127,-4-1 1,0-1 83,0 5 0,-4-6-68,1-2 1,-2-2-195,2-10 0,-3 2-213,3-8 854,-3 4-232,-1-7 452,5-2-205,-3-6 357,3-5 1,-5-1-118,0-3 0,0-2 52,0-6 1,-4-3-188,0 0 1,0-5-44,4 1 1,0-3-255,0-1 1,-1-4 139,-3 1 0,3-5-487,-3 5 1,2-5 224,-2 5 0,2 4-189,-1 7 1,1 2 103,2 2 0,0 3-206,0 1-398,0 4 56,5 8 0,2 4 348,4 10 0,6 0 139,2 4 1,1 0 150,-1 0 1,3-1-107,-3 1 0,1 0-108,-1 0 1,1-2-27,-4-2 1,3 2 180,-4-6 1,1-4 53,0-3 0,-4-4 458,3 3-189,-2-4 1,-1 2-139,-1-5 0,-3-1 586,-1-3 0,-3-1-238,4-3 1,-6-6 380,2 3 1,-3-8-288,-1 0 1,0-3-103,0-1 0,0-3-255,0-1 0,-5-5-106,-2 2 0,-2 1-601,1-2 0,-2 2 395,2-1 1,2-2-407,-2 5 0,2-2 237,-2 6 0,3-1-796,5 9 0,-4 4-302,1 3-469,-1 5 1851,4-2 0,5 10 0,1 2 0</inkml:trace>
  <inkml:trace contextRef="#ctx0" brushRef="#br0" timeOffset="76">17474 3449 8057,'0'-11'695,"0"3"-278,0 0 433,0 6-471,0-3-841,0 5 407,0 5 0,0 8 74,0 9 1,0 5 327,0 4 1,1 2-100,3-3 0,-3 3-138,3 1 0,1-1-45,-1-2 0,0 0-114,-4-4 0,4-2-72,-1-6 1,1-2-381,-4-6 0,4 1-1323,0-1 823,0-4 1001,-4 3 0,5-9 0,1 4 0</inkml:trace>
  <inkml:trace contextRef="#ctx0" brushRef="#br0" timeOffset="77">17166 3403 7929,'6'-11'1603,"5"0"0,7 3-892,9 0 1,2 6-721,5-2 0,0-1 117,1 1 0,4 0 63,3 4 0,-3 0-404,-1 0 0,-2 4-643,-2 0 0,0 5 876,1-2 0,-6-1 0,-1-1 0</inkml:trace>
  <inkml:trace contextRef="#ctx0" brushRef="#br0" timeOffset="78">18627 3198 8000,'7'-12'14,"-3"1"-14,-3 0 1263,-1-1-34,0 6 61,0-4-586,0 8-326,0-3-355,0 5 0,-4 5-284,0 3 1,-3 14 318,3 8 1,-1 4 159,1 8 0,3 0-396,-3 4 117,3-1 1,2-3-124,3 0 1,2-1-119,5 1 1,1 2 47,-1-2 1,2 1 97,2-1 0,3-4 160,5-8 1,0-3-56,-1-8 1,1-2 213,0-6 1,0-1-87,0-2 0,3-3 90,1-5 0,4-5-32,-5-3 1,6-3-21,-2-4 1,0 1-49,0-5 0,-1-2 8,2-5 1,0 0 25,-4-4 1,-2-4-28,-5-5 0,-4 0 24,-5 1 1,-4-1-40,-3-3 1,-3-3 37,-1 4-44,0-4 1,-5 1 148,-3 2-127,3 3 0,-4 7 216,5 5-159,-4 1-215,6 13-309,-8 1-108,9 7 1,-4 7-655,5 1 0,0 5 484,0 7 670,0 3 0,5 10 0,1 1 0</inkml:trace>
  <inkml:trace contextRef="#ctx0" brushRef="#br0" timeOffset="79">19484 3529 8063,'-6'-8'0,"2"1"487,3-1 117,1 2 481,0-4-235,0 8-281,0-3-74,0 5-571,0 5 1,0 3 114,0 7 0,0 4 64,0 8 0,3-2 9,1 6 1,4-5-231,-4 5 1,3-2-91,-3 2 0,4-4 55,-5-4 1,3-1-4,-3-3 0,-1-3 66,1-4 324,-1-1-227,3-4 112,-4-2 1,4-7-20,-5-1 0,0 0 83,0-5 1,0 1-212,0-5 0,1 1 104,3 0 1,3-6-151,4-2 1,0-3 87,1 0 1,-1-2-237,1-3 1,-1 3 52,0-3 1,1-1 29,-1 2 1,-1 0 145,-2 7 4,2 3 182,-3 4 1,0 6-75,1 2 0,-4 3-290,3 1 0,-3 5 131,4 2 1,-5 10 44,5 6 1,-5 3 12,0 5 1,2 6-227,-1-3 1,0 3-41,-4-3 0,0-1-28,0-3 1,0-2 181,0-5 0,4-1-24,0-3 1,0-3 343,-4-4-281,5-1-316,-4 1 1,5-6-121,-2-2 491,-3-3 0,9-1 0,-3 0 0</inkml:trace>
  <inkml:trace contextRef="#ctx0" brushRef="#br0" timeOffset="80">19998 3495 7956,'0'-7'3056,"0"2"-2718,0 16 1,0 1-382,0 11 1,1-3 310,3 3-139,-3-3 0,6 8-199,-4-5 0,-1 4 62,2 0 1,1-2-61,-2-6 1,1 1 75,-4-5 0,4 1-305,0-5 1,0-3-77,-4-1-961,0-4 693,0 2 641,0 0 0,0-4 0,0 4 0</inkml:trace>
  <inkml:trace contextRef="#ctx0" brushRef="#br0" timeOffset="81">19952 3175 7964,'0'-11'391,"0"-1"-599,5 6-223,2 1 1,-1 10 430,-2 2 0,2 9 0,1 1 0</inkml:trace>
  <inkml:trace contextRef="#ctx0" brushRef="#br0" timeOffset="82">20375 3095 8080,'0'-11'9,"-4"-1"200,0 1 1,0-1 57,4 1-91,0 0 0,-1 3 524,-3 0-200,3 1 1,-5 0 50,2 4-312,3 1 1,-8 12-96,5 6 1,-4 10-172,5 9 1,-1 8 401,4 6-323,0 6 0,1-7-221,3 5 0,2-5 99,6 2 1,-1 1 43,0-2 0,1-2-11,-1-1 0,1-7-165,-1 7 1,-1-12 92,-2 0 1,1-3-310,-5-1 1,-1-2 109,-3-5 1,0-4-36,0 0 0,-1-4-906,-3 4 857,3-5 1,-8 3-444,5-6 835,-5-4 0,3 3 0,-5-4 0</inkml:trace>
  <inkml:trace contextRef="#ctx0" brushRef="#br0" timeOffset="83">20089 3655 8080,'18'-12'-179,"-3"1"179,3-1 0,4 5 272,4-1 1,10 6 123,-2-2-346,8 3 1,-1 1-95,4 0 0,-3 0-286,0 0 0,-9 0 330,1 0 0,-2 5 0,2 1 0</inkml:trace>
  <inkml:trace contextRef="#ctx0" brushRef="#br0" timeOffset="84">20729 3552 8075,'0'-8'202,"0"1"1,0 3 984,0-4-498,0 6-310,0-3 0,-1 5-248,-3 0-66,3 0 1,-10 1 4,4 3 1,-5 7 118,-3 8 0,2-1-179,-2 1 1,3 0 98,0 4 1,4 3-398,1 1 1,4 0 134,0-4 0,3-1-257,3 1 1,4-1 225,4-3 0,2-3 142,2-4 0,1-2 179,4-2 0,2-3-135,1-5 1,0 0 271,4 0 1,1-5-85,-2-3 1,1-2 11,-4-2 0,-2-3-31,-2 0 0,0 0-145,-7 3 1,1-3 9,-10 0 1,1-5-205,-4 1 1,-5-3-281,-3-1 0,-6 0 220,-1 0 0,-9-3-72,1-1 1,-7 6 112,-1 5 1,2 4-449,-1 0 0,4 6 162,0 2 1,3 3 472,4 1 0,-3 5 0,5 1 0</inkml:trace>
  <inkml:trace contextRef="#ctx0" brushRef="#br0" timeOffset="85">21037 3575 8083,'0'-8'256,"0"1"-138,0 4 0,2-2 71,1 5 53,-1 0 1,4 1 340,-2 3 0,-3 6-184,3 5 1,2 6 9,2-2 0,-2 2-172,2 2 0,-4 0-114,3 0 0,-1 0-433,2-1 239,2 1 1,-7-5-254,4-3 0,-4-2 91,1-2-30,-3 1 158,-1-6 245,0-1-139,0-5 70,0-5 0,-1-1-34,-3-6 0,1 1 115,-4 0 1,4-5 35,-1 1 0,3-5-77,1 1 1,0-3-114,0-1 0,1 1 80,3-1 0,3-1-517,4-3 0,0 3 206,1-3 0,3 4-312,0 4 1,2 4 232,-2 7 1,2 3-161,2 5 0,2 2 472,-2 1 0,8 4 0,2 4 0</inkml:trace>
  <inkml:trace contextRef="#ctx0" brushRef="#br0" timeOffset="86">21448 3529 8059,'0'-11'-386,"0"-1"1185,0 6-9,0-4-75,0 8 45,0-3-671,0 5-16,-5 11 0,4 1-145,-3 11 0,3 1 86,1 3 0,0-3-91,0 3 0,1-2 66,3 2 0,-1-5-146,4 1 0,-4-1 33,1-7 1,1 0 75,-2-3 0,5-5 33,-4 1 118,0-6 0,-3 4 45,3-6 331,-3 0-186,4 0 1,-5-2-57,0-2 1,0 2-118,0-6 1,4 1 34,0-5 1,-1-3-173,-3 0 0,2-2 52,2 2 1,-3 1-145,3-5 1,-2 5-123,2-1 193,-3 2-239,4 2 121,-5 4-152,0 2 1,0 7 59,0 1 0,0 4 52,0 4 0,4 1 76,0-1 69,5 1 0,-3-1 2,6 0 0,0-4 1,4-3 1,0-3 172,3-1 1,3 0-109,-3 0 0,2-4 107,2 0 0,-1-5-57,-3 2 1,-2-3 121,-1-2 0,-4 1-90,4-1 1,-5 1 124,-3-1 0,2 1-44,-3 0 1,2-5-42,-1 1 1,1-4 42,-5 4 1,4 0 41,0 3-136,-3 6 29,5-4 0,-7 10-182,4 0 0,-4 6 64,1 9 1,-3 3 39,-1 5 0,0 1 106,0 3 1,0-2-86,0 5 1,-1 0-148,-3 0 0,3 3 84,-3-2 1,3-4-853,1 0 1,0-3 407,0-1 1,3-4 446,1 0 0,10-5 0,-1 3 0</inkml:trace>
  <inkml:trace contextRef="#ctx0" brushRef="#br0" timeOffset="87">22511 2901 8059,'0'-12'0,"0"1"211,0 0 596,0 4-10,0 2-222,0 5-452,-6 0 0,-1 10 109,-8 6 1,1 5-14,-5 6 1,0 8 121,-4 11 1,0-3-871,0 7 736,5-6 1,-2 7-141,5-5 136,5-1 1,1 1-488,5 0 1,0-1 257,4 1-101,0 0 0,0-2-147,0-2 0,5 1 102,3-5 0,-2 0-66,2-4 1,3-1-39,4-2-11,1-3 222,-5-10 0,-3 2 29,-1-5-26,1 5 0,2-7 1195,-2 2-1171,2-7 1,-5 2 19,3-2 0,0-2-284,-4 2 1,4-5-396,-4 5-653,-1-5 1350,-3 2 0,5-5 0,2 0 0</inkml:trace>
  <inkml:trace contextRef="#ctx0" brushRef="#br0" timeOffset="88">22785 3381 8059,'0'-12'0,"0"1"601,0 4-327,0-3 1,-2 8 443,-1-6-434,1 6 0,-8-4-180,3 6 0,-4 0 100,0 0 0,-2 7-106,-2 4 1,-3 3 31,-5 9 0,4-1-31,0 8 0,5-1-178,-1 2 0,2 3 51,2 0 0,3 0-238,1 5 0,4-8 114,-1 0 0,4-5-203,4 5 0,4-6 150,7 2 0,3-4 10,5-4 0,0-3 198,-1-4 0,5-2 194,0-3 1,4-1 28,0-6 0,2-6-114,1-1 0,0-3 266,1-2 1,-6 0-97,-2-4 1,-3 2 3,-2-5 0,-4 4-86,-3-4 1,-6 0-127,-1-4 0,-6-3-100,2-1 1,-8-5-292,-3 2 0,-5 1-7,-3-2 0,-3 1 150,-4-5 0,-2 6-526,-3 3 1,1 3 269,-4 4 0,5 2-12,-2 6 0,0 4 19,5 4 1,-4 1-424,7 2 846,3 5 0,-6 7 0,4 6 0</inkml:trace>
  <inkml:trace contextRef="#ctx0" brushRef="#br0" timeOffset="89">23184 3860 8059,'7'0'803,"3"0"-228,-9 0-258,9 5 0,-8 2-198,1 4 114,4 1-102,-6-1 0,4 2-58,-5 2 0,0 3 107,0 4 1,-4-3-89,0 1 0,-4-1-666,0 3 417,-2 1 1,-2 0-636,1 0 0,0-5 378,-1-3 0,4 1 414,1 0 0,-1-1 0,-3-4 0</inkml:trace>
  <inkml:trace contextRef="#ctx0" brushRef="#br0" timeOffset="90">23641 3381 8059,'0'-25'954,"0"0"-716,0 10 1,4 0-939,0 3 27,5 6 1240,-8-4-120,4 8 800,-5-3-813,0 10 1,0 7-11,0 7 1,0 9-91,0 6 0,-1 2-172,-3 5 1,1 0-52,-4 1 0,4-1-508,-1-3 335,3 2 1,-3 0-14,1-6 1,-1-1-152,4-7 1,0 0-293,0-7 1,0-3-127,0-4 9,5-1 0,-3-1-40,6-2 675,-5-3 0,2 0 0,-5 2 0</inkml:trace>
  <inkml:trace contextRef="#ctx0" brushRef="#br0" timeOffset="91">23892 3027 8059,'0'-23'0,"0"0"0,2 6 1356,2 6-306,-3 0-64,9 9-612,-4-3 1,2 10-62,0 3 0,0 8-77,8 7 0,1 9 149,6 6 1,-1 9 207,-3-1 0,2 7-668,-2 0 1,-1 4 182,1 4 1,-5-4-103,1 0 29,-2 1 0,-7-8-874,-2 4 635,-2-9 1,-2-2-112,0-5 0,-2 4-326,-2-4 1,-2-3 193,-5-5 1,-6-1-648,-2 2 1094,-2 2 0,-6-9 0,-2 3 0,-4-3 0,-4-1 0</inkml:trace>
  <inkml:trace contextRef="#ctx0" brushRef="#br0" timeOffset="92">1656 5471 7819,'-1'-8'-213,"-3"0"1019,3 6-441,-9-3 58,8 0 82,-3 3 140,5-3-274,0 5-318,0 5 1,0 2-28,0 4 137,0 6 1,5 0 13,3 6 1,2 5 11,1 3 0,-3-2-242,0 1 1,-1 1 128,5 3 0,-2-1-243,-3-3 0,2 3 74,-5-2 1,0-3-105,-4-2 1,0-1-3,0-3 0,0 1 137,0 0 1,0-5 86,0-3 1,-1 2 15,-3-2 0,3-4 100,-3-3-160,3-1 0,1 1 432,0 0-65,-6-6 158,5 3-281,-4-5-359,5 0 1,5 0 120,3 0 1,2 0-135,1 0 1,2 0 57,2 0 1,-1 0 18,5 0 1,0 0-47,4 0 0,0 0 59,0 0 1,0-3-10,0-1 0,-2-4 21,-2 4 0,-1-3-142,-3 3 1,-2-1 131,2 1 0,-6 3-527,-1-3 345,-6 3 1,3-1-972,-5-1 1208,0 1 0,-5-3 0,-1 5 0</inkml:trace>
  <inkml:trace contextRef="#ctx0" brushRef="#br0" timeOffset="93">1702 5882 8118,'-12'-12'483,"6"6"149,1-4-419,5 9 1,1-6 24,3 3 1,4 3 75,7-3 1,3 3-62,4 1 1,3 0-286,1 0 0,0 0 123,4 0 0,-5-1-63,2-3 0,-3 3-183,-1-3 0,-5 3-328,-3 1 0,-2-4-140,-2 0 1,0-1 253,1 1 1,-4 2 368,-1-6 0,-4 0 0,2-3 0</inkml:trace>
  <inkml:trace contextRef="#ctx0" brushRef="#br0" timeOffset="94">1656 5539 8279,'11'-18'224,"6"2"0,-2 8 408,8 1 1,-3-1-304,7-3 0,1 3-57,-1 0 1,0 5-112,0-5 1,-2 4-184,6-3 1,-6 4-1456,2-1 1043,-3 3 1,-1 1 433,0 0 0,-5 5 0,-2 1 0</inkml:trace>
  <inkml:trace contextRef="#ctx0" brushRef="#br0" timeOffset="95">2570 5573 8191,'0'-6'44,"0"-4"1,0 7 360,0-4 188,0 4-62,0-7-285,0 4 1,0-6 30,0 1 1,0 3-27,0 1 0,-2 3 172,-1-4-118,1 6-66,-8-3 1,4 5-6,-6 0 1,0 0 3,-3 0 1,1 6-40,-5 5 0,-1 6-11,-2 6 1,-5 1-10,0 2 0,-1 7-180,2 6 0,3 2-191,0-3 0,2 4-273,5-4 1,2 0-487,7-3 0,2-5 591,5 1 0,0-6 196,0 2 1,5-3 61,2-1 1,5-2-8,3-2 1,3-2-21,5-6 0,-1-3 217,1-1 1,1-4-74,3 1 0,-2-4-54,6-4-10,-6-2 1,4-7 114,-2-2 1,-3-2-68,3-2 1,-1 1 76,-3 3 0,1 1-73,-8-5 129,-1 5 0,-9-2 132,-2 4-37,-3 1 0,-7 3-135,-5 1 0,-2 3 9,-6-4 1,4 6-20,-4-2 1,1 3 14,-1 1 1,-2 0-246,6 0 1,-4 0 146,4 0 1,0 0-454,3 0 1,5 0 186,-1 0 1,2 1-1136,-2 3 1402,3-3 0,0 9 0,-1-4 0</inkml:trace>
  <inkml:trace contextRef="#ctx0" brushRef="#br0" timeOffset="96">2912 6019 7956,'-11'-7'910,"5"2"-602,0 5 1424,6 0-1546,0 5-1559,0-3 1373,0 8 0,0-4 0,0 6 0</inkml:trace>
  <inkml:trace contextRef="#ctx0" brushRef="#br0" timeOffset="97">1679 6521 8018,'-6'-11'1,"0"3"623,6 1 20,0 4-468,6-2 0,4 1 75,5 0 1,1 1 124,0 3 1,0 0-131,3 0 0,3-4 23,-3 0 0,4 0-50,3 4 0,-2 0 14,3 0 1,2 0-11,2 0 0,3 0-14,4 0 0,-1 0-176,5 0 0,-2-4 47,2 1 1,-1-1-259,-3 4 0,-3 0 143,3 0 0,-3-1-106,-5-3 0,6 2 50,-6-1 0,4-2 2,-7 1 1,0-4 20,-4 4 1,-2-1 31,-2 1 0,-2 3-216,-6-3 1,0-1-89,1 1-1546,-1 1 1886,-4 3 0,-2 0 0,-5 0 0</inkml:trace>
  <inkml:trace contextRef="#ctx0" brushRef="#br0" timeOffset="98">3872 5391 8064,'-12'-12'0,"5"5"8,-1-1 1,4 4 127,-3-3 1,3 4 428,-4-1 336,6 3-297,-9 1-341,10 0 1,-4 6 10,5 6 0,0 5-38,0 10 1,0 6-172,0 5 0,1 5 143,3-1 1,3 3-172,4 0 1,-1 0-166,-2-3 1,2 1-343,-2-5 1,0-4-126,0-3 0,1-6 305,-5 2 1,3-7 32,-3-1 1,0-5 59,-4 1 0,0-2 65,0-2 1,0-3-61,0-1 0,0-3-379,0 4 251,0-6 320,0 3 0,-5-5 0,-1 0 0</inkml:trace>
  <inkml:trace contextRef="#ctx0" brushRef="#br0" timeOffset="99">3746 5482 8093,'0'-23'0,"4"5"108,0 3 0,6-1 276,1 0 0,2 0 380,6 1-456,0 2 1,4 0-27,0 6 0,3 0-29,1 0 0,5 2-221,-2 5 1,2 0 71,-2 0 1,2 2-171,-5 6 0,-1-1 118,-3 9 1,-1 0-304,-3-1 1,-4 7 17,-7 1 0,-3 0-91,-5 3 1,-2 4 72,-1 0 1,-8 2 107,-4-2 0,-5 2 105,1-5 1,-4 3-50,-4-3 0,3-1 153,-2-3 1,2 0-141,1 0 0,5-5 263,3-3 0,2-3-5,2 0 0,4-1-14,3 1 0,3-5-186,1 1 1,0 0 71,0 3 1,1-3-81,3-1 0,-1 1 73,4 3 1,2-1-150,7-2 0,-4 2 63,3-2 0,2-2-100,-2 2 0,8-6-22,-4 2 1,5 1 47,-5-1 1,-1 0-79,1-4 1,-5 0 75,1 0 0,2 0-522,-2 0 204,0 0 431,2 0 0,-5-5 0,5-2 0</inkml:trace>
  <inkml:trace contextRef="#ctx0" brushRef="#br0" timeOffset="100">4534 5676 8144,'-5'-11'707,"4"-1"208,-4 6 1,6 1-695,3 5-160,2 0 1,3 0 48,2 0 1,0 0 160,8 0 0,0 0-357,3 0 0,1 0 110,0 0 0,-1 0-217,-3 0 1,2 0 46,-2 0 1,-1 0-55,1 0 1,-5 0-39,1 0 1,-2 0-241,-2 0 1,1-1-1291,-1-3 1768,-4 3 0,3-5 0,-4 6 0</inkml:trace>
  <inkml:trace contextRef="#ctx0" brushRef="#br0" timeOffset="101">4625 5859 8007,'12'0'434,"-1"-4"168,1 0 0,4-3 21,3 3-366,3-5 0,1 6 28,0-4 0,-4 4-44,0-1 1,-5 3-242,1 1 0,3 0 0,-1 0 0</inkml:trace>
  <inkml:trace contextRef="#ctx0" brushRef="#br0" timeOffset="102">5653 5094 7990,'-6'-12'662,"-4"6"-227,3-4-403,1 9 125,1-5 243,5 6 1,0 6-121,0 1 1,0 8-72,0 4 1,5 8 48,3 3 1,-3 5-105,-1 3 0,1-3 75,-1 3 1,-1-3-232,-3-5 0,0 3-210,0-2 0,0-3-137,0-2 1,-1-6-192,-3 0 0,3-7 297,-3 3 1,3-7-1363,1-2 1605,0 1 0,5 3 0,1 1 0</inkml:trace>
  <inkml:trace contextRef="#ctx0" brushRef="#br0" timeOffset="103">5276 5825 9534,'17'0'-152,"1"0"151,5 0 1,4 0 853,4 0-541,2 0 0,11-5-122,6-3-316,-1 3 1,5-4-37,-9 5 0,4-3 91,-8 3 0,-3 0-44,-3 4 0,-2-1 32,-7-3 1,0 3-274,-7-3 0,1 3 101,-5 1 1,1 0 254,-5 0 0,5 0 0,2 0 0</inkml:trace>
  <inkml:trace contextRef="#ctx0" brushRef="#br0" timeOffset="104">5653 5950 7924,'-11'0'3149,"-1"-5"-3338,6 4 53,1-4 296,5 5 86,0 5 1,0 1-3,0 6 0,0-1 0,0 1 0,0 0-119,0 3 0,0-1-211,0 5 0,-1-3-512,-3 3 411,3 0 1,-9 0-143,2 0 0,2-5 188,-2 1 0,5 1 17,0 0 0,1-1-93,2-4-300,0 1 318,0-1 122,0 1 1,5-5-226,3 1 140,2-6 0,2 3-174,-1-5 1,2 0 70,2 0 1,-2 0-691,2 0 955,-2-5 0,3-1 0,2-5 0</inkml:trace>
  <inkml:trace contextRef="#ctx0" brushRef="#br0" timeOffset="105">5813 6179 7924,'-6'-5'307,"0"3"651,2-1-278,2 1 106,-3 2-78,5 0 1,0 5-561,0 3 0,0 2 71,0 2 0,0 3-157,0 0 0,0 5 46,0-1 1,4 3-428,0 1 1,0 0 206,-4-1 0,0-3-462,0 0 0,0-1-106,0 1 1,0-2-1069,0-6 1748,0 1 0,0 4 0,0 2 0</inkml:trace>
  <inkml:trace contextRef="#ctx0" brushRef="#br0" timeOffset="106">6670 6270 8106,'-7'-6'613,"2"6"-257,5 7 237,5 9-415,-3 1 0,7 7-17,-6 3 0,5 2 91,-4 6 0,0 3-780,-4 0 1,0 1 322,0-1 1,-2-6-534,-1 2 738,1-7 0,-3 1 0,5-6 0</inkml:trace>
  <inkml:trace contextRef="#ctx0" brushRef="#br0" timeOffset="107">7732 5345 8128,'-8'-6'-231,"1"2"0,3-1 834,-4 1 180,6-5 1,-5 8-229,4-3 0,0 3-2,-5 1 0,5 0-227,-5 0 1,2 1-45,-2 3 0,2 3-25,2 9-77,3 1 0,-8 7-79,5 3 0,0 4 122,4 7 0,0 1-103,0 3 0,4 2 113,0-2 1,5 3-396,-2 0 0,0-4 102,0-3 1,0-1-508,0 1 0,2-6 219,-5 2 0,3-8 0,-3 1 1,0-3 77,-4-1 1,0-4 31,0 0 1,0-5 123,0 1 0,-6-2-70,-6-2 1,0 0-137,-7-4 1,0 3 124,-4-2 0,0-2-186,0 2 1,-4-6-105,1 2 0,4-2-733,7-2 1218,2 0 0,12-6 0,2 0 0</inkml:trace>
  <inkml:trace contextRef="#ctx0" brushRef="#br0" timeOffset="108">8006 5790 8495,'-13'-5'855,"-2"3"-398,7-6 109,3 6-446,0-9-192,5 10 1,2-4 802,1 5-402,4 0 1,8 0-179,0 0 0,4 0-202,-4 0 0,6 1-207,-2 3 1,2-3 156,2 3 0,-1-1-80,-3 1 1,2-3 60,-2 3 0,-2-3-91,-2-1 1,2 0-267,-2 0 477,0 0 0,-3 0 0,-1 0 0</inkml:trace>
  <inkml:trace contextRef="#ctx0" brushRef="#br0" timeOffset="109">8052 5985 9055,'16'0'1142,"3"0"1,-2 0-732,-2 0 1,3-2-152,1-2 0,2 3-691,2-3 342,0-2 0,0 5-2417,0-3 2506,0 3 0,-6 1 0,0 0 0</inkml:trace>
  <inkml:trace contextRef="#ctx0" brushRef="#br0" timeOffset="110">8988 5117 8119,'0'-18'0,"0"1"237,0 6 121,0 5-94,0 0-38,0 6 118,-5 0 0,4 2 120,-3 2 1,3 6 37,1 5-294,0 5 1,0 2-190,0 4 0,0 6 146,0-1 1,4-2-85,-1 1 1,5-1 44,-4 2 0,3-3-835,-3-5 0,4-1 366,-4 1 1,1-4 342,-1 0 0,2 0 0,5 4 0</inkml:trace>
  <inkml:trace contextRef="#ctx0" brushRef="#br0" timeOffset="111">8714 5847 7464,'-11'0'-202,"4"0"0,4 0 1786,6 0 1,4-1-1399,4-3-208,6 3 1,-3-5 326,5 2 0,1 1-14,7-4 1,-2 3-346,5-4 1,5 5 104,3-5 1,4 4-273,-4-3 0,0 3 189,-4-4 1,-5 6-186,-2-2 0,-3 3-537,-1 1 1,-4 0 386,0 0 1,-5 0 366,1 0 0,3 0 0,0 0 0</inkml:trace>
  <inkml:trace contextRef="#ctx0" brushRef="#br0" timeOffset="112">8908 6076 7992,'-4'-8'877,"1"1"-603,-1 4 0,4-7-297,0 2 1,1 3-86,3 1 506,-3-2 0,9 4-159,-2-6 1,2 4 108,2-3 1,3 3-156,0-4 0,4 6-212,-4-2 1,4-1 73,-3 1 0,0 0-137,-1 4 0,-2 0 71,2 0 1,-6 0 210,-1 0-343,-1 5 1,1 0-28,-1 3 99,-4 2 1,6-7 51,-5 4-255,0 1 27,-4 3 45,0 1 0,0-1 37,0 0 1,0-3 45,0 0 0,0-4-89,0 3 0,0-3 94,0 4 1,1-5 181,3 5-125,-3-5 1,5 5 427,-2-4 20,-3 0-191,9 1 1,-3 0-141,4 3 1,-3-2 1,-1-2 1,-3-2-87,4 6 1,-2-4 132,2 3-266,2 1 0,-5 4 94,3-1 1,1-3-96,-6-1 0,2 1 102,-1 3 27,-2 1 1,3-1 365,-5 0 0,-2-3-154,-1 0 0,-4-2 52,-4 2 1,-2 1-49,-2-6 1,-3 5 297,-5-4 1,3 3-153,-3-3 1,3 4 184,-7-4 1,3-1-198,1-3 0,0 0-423,0 0 1,4-1-605,0-3 1,5-2 464,-1-5 1,4-1-1016,3 1 0,3-1 1256,5 1 0,0-6 0,0 0 0</inkml:trace>
  <inkml:trace contextRef="#ctx0" brushRef="#br0" timeOffset="113">10850 5356 8361,'0'-11'81,"0"5"427,0-5 119,0 5-34,0 0-191,0 1-358,0 15 1,-1 6 141,-3 11-232,2 5 0,-4-2 152,2 8 1,2 2-116,-6 1 1,1 4-259,-5-3 1,5 1 145,-1-1 0,4-7-120,-4-4 0,5-2 58,-5 1 1,4-3 13,-3-8 1,4 1 51,-1-4 1,-1-1-264,1-4-344,1 1 238,3-1 486,0-5 0,-5 0 0,-2-6 0</inkml:trace>
  <inkml:trace contextRef="#ctx0" brushRef="#br0" timeOffset="114">10804 5345 8261,'12'-11'0,"-6"-1"111,-2 1 1,-3-1 141,-1 1 0,4 3 364,0 1-80,-1 4-237,-3-2 1,2 6-33,1 3 1,0 4-2,5 7 0,-1 4-75,5 8 1,-1 2-105,1 5 0,0 4-178,3 0 1,-1 4 52,5-4 1,-3 4-209,3-4 0,-4 3 106,4-7 0,-4 3-75,4-7 1,-5-2 23,1-1 1,-3-3-221,-5-1 0,4-5-447,-4-3 428,-2 3 1,4-6-680,-5 3 435,0-2 673,-4-1 0,0-1 0,0 0 0</inkml:trace>
  <inkml:trace contextRef="#ctx0" brushRef="#br0" timeOffset="115">10747 5825 8123,'0'-7'805,"0"-3"0,1 9-730,3-3 1,4 3-17,7 1 1,3 0 67,5 0 0,2 0-456,5 0 1,-4 0 208,4 0 0,-1 0-602,-2 0 1,4 0 721,-5 0 0,1-5 0,-4-2 0</inkml:trace>
  <inkml:trace contextRef="#ctx0" brushRef="#br0" timeOffset="116">11238 5391 8134,'0'-12'-1387,"0"5"693,0-1 2828,0 5-745,0-2-792,0 5 0,1 7-357,3 4 0,3 7-126,4 9 1,0-1 73,1 8 0,-2-1-349,-2 9 1,0-4 205,-4 4 1,4-9-548,-4 2 1,3-5 101,-3 0 1,0-3-81,-4-8 1,0 1 15,0-4 1,4-1 157,0-4 1,-1 1-107,-3-1 1,0-3 411,0-1 0,-10-4 0,-3 2 0</inkml:trace>
  <inkml:trace contextRef="#ctx0" brushRef="#br0" timeOffset="117">11170 5425 8134,'0'-12'242,"0"1"0,0 3 184,0 1 0,5 3-129,2-4 0,5 2 101,3-2 0,3 0-143,5 4 0,-1-1 73,1 1 1,4 3-177,0-3 0,4 3-154,0 1 0,-3 0-124,-2 0 1,-2 5 133,-1 2 0,-5 3-267,-3 2 0,-2-1 132,-2 1 1,-3 0-59,0 4 1,-6 1 12,2 6 0,-8 0-90,-4 0 1,-2 0 40,-1 0 1,-6-1 102,-2 1 1,-1 4 33,1 0 1,-3-1-22,3-3 1,-1-4 136,1 0 0,4-5-65,7 1 0,-1-2 129,6-2 0,-1-3-79,4 0 17,0-1 0,5 5-104,2-1 0,4-3 11,0-1 0,2 0-110,2 0 0,-1 2 136,5-5 0,-4 1-232,4-1 1,-4-3 55,4 3 0,-5-3-709,2-1 918,1 5 0,1-3 0,5 3 0</inkml:trace>
  <inkml:trace contextRef="#ctx0" brushRef="#br0" timeOffset="118">11798 5413 8104,'0'-17'0,"-2"0"979,-1 6-160,1 4-387,-3-3 101,5 9 196,0-4-492,0 5 0,0 5-325,0 3 0,2 11 112,1 4 0,0 7-76,5 0 0,-5 7-26,5 1 0,-4 0-163,3-3 0,-3-2 15,4-3 1,-4 2 75,3-6 0,-4 1-328,1-4 0,1-1 158,-2-3 0,5-3-511,-4-5 183,0 1 648,-4-1 0,0 1 0,0-1 0</inkml:trace>
  <inkml:trace contextRef="#ctx0" brushRef="#br0" timeOffset="119">11695 5379 8100,'0'-11'459,"0"-1"142,0 1 1,5 1-306,3 2 0,2 3-103,1 5 1,6 0 153,2 0-173,2 0 1,7 0-393,3 0 1,0 5 202,0 3 0,1 2-116,-6 1 0,0 5 120,-7-1 1,0 1-333,-8 0 0,3-4 130,-6 3 0,-3 2-92,-1-2 1,-3 2 97,-1-2 1,-5-1 144,-3 5 1,-3-4 184,-4 4 0,1-1-51,-5 1 0,1 3 24,-1-3 0,-2-2-58,6 2 1,0-5 19,4 2 0,3-2 19,0 1-114,6-3 1,-3 5 55,5-6 1,1 1-15,3-1 1,2 1 94,6-1 0,-1-3-90,0-1 1,2 0 1,2 0 1,-2 2 7,2-5 1,2 0-234,-2-4 1,1 4 79,0-1 1,-4 1-118,4-4 1,0 0 249,-1 0 0,11-5 0,-2-1 0</inkml:trace>
  <inkml:trace contextRef="#ctx0" brushRef="#br0" timeOffset="120">12289 5391 8094,'0'-12'945,"0"1"1,0 3 231,0 1-633,0 4-271,0-7-342,0 9-73,0-4 242,0 20 1,4-1-166,-1 12 0,6 4 83,-1 0 1,-2 3-292,2 1 1,-6 1-56,2-1 0,1 1 32,-1 3 1,0-7-177,-4-1 0,1-4 183,3-3 0,-3-4-72,3 0 0,-3-9 107,-1 1 0,0-2-582,0 2 836,0 1 0,0-6 0,0-1 0</inkml:trace>
  <inkml:trace contextRef="#ctx0" brushRef="#br0" timeOffset="121">12460 5471 7935,'-5'-12'0,"4"1"339,-3-1 1,3 5 1307,1-1-1206,0 0-599,0 2 492,0 1-118,0 5 0,5 5-505,2 3 343,4 7 0,1 4-171,4 8 0,-4-1 106,3 9 1,-2-4-123,-1 7 0,-1-2 81,0-2 1,1-1-355,-1-2 1,1 0 144,-1-4 0,-3-5-50,-1-7 1,0-3 252,0 0 0,0-2 417,-4-2 421,-1-3-600,3-5 0,-4 0 1259,3 0-1031,-3 0 0,4-5 27,-5-3 0,1-3 7,3-5 1,-1 2-278,4-5 0,0-1-94,0-7 1,3 2-111,-2-5 0,-2-1-241,2-3 0,-5 0 220,0-1 0,2 2-618,-1 3 1,0-2 324,-4 6 0,0 3-145,0 4 0,0 5-195,0-2-985,0 9 146,0 2 1532,0 5 0,0 5 0,0 1 0</inkml:trace>
  <inkml:trace contextRef="#ctx0" brushRef="#br0" timeOffset="122">12951 5459 8030,'0'-11'3346,"0"4"-2992,0 2-267,0 5 1,0 7-108,0 4 1,0 3-61,0 9 1,0-2 113,0 10 0,0-2-73,0 2 1,0 2 66,0-3 0,0-1-383,0 2 0,0-5 168,0 5 0,0-6 14,0 2 1,0-4 132,0-4 1,2-3-32,1-4 1,4-1-9,4 0 0,1 0-6,-1-4 1,0 2 1,1-5 0,3 0 26,0-4 0,4 0-172,-3 0 0,-1 0 108,-4 0 1,4-2-329,1-1 0,-1 0-296,-4-5 745,1 1 0,-1-10 0,1 0 0</inkml:trace>
  <inkml:trace contextRef="#ctx0" brushRef="#br0" timeOffset="123">12951 5699 7872,'5'-6'976,"3"2"0,2 3-847,2 1-181,4 0 0,-2 0 281,5 0 0,0 0-82,4 0 0,0-4-195,0 0 0,-1 0 65,1 4 1,-1-1-472,-3-3 0,-6 3-59,-6-3 513,1-2 0,-2-1 0,-1-4 0</inkml:trace>
  <inkml:trace contextRef="#ctx0" brushRef="#br0" timeOffset="124">12963 5402 7901,'7'-10'1325,"1"2"1,1-2-1343,6 3 1,2-2 38,2 1 0,2 3-70,-2 5 0,4-4-104,4 0 0,-2 1-210,5 3 0,-4 0 362,1 0 0,-3 5 0,-2 1 0</inkml:trace>
  <inkml:trace contextRef="#ctx0" brushRef="#br0" timeOffset="125">14116 5413 7970,'-11'-5'0,"4"3"-246,4-6 4,-4 6 1543,6-8-330,-4 3 325,5-4-402,0 4-25,0 2-684,0 0 1,0 5-266,0 0 1,-1 8-76,-3 11 1,1 6 195,-4 13 1,-1 4-139,-3 8 1,-1-3 41,1 2 1,-1-3-507,1-4 1,3-3 224,1-5 0,4-4-31,-1-4 0,3-3 56,1-4 0,0-2 139,0-6 1,0-3-296,0-1 0,1 0-275,3 0 274,-3-2 1,6-5 467,-3 0 0,-3 0 0,4 0 0</inkml:trace>
  <inkml:trace contextRef="#ctx0" brushRef="#br0" timeOffset="126">14093 5356 8016,'7'-17'253,"-4"1"0,-1 4 416,-2 0 0,0 5 641,0-1-435,0 6-377,0-4 15,0 6-495,5 11 0,5 3 140,5 12 0,6 5-26,-2 7 1,-2-1-79,2 4 0,-3 1-393,3 4 1,-5-4-312,1 0 0,-2-5 343,-2 1 1,0-7-206,1 0 0,-1-6 199,1 2 0,-1-8-13,0-4 0,-3-2 69,0-2 1,-6 1-297,2-1 4,-3-5 549,4 5 0,-8-5 0,1 5 0</inkml:trace>
  <inkml:trace contextRef="#ctx0" brushRef="#br0" timeOffset="127">14013 5768 8016,'0'-12'668,"0"6"1,5 1-703,3 5 1,2 0 87,2 0 0,4 0-375,3 0 1,3 4 187,1-1 0,5 1-363,2-4 1,3 0 119,1 0 376,6-5 0,-5-1 0,4-6 0</inkml:trace>
  <inkml:trace contextRef="#ctx0" brushRef="#br0" timeOffset="128">14630 5471 8016,'-10'-2'2373,"2"-1"-1958,3 1-187,5-3 1,0 12-303,0 4 1,0 5 125,0 7 1,2 0-31,1 0 1,-1 4 81,1-1 0,3 2-401,-3-1 1,2-3-63,-1 3 0,-3-5-374,3-3 0,-2-2 69,-2-6 1,1 1 663,3-1 0,-3 6 0,4 0 0</inkml:trace>
  <inkml:trace contextRef="#ctx0" brushRef="#br0" timeOffset="129">14367 5459 7985,'2'-11'450,"2"-1"0,2 5 675,5-1 1,6 0-656,2-3 1,7 3-246,5 1 0,6 3-113,1-4 0,4 6 83,-4-2 0,4 2-497,-4-2 1,0 2 221,-4-1 0,-1 3 80,-3 3 0,3 4 0,-3 4 0</inkml:trace>
  <inkml:trace contextRef="#ctx0" brushRef="#br0" timeOffset="130">16001 5208 8007,'-5'-12'332,"3"1"-105,-2 0 1,-1 3 299,2 0-272,-1 1 1,0-5 796,0 1-721,-5 0 1,3-1-262,-5 1 0,-2 3-84,-2 0 0,1 6 181,-5-2 0,-5 3-318,-7 1 0,2 5 65,-2 3 0,2 6-193,-1 1 1,6 1 33,5-1 0,5-1-97,-2 5 1,9-5 61,3 2 0,3 0-113,1-1 1,1 2 173,3-2 0,2-2 52,6 2 1,3-4 229,0-3 0,5 1-126,-1-5 0,3 0 347,1-4 0,-2 0-150,-2 0 1,2-6 401,-6-1 0,4-3 56,-4-2 1,-1 1-132,-6-1 0,2 2 86,-2 3 0,-3-3-106,-2 2 1,-1 2 225,-2-2-208,0 5-383,0-2 165,0 5-944,0 10 1,3 4 403,1 13 0,1 1-21,-1 2 1,-3 9-59,3-1 1,1 0 79,-1 0 1,1 1-17,-1-1 0,-3 0 125,3-4 0,-3-4-119,-1-4 1,0-3 132,0-4 1,0-2 221,0-6 0,0-3-431,0-1-441,0-4-700,0 7 1525,0-9 0,0 4 0,0-5 0</inkml:trace>
  <inkml:trace contextRef="#ctx0" brushRef="#br0" timeOffset="131">16229 5185 7951,'0'-11'1358,"0"4"-1866,0 2-68,0 5 1,0 5-66,0 3 641,0 7 0,0 3 0,0 5 0</inkml:trace>
  <inkml:trace contextRef="#ctx0" brushRef="#br0" timeOffset="132">16252 5573 8033,'0'8'-293,"0"0"0,0-5 137,0 5 0,0-4 1014,0 3-120,0-4-381,0 7-1479,0-4 1122,0 6 0,-5-6 0,-2-1 0</inkml:trace>
  <inkml:trace contextRef="#ctx0" brushRef="#br0" timeOffset="133">16720 5094 7940,'0'-12'15,"-5"1"167,4 5-318,-4 0 160,5 6 468,0 0 113,0 11 0,0 3 31,0 12 0,1 2-307,3 3 1,-3 5-107,3-1 1,-3 1-66,-1-1 0,0 3-87,0 0 0,0 0 126,0-4 0,0 0-368,0 1 1,0-6-34,0-2 0,0-3-122,0-2 0,4 0-41,0-3 0,0-2 100,-4-6 0,0 0-485,0 1 1,0-1 301,0 1 0,0-1 450,0 1 0,-6-1 0,0 0 0</inkml:trace>
  <inkml:trace contextRef="#ctx0" brushRef="#br0" timeOffset="134">17074 5162 7484,'-5'-6'-514,"4"-4"0,-4 7 1962,5-4-499,-5 4-384,3-2 387,-3 0-142,5 4-273,0-4-82,0 5-414,0 5 0,-1 0-55,-3 2 0,3 7-50,-3-2 0,3 2-2,1-3 1,0 0 63,0 1 1,0-1-184,0 1 1,0-1-38,0 1 86,0-1 0,0 0 116,0 1 0,0-5 41,0 1 35,0-5-21,0 7 0,0-8-7,0 6-12,0-6 1,0 5 32,0-3 1,4-2-30,0 6 0,6-4 53,1 3 0,6 1-74,5 3 1,0 1 0,-3-1 1,3 0-182,-3 1 1,2-1 62,2 1 1,-5-1-89,-3 1 0,-2 3 103,-2 0 0,1 0-102,-1-3 0,-5-1 95,-2 1 0,-3 0-95,-1 3 0,-1-2 66,-3 2 1,-6-2 119,-5-2 0,-4 5 103,4-1 0,-6-1-126,2-6 1,-1 0 146,1-4 0,-6 4-40,2-4 1,-1 1-235,5-1 0,-2-3 149,6 3 0,-4-3-235,4-1 0,0-4-75,3 0 330,1-5 0,-1 3 0,1-5 0</inkml:trace>
  <inkml:trace contextRef="#ctx0" brushRef="#br0" timeOffset="135">17063 5082 7952,'-7'-17'1801,"4"1"-677,1 4-478,2 0-404,0 6 1,5-3-20,3 5 1,7-1-653,4 1 1,7 3 277,0-3 1,10 3-759,-2 1 1,8-1 177,0-3 498,2 3 0,2-5 0,0 6 1</inkml:trace>
  <inkml:trace contextRef="#ctx0" brushRef="#br0" timeOffset="136">17565 5779 9350,'-6'11'681,"1"-2"-1073,5 3 1,0-2-2,0 9 1,0-5 616,0 1 0,-4-2-206,0-2 0,0 4-566,4 1 548,-5 4 0,4-2 0,-4 5 0</inkml:trace>
  <inkml:trace contextRef="#ctx0" brushRef="#br0" timeOffset="137">18273 5094 7940,'-1'-16'7,"-3"1"0,3 0 484,-3 4 1,-1-1-52,1 1 0,1-1-62,3 1 1,-4 3-141,0 1 1,-4 3 14,5-4 1,-6 6-134,1-2 0,-3 3-216,-5 1 0,2 1 66,-5 3 0,-3 2 29,-5 5 0,-4 5-242,5-1 0,-1 5 118,4-1 1,4 3-112,0 1 0,7 0 44,0-1 0,6 1-59,6 0 1,0-4 6,0 0 0,10-5 111,5 1 1,5 1 63,3-5 0,1 2-61,3-10 0,1 1 434,2-4 1,2-1-184,-5-3 0,2-2 368,-6-6 0,1 1-197,-9 0 0,0-2 199,-3-2 0,-5 2-112,1-2 0,-5 2 14,0 2 1,-1-1 16,-2 1 1,0 3 77,0 1-411,0 4 284,0-7-662,0 9 1,0-3 192,0 8 0,-2 7-226,-1 8 1,1 8 150,-2 3 1,-1 10 105,2 5 0,-5 1 37,4 3 0,-3-2-37,3-1 0,-1-2-136,1-2 1,3-4 96,-3-7 0,3-5 8,1-6 0,0 0 79,0-5 1,1 0-125,3-3 1,-3-1-118,3 1 0,-3-5-759,-1 1-370,0-6 1399,0 8 0,0-8 0,0 3 0</inkml:trace>
  <inkml:trace contextRef="#ctx0" brushRef="#br0" timeOffset="138">18616 5151 8418,'0'-12'1594,"0"1"-1016,0 0 1,0 3 197,0 0-3093,0 6 1613,0-3 0,0 6 177,0 3 1,0 2 526,0 6 0,0-1 0,0 0 0</inkml:trace>
  <inkml:trace contextRef="#ctx0" brushRef="#br0" timeOffset="139">18627 5482 8034,'0'11'14,"0"1"1,0-1 162,0 1 0,0-1 111,0 1 1,0-1 67,0 0 1,0 1 189,0-1 0,-3-3 731,-1-1-437,0 1-998,4 3 0,0-3 223,0 0 0,0-4-2438,0 3 2373,0-4 0,0 7 0,0-4 0</inkml:trace>
  <inkml:trace contextRef="#ctx0" brushRef="#br0" timeOffset="140">18833 5276 7928,'0'-11'0,"1"0"180,3-1 0,0-1 351,7-2 1,-2 3-317,6-4-37,-2 4 0,-1-4 421,-1 1 0,0 0-191,1 4 1,3-1-28,0 1 1,4 3-141,-3 0 0,3 6-148,-4-2 1,4 3 99,-4 1 1,4 1-217,-4 3 0,4 2-77,-3 6 0,-1 4-87,-4 3 1,-1 4-24,-2 4 0,-3 2 70,-5 5 0,-1 0-314,-3 1 0,-4 3 175,-7 0 0,-3 0-144,-4-4 1,-3 0 112,-1 1 0,0-2 324,-4-3 0,5-2 68,-2-5 0,3-4 88,1 0 0,5-4-65,3 4 1,2-6-111,2-2 0,5 1 132,2-5 1,2 0 29,2 0 0,2-4-157,2 1 1,3-3 47,8-1 1,3 0-102,5 0 0,0 0 24,0 0 0,3-4-6,1 0 0,0-5 126,-5 2 0,0 1-89,-3-2 1,1 4 130,-4-4 0,-1 5-118,-4-5 0,-3 4 389,-1-3-69,-4 4 199,7-2-186,-9 5-336,4 0-116,-5 0 1,-1 5 61,-3 3 1,3 2-72,-3 1 0,3 1 73,1-1 1,0 1-111,0-1 0,0 0-4,0 1 0,4-1-26,0 1 1,6-1 86,1 0 0,2-3-7,6 0 0,-4-6 4,4 2 0,4-3 28,4-1 1,-1 0 60,-3 0 1,0-5-61,0-2 1,4-4 179,-1 0 1,1-2-63,-4-2 1,-4 1 464,0-5 0,0-1-52,4-7 1,-2 2 130,-2-6 1,-2 1 59,-6-4 1,-1-1-212,-2 1 0,-3 0 98,-5 0 0,-5 4-175,-3 4 0,-8 3-321,-7 4 1,-6 4 144,-9 7 0,-2 3-382,-2 5 0,-1 3-68,5 4 1,4 6-312,4 10 0,8 1-891,-1 2 0,8 5 712,0 7 1,3-3-471,5 4 1,-2-4 182,5-1 1036,0 1 0,4-6 0,0-1 0</inkml:trace>
  <inkml:trace contextRef="#ctx0" brushRef="#br0" timeOffset="141">21037 5356 7878,'0'-11'0,"0"0"-142,0-1 1,0 1 179,0-1 1,0 1-57,0-1 1,0 5 295,0-1 113,0 1 1,0-5 546,0 1-215,0 4-113,0 2-396,0 5 1,0 10 11,0 6 0,0 7-46,0 7 1,0 0-68,0 9 1,4 0 0,0-1 1,0 0-200,-4-4 0,0-1-336,0-2 1,3 0 271,1-4 1,4-4-259,-4-4 1,-1-4-18,-3 4-234,6-5 6,-5 3-276,4-11 626,-5-1 0,-1-5 318,-3 0 0,3-5 77,-3-3 1,-1-6-126,1-1 0,-4-5 82,4 1 1,-1-4-27,2-4 0,1-2 41,-1-5 0,1-2-34,2-2 1,0 7 82,0-4 0,4 10 13,0 2 1,1 2 218,-1 5 1,-3 1 182,3 4 0,1 3 156,-1 0 90,-1 6-97,-3-3-835,0 5 0,4 1 152,0 3 1,5 2-23,-1 6 0,-2-1-43,2 1 0,-1-1-156,5 0 0,-1 1-49,0-1 1,5 1 85,-1-1 0,1-5 110,0-2 0,0-3 15,3-1 1,3 0 124,-3 0 1,2-1-95,2-3 0,0-2 153,0-5 0,0-2-22,0-2 0,-4 1-27,0-5 1,-2 0 131,2-4 1,-2 0-85,-6 0 1,-3 5 23,0 3 1,-5 2 12,5 2 103,-5 5-165,2 1 0,-4 15-258,3 5 0,-3 7 49,3 4 0,-3 3 108,-1 6 1,0 0-10,0 3 0,0 2 15,0 2 1,0 2-341,0-2 1,0-4 125,0-4 0,0-2-439,0-9 0,-4 2 250,0-6 1,1-2-919,3-2 1322,0-2 0,-5-2 0,-2 0 0</inkml:trace>
  <inkml:trace contextRef="#ctx0" brushRef="#br0" timeOffset="142">21837 5334 7878,'0'-12'0,"-5"-4"1811,3 3-1322,-3-4 1,5 12-307,0 5 1,0 5-5,0 7 0,0 1 49,0 2 0,-4 8-134,1 7 1,-1 3 92,4 1 1,-4 1-224,0-1 0,0 0-135,4 0 1,0-3-186,0-1 0,4-6 212,0-1 1,5-5 1,-1-7 0,5 1 243,3-1 0,3-4-80,-4-4 0,5-1-163,-1-2 1,3 0 124,1 0 0,3 0-229,1 0 0,0-2 93,-4-1 0,-4-2-499,0-3 1,-5-2 651,1 2 0,-3-7 0,0-3 0</inkml:trace>
  <inkml:trace contextRef="#ctx0" brushRef="#br0" timeOffset="143">21665 5619 7878,'5'-11'675,"-3"3"-506,2 0 0,2 5 112,1-5 0,4 4-78,0-3 1,6 4 32,2-1 1,2-2-51,2-2 0,5 2-21,2-2 1,2 2-554,-1-2 0,0-2 210,-4 3 1,-2 2-1456,-6 1 1633,-2-3 0,-6 1 0,1-5 0</inkml:trace>
  <inkml:trace contextRef="#ctx0" brushRef="#br0" timeOffset="144">21837 5311 7878,'5'-12'-108,"1"1"-64,6-1 0,4 2-333,3 3 0,6-2 456,2 5 0,4-4 23,-5 5 1,1-5 269,-4 4 1,3-1-105,1 1 1,0 3 18,-5-3 0,0 2 227,-3-2-138,3 3 0,-10-5 7,4 6 194,-9 0 240,-2 0 293,-5 0-725,0 6 1,0 1-30,0 8 0,0 3-129,0 5 1,0 5-129,0 2 1,0 3 15,0 2 1,0 1-146,0-1 1,0 2-22,0-7 1,0-1 97,0 2 1,0-7-207,0-1 0,0-2 40,0-6 1,0 4 331,0-3 0,4-5 8,0-3 1,5-2 183,-2 2 0,4 1-155,0-6 1,2 1 99,2-4 0,1 0-134,3 0 0,3 0 39,-3 0 1,3 0-349,0 0 1,-3 0 87,0 0 0,-3-4-508,3 1 1,-5-5-717,1 4 1357,-2-5 0,-7 3 0,-1-6 0</inkml:trace>
  <inkml:trace contextRef="#ctx0" brushRef="#br0" timeOffset="145">22202 5539 7878,'1'-7'832,"3"-1"0,3 5-816,4 0 0,4 0-480,0-1 0,4 3 695,-3-3 1,4 3 173,-1 1 1,4 0-189,4 0-191,-3-5 1,0 4-588,-5-3 1,-5 2 71,1 2 489,-7 0 0,2-5 0,-4-1 0</inkml:trace>
  <inkml:trace contextRef="#ctx0" brushRef="#br0" timeOffset="146">22259 5254 7878,'0'-12'0,"0"1"0,0-1 0,7 2 432,4 3 0,2-2 917,6 5-1060,-5-5 0,7 6-106,-2-4 0,4 4 31,4-1 1,-2 3-629,6 1 1,-5 0 254,5 0 1,-6 0-704,2 0 0,-3 0 862,-1 0 0,0 5 0,-1 2 0</inkml:trace>
  <inkml:trace contextRef="#ctx0" brushRef="#br0" timeOffset="147">22933 5174 7878,'-6'-7'1803,"1"2"0,5 10-1927,0 3 1,0 7 778,0 4-324,0 3 1,3 7-113,1 5 0,0 2-35,-4 6 0,0-2-397,0 2 0,0 1 177,0-5 1,0 0-272,0-3 1,0-10 159,0-2 0,0-8-228,0 0 1,0-2-578,0-2-585,5-4 942,-4-2 595,5-5 0,-6 0 0,0 0 0</inkml:trace>
  <inkml:trace contextRef="#ctx0" brushRef="#br0" timeOffset="148">22613 5139 7878,'7'-16'0,"7"3"1280,-3-2 0,9 2-575,3 2 1,1 5-456,7 2 0,-5 1 265,5-1 0,3 3-115,4-3 0,4 3-479,-4 1 0,4 4 166,-4 0 1,-1 5-270,-7-2 1,2 2 203,-5-1 1,-2 2-1171,-6-3 1,0 4 14,-7 0 1,0 2 1132,-8 2 0,0 3 0,-4 4 0</inkml:trace>
  <inkml:trace contextRef="#ctx0" brushRef="#br0" timeOffset="149">20786 6110 8084,'0'-6'1150,"0"1"859,0 5-1811,5 0 1,6 0 176,9 0 1,6 0-104,5 0 0,10-4 23,5 0 1,7 0-236,1 4 1,5-3-44,2-1 1,-26 2 0,1 0-146,0 2 0,1 0 0,1 0 0,1 0 182,1 0 0,0 0 1,-1 0-1,-1 0 0,2 0 1,0 0 0,1 0-1,0 0-79,2 0 1,1 0-1,-3 0 1,-2 0 7,-2 0 0,-2 0 0,-1 0 0,-2 0 54,33 0 0,-1 0-107,0 0 0,-31 0 0,0 0 14,28 0 1,4-1 1,-4-3 1,-29 3-1,1-1 20,28-5 0,-4 0-239,-4 0 1,-5-2 280,2 5 1,-7 0 213,-1 4 0,-7-1-123,-1-3 1,-1 3 71,-6-3 1,0 3 174,-4 1 0,-4 0-193,0 0 0,-5 0 238,1 0 0,-2 1-332,-2 3 0,0-3-34,1 3 1,-1-2-438,1 2 75,-1-2 0,-1 4-1431,-2-2 795,-3-3 140,-5 4 0,-1-5-87,-3 0 920,-3 0 0,-14 5 0,-3 1 0</inkml:trace>
  <inkml:trace contextRef="#ctx0" brushRef="#br0" timeOffset="150">1839 8017 8193,'-10'-1'-399,"2"-3"366,-2 3 66,9-9 1,-8 7 147,5-4 0,0 3 448,4-4-136,0 6 307,0-3 230,0 5-867,0 5 1,1 5-93,3 5 1,-3 6 69,3-2 0,1 7-176,-1 5 0,1-1 48,-1 4 0,-3-4-23,3 8 0,-3-2-13,-1 6 0,0 3-129,0-3 1,4-2-238,0 2 0,0-5 183,-4 1 0,0-4-92,0-3 1,0-5 68,0-7 1,0 2 452,0-6-229,0 0 77,0-3 1,-2-2 127,-1-3 1,1 0 27,-1-4 219,1-1-26,2 3-246,-5-5 0,3-1 29,-6-3-101,6 2 91,-4-3-123,6 0 6,-5 4 5,4-4-318,-4 5 189,5 0-49,5 0 0,1 0 56,6 0 1,1 0-106,2 0 0,3-1 115,4-3 1,6-2 26,3-6 1,3 1-25,4-1 0,-2 5 5,2-1 1,-3 2-29,0-2 1,-6-1 17,-3 5 1,-2-1 37,-1 2 0,-4 1-33,0-2 0,-5 3-127,2 1 0,-8 0-10,0 0-102,0 0 0,-1 0-425,1 0 230,-6 0 1,5 0-312,-3 0 772,-3 0 0,4 0 0,-5 0 0</inkml:trace>
  <inkml:trace contextRef="#ctx0" brushRef="#br0" timeOffset="151">1850 8463 8006,'-11'-13'0,"-1"-1"0,1 10 0,3-3 453,1 3 1,4-1-47,-1 1 1,2 3 626,-2-3-579,3 3 1,-3-1-174,8-1 0,2 1-91,5-1 0,6 1 53,2 2 1,4-3-89,4-1 1,3-1 73,8 1 0,-1-1-95,5-3 1,-2-2 108,2 2 1,1-1-293,-5 2 1,0-3-36,-3 2 1,-5-2 5,1-1 0,-6 3-215,2 0 0,-8 2 140,-4-2 1,-2-1-1122,-2 6 586,0-1-518,-4 4 382,-2 0 823,-15 0 0,-3 0 0,-10 0 0</inkml:trace>
  <inkml:trace contextRef="#ctx0" brushRef="#br0" timeOffset="152">1804 8017 8265,'0'-11'0,"2"0"32,2-1 0,2 1 290,5-1 0,6 5 512,2-1 1,8 1-4,3-5 0,3 1-290,1-1 0,6 1-11,1-1 1,3 1-143,-3 0 1,4 3-309,-3 0 0,-3 2 105,-1-2 0,-4-1-292,-3 6 0,2-1-24,-3 4 0,-2 0-156,-1 0 1,-4 0-1346,-4 0 1,1 1 1631,-5 3 0,1 2 0,-5 6 0</inkml:trace>
  <inkml:trace contextRef="#ctx0" brushRef="#br0" timeOffset="153">3015 8212 6675,'-6'0'1017,"1"0"1,3 0-393,-1 0-100,1 0-196,-3-5 0,7 3-34,1-2 0,0 3-75,4 1 0,1 0-11,4 0 0,-1-1 33,0-3 0,5 3-79,-1-3 0,5-1 73,-1 1 0,4-1-164,4 1 0,-2 2 57,5-6 1,-2 4-150,7-3 1,-7 0 64,6 0 0,-6-2-120,2 5 1,-4-5-63,0 2 1,-2 1-25,-1 3 1,-5-2-91,-3 1 0,-2 0-787,-2 4 1,-4 0 397,-2 0-144,-5 5 1,-5-2 203,-3 4 0,-2 0 580,-2 0 0,-4 3 0,-2-3 0</inkml:trace>
  <inkml:trace contextRef="#ctx0" brushRef="#br0" timeOffset="154">3049 8451 8277,'2'-6'-358,"1"2"1,0 2 929,5-2 296,-1 3 1,6-4 301,2 5-744,3 0 1,2-2 226,3-1 0,-1 1-168,8-2 1,-3-1-271,3 2 0,-1-3 39,2 3 1,-2 0-248,-2-4 0,-3 3 98,2-4 1,-1 2-177,-3-2 0,1-1-413,0 5 1,-4-1-612,0 2 1,-5 1 1094,1-1 0,-2 1 0,-2 2 0</inkml:trace>
  <inkml:trace contextRef="#ctx0" brushRef="#br0" timeOffset="155">4374 7595 8249,'-6'-5'0,"1"2"-249,5-4 1,-1 3 284,-3-4 0,2 4 244,-1-3 1,0 4 175,-1-1 366,3-2-634,-9 5 0,7-4-6,-4 5 0,3 0 17,-4 0 0,2 1-188,-2 3 1,-2 2-31,3 6 1,-5 3 146,-3 0 0,2 5-132,-2-1 0,2 3 111,2 1 1,-3 0-155,2 0 0,-1-1 68,5 1 0,-1-1-64,1-3 1,3 2 54,5-2 1,0-1-17,0 1 1,0-4-117,0 4 1,5-1 154,3 1 0,3-1-156,5-3 1,-4 2 78,4 2 1,0-1-65,-1-3 1,1-3 73,-5 4 1,0-4-154,1 0 1,-1-1 113,1 1 1,3-1-3,0 0 0,0-3 88,-3 0 0,-1-4-141,1 3 114,-1 1 0,-5-1-33,-2 1 0,-3-4 102,-1 3 1,-1 0-86,-3 0 1,-2 2 103,-5-5 0,-1 4-31,1-5 0,-1 6 137,1-1 1,-4-2-104,-1 2 1,1-4-43,4 3 0,1-3 281,2 4-201,-2-6-54,9 8 1,-4-7-3,5 5 1,5-5-21,2 5 0,0-5-35,0 0 1,5 0-7,3 1 1,0-3-71,-3 3 0,-1-3 99,0-1 0,1 4-81,-1 0 1,1 1 60,-1-1 0,-3-2 74,-1 6 0,-4-1-76,1 5 1,-3-1-2,-1 1 1,0 3-2,0 0 1,0 5 1,0-1 1,0 3 5,0 1 1,-4 3 1,0 1 0,0 0-4,4-4 0,0 3-3,0 1 0,0 1-182,0-2 0,0-1 102,0 1 1,0-2-73,0-1 0,0 0 91,0 0 1,6 0 34,1 0 0,2-6 104,-1-1 0,2-4-92,-3 0 1,5-2 184,3-3 1,-2 2-108,2-5 1,-2 0-16,-2-4 1,1 0-1,-1 0 0,-3 0-890,-1 0 1,-1-1 832,2-3 0,2 3 0,-3-5 0</inkml:trace>
  <inkml:trace contextRef="#ctx0" brushRef="#br0" timeOffset="156">4991 7800 7921,'5'-6'-254,"-4"1"614,4 5 568,-5 0-447,0-5-55,0 4-82,0-4-120,0 5 1,-3 1-140,-1 3 1,-4-2 128,4 6 1,-5-1-97,2 5 1,-3 1 35,-2 2 0,1-1 1,-1 5 0,1 0 18,0 4 0,-1 0-13,1-1 1,-1 6-110,1 3 0,-1 0 113,1 0 1,1 2-219,2-3 1,2 0 67,2 0 0,3-1-116,-3 2 0,3 0-123,1-4 0,0 3 193,0-3 1,1 0-53,3-4 1,2-1 26,6 1 1,-4-1-87,4-3 1,-3 1 50,6-5 1,-2 1 71,-2-5 1,2 0-38,2 1 1,-2-4 95,2-1 1,-2-1-35,-2 2 1,-1-2 10,-2-2 1,2-2 33,-2 1 0,-2-1-56,2-2 220,-6 0-202,3 0 1,-4 3-127,3 1 149,-2 0-715,3-4-37,-5 0 0,-5 5 1,-2 1-1</inkml:trace>
  <inkml:trace contextRef="#ctx0" brushRef="#br0" timeOffset="157">5242 8257 8049,'-6'-5'0,"-1"3"16,4-6 1,1 4 141,-1-3 287,1 4 47,-3-2-364,4 5 0,-4 1 104,5 3 0,1 4-195,3 7 1,-1-1 19,4 5 0,-1 1 1,2 7 0,2-3-76,-2 3 1,-2-3 30,2-1 0,-4-2-104,3-2 0,-4 2 109,1-6 1,-3 0-26,-1-4 0,1 1 53,3-1 1,-3-3-255,3-1 295,-3-4-13,-1 2 181,0-5-222,-5 0 0,4-5 168,-3-3 1,-1 2-88,1-2 1,0-3 78,4-4 0,0-2-97,0 2 1,2-3-55,2-5 0,2 1-93,5-1 0,1-4-230,-1 0 1,4 1-172,1 3 1,3 0 197,-4 0 0,4 6-161,-4 1 0,4 9 78,-4 3 1,4 3-911,-3 1 1247,-1 0 0,1 5 0,2 1 0</inkml:trace>
  <inkml:trace contextRef="#ctx0" brushRef="#br0" timeOffset="158">5699 8554 8056,'0'-7'668,"0"-1"76,0 5 6,0-2-341,0 5 1,4 2 29,0 1 1,3 4-147,-3 4 1,4 1-258,-5-1 0,5 4 159,-4 1 1,4 4-245,-5-1 0,2-1 95,-1 1 1,-3-4-371,3 4 1,-4 0-5,-4 4 0,-1-4-164,-2 0 1,-3-1-1596,2 1 2087,-2-3 0,-2 1 0,1 0 0</inkml:trace>
  <inkml:trace contextRef="#ctx0" brushRef="#br0" timeOffset="159">6042 8303 7883,'-2'-10'-266,"-1"2"1,0 2 1200,-5 2-659,6 3 1,-4-8 113,2 5 391,2 0-51,-3 4-180,5 0 0,0 7-346,0 4 0,0 6 54,0 5 1,2 6-245,1 3 0,0 2 106,5 1 1,-5-1-79,5-3 1,-4 3-186,3-2 1,1 2-159,3 1 0,-3-1-134,0-2 1,-2 0 191,2-4 1,1-4 62,-6-4 1,1-1 67,-4 1 0,0-3-133,0-4 0,0-1-14,0 0 3,-5 6 0,-1-4-19,-6 2 0,1-2-228,-1-2 0,0-5 5,-3-2 0,2-3 172,-2-1 1,2 0 325,2 0 0,-6 0 0,-1 0 0</inkml:trace>
  <inkml:trace contextRef="#ctx0" brushRef="#br0" timeOffset="160">5973 8029 8154,'0'-22'841,"0"3"-218,0 3-661,0 4 153,0 6 0,0 2-1439,0 8 1324,0-3 0,-5 9 0,-1-3 0</inkml:trace>
  <inkml:trace contextRef="#ctx0" brushRef="#br0" timeOffset="161">6202 7755 8210,'0'-18'0,"0"5"317,0 6 0,0 3 297,0-4 192,0 6-218,0-3-106,0 5 0,5 0-88,2 0 0,5 5-30,3 2 1,0 5-49,8 3 0,-3 3-39,7 5 0,1 5-186,-2 2 1,5 4 119,-4 4 1,0-1-157,0 5 0,-4 0-38,0 4 0,-2-5-442,-5 1 0,-1-5 252,-4 1 1,-1-2-454,-2-2 1,-3-5 105,-5-2 0,0 1-55,0-2 1,-5 1-43,-3-4 1,-2-2 161,-1-2 1,-4-2-18,-1-6 1,1 1 325,4-1 1,-1-1-162,1-2 1,3 1 53,1-5 0,3-1-73,-4-3 326,6 6 0,-8-5 0,3 4 0</inkml:trace>
  <inkml:trace contextRef="#ctx0" brushRef="#br0" timeOffset="162">7070 8006 8018,'-7'-11'0,"-3"0"1276,2 4-423,3-3-306,0 8-170,5-8-68,0 9-533,0-4 222,5 15 0,-2-6-1281,4 7 966,1-2 1,2 3 316,-2-1 0,2 6 0,-4 0 0</inkml:trace>
  <inkml:trace contextRef="#ctx0" brushRef="#br0" timeOffset="163">7092 8383 6533,'-6'5'3785,"1"-4"-2253,5 9-589,0-3-732,-5 4 1,4 1 17,-3-1 0,3-3-1185,1-1 1,1-4 955,3 1 0,2 2 0,5 0 0</inkml:trace>
  <inkml:trace contextRef="#ctx0" brushRef="#br0" timeOffset="164">7800 7892 8095,'0'-12'-1221,"0"5"916,0-1 0,0 4 511,0-3 0,-1 3-38,-3-4 0,3 5 213,-3-5 0,3 4-77,1-4 1,0 5 27,0-5 0,0 4 11,0-3 0,0 3 521,0-4 68,0 6-303,0-8-264,0 8-108,0-3 1,-4 6-311,0 3 1,1 6 105,3 6 1,0 9 23,0 2 1,0 4-86,0 4 0,0 4 115,0 3 1,1 6-181,3 2 1,-2-3 67,6-2 1,-2 1-328,2 3 0,2 1 234,-2-8 0,-2 1-162,2-1 0,-2 0 75,1-8 0,0 1-112,-3-8 1,-2 0-1,6-4 0,-6-2 125,2-2 1,-3-2 77,-1-6 1,0 1-207,0-1 239,5 0 0,-3-3-232,2 0-1110,-3-6 1403,-1 3 0,0 0 0,0 2 0</inkml:trace>
  <inkml:trace contextRef="#ctx0" brushRef="#br0" timeOffset="165">8177 8234 8091,'-7'-11'0,"-1"0"0,6-1 311,-2 1-154,2 4 0,4 2 70,2 5 1,-3 7 18,3 4 1,1 6-117,-1 5 0,1 5 210,-2 0 1,0 4-59,5 0 0,-6 1-293,2-2 0,-2 2 42,2-6 0,-2 1-142,1-4 1,-1-5 110,-2-3 1,0-2-121,0-2 1,0-3 39,0-1 91,5-4-70,-4 7 49,4-9 0,-5 3 175,0-8 1,0 2-73,0-6 0,-4 0 85,0-3 1,-1-4 32,2 0 1,0-6-83,-5 2 1,6-4 110,-2-3 0,3 0-83,1-4 0,0 1-206,0-2 1,2 0 108,6 4 1,0 2-189,7 6 1,3-2 76,1 6 1,6 0-282,2 3 0,4 6-175,0 2 1,-3 3-367,-2 1 0,-2 4 873,-1 0 0,0 9 0,0 0 0</inkml:trace>
  <inkml:trace contextRef="#ctx0" brushRef="#br0" timeOffset="166">8805 8383 8025,'-11'0'0,"3"-4"-130,1 0 0,0-1 205,0 1 548,-3 3-106,8-4 1,-3 4 308,5-3-422,0 3 0,2-4-127,1 5 1,4-2-38,4-1 0,2 1 18,2-1 0,-2 1-239,2 2 0,2 0-35,-2 0 1,5 0 24,-1 0 1,-1 0-63,1 0 0,-4-4 133,4 1 0,-4-2-477,4 1 0,-5 2-26,2-1-1567,-4 1 1043,0 2 947,-6 0 0,4 0 0,-3 0 0</inkml:trace>
  <inkml:trace contextRef="#ctx0" brushRef="#br0" timeOffset="167">9331 8143 8071,'0'-11'0,"-1"-1"1838,-3 1-754,3-1-477,-5 1-444,6 5 1,0 2 69,0 8 1,4 3-54,0 8 1,4 5 53,-5 6 0,5 3 31,-4 6 1,3 0-3,-3 3 0,4-5-225,-4 5 0,3-3-95,-3 6 1,4-4 0,-4 1 1,1-2-112,-2-2 0,-1 0 110,2 1 1,-3-5-60,-1 1 1,0-6 80,0 2 1,0-3-48,0-2 1,-4-2-40,0-1 0,-3-5-91,3 1 0,-5-3 14,1 0 0,-2-6 87,-1-2 0,-1 1-422,1-1 0,-1 0 178,1-4 1,-4 0-471,0 0 0,-6-5 287,2-3 1,-2-2-552,-2-2 1089,0-4 0,0-2 0,0-5 0</inkml:trace>
  <inkml:trace contextRef="#ctx0" brushRef="#br0" timeOffset="168">9411 7686 8217,'-5'-11'785,"-2"1"-393,-4 2-1917,5-2 376,1 9 822,5 1 1,0 2 326,0 6 0,5-1 0,1 5 0</inkml:trace>
  <inkml:trace contextRef="#ctx0" brushRef="#br0" timeOffset="169">9696 7652 8185,'0'-11'0,"-1"-1"880,-3 1-505,3-1 1,-4 5 105,5-1 450,0 6-315,0-4-417,0 17 0,0 1 76,0 11 1,4 5 91,0 3 0,-1 5-122,-3 2 0,4 6-187,0-3 1,0 5-110,-4 4 0,4-3-389,-1 2 0,5-2-85,-4-1 0,1-4 287,-1-1 1,-2-4-66,6 1 0,-6-6 41,2-2 0,1-4 155,-1 0 0,0-3-80,-4-4 1,4 3 251,-1-3 0,1-3 96,-4 0 1,0-4 611,0 0-276,0-1-133,0 1-1096,0-1 399,0-5-125,0-1 1,2-5-76,1 0 533,-1 0 0,8 0 0,-4 0 0</inkml:trace>
  <inkml:trace contextRef="#ctx0" brushRef="#br0" timeOffset="170">10599 7926 7931,'0'-11'11,"0"-1"0,0 1-52,0-1 268,0 6-41,0-4 0,0 7 452,0-4-28,0 4 245,0-2-224,0 0-167,0 4 69,0-4-289,-6 10 0,0 2-123,-5 9 1,-2-4 120,-2 4 0,1 0-229,-5-1 1,2 6-81,-6-2 1,3 2-56,-6 2 0,1-4-16,3 0 0,3-1 89,-1 1 0,3 1-29,-2-5 0,2 1 84,6-5 0,-1-1-164,1-2 119,5 2 81,1-4 1,6 4-5,3-2 0,2 1 8,5-5 0,6 3 82,2-3 1,1 1-65,-1-1 1,3-3 68,-3 3 1,2 1-80,2-1 1,-4 0 5,0-4 1,-3 4 15,3-1 1,-5 1-257,1-4 1,-3 2-466,0 1 139,-1-1 1,1 3-1626,-1-5 1528,-5 0 1,1 0-952,-3 0 1554,-3 5 0,4-4 0,-5 4 0</inkml:trace>
  <inkml:trace contextRef="#ctx0" brushRef="#br0" timeOffset="171">10290 8371 8013,'-6'6'1335,"1"-5"-699,5 4 1,0-4-230,0 3 0,0-1 186,0 4 1,5-3-186,2 4 1,4-2-212,0 2 1,4 0 58,0-4 1,2 5-167,-2-1 0,2-2-126,2 2 0,1-6-198,-5 2 1,4 1-757,-3-1 1,-1 0 505,-4-4 1,1 0 483,-1 0 0,0 5 0,1 1 0</inkml:trace>
  <inkml:trace contextRef="#ctx0" brushRef="#br0" timeOffset="172">11238 7606 8195,'-5'-11'0,"4"3"508,-3 1 423,3 4-272,1-7-201,0 9-197,0-4 1,0 6-172,0 3 1,0 2 98,0 5 0,1 2-73,3 2 0,-3 3 80,3 5 0,1 0-171,-1 0 1,3 1-75,-3 2 0,4-1 57,-4 1 0,-1 2-65,-3-1 0,0-2 110,0-6 1,0 1-449,0-4 0,0-1 191,0-4 0,0 1-1169,0-1 643,0 1 0,0-1 730,0 0 0,0 1 0,0-1 0</inkml:trace>
  <inkml:trace contextRef="#ctx0" brushRef="#br0" timeOffset="173">10998 8189 9221,'13'-2'676,"2"-1"0,3 1-384,5-1 1,9-4-30,2 0 1,6 0-72,-2 0 1,6 0-78,-2 0 1,2-3-87,2 2 1,-5-1 45,1 1 1,-9-2-246,2 3 1,-9 2 128,1 1 0,-4-1-797,-4 1 0,-3 0 415,-4 4 1,-5 0-1491,1 0 1913,-6 0 0,4 10 0,-6 3 0</inkml:trace>
  <inkml:trace contextRef="#ctx0" brushRef="#br0" timeOffset="174">11238 8269 6656,'-6'0'2103,"1"0"-1630,5 0-124,-5 5 0,3-3 258,-1 6-488,1 0 1,1 6 116,-3-3 1,3 7-191,-3-7 1,-1 3-3,1-3 0,-3 1-153,3-1 1,0 1 75,4-1 1,-4 1 86,0-1 0,1 0-279,3 1 105,0-1 1,0 1 105,0-1 0,0-3 21,0-1 0,5-4 94,2 1 1,3-3-13,2-1 1,3 0 9,0 0 1,2 0-53,-2 0 1,-1 0 11,5 0 0,-4 0-204,4 0 0,-3-4 75,3 0 0,-5-1-584,1 1 1,-6 3 283,-2-3 1,-3 2-1462,4-2 1262,-6 3 0,3-6 569,-5 4 0,0 0 0,0-5 0,-5 6 0,-1-3 0</inkml:trace>
  <inkml:trace contextRef="#ctx0" brushRef="#br0" timeOffset="175">11421 8440 8103,'-1'-10'-1428,"-3"2"712,3-2 2366,-5 4-352,6-1-172,-5 2-706,4 5 0,-4 5-183,5 3 0,0 2-130,0 2 0,0 3 97,0 0 0,0 5-92,0-1 0,1-1 139,3 1 1,-1-1-251,4 1 1,-4 3-129,1-3 1,1-2-93,-2 2 1,1-5-106,-4 2 0,4-4 120,0 0 1,0-1-805,-4 1 370,0-6-316,0 4 954,0-9 0,5 4 0,1-5 0</inkml:trace>
  <inkml:trace contextRef="#ctx0" brushRef="#br0" timeOffset="176">11878 7252 8378,'6'-11'-505,"-1"4"2009,-5-3-1017,5 9 0,-2-5 340,4 2-472,1 3-124,8-4 0,-3 5 12,2 0 1,2 3 20,-2 1 1,4 1-209,-4-1 1,4-3 127,-3 3 0,-1 1-272,-4-1 1,1 1 86,-1-1 1,-5-2-280,-2 6 0,-2 0 84,-2 3 1,0 1 19,0-1 0,-6 5 165,-1 3 0,-3 8-22,-2 4 1,-3 2 87,0 1 1,0 5-83,3 3 1,2-1 222,2 1 1,0-1-108,4 5 0,0 0 122,4-1 0,0-3-47,0 0 0,0-6 85,0-2 1,4-1-296,0-6 1,3 3 128,-3-3 1,1-2-68,-1-6 1,-3 1 61,3-4 1,1-1-152,-1-4 1,3 1 78,-3-1 1,4-3-242,-4-1 242,5-4 1,-7 2 23,6-5-50,-6 0 59,8 0 118,-8 0-111,3-5-50,-5 4 67,0-9-448,0 8 82,0-3-155,0 5 364,5 0 27,-4 5 0,5 2 124,-2 4 0,-1 0-80,4 1 1,-3-1 91,4 1 0,-2 3-103,2 0 0,2 4 100,-3-4 0,0 4-123,0-3 1,-4 4-82,1-1 1,1-1-58,-1 1 0,-1 0 85,-3 4 1,-1-2-86,-3-2 1,-2 3 70,-5-3 0,-1-1 37,1 1 0,-1-5-43,1 1 1,0-2 145,-1-2 1,1 0 58,-1 1 0,5-6 240,-1-2 1,0 1 279,-3-1 1,0 0-235,-1-4 0,1-2 39,-1-1 0,1 0-120,-1-5 0,-3 1-1017,0-5 0,0 5 220,3-1-998,1 1 785,0 0 729,4 2 0,2 0 0,5-1 0</inkml:trace>
  <inkml:trace contextRef="#ctx0" brushRef="#br1" timeOffset="177">15440 17397 9266,'20'-2'20,"18"-3"106,-4 1 1,4-1-81,1 1 1,4 3 110,-1-3 0,8-1-287,7 2 1,7-5 181,-28 6 0,0 0 0,1-2 1,1 0-260,2 3 0,0-1 0,2-2 0,1 0 249,1 2 1,0 0-1,1-2 1,1 1-5,1 1 1,1 0 0,1-2 0,0 0-17,2 2 0,1 0 0,-3 0 0,1 1-2,-1 0 0,1 2 1,-2-1-1,0 0-16,3 0 0,1 0 0,-2 0 0,0 0-300,3 0 0,1 0 1,-2 0-1,0 0 306,-1 0 0,1 0 1,-1 0-1,2 0-6,0 0 1,0 0-1,0 0 1,-1 0 1,4 0 0,-1 0 0,0 0 0,0 0-8,2 0 0,0 0 0,1 0 1,0 0-6,1 0 1,0 0-1,1-1 1,1 0-28,1-1 1,1 1-1,0 0 1,0 0 42,0-1 1,-1 0 0,1 2 0,0-1-10,0 1 1,0 0 0,-3 0 0,0 0-293,-1 0 1,0 0 0,1 0 0,0 0 330,-1 0 0,0 0 0,-3 2 1,-1 0-31,1 0 0,-1 0 1,-2 0-1,1 1 3,5-1 0,1 0 0,-4-2 1,-1 1 5,0 1 0,1 0 0,1-1 0,1 0 1,3 1 0,0 0 0,3-1 0,1-1 24,-20 1 1,-1 1 0,1-1 0,0 1 0,0 0 0,0-1-30,1 1 1,0-1 0,-1 0 0,0 1 0,-1-1 0,-1 1-114,22 0 1,0 0 0,-2-1 0,1-1 69,-1 2 1,-1 0 0,1-1 0,-1-1-51,-1 0 0,0 0 1,-3 0-1,-1 0 125,-1 0 1,-2 0 0,-1 0 0,0 0-55,0 0 1,0 0 0,-3 1-1,-1 0 59,-1 0 1,-1 1 0,0-1 0,-1 0 27,0 0 1,-1 1 0,-1 0-1,0-1-18,0 1 0,0 0 0,-5-2 0,-1 1 158,0 1 1,-8 0-47</inkml:trace>
  <inkml:trace contextRef="#ctx0" brushRef="#br1" timeOffset="178">23687 17463 8331,'0'-12'-361,"0"1"462,0-1 94,0 1 1,-4 3 401,0 1 33,0 4-491,4-2 48,0 5 1,0 5-12,0 3 0,6 2-196,1 1 1,-1 6 70,2 2 0,-2 2 49,2 2 0,1 0-96,-5 0 0,3 4-22,-3-1 0,0-3 34,-4-4 0,0-1-4,0 1 1,0-3-152,0-4 0,-1-2-74,-3-2 122,3 2 453,-4-9-213,5 4 0,0-10 133,0-3 1,0-3-143,0-4 0,0 1 33,0-5 1,5-2-70,2-5 0,3 0 8,2-4 1,3 3-286,0-3 0,6 1 111,-2-2 1,2 3-319,2 5 0,0 6 142,0 1 0,-2 5-264,-2 3 0,2 3-14,-6 5 516,5 5 0,-7 7 0,3 6 0</inkml:trace>
  <inkml:trace contextRef="#ctx0" brushRef="#br1" timeOffset="179">14025 10279 8186,'-7'-5'276,"-3"3"92,9-3-280,-4 0 300,5 4-144,0 6 0,0 3 1,0 7 1,4 3-238,0 1 0,3 4 75,-3 3 0,1 7-6,-1 5 0,-3 5 57,3-1 1,-3 7-36,-1 0 0,0 4-284,0-3 1,0-2 265,0-6 0,2 1-62,1-5 1,0-1 84,4-7 0,0 1-129,0-8 1,2 2 34,-5-6 0,1-2 19,-1-2 1,-3-2 3,3-2 18,-3-5 1,-2 3 101,-3-5 0,-2-2-94,-5-5 0,-6 0-633,-2-4 1,-4-2 259,-4-7 1,2-1 313,-5-6 0,-1 0 0,-3 0 0</inkml:trace>
  <inkml:trace contextRef="#ctx0" brushRef="#br1" timeOffset="180">13831 10016 8404,'0'-29'0,"-2"4"0,-1 9 1737,1 1-1268,-3 14 0,7-3-360,1 8 1,-1 3 357,1 9-467,4-4 0,-1 15 0,6-3 0</inkml:trace>
  <inkml:trace contextRef="#ctx0" brushRef="#br1" timeOffset="181">15178 17988 8281,'0'-12'-56,"0"1"1,-1 3 25,-3 1 102,3-1 0,-8-3 207,5-1 0,-1 5 7,1-1 1,2 4 41,-6-3 0,6 3 200,-2-4 63,-2 6-350,-1-8 1,-4 10-1,-1 0 1,1 2-9,0 10 1,-5-4-143,1 8 1,-4 1-229,4 2 1,0 2 158,3-2 0,1 2-113,-1-2 1,6 4-73,2 4 0,3-3-53,1 3 0,6-7 59,6-1 0,4-1-64,7 1 1,5 1 56,2-5 0,3-3 101,2-5 0,3-4-124,0 1 1,1-3 105,-1-1 1,-1-6 111,5-6 1,-5 0-62,1-8 0,-9 5 1,-6-4 0,-2 0 46,-5-4 1,-6-1 16,-6-2 0,-10 0-129,-5-4 0,-7 1 78,-8-2 1,-5-1-338,-7 6 0,-6 0-11,-6 7 1,1 3-101,3 4 0,2 6-60,2 2 525,13 3 0,1 0 0,12 5 0,4 4 0</inkml:trace>
  <inkml:trace contextRef="#ctx0" brushRef="#br1" timeOffset="182">23116 17782 8281,'0'-11'190,"0"-1"166,0 6 680,0-4-244,5 9 0,-4 1-298,3 7 1,-3 9 74,-1 3 1,-4 2-175,1 2 1,-2 1-202,1 3 1,2-3 9,-1 2 1,1 2-156,2-1 0,0 0 24,0-4 1,0-1-149,0 1 0,4 0-873,0 0 0,4-5 501,-5-3 1,1 1-2400,-4 0 2846,0-1 0,-5-4 0,-1 1 0</inkml:trace>
  <inkml:trace contextRef="#ctx0" brushRef="#br1" timeOffset="183">14093 17325 8098,'-6'6'-144,"2"1"156,3 3 1,1 2 4,0-1 1,0 1-216,0-1 1,0 4 335,0 0 0,0 4 6,0-3 1,0 4-214,0-1 0,4 1 46,0-1 1,4 3 43,0-3 1,2-3 26,2 0 0,-1-4-131,0 0 1,1-2 269,-1-2 0,6-3-125,2-5 1,2 0 204,2 0 0,1-9-36,3-3 1,-2-3 114,6 0 0,-6-3-32,2-5 0,0 0 65,-5 1 0,2-1-88,-8 0 0,-6-4-54,-6 1 1,-3-2-141,-1 1 1,-12 3 131,-7-3 1,-8 1-331,-12 3 1,-6 0 83,-9 12 0,23 4 0,-2 1-158,-1 3 0,-1 2 0,-2 3 0,1 2-35,1 3 1,1 2 0,1 0 0,1 2-568,-21 12 0,14 0 268,12-1 509,13 1 0,9 4 0,5 0 0,0-1 0</inkml:trace>
  <inkml:trace contextRef="#ctx0" brushRef="#br1" timeOffset="184">15452 17268 7849,'0'12'-52,"0"-6"60,0-1 1332,0-5-1215,0-5 1,0-1-16,0-6 0,0 1 27,0 0 1,0-2-124,0-2 0,-1 1 63,-3-5 1,3-2-116,-3-5 0,-1 2 81,1-3 0,-3-5-7,3 2 0,-4-2 36,5 5 1,-5 3-4,4-2 0,0 1 48,4 3 1,0-1-53,0 0 1,0 4-105,0 0 1,0-1 109,0-7 1,0 3-179,0-3 0,4-2 95,0-1 0,0-3-77,-4-2 0,0-4 38,0-3 0,-5 0 25,-3-4 0,-2 2-143,-2-9 0,1 8 144,0 0 0,-1 3 140,1 0 0,1 1-114,2 3 1,-1 3 173,5-3 0,-3-2-91,3 2 1,-4-1-62,5 1 1,-5-3-27,4-4 0,-5-1-16,2 0 1,0-1-193,0-2 1,-2 0 243,-6-4 1,2 4 107,-2-5 0,-2 2-119,2-1 0,0-1 50,3 4 1,1-1-48,-1 2 1,2 2 5,3-3 0,-2-2 105,5-1 0,0-3 120,4-1 0,0-6-193,0 29 0,0-1 1,0 0-1,0 0-158,0-3 1,0 0-1,0 2 1,0 0 19,0-2 0,0 0 1,2 0-1,0 0-117,0-2 1,0 0 0,0-2-1,1 0 151,-1 0 0,0 0 1,-2 2-1,1 0 34,1 2 0,0 0 0,-1 1 0,0-1-17,1 0 0,0 0 1,-1 1-1,-1 0-83,2 3 1,0 0-1,1 1 1,0 1 81,1 0 0,0-1 0,2-30 5,-2 31 1,0-1-1,0-2 1,0 0 8,1 3 0,1 0 1,0-4-1,-1 1 54,1 0 1,0 1-1,0 0 1,-1-2-130,1-2 1,0 0 0,-1 2 0,1 0 101,0-2 1,0 0 0,-1 2 0,1-1-15,0-1 1,-1 0 0,1 3 0,-1-1 26,-2 0 0,1 0 1,1 1-1,0 0 2,-1 1 1,0 0 0,-1 1-1,0 1 98,1-1 1,0 1 0,2-31-113,-2 30 1,0 1 0,5-30 34,-5 5 0,3 5-138,-3 2 1,0 2 339,-4-2 0,0 2-476,0-5 1,0 3 59,0-3 0,0 4 34,0-5 1,0 6 81,0-1 0,0 3 186,0 4 0,0 7-191,0 4 1,0 6 398,0-2 1,5 4-283,2 4 0,0 3 188,0 4 0,-4 1-237,1-1 1,1 1 157,-1 0 1,-1 3-58,-3 0 0,0 1-62,0-5 1,0-4-36,0-3 1,-1-3-146,-3-1 1,2-5 85,-6-2 0,4 1-75,-3-2 0,4 6 93,-1-2 0,3 8-18,1 4-60,0 2 328,0 2 22,5 5 254,-3 1-503,8 10 151,-9-4-831,9 4 508,-9-5 0,4-1-419,-5-3 0,0 1 93,0-4 495,0-1 0,-10-3 0,-2-1 0</inkml:trace>
  <inkml:trace contextRef="#ctx0" brushRef="#br1" timeOffset="185">23002 17303 7998,'-12'0'-43,"6"0"0,1 1 327,5 3-242,-5-3 95,3 9 153,-3-9-3,5 4-301,0-5 169,0-5 108,-5-1-160,4-5 1,-4-1 374,5 1-390,0 4 1,0-3 11,0 3 0,0 0-158,0 0 0,0-1 113,0-3 0,0-2-146,0-2 0,0 1 45,0-5 1,-4 0-66,0-4 0,-3 0 62,3 0 1,-5-3 1,1-1 0,2-4 70,-2 5 0,5-2 108,-5 1 0,5 2-60,0-6 1,-2 1 146,1-4 0,-1-2-31,1-2 1,3-4-102,-3-7 0,3 0-259,1-4 0,-4-1 290,0-7 0,0 0-149,4 27 1,0-1 0,-2 2 0,0 0 21,0-3 0,1 0 0,-2 0 1,2 0-35,1 1 1,0 1 0,-1-2-1,0 1 23,0 2 0,-1 1 0,0-30-38,-1 1 0,1 0-22,2 4 1,0-2 60,0 5 0,0-5 26,0-2 0,0-4-8,0 4 1,0 28 0,0-1 3,0 0 0,0-1 0,0-1 0,0-1-201,1-3 0,-2 0 0,0 2 0,-1 0 212,0-1 0,0 1 0,-1 3 0,1-1-10,-1 0 1,2 0 0,0 2 0,1 0-122,-2 1 0,0 1 0,1-1 0,0 0 126,1-28 0,0 4-1,0 4 0,-3 1 67,-1-2 0,-1 0-62,1 4 1,3-4 328,-3 0 0,3-2-55,1-1 1,0 0-144,0 0 1,0-1-93,0-3 1,3 1-80,-1 28 0,0-1 0,6-30 18,-6 31 1,0-1 0,0 0 0,-1 0 55,-1-28 0,4 1-266,0 2 0,0 3 27,-4 1 0,0 4-77,0 4 0,0 0 285,0 0 0,0-3 150,0-1 0,0-4-99,0 1 0,0-4 173,0-4 0,0 2-219,0-2 1,0-1 42,0 1 0,0 0-120,0 4 0,0 1 78,0 3 0,4 2-128,0 6 0,-1 0 427,-3 3 0,0-1-359,0 5 1,0-1 318,0 1 0,0 6-158,0-2 1,0 2 219,0-2 1,0 3-237,0 1 1,4-1 252,0-3 0,0 0-303,-4 0 0,4-2-145,-1-2 1,5-1 55,-4-3 1,3-5-181,-3 5 1,0-2 77,-4 9 0,0-2-40,0 7 1,0 7 178,0 4 1,0 5-83,0 3 1,0 3 261,0 1 0,-1 4 88,-3-1-244,3-2 0,-8-2-29,5-7 1,0 2-8,4-2 1,-4-3 20,1-1 0,-1-1-30,4 1 1,0-1-21,0 4 1,0-3 20,0 4 164,0 0 0,0 4-50,0-1 39,0 1 0,0-1-32,0 1-52,0-1 0,0 0-15,0-4 0,4 3-10,-1-7 0,5 5-89,-4-4 0,1 5 130,-1-1-1340,-3 7 685,4 3 586,-5 16 0,-5 6 0,-1 12 0</inkml:trace>
  <inkml:trace contextRef="#ctx0" brushRef="#br1" timeOffset="186">15315 10519 7667,'7'-5'192,"-2"3"338,-5-3-461,0 0 127,0 4-171,0-4 0,9 5 80,2 0 1,3 0-56,-3 0 0,1-4 57,-1 0 1,2 0-117,2 4 1,-2 0 85,2 0 1,3 0-9,1 0 0,3 0 153,0 0 0,8 0-123,4 0 1,1 4 45,7 0 0,0 0-76,4-4 0,3 1-297,1 3 0,4-3 443,0 3-1567,-4-3 1303,6 4 0,-4-3 178,5 1-170,0 4 83,1-6 0,0 8-82,3-5 1,-1 3-121,-28-5 1,0 0 0,1 2 0,0 1 113,3-1 0,1 0 0,-4-1 0,1 0 39,2 1 0,0 0 0,0-3 0,-1 0-32,3 1 0,0 0 0,1-1 1,0 0 1,-3 1 0,0 0 1,1-1-1,0-1-45,-1 2 1,0 0-1,1-1 1,0 0 58,1-2 1,0 2-1,-3 0 1,0 1-2,-3 0 0,0 0 0,0 0 0,1 0-28,1-2 0,0 0 0,-1 2 0,-1 0 69,1-1 0,-1 2 0,29 4 59,-29-5 0,1 0 0,30 3-46,-31-3 0,1 0 0,0 0 0,1 1-5,-2 1 0,1 0 0,0 0 1,1 0-25,0-1 0,0-2 0,1 2 1,0-1-11,1 1 0,1-2 0,-2 0 0,-1-1-7,2 2 0,1 0 0,0 1 0,1-1-65,0 0 0,0 0 1,-2 2-1,0 0 7,2-2 1,0 0 0,-3 0 0,0 1-27,5-1 1,0-1 0,-3 0-1,0 0 103,1 0 1,0 2-1,-2-1 1,0 1-14,2-1 0,0-1 1,0 2-1,-1-2 4,1-1 1,0 0 0,1 0 0,0 0-1,-3 0 0,0 0 0,4 0 0,0 0 7,-2 0 0,0 0 1,3 0-1,-1 0 26,-2 0 1,0 0-1,1 0 1,0 0 0,-1 0 0,0 0 1,1 0-1,-1 0-8,-1 0 1,-1 0-1,2 0 1,0-1-16,-2-1 0,0 0 0,-1 1 1,-1 1 84,-2-2 0,0 0 0,1-1 0,-1 1-88,2 0 0,1 0 0,-3-2 1,0 1 18,1 1 1,-1 0 0,26-3-25,0 1 1,2 3-3,-2-3 0,0 3-30,-5 1 0,2 0 200,-6 0 0,1-2-192,-5-2 1,0 2 18,-3-6 1,1 4 399,-5-3 0,0 1-337,-4-2 0,4-2 88,0 2 1,2-1-120,-2 2 0,1-4-39,3 4 1,1-3 23,-5-2 0,4 1-105,-4-1 0,4 1-54,-4 0 0,0 4 60,-4 3 1,-1-1 569,-2 2 1,1-1-377,-6 4 0,1 0 426,-4 0 1,1 4-414,3-1 1,-2 2 169,5-1 1,-3-1-211,3 4 1,1-4 46,3 1 0,0-3-152,1-1 0,3 0 60,0 0 0,0-1-220,-4-3 1,-1-1 37,-2-3 1,-1-2-30,-7 3 1,1 1-439,-9 3-166,-5 1 783,-4 2 0,-17 0 0,-1 0 0</inkml:trace>
  <inkml:trace contextRef="#ctx0" brushRef="#br1" timeOffset="187">14801 10153 9136,'0'8'744,"0"-1"-568,6 1 0,-5 0-29,3-1 0,-3 1 94,-1 3 0,1 1-124,3-1 1,-3 1 15,3-1 1,-3 4-42,-1 0 1,0 7 81,0 1 1,4 1-206,0 6 1,0 1 44,-4 3 1,0 0-70,0 1 0,0-1 25,0 0 0,0-1 108,0-2 0,0 0-154,0-4 1,4 0 59,-1-5 1,2 0-77,-1-3 144,-3-2 0,6-6 2,-3 0 1,-3-3 27,3 0 12,-3-6-143,-1 3-66,0-5 75,-5 0-741,4 0 1,-6 0 56,3 0 724,3 0 0,-4 0 0,5 0 0</inkml:trace>
  <inkml:trace contextRef="#ctx0" brushRef="#br2" timeOffset="188">15624 17268 11681,'6'-7'1963,"-2"-1"-400,-3 1-1456,-1-5-200,0 1-232,0 4 365,0-3-270,0 9 1001,0-4-1290,0 5-46,5 0 0,-2-1 504,4-3 0,1-3 0,3-4 0</inkml:trace>
  <inkml:trace contextRef="#ctx0" brushRef="#br2" timeOffset="189">15806 17040 11681,'0'-11'2380,"0"3"-2220,0 0 1,0 1-100,0-5 1,0 5-16,0-1 0,2 0 261,2-3 1,-2 1-12,6 2 1,-6-2-180,2 2 365,2 3 1,-3 0-900,5 5 0,-5 0-600,5 0 846,-5 0 0,7 0 1,-4 0-1</inkml:trace>
  <inkml:trace contextRef="#ctx0" brushRef="#br2" timeOffset="190">16206 16606 13913,'-5'-6'750,"3"-3"-235,-6 5-3048,5-5 2645,-2 8 1,5-6 1180,0 4-604,0 1-235,0-3 435,5 5-825,2 0 0,4-5 1,1-1-1</inkml:trace>
  <inkml:trace contextRef="#ctx0" brushRef="#br2" timeOffset="191">16583 16275 12934,'0'-12'1268,"0"1"0,0 3-1032,0 1-48,0 4-255,0-7 1,0 7-276,0-4 498,0 4 1,5-7-1,2 4 1</inkml:trace>
  <inkml:trace contextRef="#ctx0" brushRef="#br2" timeOffset="192">17063 15841 12973,'0'-12'2673,"0"5"-2221,0-1-1097,-5 6-1175,-2-9 1912,1 10-1007,1-4 542,5 5-316,0 0 103,5 0 1,-2 0-467,4 0 654,1 0 0,3-1 602,1-3 0,4-2 1,2-6-1</inkml:trace>
  <inkml:trace contextRef="#ctx0" brushRef="#br2" timeOffset="193">17440 15567 12595,'0'-12'1217,"0"1"-973,0-1 0,0 5 353,0-1 1,5 1-201,2-5 1,4-2-395,0 3 1,2-3-169,2 6 1,-2-2-329,2-1 0,-3 0 346,0 4 142,-1-3 0,1 3 0,-1-4 1</inkml:trace>
  <inkml:trace contextRef="#ctx0" brushRef="#br2" timeOffset="194">17851 15213 12403,'0'-12'2082,"4"-1"-629,-1-2-874,6 3 0,-4-9-259,3 6 1,2-1 176,-2 0 0,2 4-310,1-4 0,-3 5 19,0 3 1,-5-1 179,5 6 1,-4-1-352,3 4-1798,-4 0 1434,7 0 0,-9 5 1,4 1-1</inkml:trace>
  <inkml:trace contextRef="#ctx0" brushRef="#br2" timeOffset="195">18193 14790 14568,'0'6'2568,"-1"5"-1663,-3-4 0,2 3-86,-6 2-292,6-6 1,-7 4-110,5-2 43,0-3-161,4 0-127,5-15 1,3-2-639,7-7 0,-1-1 211,5 5 218,0 0-75,-1 3 1,3-4-1,-3-2 1</inkml:trace>
  <inkml:trace contextRef="#ctx0" brushRef="#br2" timeOffset="196">18513 14596 10197,'-11'-5'-564,"3"2"29,1-4 0,4-1-128,-1-3 1,3-1 843,1 1 1,1-1 51,3 1 0,2-4 109,6-1 0,-1 3-222,1 5 0,-1-1-375,0 5 304,1 0 0,-1 4 0,1 0 1</inkml:trace>
  <inkml:trace contextRef="#ctx0" brushRef="#br2" timeOffset="197">19141 14116 14008,'-11'-6'-2302,"3"-3"1618,1 5 1,3 0-1142,-4 4 2385,6 0-186,-8-5-709,8 4 249,-3-4-95,5 5 1,2 0 455,1 0 1,4-5-1,4-1 1</inkml:trace>
  <inkml:trace contextRef="#ctx0" brushRef="#br2" timeOffset="198">19393 13876 13724,'-8'-7'-1415,"0"-1"1032,6 6-198,-3-9 89,5 10 1072,5-9 1,1 5-317,6-3 1,-1-1-161,0 6 0,1-5 93,-1 4 63,1-5 1,-1 3 0,1-5 0</inkml:trace>
  <inkml:trace contextRef="#ctx0" brushRef="#br2" timeOffset="199">19884 13499 12825,'-4'-7'-201,"0"-1"1,-4 4 9,5-3 0,-1-1 225,4-3 291,0-1 0,1 2-130,3 3 0,-3 0 16,3 3-415,2 3 0,1-4 7,4 5 1,-3-1 289,-1-3 1,6 3 0,5-4 0</inkml:trace>
  <inkml:trace contextRef="#ctx0" brushRef="#br2" timeOffset="200">20249 13191 13963,'5'-11'959,"-3"-1"1,3 1-1073,-5-1 534,0 1 51,0 0-624,0-1 1,1 2 299,3 2 1,-2 3-619,6 5 254,-1-5 1,5 4 154,-1-3 0,1-2 1,-1-1-1</inkml:trace>
  <inkml:trace contextRef="#ctx0" brushRef="#br2" timeOffset="201">20592 12883 18262,'-4'-8'-1798,"0"1"1630,0-1 0,4-4 1051,0 1 0,0 0-390,0-1 1,5 1-186,3-1 0,-2 5 772,2-1-1440,0 6 1,3-5 285,1 3 1,-5 3 380,1-3 1,-1-2 0,5 0 0</inkml:trace>
  <inkml:trace contextRef="#ctx0" brushRef="#br2" timeOffset="202">20946 12597 17545,'0'-11'-1845,"0"-1"1950,0 1 0,0 0-121,0-1 362,5 1 1,-3 1 387,6 2 206,-5 3-581,2 5-480,-5 0 0,0 5 0,0 1 0</inkml:trace>
  <inkml:trace contextRef="#ctx0" brushRef="#br2" timeOffset="203">21300 12312 17273,'-5'-12'-1709,"4"1"1368,-3-1 0,2 1 370,2 0 1,0 3 427,0 0 1,6 1 326,1-5 0,3 1-251,2-1 1,-5 5-192,1-1 1,-2 4-175,2-3 1,2 4 140,-2-1-220,-3 3 19,5 1 0,-4-5 1,6-1-1</inkml:trace>
  <inkml:trace contextRef="#ctx0" brushRef="#br2" timeOffset="204">21768 11901 17435,'0'-12'466,"0"1"-1437,0-1 656,0 1 0,4-4 817,0-1 1,3-3 118,-3 4 1,4 0-525,-4 3 0,3 5 732,-3-1-481,0 6-85,-4-3-1025,0 5 920,0 5 0,-5 1 0,-2 5 0</inkml:trace>
  <inkml:trace contextRef="#ctx0" brushRef="#br2" timeOffset="205">22054 11569 16242,'0'-17'-670,"3"-1"409,1 3 1,0 2 315,-4-2 0,1 2 588,3 2 0,-3 3-489,3 0 192,-2 6-108,-2-8-928,5 8 653,1-3 1,2 5-363,-1 0 370,1 0 1,3 0 0,1 0 0</inkml:trace>
  <inkml:trace contextRef="#ctx0" brushRef="#br2" timeOffset="206">22373 11204 16678,'0'-12'-595,"0"1"-166,0 0 1,4 3 995,0 0 0,5 1 758,-1-5-611,2 1 1,1 1 112,1 2-440,-1 3 1,0 0 0,1-1-1</inkml:trace>
  <inkml:trace contextRef="#ctx0" brushRef="#br2" timeOffset="207">22670 10804 19732,'7'-16'971,"4"-2"-1171,1-5-106,-1 5 1,11-2 829,-3 5 1,-2-4-43,2 3 1,-5 3-95,2 5 1,-4-1-83,0 5-225,-6 0 0,4 4 1,-3 0-1</inkml:trace>
  <inkml:trace contextRef="#ctx0" brushRef="#br0" timeOffset="208">18559 14150 8321,'4'8'-445,"0"0"409,-1-6 1,-1 3-741,1-5 480,-1 5 355,3-3 68,-5 3 324,5-5-56,-4 0-232,4 0 0,-4 0 97,3 0-9,-2 0-51,3 0 108,-5 0-336,0-5 1,0 2 136,0-5 1,0 1-140,0-5 1,3 0 24,1-3 0,0-2 29,-4-2 0,0-3 3,0 3 1,1-2-7,3-2 1,-3 0 28,3 0 0,-3-3-6,-1-1 1,0-3 75,0 3 0,0-4-68,0 5 1,-3-5 61,-1 5 1,-4-6-54,4 2 1,1-5 8,3-3 0,0 1-17,0-5 1,1 4-8,3-3 1,2-5-58,5-4 1,1 5 69,-1 3 1,1 6-81,-1 2 0,-3 2 68,-1 9 0,-4 3-382,1 9 75,-3-1 81,-1 6-1,0 1-619,0 5 655,0-5 226,0-2 1,0 0-70,0-1 0,0 4 5,0-3 0,0 3-40,0-4 44,0 6-231,0-8 192,0 8 0,0-4-151,0 2 134,0 3 0,-1-5-191,-3 2 148,3 3 0,-6-4-48,3 5 0,2 0 54,-6 0 1,5 0 2,-5 0 0,4 0 100,-4 0 0,5 0-97,-5 0 0,4 0 318,-3 0-233,4 0 1,-3-4 209,2 0-47,3 0 9,-4 4-155,5 0 1,-4 1-22,0 3 0,0 3-56,4 4 0,-4 0 73,1 1 1,-1 3-60,4 0 0,-4 4 36,0-3 0,0-1-39,4-4 23,0 1 7,0-1 32,0-5 0,2-1-26,1-5 1,0-5 135,5-2 1,-1-5-76,5-3 1,-1 1-11,0-5 1,1 5-15,-1-1 1,1-2-46,-1 2 0,1 0 42,-1 4 1,-3-1 4,-1 1 0,-3-1 34,4 1 0,-6 3-11,2 1 0,-3 3 412,-1-4-239,0 6 180,0-3-103,-5 5-182,-1 0-85,-1 0 0,-1 1-4,4 3 1,0 2 16,4 5 0,0 5-19,0-1 1,4 1-127,0 0 0,1-4 61,-2 4 1,0 0-229,5-1 1,-6 0 71,2-3 1,-2-1-619,2 1 0,-1-1 793,4 1 0,-4 4 0,2 2 0</inkml:trace>
  <inkml:trace contextRef="#ctx0" brushRef="#br0" timeOffset="209">18947 13260 8255,'0'-7'487,"0"2"441,0 5-673,0 5 0,0 2-190,0 4-41,-5 0 1,4 2 122,-3 2 0,3-2-137,1 2-122,0-2 1,1-2 105,3 1 1,-3-5-99,3 1 1,1-4 64,-1 3-451,0-4 0,-3 6 50,3-5 440,-3 5 0,4-3 0,-5 5 0</inkml:trace>
  <inkml:trace contextRef="#ctx0" brushRef="#br0" timeOffset="210">18776 13408 8322,'-5'-10'349,"5"2"0,1-1 259,7 6-414,4-6 0,2 7 51,5-1 0,0-2-32,4 1 0,0-4-281,0 4 0,2-3 152,-2 3 1,1 0-607,-8 4 0,3 0 188,-4 0 334,0 0 0,-4 0 0,1 0 0</inkml:trace>
  <inkml:trace contextRef="#ctx0" brushRef="#br0" timeOffset="211">19301 13054 8324,'-6'0'-25,"1"-1"574,5-3-260,0 3 1,0-3-69,0 8-96,0-3 1,0 9-25,0-2 1,0 2 72,0 1 1,4 1-128,-1-1 1,1 1 107,-4-1 0,4 0-229,0 1 0,0-1-238,-4 1 28,0-1 0,0 1 134,0-1 1,0-3-391,0-1-156,0 1 0,0 3 696,0 1 0,5-1 0,1 0 0</inkml:trace>
  <inkml:trace contextRef="#ctx0" brushRef="#br0" timeOffset="212">19495 13054 8267,'-6'-8'-53,"2"1"225,-2 4 341,5-2-71,-4 5 0,3 5-379,-2 3-63,3 2 1,-5 5 11,2 1 1,2 4 92,-6-1 0,4-1-205,-3 1 1,-1-2 69,-4 2 0,5 3-187,-1-3 1,4-1-71,-3 1 1,0-4-50,0 4 0,-2-5 5,5 1 0,0-2-113,4-2 1,0-3 153,0 0 1,0-5 289,0 5 0,0 0 0,0 3 0</inkml:trace>
  <inkml:trace contextRef="#ctx0" brushRef="#br0" timeOffset="213">19553 13203 8226,'0'-12'0,"-2"4"227,-2 1 375,3 4 14,-4-2-293,0 5 1,2 4-101,-4 0-128,4 5 1,-3 1 45,2 5 1,2 4-154,-6-4 0,2 4-147,-2-3 0,-1 3 158,5-4 0,-3 1-234,3 0 1,-4-4 104,5 4 1,-1-8 54,4 0 1,0-4 14,0 3 1,1-4-27,3 1 0,-2 1-67,6-1 0,0 0-32,3-4 0,-3 0-29,-1 0 1,1 0-87,3 0 0,1 0-3,-1 0 1,1-4 999,-1 0 1,-3-1-653,-1 1-2065,-4 3 1664,7-4 1,-9 3 355,3-1 0,-3 1 0,-1-3 0,0 0 0,-1 3 120,-3-6 1,3 4 165,-3-3 148,3 4 0,1-3 392,0 2 135,0 3-559,0-4 1,0 6-84,0 3 0,0 2-229,0 5 0,0 1 149,0-1 0,0 4-361,0 1 0,-4 0-105,0-1 0,0-2-232,4 2 1,0-2 269,0-2 189,0 1 0,-5 4 0,-1 2 0</inkml:trace>
  <inkml:trace contextRef="#ctx0" brushRef="#br0" timeOffset="214">18673 14676 8261,'-5'-12'110,"4"1"128,-9 0 0,7 0 383,-5 4-210,6-3 170,-3 8-32,5-3-403,0 5 0,0 5-155,0 3 1,0 7 43,0 4 0,0 4-32,0 4 0,0 3-32,0 8 0,0-1-76,0 5 1,0-4-6,0 4 0,0-4 85,0 4 0,1-5-239,3 1 1,-2-3 85,6-1 0,-5-1 48,0-2 0,0 1 98,1-6 0,-3 1 10,3-4 0,-2-2-13,2-2 0,-3 2 117,3-6 1,-2 4-62,-2-4 1,0 2-24,0-2 0,0-1-77,0 5 0,0-5 77,0 1 1,0-2-167,0-2 1,-4 1 31,0-1 0,0 0-52,4 1 0,0-4 59,0-1 1,0-3-197,0 4-315,0-6 262,0 3-262,0-5 191,5 0 449,-4 0 0,5 0 0,-6 5 0,0 2 0</inkml:trace>
  <inkml:trace contextRef="#ctx0" brushRef="#br0" timeOffset="215">18650 15624 8261,'0'-12'0,"0"5"-15,0-1 1,-4 0 54,1-3 548,-1 0-64,-1-1 152,-2 1 63,1 4-239,-4 2-1,9 5-537,-4 0 108,5 0 1,0 5-10,0 3 1,1 2 99,3 2 1,1-1-362,2 0 0,2 5 1,-5-1 1,1 0-101,-1-3 1,-3-5 105,3 1 1,1-1-201,-1 5 402,0-6-102,-4 4 89,0-3-104,0-1 403,0-1 528,0-5-639,5-5 0,-3 0-137,6-3 1,0-2 27,3 3 1,0-5-525,1-3 0,-5 2 222,1-2 1,0 2-409,3 2 0,-1 3 635,-2 1 0,-3-1 0,-5-3 0</inkml:trace>
  <inkml:trace contextRef="#ctx0" brushRef="#br0" timeOffset="216">18902 15133 8201,'-7'0'142,"-3"-5"280,9 3 102,-4-3-49,5 5-258,5 0 0,1 0-1,6 0 1,-1-4-19,0 1 1,-3-5 7,0 4 1,-1-3-257,5 3 1,-1-4 54,0 4 0,1-3-796,-1 3 1,-3 0 35,0 4 755,-6 0 0,8 0 0,-3 0 0</inkml:trace>
  <inkml:trace contextRef="#ctx0" brushRef="#br0" timeOffset="217">19176 14847 8478,'0'-7'-777,"0"-1"0,0 4 1718,0-4-466,0 6 1,0-4 610,0 2-389,0 3-238,0-5-211,0 6 1,0 6-261,0 1 0,1 7-57,3 1 1,-3 2 84,3-2 1,1 2-162,-1 2 1,-1 1-370,-3-5 0,2 0 245,2-3 1,-3-1-89,3 1 0,-2-2-164,2-3 1,-3 4-775,3-4 1295,-3-2 0,-1 5 0,0-3 0</inkml:trace>
  <inkml:trace contextRef="#ctx0" brushRef="#br0" timeOffset="218">19415 14790 8122,'-6'-5'108,"1"4"0,5-3 138,0 8 0,-4 3-90,0 9 1,-1-3 150,2 7 0,-3-1-204,-1 3 1,-3 5-140,2 0 1,-1 3 96,2-3 1,-4 1-145,4-2 0,-3-2-339,-2 3 0,5-7 209,-1-1 0,2-5-259,-2 2 0,3-4 153,5 0 1,-4-5-638,0 1 956,1-5 0,3 7 0,0-9 0,0 4 0</inkml:trace>
  <inkml:trace contextRef="#ctx0" brushRef="#br0" timeOffset="219">19461 14938 8105,'-6'-11'0,"1"3"0,5 1 603,-5 4-301,3-7 0,-4 9 472,2-3-575,3 3 1,-8 6-1,5 2 1,-3 5-226,3 3 0,-5-1 102,1 5 0,2-1-198,-2 1 1,6 1 52,-2-5 0,3 5-128,1-5 0,0 0 23,0-4 1,0 1-43,0-1 0,0-3 61,0-1 1,1-4 76,3 1 0,-2 1-265,6-1 278,0-1 0,3-3-204,0 0 1,1 0 51,-1 0 0,-3-1-619,0-3 256,-1 3 580,5-4 0,-6 0 0,4 4 0,-9-4 0,4 0 0,-5 2 0,0-5 145,0 6 432,0-8-190,0 8 0,-1-3 687,-3 5-620,3 0 0,-8 2 16,5 1 0,1 4-333,3 4 0,0 4 91,0 1 0,0 0-117,0-1 1,0-2-81,0 2 1,0 2-176,0-2 1,0 0-149,0-3 1,0-5-952,0 1 1243,0 0 0,5 3 0,1 0 0</inkml:trace>
  <inkml:trace contextRef="#ctx0" brushRef="#br3" timeOffset="220">15841 17234 8571,'0'-6'85,"-5"1"237,3 0-194,-8 3 1,9-4 179,-3 2-22,3 3-415,1-4 59,0 5 85,5 0 1,-2 0 11,4 0 0,-3 0 34,4 0 0,-5 0-115,5 0 0,-4 0 182,3 0-132,-4 0 1,7 0-24,-9 0 10,9 5 0,-7-4-16,5 3 1,-5-3 92,5-1 1,0 0-49,3 0 1,1 0 106,-1 0 1,0 0-92,1 0 1,-1 0 84,1 0 0,-1-1-50,0-3 1,1 3 11,-1-3 0,-3 3-62,0 1 1,-5 0-15,5 0-67,0 0 1,-1 0 100,1 0 0,-4 4-71,3-1 1,1 1 51,3-4 0,1 0 126,-1 0 1,1 0-112,-1 0 0,2-4 8,2 1 0,-2-2 20,2 1 1,-3 2 3,0-1 1,-1 0-77,1-1 111,-1 3-207,1-4 137,-1 5 1,-1 1-173,-2 3 0,2-3 118,-2 3 0,2-3-8,1-1 1,1 0 19,-1 0 0,4-1-2,0-3 1,4 3 9,-3-3 1,-1-1 8,-4 1 1,1 1 94,-1 3 0,1-4-100,-1 0 207,0 0-194,1 4 1,-1 0-3,1 0 0,-1 0 6,1 0 0,-1 0-3,0 0 0,5 0-19,-1 0 1,4-1 17,-4-3 0,4 3 135,-4-3 1,1 3-96,-5 1 1,0-2 10,1-1 0,-1 1-36,1-1 0,-5 1 50,1 2-53,0 0 1,3 0 17,0 0-47,1 0 1,-1-4-25,1 1 0,-1-1-25,0 4 0,1 0 59,-1 0 0,-3 0-81,0 0 0,-1 0 48,5 0 12,-1 0 0,0 0 17,1 0 1,-1 0 0,1 0 1,-1 0 78,1 0 0,-4 0-81,4 0 0,-7 0 24,6 0 0,-2 0-7,3 0 1,-2 1-16,-3 3 0,4-3 3,-4 3-3,-2-3 1,2-1-31,-4 0-12,-1 0-105,3 0 129,-5 0-59,5 0 41,-4 5 53,9-3-225,-9 3-370,10-5-886,-10 0 774,4 0 691,-5 0 0,-5 5 0,-1 1 0</inkml:trace>
  <inkml:trace contextRef="#ctx0" brushRef="#br3" timeOffset="221">17188 17200 8517,'-5'6'-832,"4"-1"1,-5-5 909,2 0 0,3-1 270,-3-3-226,3 3 1,1-5 86,0 2-107,0 2 1,5-6-3,2 4 0,0-4-38,0 4 1,0-5-26,0 2 1,3-3 31,-2-2 0,3 1 0,5-1 0,-4 0 28,3-3 0,-1 2-19,2-2 1,-4-2 49,4 2 0,-4 0-63,0 3 0,-1 1 4,1-1 0,-1 1-56,0 0 0,-2-1-19,3 1 0,-2-1-86,9 1 1,-4-1 147,4 1 0,0-2-178,4-2 1,4 2 137,-1-2 0,1 1-108,-4-1 1,0 2 80,-1-2 0,-2 2 3,-1 2 1,-4-4 24,4 0 0,-5-1 11,1 5 1,-2-1 10,-2 1 0,1 0 11,-1-1 1,4-3 1,0 0 1,2-4-29,-2 3 0,-1-3-36,5 4 0,-1-4 22,1 4 1,3 0-4,-3 3 0,-3 1-15,-1-1 1,-2 2-11,-2 3 0,1-2 34,-1 5 0,-3-4 25,-1 5 94,1-6 1,3 2-118,1-4 0,-1 0-15,1-1 0,4-3 0,3 0 0,3-4-3,1 3 1,1-4 29,2 1 0,0 1-5,4-1 1,-1 0 154,2-4 1,-2 4-153,-2 0 0,-3 5 6,3-1 1,-7 0 6,-1 3 0,-5-1-157,1 5 0,2-1 46,-2 1 0,0-2 34,-4 3 0,2-4 22,2 0 1,-1-2-19,5-2 0,0 2 23,4-2 0,-4 3 4,0 0 0,-1-3 31,1 0 0,1-1-33,-4 5 1,0-2 162,-1-2 0,2 2-84,2-2 1,1-1 122,-5 0 1,4 1-122,-3 4 0,3-4 2,-4-1 0,5 1-36,-1 4 0,3-5 0,1 1 1,0-1-69,-1 1 1,1 1 80,0-5 1,2 3-134,-2-3 0,6 5 59,-6-1 1,-1-1-3,-3 0 0,-1 1 41,1 4 1,2-5-4,-2 1 0,-1-1-23,1 1 1,0 1 11,4-5 1,1-1-1,3-2 1,-1-2 5,9-3 0,-4-1-5,7-2 1,2-3-207,-2 2 0,4 3 158,-4 1 0,-5 7 27,-7 1 0,-1 5-10,-3-1 0,-3 2 35,0 2 0,-5 3-23,2 1 0,-7-1 82,-2-3 0,1-1-81,3 1 0,1-1 225,-1 1 0,6-2-205,2-2 1,2-2 6,2-2 0,1-2 35,3 2 0,2 1-2,5-1 1,-1 1-58,-2-1 0,-2 3 25,-3 4 1,-3 1-3,0-1 1,-1 1 2,-7 0 0,5-1-29,-1 1 0,-1-1-21,1 1 0,-2 0-6,5-1 0,-1-3 17,5 0 0,5-6-13,3 2 1,0-2-79,4-2 0,-2 0 90,-2 0 1,-1 2 22,-2 2 1,0-2-32,-4 6 0,-4 0-9,-4 3 1,-5 1 42,1 0 0,-2-1 5,-2 1 0,6-1 40,2 1 0,0-6 11,4-2 1,-2 2-205,10-2 0,-5 0 142,5-4 0,-1 0-112,4 0 0,-1 1 90,-2 3 0,-3-1-49,-5 5 1,0-2 33,-1 2 1,0 2-50,-3-2 0,-3 3 61,-4 0 0,-4 1 122,-1-1 0,-3 1 53,4-1 0,-2 0-83,2-3 0,5 1-56,-1-5 0,3 3 18,0-3 1,-1 4-127,5-4 1,0 4 109,4-4 0,0 4-14,0-5 1,0 3-40,0-2 1,-1-2-13,1 6 1,-5-1 106,-3 0 1,-2 4-71,-2-3 1,-3 2 125,0 1 1,-2 1-107,2 0 0,2 3 0,-3 0 0,3 1-30,2-5 1,1 1-7,2-1 1,-1 1-15,5 0 0,-4-5-18,4 1 1,-1 0 58,1 4 0,2-5-19,-2 1 1,2-1 115,-2 0 0,1 4-112,-5-4 1,1 0 152,-5 1 0,4-1-42,0 5 1,2-4-36,-2 0 0,-1-1-50,5 5 0,-4 0-6,4-1 0,-5 1-145,2-1 1,1 1 163,2-1 0,-1 5-85,1-1 1,-5 1 59,1-5 1,-2 5-75,-1-1 1,-2 4 75,-3-3 27,3 4-133,-8-2 0,2 5-435,-8 0 548,-8 0 0,-11 0 0,-6 0 0</inkml:trace>
  <inkml:trace contextRef="#ctx0" brushRef="#br3" timeOffset="222">15555 15829 8475,'0'-7'-2088,"0"-1"1847,0 6 0,0-9 241,0 4 0,0 0 249,0 0-227,0-1 1,0-3-10,0-1 0,0 5 112,0-1 12,0 1 23,0-5 5,0 1 72,0-1-172,-5 1 1,4-1 98,-3 1 1,3 3-92,1 1 1,0 3 164,0-4-58,0 6 8,0-8 40,0 8-14,0-3 11,0 5-115,0 10 1,0 3-37,0 10 0,0 4-2,0-1 1,0 10 74,0-2 0,0 8-77,0 0 1,0 2-50,0 2 0,0 0 68,0-1 0,1 1-174,3 0 1,-2-1-56,6 1 0,-4 0 119,3-1 0,-3 1 21,4 0 0,-4 3-2,3 1 0,-3 1-6,4-2 0,-6-1-6,2 6 0,-4-1 8,-4 4 0,3-1 11,-3-3 0,-1-2 172,1-5 1,0-2-98,4-2 1,2 0-90,2-8 0,-2-2-111,6-9 1,-1-6-261,5-2 0,-5-3 172,1-4 0,-4-3-320,3-5 528,-4 0 0,7-16 0,-4-3 0</inkml:trace>
  <inkml:trace contextRef="#ctx0" brushRef="#br3" timeOffset="223">15612 15567 7489,'0'11'-361,"0"0"225,0-4 175,0-2 0,5-5 51,3 0 1,-2-5-36,2-3 1,0-3 79,3-4 0,4-2-85,0-2 0,1-3 111,-5 3 0,1 2-47,-1-2 1,4 1 10,0-1 0,4 1-4,-3 3 0,3 1 15,-4-5 1,5 4-11,-1-4 1,3 0 2,1-4 0,0 0-68,-1 0 1,0 0 56,-3 0 0,3-1-107,-3-2 1,2 1 93,2-1 0,0-2-121,0 1 0,0 1 49,-1 3 1,0 0 47,-3 0 1,6 0-39,-2 0 0,4 1 57,-1-1 0,2-4-16,3 0 1,2-3 5,-3 3 1,0-1-52,0 2 1,-5 2 17,2-3 1,-3 3-21,-1 1 1,0 0-34,0 0 1,-1 2-24,1 2 1,-4-3 24,0 3 1,0-2 3,4-2 0,0 0 3,0 0 0,-4 4-6,0 0 0,0 4 3,4-4 1,-4 3 25,0-3 1,0 0 11,4-3 1,1-1-19,3 0 1,-3-4 6,2 1 1,2-5-17,-1 4 0,0 1 2,-5 3 0,1 0-3,0 0 0,0 4 24,0 0 1,0 0-20,-1-4 0,1 2-5,0 2 1,0-3 2,0 3 0,0 1-37,0-1 0,-2 4 1,-2-4 0,4 4 7,0-4 1,-4 4 4,4-4 1,1 1-8,2-1 0,0-3 5,-7 3 0,2 1 44,-2-1 0,3 4-39,1-4 1,-4 5 22,0-1 0,-1 1-8,1-1 1,2 1 7,-2-5 1,-1 5-21,1-1 0,-1-2 10,1 2 1,3-4-26,-3 4 1,1-4 19,-1 3 1,2-3-53,-2 4 0,-2-1 19,-2 0 1,2 4-16,-2-4 1,0 7 9,-3 2 1,-1-1 17,0-3 1,1 1-13,-1 2 1,1-2 25,-1 2 0,4-2 12,1-1 0,4-1-5,-1 1 1,-1-1-3,1 1 0,-4 0-14,4-1 1,-4-3 42,4 0 1,-4 0-28,5 3 0,-5-1-7,4-2 1,-5 2 11,1-2 0,-1 3-17,1 0 0,-6 1 64,2-1 1,-2 2-53,3 3 1,-1-7 71,1 2 1,0-2-30,4 3 1,-3-4 19,6-1 0,-3-4-7,3 1 0,0 1-32,4-1 0,-1 1-22,1-1 0,-1-1 8,-3 5 1,3 0-67,-3 3 1,-3 0 56,-1-4 1,-2 4 7,-2-4 0,5 4-18,-1 0 0,1 1 7,0-1 0,-2-3 23,5 0 1,0-2-6,3 2 0,-3-1-18,0-3 0,4-3 32,4 3 1,0 1-77,-5-1 0,3 4 14,1-4 0,-2 4-15,3-4 1,-4 5 40,-4-1 1,1 2-122,-5 1 0,4 1 81,-3 0 1,0-1-17,-1 1 1,-1-1 113,5 1 1,3-4-79,1 0 0,6-6 32,-6 2 1,2 1-17,-2-1 0,0 0 22,0-4 1,3 4-93,1 0 1,3 2-11,-3-2 0,0-2 30,-4 6 1,3-1-25,1 0 1,0 2 47,-5-5 0,-3 5-12,0-1 0,1 1 34,2-1 0,0 2-57,-3-2 1,3-1 147,-3 0 1,2-3-48,2 4 0,0-4 1,0 4 1,0-4-15,-1 4 1,0-4 5,-3 3 1,3 0-28,-3 1 0,-2 2 7,2-2 1,0-2-10,4 2 0,-1-4 7,-3 4 0,2-4-4,-2 3 0,3-3-4,1 4 1,-4-4 10,0 4 1,-1 0-32,1 3 0,-1 1 2,-3-1 0,-3 1-39,4 0 0,0-1 44,-1 1 0,4-1-25,-3 1 1,3-1 5,-4 1 0,1 0 24,0-1 1,0 1-17,3-1 0,3 0 25,-3-4 0,-1 4 10,1-3 1,-2 1-3,2-2 1,3 4 1,-3-4 1,-3 4 0,0 0 0,0-3 23,-1 0 0,4 0-29,-3 3 0,-1 1 174,-4-1 1,1 1-54,-1 0 0,1-1-46,-1 1 0,0 3-14,1 0 0,-5 1 45,1-5 0,-5 5-240,0-1 187,4 6-456,-6-3 356,4 5 0,-11 2 37,-6 6 1,1 4-1,-6 11 1</inkml:trace>
  <inkml:trace contextRef="#ctx0" brushRef="#br4" timeOffset="224">21174 10896 13950,'-5'-7'-3269,"4"-3"3327,-4 9 276,5-4 119,0 5 1,5 0-213,3 0 1,6-5 144,1-3 1,5 2-37,-1-2-134,3 0 0,0 1 294,1-1 0,-1 2-211,-3-2 0,3 3-146,-3 5 0,2-4 31,2 1 0,0-1-190,0 4 0,-1 0-79,1 0 0,0 0-1,0 0 0,5-4 11,2 0 1,3-5 49,2 2 0,3-4-11,0 0 0,1 0 85,-1-1 1,-2 1-3,2-1 1,-6 2 60,-2 3 1,-5-4 33,2 4 0,-3 2-43,-1 1 0,0 3-147,0 1 0,-1-2-2,1-1 1,0 1-16,0-1 1,0 1-166,0 2 0,0-1 151,-1-3 1,-3 3 6,0-3 0,-1 2-11,1-2 1,2 1 127,-6-4 1,0 4 16,-4-1 1,1-1 249,-1 1-143,1 1 78,-1-3-106,1 5-298,-1-4-754,0 5 700,-4 0 1,-7 5 0,-7 2 0</inkml:trace>
  <inkml:trace contextRef="#ctx0" brushRef="#br4" timeOffset="225">22750 11044 18692,'0'-8'673,"0"1"-1065,0 4 433,0-7 42,0 9 298,0-4-210,0 0 0,-1 3-847,-3-1 1,2 6 1530,-6 5 1,2 2-275,-2 2 1,-1-1-28,5 0 1,-1 2-272,2 2 0,1-2-26,-1 2 0,1 3-140,2 1 0,0 3 10,0 0 0,0 1 677,0 0 1,0 4-1345,0-1 1,0 5 166,0-4 1,-4 4-69,1 0 1,-2-2 383,1 1 1,-1 1 16,-3 3 1,-1-2 163,5 2 1,-3-2-3,3 6 1,0 1-105,4-1 0,0-3 6,0-5 1,0-1-17,0 2 0,0 0-73,0-4 0,0 0-74,0-5 0,0 1 4,0 0 1,0 4-26,0-1 1,-1 2 123,-3-1 1,2 1 160,-6 2 1,0 2 169,-3-5 0,3 3-44,1-3 0,0 0 48,0-5 1,0 2-89,4 3 1,1-3-180,-2 3 0,3-7 26,1-1 1,0-4 81,0 4 0,0-3-238,0 3 1,0-5-122,0 1 1,0 1 32,0 0 1,0 3-15,0-4 1,4 4-272,0-4 0,0 5 330,-4 0 1,0-3-64,0 2 0,0-5 182,0 2 0,-2 0 190,-1-1 0,1 0 6,-2-3 0,3 3-137,1 0 1,-4 1 203,1-5 1,-1 0 99,4 1 0,0-5-272,0 1 1,0-4-96,0 3 1,0-3-83,0 4-431,5-6 1,-3 4-1208,6-6 535,-5 5 781,7-4 1,-4 4-1,5-5 1</inkml:trace>
  <inkml:trace contextRef="#ctx0" brushRef="#br4" timeOffset="226">20797 11912 12079,'-6'-11'155,"2"-1"1,3 1 347,1-1 1,1 0 180,3-4 0,-1 0-123,4-3 1,-3-1-241,4 4 1,-5-4-49,5 1 0,-2-3-45,2 0 1,2-3 368,-2-1 1,2-1-72,1-7 1,5-3-200,-1-9 0,5-6-189,-1-5 1,-8 26 0,0-1-353,0-4 1,1-1 0,1 2 0,0-2 165,0-3 1,1 0 0,2-1 0,0 0-481,-1-5 1,0 0 0,2-1 0,0-1 354,2 1 0,0-1 0,1-4 1,1-1-284,1-1 0,2 1-63,1-2 0,0-2-121,-2 0 1,1 0-1,6 0 1,0 1 420,-2 1 0,1 0 1,-8 17-1,2 0 1,-1 1 88,0 0 1,1 0 0,1 1 0,1-2 0,0 2-1,2-1 34,0 1 0,2 1 0,-1 0 0,0-1 0,0 1 0,0 0-12,12-13 1,-1 1-1,-1 2 1,-1 1 50,0 4 0,-1 0 1,-2 3-1,1 2-179,0 4 0,-1 1 0,-4 2 0,-2 1 177,-1 6 0,0 1 1,16-19 147,-5 9 0,-8 2-105,-3 5 1,-4 6 512,-4 1 0,1 4-500,-5 0 1,1 5 864,-5-1 1,0 2-836,1-2 0,-4 2 890,-1 2-908,-4 3 159,7-5-253,-9 6-112,4 0-50,-5 0 133,0 6 1,-5 0-238,-3 5 0,-3 1-16,-4-1 1,1 1-47,-5-1 0,4 0 71,-4 1 1,3-5 131,-3 1 1,5-4 132,-1 4 0,1-6 166,-1 2 0,2-3-266,-2-1 0,2 0 126,2 0 0,-1-5 163,1-3 0,0 2 187,-1-2 0,1 5-198,-1-5 0,5 4 308,-1-3 1,4 4 109,-3-1-90,4-2 116,-2 5-324,5-4 1,1 5 57,3 0 1,3-2-10,4-1 0,5 1-40,3-2 1,8 2-96,4-2 0,-1 3 83,4-3 0,2 1-283,6 0 1,-3 1-85,-5-1 1,1-2 63,-1 1 1,-4-1 97,1 1 1,-6 3-48,2-3 0,-7-1-1,-1 1 12,-5 0-71,3 4 74,-6 0 19,-5 0 0,-2 0-53,-8 0 0,-6 5 56,-5 3 0,-5 7 49,1 4 1,-4-1-51,-4 1 1,6 0-21,-6 4 1,9-4-156,-5 0 0,9-5-431,3 1 243,-1-2-1027,11-2 605,-4 0 782,5-4 0,5 3 0,2-4 0</inkml:trace>
  <inkml:trace contextRef="#ctx0" brushRef="#br3" timeOffset="227">23230 8509 8450,'-11'-12'612,"4"6"-349,2 1 0,5 3 706,0-1-283,0 1-424,0-3 0,0 7-308,0 1 0,0 9 39,0 7 0,0 2 24,0 2 1,0 5 89,0 3 1,0-2-193,0 1 1,0 1 117,0 3 1,0-4-176,0 1 1,0-2-51,0 2 0,0-2 157,0-3 0,0-3-3,0 0 0,0-1 69,0-7 1,0 0 14,0-4 46,0 1 240,0-6-144,5-1 52,-3-5-122,3 0-47,-5 0 1,3-1-53,1-3 0,4 2 46,-4-6 1,5 6-75,-2-2 0,1-1 59,3 1 1,-2-1 8,6 1 1,-1 3-59,1-3 1,-1 1 2,5 0 1,-3 1 29,3-2 1,-1-1 5,1 2 1,1-2-154,-5 1 1,4 2 81,-4-1 0,4 0-16,-3-1 1,-1 3-10,-4-3 0,1-1-269,-1 1 123,1 1-276,-1 3-317,-5 0 168,-1 0-862,-5 0 1489,-5 5 0,-1 1 0,-5 5 0</inkml:trace>
  <inkml:trace contextRef="#ctx0" brushRef="#br3" timeOffset="228">23264 8794 8419,'-11'-10'326,"-1"2"-189,6-2 311,1 4 21,5-1 71,0 2 1,1 2 103,3-1-425,-3 0-55,10 4 0,-4-1-63,8-3 0,-1 3 22,5-3 1,-3 1-162,3-1 1,-4 3 115,4-3 1,0 2-196,4-2 0,-4 3 73,0-3 0,-4-1-119,4 1 0,-5 0-223,1 4 1,-2-4 120,-2 1 0,1-1-650,-1 4-236,-4 0-264,-2 0 1415,-5 0 0,-5 5 0,-2 1 0</inkml:trace>
  <inkml:trace contextRef="#ctx0" brushRef="#br3" timeOffset="229">23219 8486 8463,'-12'-12'51,"6"1"-105,1-1 0,5 5 398,0-1-281,0 6 0,1-5 1223,3 4-544,2 1-392,6-3 0,0 4 68,4-3 1,1 3-256,6-3 1,0 1-21,0 0 1,0 1-27,0-1 1,-1 0-181,1-1 1,1 2-86,3-6 0,-7 4 104,3-3 0,-4 3-26,0-4 0,1 6-535,-4-2-782,-1 3 984,-4 1 403,-4 0 0,-12 10 0,-8 2 0</inkml:trace>
  <inkml:trace contextRef="#ctx0" brushRef="#br3" timeOffset="230">20283 16023 7791,'0'-6'-709,"0"-4"1206,0 4-272,0-1 1,0 1 116,0 2 15,0 3 209,0-9-308,0 8 200,6-3 42,-5 0-227,4 4-269,-5 1 0,0 10 4,0 5 1,0 6 97,0-2 0,-1 6-102,-3 2 1,3 4 37,-3 0 1,2 2-171,2 1 1,0 0 53,0 1 1,0-2-42,0-3 0,0 2 44,0-5 1,0 0-7,0 0 1,4-7 48,0 3 1,0-6 2,-4 2 0,0-5-28,0 1 1,0-2-62,0-2-6,0 1 115,0-1 7,0 0 51,0-4 14,0-2 402,0-5-150,5 0-160,1-5 1,6 0 57,-1-3 1,-3 3-125,-1 5 0,-3-4 7,4 0 0,-1 1-43,5 3 1,-1 0-145,1 0 1,0-2-27,4-2 0,1 3 83,6-3 1,0 3-178,0 1 1,0 0 63,0 0 1,-1 0 58,1 0 0,-4-4-28,0 0 1,-3 1-123,3 3 72,-5 0 9,2-5-316,-10 3 335,-1-3 1,-6 5-537,-3 0 1,-2 2 669,-5 1 0,-6 4 0,-1 4 0</inkml:trace>
  <inkml:trace contextRef="#ctx0" brushRef="#br3" timeOffset="231">20912 16400 8167,'-7'-6'68,"2"0"366,5 2 96,0 3-13,0-4-236,0 5-38,0 5 1,0 1-221,0 5 0,0 2 4,0 2 0,0 3-47,0 5 1,0-2 134,0-2 0,0 3-184,0-3 0,0 1 9,0-1 1,0 2 92,0-6 0,0 4-66,0-4 1,0 0 157,0-3-366,0-1 91,0 1 1,4-5-497,0 1 16,0-6-512,-4 4-6,5-6 1148,-4 0 0,4-6 0,-5 0 0</inkml:trace>
  <inkml:trace contextRef="#ctx0" brushRef="#br3" timeOffset="232">20809 16446 8167,'0'-11'0,"0"-1"121,0 1 1,4-1 182,-1 1 1,6 3-20,-1 1 0,2 0-27,1 0 1,1 2 28,-1 5 1,5-4-45,-1 0 1,5 0-118,-1 4 0,3 0 60,1 0 1,-2 2-16,-2 1 1,1 0-11,-4 4 1,3 1-268,-4 4 0,-4-5-87,-3 1 1,-4-1 151,3 5 1,-4-1-251,1 1 1,-4 0 148,-4 4 0,-4-4-130,-7 3 0,1 2 32,-5-2 0,4 0 120,-4-3 0,5-1 35,-1 1 0,-2-1 27,2 1 0,0-5 115,3 1 1,2-1-91,3 5 0,-2-5 245,5 1-180,0 0 0,4 3 166,0 0 0,6 0 2,6-4 1,0 2 92,8-5 1,-1 4-113,3-5 1,3 5 61,1-4 0,-2 0 112,3-4 1,-3 0 11,-1 0 0,-2 0-280,-2 0 0,-2 0-263,-6 0-754,1 0 213,-1 0 0,-4 1 717,-4 3 0,-12 2 0,-3 5 0</inkml:trace>
  <inkml:trace contextRef="#ctx0" brushRef="#br3" timeOffset="233">16446 12357 8159,'0'-7'47,"0"-1"112,0 6 141,0-3 0,0 3 299,0-2-334,0 3-194,0-4 116,0 5 1,0 5-69,0 3-127,0 7 213,0 3 1,-4 5 27,0-1 1,1 3-78,3 1 1,0 3-98,0 6 1,3-4 24,1 4 1,0-4-173,-4 7 1,0 2-150,0-2-294,0-5 509,0 0 1,0-5-590,0 2 271,0-7 209,0-1 1,0-10-69,0 4 1,0-4 190,0 0 0,-1-6-12,-3-2 40,3 2 522,-4-5-372,5 5 1,1-6-56,3 0 1,-2 0 64,6 0-117,-1 0-19,5 0 0,-1-4 19,1 0 0,0 0-29,4 4 0,-2 0 2,5 0 0,1-4-7,7 0 1,-3 1-2,2 3 1,0 0-121,0 0 118,-2 0-7,4-5 1,-6 3-60,-3-1 57,3 1-58,-10 2 0,5-4-242,-6 1-100,-4-1-84,3 4 0,-10-1-111,0-3 1,-5 2-890,-7-1 1467,1 1 0,-6 2 0,0 0 0</inkml:trace>
  <inkml:trace contextRef="#ctx0" brushRef="#br3" timeOffset="234">17063 12723 7804,'-5'-12'-1430,"2"6"1803,-4 2 1735,4-2-1339,-2 5-532,5-4-6,0 5 0,0 6-61,0 5 1,5 2 17,3 6 0,-2 0-25,2 4 0,-5 4 25,5-1 1,-4 1-98,3-4 1,-3 0 219,4-1-421,-6 1 97,3 0 0,-1 0-92,0 0 0,0-4 79,-4 0 1,4 0-300,-1 4 158,1-6-17,-4 5 0,-5-5 124,-2 2 1,0-3 104,0-4 0,-1-5 183,-3 1 0,-1-4-169,1 3 0,-1-4 164,1 1 0,3-3 194,1-1-152,-1 0-77,-3-5 0,3 0-778,0-3 292,6-2-292,-8 9 0,8-6-665,-1 3 0,3 3 1255,3-3 0,9 3 0,6 1 0</inkml:trace>
  <inkml:trace contextRef="#ctx0" brushRef="#br0" timeOffset="235">1953 10507 7821,'0'-11'-533,"0"-1"0,0 1 662,0 0 0,0 3 1318,0 0-769,-5 1-391,4 0 0,-4 1 256,5 2-301,0 3 1,0-3-108,0 8 1,0 4-129,0 7 1,0 3 41,0 4-15,5 6 113,-4 1 0,5 11-257,-2 2 66,-3-3 0,4 5-362,-5-2 172,0 3 1,0 0 63,0 1 1,0-4-175,0 0 1,0-7 180,0 0 1,0-2 25,0-7 0,2-3 24,1-4 34,-1-5 0,4 3 23,-2-6 1,-3 0 272,3 1 7,2-6 41,-4-1-447,3 0-302,-5-3 353,0 3 1,-5-9-438,-3 0 568,3 0 0,-10-1 0,2-1 0</inkml:trace>
  <inkml:trace contextRef="#ctx0" brushRef="#br0" timeOffset="236">1804 10621 8037,'-6'-17'0,"1"-4"-17,5 6 189,0 0 1,0 3 173,0 1-321,5 0 21,-4-6 0,13 3 335,-2-5 1,3 5 127,0-1-358,-2 2 0,12 2 58,-2-1 0,8 1-28,-1 0 1,3 0-135,1 4 1,4-2-116,0 5 44,-5 0 1,0 4 122,-2 0 1,-3 2-101,-2 1 1,-1 4-163,-3 4 96,1 1 1,-5 0 36,-3 3 1,-3 3-91,-5 5 1,-2 1 93,-5 3 1,-10 2-5,-5 5 0,-7-3-18,-4-1 50,-3 1 0,-6-2-8,1-2-908,-5 2 913,3-5 0,-3 0-255,5-5 123,-1-5 1,2 2-98,3-4 0,3-2-849,8-2 612,3-3 467,9-5 0,-3 0 0,4 0 0</inkml:trace>
  <inkml:trace contextRef="#ctx0" brushRef="#br0" timeOffset="237">2707 10290 8083,'0'-18'-169,"0"2"1,0 5 165,0-1 0,0 4 53,0 1 628,0 4 206,0-2 0,-2 5-351,-1 0-326,-4 5-74,-4 2 0,-2 10 17,-2 6 0,-3 5 34,-5 6 0,4 6 20,0 2 1,2 0-26,-2 3 1,1 0-340,3 8 0,3-4 30,1 5 1,1-5 87,6 5 1,0-2-347,4 1 267,0-7 0,1-3-16,3-5 0,2-5 96,6-7 0,-1-1 258,1-3-233,4 1 0,-3-5 32,2-3 1,-1-2 114,1-2 1,-2 1-94,2-1 1,-2-3 18,-2-1 1,1-3 271,-1 4-422,0-6-227,1 3 1,-1-1 102,1 0 1,-5 0-627,1-4 0,-4 0-36,3 0 879,-4 0 0,7 0 0,-4 0 0</inkml:trace>
  <inkml:trace contextRef="#ctx0" brushRef="#br0" timeOffset="238">2958 10576 8205,'-11'-12'344,"-1"6"212,6 1-256,-4 5-115,8 5 1,-3 1 33,5 6 1,0 5-37,0 6 0,0 4-19,0 3 0,0 5 20,0-1 1,0-2-336,0 6 112,0-5 23,0 6 0,0-8-222,0-1 124,0-5-8,0 8 0,0-9-124,0 3 1,0-4 181,0-4 0,0 1 38,0-4 127,0-1 346,0-4-141,0-4-90,0-2 892,0-5 1,5-2-1063,3-1 0,3 1 25,5-2 0,-2 2-150,5-2 1,0 3-140,4-3 268,-1-2 0,1 4-80,0-1 1,0 0-192,0-1 108,5 3 1,-4-8-55,2 5 1,-1-3 73,-3 3 1,0-4-145,-3 4 0,1-3-89,-4 3-385,-1-5-355,-4 8 515,-4-4 163,-2 5 1,-10-4-225,-3 0 1,-2 0 611,-2 4 0,-4 0 0,-2 0 0</inkml:trace>
  <inkml:trace contextRef="#ctx0" brushRef="#br0" timeOffset="239">2947 10953 8048,'0'-12'220,"0"1"1,0 3 390,0 1 1,1 3-147,3-4-292,2 6 1,5-5 183,1 3 1,1 3-98,2-3 0,3-1-133,4 1 1,2-1 103,3 2 1,-1 1-200,4-1 1,-5-3 40,2 3-214,-3-6-206,-1 7 1,-1-3-141,-3 5 1,-3-3-345,-5-1 0,-3-1-422,0 1 1253,-6 3 0,3-4 0,-5 5 0</inkml:trace>
  <inkml:trace contextRef="#ctx0" brushRef="#br0" timeOffset="240">2855 10599 8082,'0'-18'0,"1"5"446,3 5-150,3 1 1,5-5-7,4 1 1,0 3 66,3 1 1,4 3-21,0-4 1,1 5 131,6-5 0,0 5-255,0 0 1,6 1-159,-6 2 1,4 0-663,-7 0 347,5 0-165,-8-5 0,4 4-562,-6-3 0,-2 3 986,-1 1 0,-5 5 0,2 1 0</inkml:trace>
  <inkml:trace contextRef="#ctx0" brushRef="#br0" timeOffset="241">3552 10290 8116,'-6'-16'0,"-5"3"1788,10 2-889,-4 0-945,5 10 596,5-4 1,3 6-103,7 3 1,-1 5-94,5 10 1,0 0-103,4 8 0,1 3-60,3 4 0,-2 2-18,5 6 1,-4 0-1395,0 3 1427,-1 1 1,-4 0-520,-2 0 119,-2-1 28,-6 1 1,-1-2-167,-2-2 1,-3-1 49,-5-3 1,0-4-106,0 0 0,-1-1-30,-3-6 0,-2 0-150,-6-4 1,-1-1-1167,-2 1 834,-3 0 897,1 0 0,-1-4 0,3 0 0,-4 1 0,-3 2 0</inkml:trace>
  <inkml:trace contextRef="#ctx0" brushRef="#br0" timeOffset="242">4397 10736 8146,'-11'0'45,"-1"-5"0,6 2 207,2-5 5,-2 6-158,4-3 1,-3 4 631,5-3-218,0 2 1,2-3 32,1 5-244,4 0-121,4 0 0,2 0 295,2 0-235,3 0-103,5 0 0,3 0-57,1 0 1,1 0 25,-1 0 1,0 0-201,4 0 1,1-5 67,-6-2 1,2 0-164,-1 0 0,-4 0-1327,0 0 804,-1 2 121,-9 0 590,4 3 0,-6-3 0,0 5 0</inkml:trace>
  <inkml:trace contextRef="#ctx0" brushRef="#br0" timeOffset="243">4397 10896 8006,'1'-7'462,"3"3"0,0 3-289,7 1-171,-2 0 241,13 0 0,-10 0 166,4 0 0,3 0-79,4 0 1,1-1 13,6-3 0,1 1-210,3-4 1,-5 3-112,-2-4 1,1 6-201,-2-2 0,1-1-458,-4 1 1,-4 0 634,0 4 0,0 0 0,4 0 0</inkml:trace>
  <inkml:trace contextRef="#ctx0" brushRef="#br0" timeOffset="244">5471 10279 8044,'-7'-18'0,"3"3"-121,3 7-254,1 3 942,0 5 358,0 5 1,4 7-63,0 7 0,3 9-265,-3 6 1,1 6-243,-1 10-293,-3 2 1,4 1 39,-5 1-306,0-1 0,0 4 311,0 0 1,0-5-164,0-2 1,0-7 44,0-1 1,0-11-139,0 0 1,0-6-114,0-2 54,0-5 328,0 3 1,2-12-947,2 3 784,-3-3-945,4-3 324,-5-1 662,0-5 0,-5-5 0,-2-1 0</inkml:trace>
  <inkml:trace contextRef="#ctx0" brushRef="#br0" timeOffset="245">6213 10713 8037,'-11'0'0,"-1"0"87,1 0 347,-1 0-3,1 0 57,5 0 38,0 0-249,6 0 0,6 0 247,1 0-293,3 0-2,7 0 1,1 0 57,4 0 0,1 0-81,0 0 0,1-4-30,3 0 1,-2-1-56,6 1 0,-1 2-155,4-6 0,-4 4-565,-4-3 359,3 4 180,-10-2 0,7 1-443,-11 0 226,0 1-721,-3-2-820,-6 3 1818,4-3 0,-9 0 0,5-1 0</inkml:trace>
  <inkml:trace contextRef="#ctx0" brushRef="#br0" timeOffset="246">6921 10256 8076,'-4'-15'0,"0"-1"1380,-4 1-254,6 9-1040,-3 1-57,5 5 59,0 5 1,0 6 556,0 8-146,0 8-331,0 2 0,1 11 73,3 1 1,-1 8-64,4 0 1,-3 9-420,4 0 0,-6 0 338,2-5 1,1 2-344,-1-6 1,0 1-381,-4-4 381,0-6 148,0-6 1,0-3-221,0-8 186,0 2 0,4-12-517,-1 2 216,1-2 85,-4-7-321,0-1 456,0-5 0,0-6 212,0-6 0,-5-4 0,-1-7 0</inkml:trace>
  <inkml:trace contextRef="#ctx0" brushRef="#br0" timeOffset="247">6773 10393 8061,'0'-25'0,"0"2"222,5 8-119,6-7 1,3 9-104,5-2 1,0 1 10,4-1 1,0 2 920,0-2-391,5 2-276,-4 7 1,7-3-88,-4 5-28,5 0-97,-8 9 1,4 2-79,-5 4 0,-1 6 92,1 2 0,-4 1-155,0-1 1,-5 7 148,2-4 1,-5 4-159,-3-3 0,-2-1-92,-2 1-26,-3 0 185,-1 0 0,-6-4-103,-6 0 0,-6-4 50,-4 4 1,-6-5-152,-7 1 0,2-7 70,3-4 0,-6 1-184,6-1 0,0 0-68,7-4 1,5 0 415,3 0 0,2-11 0,2-1 0</inkml:trace>
  <inkml:trace contextRef="#ctx0" brushRef="#br0" timeOffset="248">7698 10096 8051,'-12'-5'-1159,"1"-3"580,4 3 1192,2-5 533,5 9 1,-1-4-626,-3 5 0,-2 5-58,-5 2 0,-1 4 200,1 0-419,-1 6-70,1 5 0,-2 8 271,-2 4-213,2 5-66,-8 2 1,7 6 28,-5 2 1,5 3-310,-1 5 0,3-3 166,4-1 1,0 0-37,4 4 0,0-8-228,4-4 0,1-3 109,3 0 1,2-8-92,6-7 1,1-3-49,2-1 80,-3-5 44,10-2 1,-9-4-158,2-1 1,1-1-114,0-2 1,-1-3-308,-4-5 0,1 0 180,-1 0 642,6 0 1,-5 0-1,5 0 1</inkml:trace>
  <inkml:trace contextRef="#ctx0" brushRef="#br0" timeOffset="249">7972 10404 7938,'0'-11'258,"0"0"0,0 3 204,0 0-354,0 1 82,0-5 0,-2 2 110,-1 3 0,1-4 479,-1 4-25,1 2-171,2 0 0,-3 6-135,-1 3 0,0 7-122,4 8 0,0 8 30,0 3 0,1 5-167,3 3 0,-3-2-54,3 6 0,-3-4-77,-1 4 1,0-4-223,0 4 0,0-5-263,0 1-267,0-2 432,0-7 0,0 1-710,0-7 646,0 2 172,0-12 0,0 4-368,0-6 369,0 0 291,0 1 59,0-6 0,5-1-26,3-5 1,-2 0 128,2 0-139,5 0-32,-1 0 0,11-4 160,0 1-191,0-6-148,5 2 0,-2 0-124,1-1 0,4 2 19,-5-2 0,0 2-171,-7 2 0,1 3-292,-5-3 285,5-2 116,-12 4 1,7-3-824,-7 5 458,-3 0-233,0-5-362,-5 4 1177,0-4 0,-5 5 0,-1 0 0</inkml:trace>
  <inkml:trace contextRef="#ctx0" brushRef="#br0" timeOffset="250">8474 10758 8463,'0'-6'1880,"4"6"-1903,0 8 1,0 7 271,-4 4 1,0 4 189,0 3 1,0 0 41,0 4-257,0 1-56,0 3 0,0-4-158,0 1 0,0-2-147,0 2 0,0-3-144,0-6 0,0-3 149,0 0-117,0-5-356,0 3-445,0-6 352,0-4 0,0-4 38,0-6 0,0 0 660,0-5 0,-5-4 0,-2-6 0</inkml:trace>
  <inkml:trace contextRef="#ctx0" brushRef="#br0" timeOffset="251">8429 10781 7976,'6'-11'536,"4"-1"-251,-4 1 1,10 0-50,-1-1 0,4 1-121,-4-1 0,5 2 513,-1 3-258,-2-4-115,5 10 0,-8-4 275,5 5-141,-5 0-258,2 0 0,-1 0-4,0 0 0,-1 5 8,-6 3 0,2 3-169,-2 4 1,-3-1 9,-1 5 0,1-3-258,-1 3 0,-2 0-89,-6 4 171,-2-6 64,-5 5 0,-2-6-245,-2 3 138,-3 3 129,0-9 1,-2 3 54,5-4 0,-1-1 82,5 0 0,3 3 206,1-2 0,4 2-143,-1-7 1,3 4 115,1 0 1,5 0-52,3 1 1,3-2-65,4-2 1,-1 0-215,5-4 225,0 5-157,4-8 1,0 8-159,0-5 0,-1 0 88,-3-4 0,1 0-143,-5 0 0,4 0-100,-4 0 0,1 0-331,-5 0 1,-3 0-920,-1 0 1622,-4 0 0,7 0 0,-4 0 0</inkml:trace>
  <inkml:trace contextRef="#ctx0" brushRef="#br0" timeOffset="252">8794 10062 8178,'-6'-23'621,"1"1"77,5 3 1,6 8-796,5 7 1,1 3-576,3 1 0,-2 0 2177,-2 0-588,1 5-568,-1 1 1,3 12 1166,5 5-715,5 5-637,10 11 0,1 2 245,-1 4 1,-1 6-213,-3 2 0,-2 2-95,-5-2 0,-1 2 47,-3-6 0,-3 1-248,-4-4 0,-2-5-453,-3 1 364,4-5 113,-10 2 1,4-4-1566,-5-1 1106,0-5 1,-5 3-1610,-3-5 1398,3-1 1,-5-3-82,2 0 826,3 0 0,-10 0 0,2-1 0</inkml:trace>
  <inkml:trace contextRef="#ctx0" brushRef="#br0" timeOffset="253">9685 10621 7994,'-6'-7'-788,"2"-1"675,2 6 988,2-3 729,0 5 0,6 0-1184,1 0 0,3 0-218,2 0 1,4-2-90,3-2 0,3 3-4,1-3-56,0-2 116,-1 5 1,1-6-1062,0 4 425,0 1-879,-5-3 1346,3 0 0,-8 4 0,3-4 0</inkml:trace>
  <inkml:trace contextRef="#ctx0" brushRef="#br0" timeOffset="254">10347 10142 8044,'-1'-23'233,"-3"0"174,3 5 0,-3 3 117,8 7-57,-3-2-132,4 9 0,-5-3 185,0 8 1,0 9 172,0 10-520,0 4 1,0 17 94,0 1 1,2 7 152,1-2-564,-1 9 0,4-9 159,-2 7 1,1-6 170,2 2 0,2-7-256,-5 3 1,4-8-48,-4 5 0,3-10-220,-3-1 0,0-2-559,-4-7 484,5-4 188,-4-1 1,4-8-768,-5 2 813,0-7-1069,0-3 505,0-5 0,-1-5 741,-3-3 0,-2-7 0,-6-3 0</inkml:trace>
  <inkml:trace contextRef="#ctx0" brushRef="#br0" timeOffset="255">10142 10153 7998,'5'-21'34,"2"2"1,9 2-51,3 6 1,6-1 280,2 1 1,-1 1 672,-3 2 1,1-1-510,3 5 0,6-3 28,5 3 0,5 0 176,-1 4-224,-3 5-238,6 7 0,-10 5-221,3 6-181,-7 0 139,-3 0 0,-9 1-104,0 3 1,-9-3 124,1 2 1,-7 0-237,0 0 1,-4-1 103,-4 1 0,-8 2 2,-11-1 1,-5-4-635,-6-4 355,-1-5 266,-4 2 0,-2-4-1222,-4-1 1436,4-5 0,-1 7 0,5-5 0,1-3 0,-3-3 0</inkml:trace>
  <inkml:trace contextRef="#ctx0" brushRef="#br0" timeOffset="256">11181 9948 8045,'0'-12'413,"0"1"-37,0-1-146,0 6 0,0 0 68,0 2 1,-1 3 28,-3-3 1,-2 2-104,-6 2 1,-1 9 2,-2 3 0,-1 8 105,-3 3 0,-3 5-32,3 6 1,-2 2-74,-2 2 1,1 2 28,3 6 1,3 0-175,4-1-1128,1 1 1096,4 0 1,2-1-133,5 1 1,0 0-86,0-1 1,2-3-98,1 0 1,4-5 92,4 1 0,1-6-56,-1-2 1,0-1-21,1 2 1,3-3-104,0-5 0,1-4-54,-5 0 303,5-5 1,-3 2 922,2-4-942,-2-1 0,-1-3-69,-1-1 0,0-4-338,1 1 1,-5 1 141,1-2 0,-4 1-468,3-4 853,-4 0 0,7-5 0,-4-1 0</inkml:trace>
  <inkml:trace contextRef="#ctx0" brushRef="#br0" timeOffset="257">11318 10199 8026,'-6'-17'0,"-3"8"623,5-2-473,0 7 0,6 0-202,1 8 0,-1 4 763,1 7 1,-1 3-261,-2 5 1,0 5-37,0 2 1,3 8-121,1 4 1,4-1-337,-4 0 1,1 1-106,-1 4 0,-3-7-343,3-4 455,-3-1 1,-1-6-135,0 2 105,0-7-34,0-6 0,0-6-157,0 0-33,0 1 336,0-6-76,0 4 59,0-8 172,0 3 0,5-5-136,3 0 1,-1 0 157,5 0 0,-2-2-12,9-1-163,0 1 1,4-8 91,0 3-88,4 2 1,-2-4-37,1 5 1,2-1-4,-1 1 0,-1 3 11,-3-3 1,-1 3-105,-3 1 1,1 0 64,-5 0 1,1 0-252,-5 0-372,0 0 290,1 0 30,-6 0 1,1 0-678,-4 0 512,-1-5 480,3 3 0,0-8 0,1 4 0</inkml:trace>
  <inkml:trace contextRef="#ctx0" brushRef="#br0" timeOffset="258">11923 10599 8059,'0'-12'1770,"0"1"-1523,0 4 1,5 2-292,3 5 1,-3 5 267,-1 3 0,-2 3 167,2 5 0,-2 1-61,1 6 0,2 4 107,-1 0 1,0 3-207,-4-3-42,5 4 0,-4-1-273,3 4 85,-3-5 0,-1 3 217,0-6-675,0 6 416,0-8 0,0 3-26,0-8 1,-1 1-77,-3-5-53,3 6 0,-8-9 25,5 4 1,-3-7 97,3-2 54,-5-4-29,3 2 1,-6-5-327,1 0 177,0 0-261,-1 0 0,1-5-428,-1-3 0,1-1 356,-1 2 1,2-4 529,3 4 0,-3-3 0,3-2 0</inkml:trace>
  <inkml:trace contextRef="#ctx0" brushRef="#br0" timeOffset="259">12095 9811 7977,'0'-25'119,"-5"-1"316,-2 13 112,1-3-242,1 9 0,5 1 986,0 2-848,0 3 0,1-4 76,3 5 0,4 5 87,7 2-348,-3 9 1,10 1 197,-3 6 0,3 5 168,0 3-369,6 2 1,-2 6-292,4 3 1,-3 4 268,3 3 0,-4-1-232,0 6 43,-2-6 0,-6 6-96,-3-4 1,-3 3-314,-4-3 0,-3-2 77,-5-6 1,0 1-304,0-5 0,-4 0 151,0-4 1,-5-1-225,1-2 1,-3 0-144,-4-4 442,2 0 0,-3-4-96,4-1 1,-3 0 169,0-3 0,-2-2-554,2-6 845,2 0 0,-13 6 0,2 1 0</inkml:trace>
  <inkml:trace contextRef="#ctx0" brushRef="#br0" timeOffset="260">4386 12437 8109,'6'-6'472,"4"0"-260,-2 2 1,-2 3 143,2-3-114,-1 2 1,5 2 59,-1 0 0,2 0 4,2 0-69,3 0-44,5 0 0,0 0-44,-1 0-148,6 0 121,-4 0 1,4 0-78,-5 0 0,0 0 9,0 0 0,-2-1-245,-2-3 0,2 2-11,-6-6 1,-4 6-219,-3-2 0,-5 1-418,0 0 1,-3 1 837,-3-2 0,-4 3 0,-4 1 0</inkml:trace>
  <inkml:trace contextRef="#ctx0" brushRef="#br0" timeOffset="261">4408 12677 8041,'12'-6'0,"-1"2"0,6-1 882,2 1-326,2 0 1,7-1 0,-2 3 383,4-6 1,2 4-495,6-3 1,-6 0-152,2 0 1,-7-2-135,-1 5 1,-2 0-176,-1 4 1,-9 0-1973,-2 0 1986,-4 0 0,-1 5 0,-2 2 0</inkml:trace>
  <inkml:trace contextRef="#ctx0" brushRef="#br0" timeOffset="262">5516 12106 8378,'0'-7'-73,"0"-1"249,0 5-71,0-2 411,0 5-328,-5 0 1,4 2 37,-3 1 1,3 5-12,1 7 0,0 3 96,0 5 1,4 0-21,-1-1 1,5 6-52,-4 3 0,1 2-54,-1 1 1,-3 0-4,3 1 1,-3 3-59,-1 0 1,0 5-163,0-1 1,0 2-43,0 2 1,0-4-282,0 0 1,0-6 74,0 3 1,0-4-153,0-1 1,5-4 60,3-4 189,-3-2 0,5-6 223,-2-3-140,-3-2 1,4-2 106,-6 1 1,5-5 248,-4 1 1,1-5-75,-1 0 316,-3 4-656,4-6-295,-5 4-484,0-5 686,0 5-456,0-4 711,0 4 0,0-5 0,0 0 0</inkml:trace>
  <inkml:trace contextRef="#ctx0" brushRef="#br0" timeOffset="263">6076 12643 8429,'0'-6'30,"0"0"88,0 1 138,0 4 437,0-4-68,0 5-365,5 0 0,1 0 33,6 0 1,3 0 68,0 0-92,6 0-68,-4 0 0,2 0 6,0 0 1,0 0-101,4 0 1,-1 0-214,-3 0 0,1 0-40,-5 0 0,4 0-420,-3 0 1,3-4 22,-4 0 1,4-1-1282,-4 2 1823,0 1 0,-3-8 0,-1 4 0</inkml:trace>
  <inkml:trace contextRef="#ctx0" brushRef="#br0" timeOffset="264">6830 12277 8174,'0'-17'0,"0"-4"41,0 6-43,0 0 93,5 3 0,-3 1 19,6 0 0,1-1 127,6 1 1,-2-1 164,2 1 1,3 1-126,1 2 1,-2-1 139,3 6 0,-3-1-23,2 4-147,3 0-48,-9 5 1,4-1 15,-1 7-153,-4-2 44,5 7 0,-6 1-85,1 2 0,-2 4 74,-3 3 1,-2 5-119,-5 7 0,-1 0 9,-3 8 1,-6-4-224,-5 3 1,-7 3-372,0-6 0,-1 4 195,-4-8 0,-1 0-472,2-4 445,-1-4 243,9-2 0,-2-6 25,5 1 0,-1-5 71,5-3 1,1-2 248,2-2 1,-1-3-179,5 0 138,1-6 1,8 3 893,2-5-704,4 0-122,0 0 0,2 0 219,2 0 0,1 0-86,3 0 1,3 0 40,-3 0 1,3 0-108,0 0 0,0 0-48,-3 0 0,3 0-44,-3 0 1,-2 0-11,2 0 1,-5 0-202,2 0 42,-4 0 42,0 0 1,-1-4-220,1 1 0,-5-3-266,1 3 1,-4 1-1101,3-1 1112,-4 1 449,2 2 0,-5 0 0</inkml:trace>
  <inkml:trace contextRef="#ctx0" brushRef="#br0" timeOffset="265">7926 12540 8128,'0'-11'192,"-5"-1"0,2 1-90,-4-1 1,1 5 257,-2-1 1,-2 6-92,2-2 1,-2-1-170,-1 1 139,-6 0-117,-1 4 0,-5 4 86,1 0 1,-1 6-19,0 1 0,0 2-131,0 6 0,0 0 87,1 4 0,4 0-207,3 0 0,2-1-115,1 1 1,6-1 118,2-3 0,3 2-107,1-1 1,0-4-5,0-1 1,9-2 34,2-2 0,7 0 86,-3-4 1,6 2-15,-2-5 0,2 0 37,2-4 1,0-2 25,0-1 0,-2-3 101,-2-1-133,3-8 19,-9 12 0,7-16 177,-5 8 10,0-3-165,-8 2 0,2-3 9,-6 0 1,5 0 67,-4 3 0,0 1 112,-4-1 1,3 1-132,1-1 0,0 5-2,-4-1 1,0 4-146,0-3 141,5 4 22,-4-2-239,5 5 140,-1 0 0,-4 1-3,3 3 1,-3 3 12,-1 4 1,0 0-5,0 1 1,0 3 12,0 0 0,-4 2 0,0-2 0,1 2 63,3 2-58,0 2-4,0-8 1,1 7-20,3-5 21,2 1 48,5-5 0,2 0 5,2 1 1,2-2-84,2-2 0,1-2 1,-5-2 0,6-3-36,-2 3 0,-2-3-157,2-1 0,-3-4-418,3 1 1,-5-5-96,1 4 1,-2-1 726,-2 1 0,0 3 0,1-4 0</inkml:trace>
  <inkml:trace contextRef="#ctx0" brushRef="#br0" timeOffset="266">8246 12586 8110,'-8'-10'0,"1"2"-186,4 3-270,-2 5 690,5 0 0,4 1 488,0 3 0,1 2-288,-1 6 0,-2 0-142,6 4 1,-5-4-99,5 4 27,-5 1-55,7-4 1,-9 5-15,3-3 64,2-2-84,-5 3 1,6-1-189,-3 1 0,-3-1 18,3-4 0,-3 1-103,-1-1 0,0-3 73,0-1 0,0-3-148,0 4-58,0-6 307,-5 3-50,4-5-28,-10 0 54,10-5-12,-9-1 1,5-5 16,-3-1 0,-1-4-39,6-3 0,-1-3-5,4-1 0,1-1 27,3-2 1,4 0-3,7-4 1,-1 0-193,5 0 5,0 2 156,4 5 0,-1 0-11,1 1 1,-4 4-40,0 3 1,-1 7-4,1 4 1,-2 3-231,-6 1 0,-1 6 319,-2 6 0,2 4 0,-4 7 0</inkml:trace>
  <inkml:trace contextRef="#ctx0" brushRef="#br0" timeOffset="267">8646 12643 8131,'-7'-5'-49,"-3"-2"185,9 1 1,-4 0 256,5 2 221,0 3-308,0-4 1,1 5-78,3 0 0,1 1 14,3 3 1,2 2 76,-3 5-80,3-4-103,2 3 0,4-5-134,3 3 0,-1 1-1,1-6 0,0 1-33,4-4 1,0 0 61,0 0 1,3-5-163,1-3 0,-2-2-246,-6-1 228,3-1 76,-9 1 0,3-2-124,-4-2-28,-6 2 177,-1-3 0,-5 3-38,0-2 1,-1 2-13,-3-2 1,-7-1 12,-8 0 1,1 2 35,-1 7 0,-4-2 32,-4 5 0,-4 0 119,0 4 1,2 0-139,-2 0 0,5 2 278,-5 1 19,6 4-189,-3 9 0,9-1 19,0 8 1,5-1-50,-1 8 0,6 2-1,1 6 1,6-2-13,-2 2 1,4-3-20,4 0 1,2-6-2,5-3 1,5-2-15,-1-1 0,4-5 103,-4-3 0,6-3-133,-2-5 1,2 2 7,2-5 1,0 0-42,0-4 1,-1-4-156,1 0 0,1-5-138,3 2 1,-3-3-405,3-2 0,-3 2 765,-1 2 0,5-7 0,1 2 0</inkml:trace>
  <inkml:trace contextRef="#ctx0" brushRef="#br0" timeOffset="268">9365 12597 8085,'-1'-18'9,"-3"3"1,1 3-1,-4 0 1,3 2-10,-4 2 0,5-1 2,-5 6 0,-3-5 0,-5 4 1,0 0-1,1 4 1,1 0-1,-5 0 1,1 2-2,-1 2 1,-1 6-1,4 5 1,-3 5-2,4-1 0,-1 3 0,0 1 0,5 3 513,0 1 1,0 1 519,8-2 1,-1-3-1101,4 0 0,1-1 82,3-7 0,3 0-417,9-3 159,1-1 107,6-5 1,1-2 62,3-8 1,-3 2 35,3-6 1,-3-3 102,-1-4 1,0-4 11,-1 3 0,-4-3-57,-3 4 0,-6-4 359,-1 4-146,-6-5-46,4 2 0,-6 0-67,0 3 0,0 2 6,0 2 1,0 3 375,0 0-450,0 6 1,-2-3-106,-2 5 0,3 6 89,-3 6 1,-1 3-19,1 4 1,-3 6-114,3-2 0,0 2 97,4-2 0,0 4-112,0 0 1,2-1 52,1-3 0,5-5-158,7-3 1,-2-2 191,2-2 1,2-1 4,-2-2 0,4-3-231,-4-5 1,5 0-296,-1 0 1,3 0-553,1 0 1095,0 0 0,5-5 0,1-1 0</inkml:trace>
  <inkml:trace contextRef="#ctx0" brushRef="#br0" timeOffset="269">10176 11661 8508,'-5'-12'-454,"4"5"251,-3-1-18,3 6 213,1-9 1,0 9 457,0-6-269,0 6-14,0-8 0,0 7 50,0-5 1,1 6 230,3-2 203,-3 3-197,4-4 95,-5 3-583,0-3 235,0 5-47,0 5 0,-4-2-2,0 5-148,-5-1 77,3 5 1,-5 3 30,-1 0 0,-3 5-4,0-1 0,-4 7-31,4 0 1,-2 6 83,2-1 0,2 3 44,-2 4 1,2-3 164,2 4-262,-1 1 0,5-1 111,-1 3-819,-5 8 746,1-8-113,-5 14 1,2-8 26,0 5 0,-4 0 48,4 4 0,-4-4-320,3-4 0,1-2 223,4-1 0,1-1-132,2 1 0,3-2 42,5-2 0,0 1-40,0-4 0,6-1-190,6-4 319,-1 0 2,6 0 1,-5 1 6,3-1 1,-2 0 23,2 0 1,-2 1 145,-2-1 1,2-4-76,2 1 1,-2-6 532,2 2 1,2 1-295,-2-2-290,5-4 216,-2 0 1,1-6-423,0 3 236,-5 3-55,8-10 1,-10 4 66,4-9 0,-4 2-42,0-5 1,-2 1-42,-3-1 1,4-3-178,-4 3-309,-2-3-1202,5-1 846,-8 0 493,8-5 1,-8 0 326,6-3 0,-5-7 0,2 2 0</inkml:trace>
  <inkml:trace contextRef="#ctx0" brushRef="#br0" timeOffset="270">10496 12072 7649,'4'-8'-1629,"-1"1"1961,1 4-182,-4-7 0,1 9 481,3-3 48,-2 3-469,3-4 1,-7 3 35,-1-2 1,1 2 213,-2-2 321,3 3-192,-4-4-36,4 5-176,-4 0-377,5 0 0,0 5 45,0 2-21,0 9 125,-5 1 0,3 6 32,-1 0-16,1 5-90,-3 1 1,4 5 47,-3 1 1,3 0-50,1 3 0,0-1 12,0 5 0,0 0 1,0 4 0,0-1-178,0 1 1,1 0-1220,3-1 1161,2 1 64,1-5 1,3-1-23,-3-2 0,4-3 35,0-1 0,-1-1 34,-2-7 1,1 5-85,-6-4 1,5 0 2,-4 0 0,0-4 48,-4 0 1,0 0 504,0-4 1,0-2-442,0 2 1,0-3-37,0 3 1,0-5 164,0 1-162,0-2 53,0-2 0,0-3 11,0-1-22,0-4 23,0 7 30,0-9 5,5 4 156,-4-5-188,9 0 66,-9-5 0,5 3 70,-6-6 33,0 6-130,0-4 1,1 3 13,3-1 1,-3-1-18,3 1 0,-2 3-13,2-3 1,-3 1 9,3 0 0,2 1 17,2-2 1,-2-1-163,2 2-54,0-1 178,3 4 0,1-4 8,-1 0 1,0 0-23,1 4 0,-1-1 2,1-3 0,0 3 25,4-3 0,-3 3-1,7 1 1,-1 0-138,3 0 124,1 0-89,5 0 1,1 0-168,6 0 1,-5 0 159,1 0 0,-5 0-24,5 0 0,-2 0 86,1 0 1,2 0-8,-5 0 1,2 0-11,-6 0 0,6 0 8,-6 0 0,-2 0 118,-2 0 0,-1 0-58,1 0 1,1 0 1,-4 0-7,4 0-67,-2 0 0,1 0 4,0 0 1,-4-4-36,4 0 1,-1 1-13,1 3 0,2-4 49,-2 0 1,-1 0-10,1 4 1,-5-4 17,1 0-29,-2 1 16,-1 3 1,-5 0 195,1 0-190,-1 0-1,0 0 262,3 0-118,-4 0 0,2 0-121,-1 0 0,0-2 15,0-1 0,4 1-42,-4-1 0,3 1-32,2 2-154,-1 0 222,1 0-12,-1 0 0,-3-1-23,-1-3-15,-4 3 62,7-4-19,-9 5-179,9 0-288,-3 0 141,-1 0 1,-1-1-403,-5-3 0,-1 2 712,-3-1 0,-7 1 0,-7 2 0</inkml:trace>
  <inkml:trace contextRef="#ctx0" brushRef="#br0" timeOffset="271">10587 12049 8314,'-7'-1'-1666,"-1"-3"1677,5 3 527,-2-9 0,5 7-202,0-5 0,0 5 252,0-5 349,0 5-294,0-7-270,0 9 0,-1-4 52,-3 5-367,3 0 0,-5 0 242,2 0-449,3 0 245,-5 0-237,6 0 406,6 0-222,-5 0 108,9 0 1,-2 1 24,7 3 0,-3-1-48,4 4 0,-4-1 20,0 2 1,-1 2-59,1-2 0,-1 2-111,1 1 0,-5 1 75,1-1 1,-1 1-179,5-1 0,-1 1 11,1-1 115,4 5 1,-3-3 0,8 2-22,-2-7 7,3 2 29,6-4 0,-4 6-3,3-1 1,-2 1-19,2-1 1,-3 1 5,2-1 1,-3 0-114,-4 1 0,2 1 123,-6 2 1,0-3-327,-3 4-22,-1 1 273,-5-4 1,3 7-131,-5-4 1,4-1 76,-5-4 1,6 5-123,-1-1 0,3 0 170,5-4 1,-4 1-16,3-1 0,3 1 23,1-1 1,3-3 98,1-1 1,-1 1 7,1 3 55,0 1-106,0-6 0,-4 4-19,0-2 1,-1 2 3,1 1 0,-3 1-19,-4-1 1,-1 1-23,1-1 1,-1 1-7,0-1 1,-3 2 20,0 2 0,-4-5-5,3 5 0,-1-8-2,2 4 1,2-2 46,-2 2 1,2-3 5,1 0 0,1-2-14,-1 2 0,1-2 13,-1-2 0,1-2 14,-1 6 1,0-4 4,1 3 1,-1-3-28,1 4 1,-5-4 1,1 3 1,-6-3-48,2 4 0,1-5 9,-1 5 1,0-4-13,-4 3 1,4-3 34,0 4 0,1-2-31,-2 2 58,-1 2 1,8-5 102,-3 3 0,0-2 111,0-2 0,1-3 100,3 3-170,1-3 1,-1 0-128,1 3 0,-5-3 2,1 3 0,-4-2 5,3-2 0,-3 3-215,4 1 201,-6 0 0,7-3-35,-5 3 0,1-3-72,-1 3 7,-3-3 149,9 4 1,-7-3-73,4 2 115,-4-3 0,3 3-39,-2-1 10,-3 1-55,10-4 1,-10 1-6,3 3 1,-2-2-56,2 1 0,-3 0 91,3 1-251,-3-3 210,-1 4-361,0-5 314,0 5 1,2-4-85,1 3 6,-1-3 63,3-1 101,-5 0-28,0 6-45,0-5 7,0 4-3012,0-5 3025,0 5 0,0-4 0,0 4 0</inkml:trace>
  <inkml:trace contextRef="#ctx0" brushRef="#br0" timeOffset="272">12038 13145 8403,'0'-6'-724,"0"-4"1728,0 9 8,0-4-425,0 5-311,-5 0 1,2 0-58,-5 0 0,1 0-129,-5 0 0,-3 0-419,0 0 0,-5 3 73,1 1 0,1 0 256,-1-4 0,-5 5 0,-6 1 0</inkml:trace>
  <inkml:trace contextRef="#ctx0" brushRef="#br0" timeOffset="273">11147 13454 8403,'0'-12'-44,"-4"5"296,0-1-67,0 6 0,4-5 318,0 3-287,0 3 1,0-5 36,0 2-292,0 3 159,0-4 1,2 5 46,1 0 71,-1 0-183,8 0 1,-4 0-156,6 0 0,-5 0 141,1 0 0,-1 3-176,5 1 0,-1 1 70,1-1 1,-1-3-50,1 3 1,-5-1 20,1 1 1,-2-2 91,2 6-125,2-6 70,-9 8 32,4-3 0,-5 4-5,0 1 1,0-5-35,0 1 59,-5-6 6,-1 9 134,-6-10-147,1 9 105,5-9 14,-5 4-65,10-5 0,-5 0 62,2 0-66,3 0 0,-4 2 37,5 1-135,0-1 14,0 3 1,4-4 22,-1 3 1,6-3 25,-1 3 1,-2 1 84,2-1 1,-1 1-19,5-1 0,-1-2 12,1 6 0,-5-6-13,1 2-18,-1 2 0,1 0 22,0 1-47,-6 3 0,3-7 29,-5 4 1,-5-3-6,-2 4 0,-4-4-151,0 3 1,-2-4-26,-2 1 1,1 1-207,-5-1 0,4 1 156,-4-2 1,5-1-85,-1 2 0,6-3-241,1-1-15,6 0 0,-3 1-862,5 3 1377,0-3 0,0 9 0,0-3 0</inkml:trace>
  <inkml:trace contextRef="#ctx0" brushRef="#br0" timeOffset="274">11569 13374 8403,'0'-12'-924,"0"1"1797,0 5-571,0 1 1,-3 6 69,-1 3 1,-4 6-223,4 5 1,-5 5-99,2-1 0,0 3-13,0 1 0,1 0 131,-2-1 0,-1 1-239,5 0 0,-5-4-128,2 0 0,2-1-146,1 1 1,-1 1-233,1-4 148,0-1 1,3-5-399,-3-2 825,3 2 0,-4-4 0,5 5 0</inkml:trace>
  <inkml:trace contextRef="#ctx0" brushRef="#br0" timeOffset="275">11649 13477 8403,'0'-12'-723,"0"6"1302,0-4-147,0 8-11,0-3 1,0 7-140,0 1 0,-4 4-126,1 4 0,-5 2-11,4 2 0,-3-2-159,3 2 1,-4 2 69,4-2 0,-3 4-207,3-4 1,0 0-383,4-3 371,0-1 0,0 1 10,0-1 0,1-5 15,3-2 0,-1-1-4,4 0 1,1-1-29,3 2 0,1-3-141,-1-1 1,-3 0 77,0 0 1,-1 0-194,5 0 0,-5 0 144,1 0 0,-4 0 281,3 0 0,-4 0 0,2 0 0,-5-5 0,4 2 0,-1-4 0,1 3 0,-4-4 0,0 4 111,0-3 0,1 3 593,3-4 743,-2 6-484,3-8 187,-5 8-841,0-3 1,0 7-98,0 1 1,0 0 15,0 4 1,0 1-127,0 4 1,0-1 8,0 0 1,0 1-273,0-1 1,0 1-577,0-1 1,-2 0 383,-1 1 0,1-5-1379,-2 1 1732,3 0 0,-4 3 0,-1 1 0</inkml:trace>
  <inkml:trace contextRef="#ctx0" brushRef="#br0" timeOffset="276">10073 12654 8403,'-5'-12'0,"4"-4"0,-3 9 0,3 0 34,1 0 67,0 4 0,0-7 404,0 3-67,0 1-377,0-4-69,0 4 171,0 0-217,0 1 188,5-1 1,1 5-10,6-3 1,-1 3-90,0 1 0,5 0 42,-1 0 0,0 0-61,-3 0 1,-1 0-137,0 0 1,1 0 45,-1 0 1,-3 1 178,-1 3-160,-4-3 61,2 10 1,-5-9-17,0 6 25,0-6 1,-4 5 16,0-4 1,-4-1-54,0 2 0,-2 1 42,-2-2 1,2 2-102,3-1 99,-4-2-46,5 3 1,-5 0 34,-1-4-20,6 9 1,1-7 0,5 4 1,-1-4 4,-3 1 0,3-2-7,-3 2 36,2-3 1,2 6 25,0-4 181,6-1-218,-5 8 16,9-9 0,-7 5 7,4-2 0,-3-1-9,4 4 1,-2-3-6,1 4 0,4-4 19,-4 3 1,0 0 2,0 0 1,-3 3 25,4-2 0,-5 1-42,5-2 1,-5 4-37,0-4 1,-1 3-28,-2 2 0,-5-1-138,-3 1 0,-2-2 80,-2-3 0,0 4-177,-4-4 0,4 0 38,-3 0 1,-2-1-197,2 2 1,0-2 133,3-2 0,5-2-101,-1 1 1,5 0 394,0 1 0,-4 2 0,1 5 0</inkml:trace>
  <inkml:trace contextRef="#ctx0" brushRef="#br0" timeOffset="277">10324 12769 8262,'7'-12'-1784,"-3"1"3084,-3 4-487,-1 2 109,0 5-669,-5 5-88,4 2 1,-8 5 31,5 4 1,-5-2-58,1 5 0,-2 0-155,-1 3 0,-1 0-593,1-3 376,5 3 200,-5-5 1,5 5-332,-5-3 84,4-2-254,-3-1-500,9-3 188,-9 3 144,8-4 701,-3-6 0,5 4 0,0-4 0</inkml:trace>
  <inkml:trace contextRef="#ctx0" brushRef="#br0" timeOffset="278">10324 12951 8228,'6'-11'0,"-5"3"283,3 1 630,-3 4-203,-1-2-445,0 5 0,0 5-178,0 3 3,0 2-55,-5 1 0,4 1 4,-3-1 0,-1 2 49,1 2 1,0-2-266,4 2 1,-4 1-78,0 0 0,1-1-103,3-4 1,0-3-480,0 0 292,0-6-113,0 8 20,5-9 206,1 5 1,5-6 430,1 0 0,-6 0 0,4-6 0,-3 0 0</inkml:trace>
  <inkml:trace contextRef="#ctx0" brushRef="#br0" timeOffset="279">10382 13077 9917,'0'11'233,"0"1"-146,0-1 0,0 1-109,0-1 0,0 2-137,0 2 1,0-2-386,0 2 1,0-2 303,0-2 240,0 0 0,-6 1 0,0-1 0</inkml:trace>
  <inkml:trace contextRef="#ctx0" brushRef="#br0" timeOffset="280">11935 11718 8248,'4'-8'-512,"-1"1"599,1 4 366,-4-2 132,5 0-29,-3 4-256,3-10 31,-5 10-132,0-4 0,-2 5-7,-1 0-133,1 0 89,-3 0 0,4 0 54,-3 0 54,3 0-115,-4 0 0,5 1-8,0 3 0,1 1-32,3 3 0,-2 2 165,6-2-70,-5 2-90,7 1 0,-5 1-31,2-1 74,4 0-31,-5 1 0,2 3 21,-1 0 5,1 6-64,3-9 1,1 10 36,-1-3 1,0 3 17,1 0 0,1 1-15,2 0 0,-1 0-111,5 0-52,-5 0 125,2 5 0,-4-3-208,-1 5 224,6-4-89,-10 7 0,8-8 12,-7 6 0,1-6-22,-1 2 1,0 0-15,-4 0 0,4 1 19,-4-1 1,3-3-8,-3 2 1,5 4-161,-1 0 178,2-2-5,1 5 0,-3-9-154,-1 3 1,1 1 130,3-2 0,0 1-6,-4-4 0,3 0 29,-2 0 1,-2-4 1,2 0 0,-6 0-5,2 3 1,-3-2 6,-1-1 1,0 0-134,0 3 125,-5-4-3,4 4 1,-8-4-145,5 4 0,-3 0 8,3-3 0,-4 1-110,5-4 0,-2 3 132,1-4 1,1 1-34,-4-1 0,4-2 132,-1 2 0,-1-6 4,1-1 1,-1-2 1,1 2 1,3 2-64,-3-2 1,-1-2 187,1 2 1,-1-5-55,2 5 1,1-4-29,-1 3 1,-3-3-92,3 4 1,-1-4-76,4 3 103,0-4 0,-1 6-76,-3-5 93,3-1-76,-5 2 56,6-3-12,0 3-83,0-5-2,0 5-196,0-4-461,0 4-334,0-5 1117,6 0 0,-5 0 0,4 0 0</inkml:trace>
  <inkml:trace contextRef="#ctx0" brushRef="#br0" timeOffset="281">4500 14550 8067,'-7'0'-512,"2"0"1424,5 0 1,2 4-713,1 0 0,4 0 88,4-4-118,1 0 1,0 0 21,4 0 1,3 0-1,7 0 1,0 0-8,4 0 0,-2 0-45,6 0 0,-2-5-204,6-3 1,-4-1 154,-3 1 1,2-2-110,-3 3 0,-6 2-198,-1 1 0,-8 1-852,1-1 597,-9 3 0,-3-3-351,-8 8 0,-2 0 271,-6 7 1,-4-2 550,-3 6 0,-3-2 0,0 4 0,-1 0 0</inkml:trace>
  <inkml:trace contextRef="#ctx0" brushRef="#br0" timeOffset="282">4523 14790 8509,'11'0'-90,"-2"0"82,2 0 0,0 0 244,8 0-28,0 0 1,3 0 150,1 0 0,1-4 180,3 0 1,-2 1-292,6 3 0,-4-4-17,3 0 0,-3 0-356,3 4 0,-5-4 166,2 1 0,-3-1-1870,-1 4 1829,-5 0 0,-2 5 0,-4 1 0</inkml:trace>
  <inkml:trace contextRef="#ctx0" brushRef="#br0" timeOffset="283">5505 14288 8509,'0'-12'1009,"0"6"-710,0 1 0,-1 5 393,-3 0 342,3 0-825,-5 0 0,6 5 68,0 2 1,2 5 182,2 3 1,-2 4-228,6 8 1,-2 2-1,2 5 1,1 0-24,-6 1 0,5 0-200,-4 3 1,0-2 9,-4 2 0,0-1-205,0 1 0,0-7-193,0 4 0,0-9 208,0 1 0,0-4-34,0-4 0,0-1 148,0-3 0,0-6-482,0 2-396,0-2-474,0 2 657,0 1 0,0-4-1144,0-1 1895,0-4 0,5 2 0,1-5 0</inkml:trace>
  <inkml:trace contextRef="#ctx0" brushRef="#br0" timeOffset="284">5985 14596 8187,'0'-6'-459,"0"0"1722,0 6-1017,5 0 0,-3 0-52,6 0 1,-1 0 16,5 0 1,4 0-33,3 0 0,3-1-139,1-3 0,-2 2-5,-2-6 0,3 2-197,-3-2 0,3-1-37,0 6 0,-4-5-359,-3 4 1,-2 0-215,-2 4 772,1 0 0,-1-5 0,1-1 0</inkml:trace>
  <inkml:trace contextRef="#ctx0" brushRef="#br0" timeOffset="285">7401 13911 8328,'-4'-12'-726,"0"1"597,-5-1 0,7 5 123,-6-1 0,0 4 170,-3-3 1,0 3-72,-1-4 0,0 6 61,-4-2 1,-1 3-169,-6 1 1,0 3 82,0 1 1,-4 5 27,1-1 0,-1 2 4,4 1 1,4 1-15,0-1 1,6 1-63,2-1 1,1 0-73,6 1 0,0-1-26,4 1 0,2-5 71,1 1 1,4-2-104,4 2 1,2-3 61,2-5 0,2 0 33,2 0 0,2 0 18,-2 0 1,-1 0-1,1 0 0,-5-5 54,1-3 1,2 2 20,-2-2 1,-1 5 212,-7-5-210,4 0 0,-9-2 208,6 3-68,-6-4-115,3 10 0,-5-5-28,0 2-8,0 3-14,0 6 1,0 4-6,0 10 0,-3 0 42,-1 4-31,0 4-27,4 3 1,0 0-93,0 1 1,-1-6 38,-3 2 1,3-3-146,-3-1 1,3-6 112,1-1 0,0-4-7,0 0 0,0-5-43,0 1-223,0-6-980,0 4 1092,0-6 0,0 0 0</inkml:trace>
  <inkml:trace contextRef="#ctx0" brushRef="#br0" timeOffset="286">6887 14425 8328,'0'-7'-1631,"0"2"3317,0 5-1166,5 0 0,1 0-31,6 0 1,4 0-138,3 0 1,13 0-94,6 0 1,1 0 48,3 0 1,1-1-96,7-3 0,-3 2-245,2-6 1,1 4 198,-5-4 1,5 5-227,-4-5 0,-2 4 49,2-3 0,-6 3-214,-5-4 0,-2 6-396,-3-2 0,-2-1 335,-5 1 0,-2 0-298,-2 4 0,-6 0-772,-5 0-486,-6 0 1841,-2 5 0,-11 2 0,-7 4 0</inkml:trace>
  <inkml:trace contextRef="#ctx0" brushRef="#br0" timeOffset="287">7115 14630 8284,'-6'-11'6,"-3"3"202,5 0 186,0 6-197,4-3 0,0 6 82,0 3 0,0 2-31,0 6 0,0 0-74,0 4 0,0 1-90,0 6 0,0-2-215,0 1 0,0-1 146,0 5 1,0-2-193,0-1 0,0-4-15,0 0 1,0-3-37,0 3 0,0-5 126,0 1 1,0-6-23,0-2-261,5 1-206,2 3-125,4 1 0,-3-2 31,-1-2 685,-4-3 0,2 0 0,-5 1 0</inkml:trace>
  <inkml:trace contextRef="#ctx0" brushRef="#br0" timeOffset="288">7583 14607 8284,'0'-17'-651,"0"0"1339,0 11 77,0-4 8,0 8-307,-5-3 1,-2 10-233,-8 3 0,2 2-204,-2 1 0,1 6 52,-2 2 1,2 3 149,-5 0 0,5 1-253,-1 0 1,3 4-31,0-1 1,1 2-38,-1-1 0,5-3 14,-1 3 1,6-3-173,-2-1 0,2-4 40,2 0 1,2-5-118,2 1 0,2-2 142,5-2 0,2-1 144,2-2 1,-2-2-10,2-2 1,2-3 23,-2 3 0,4-3 155,-4-1 1,4-1-56,-4-3 1,1 2 223,-5-6 0,0 0-7,1-3 0,-5 0 106,1-1 0,-5 1-203,0-1 0,-6 2-29,-5 3 1,-3-4-202,-5 4 0,-1 0-231,-6 0 1,0 4-423,0-1 1,0 10 381,0 5 303,1 0 0,-6 11 0,-2-4 0</inkml:trace>
  <inkml:trace contextRef="#ctx0" brushRef="#br0" timeOffset="289">4534 16229 8283,'-5'-6'98,"4"-4"285,-9 8-78,8-3 236,-3 0 283,5 4-539,0-4 0,2 5 181,1 0-242,4 0 0,8 0 15,0 0 1,4 0-72,-4 0 1,7 0 11,1 0 1,1-1-178,6-3 1,0 1 18,0-4 1,6 0-39,-6 0 0,6-4-5,-6 4 1,-2 0-228,-1 0 0,-3 4-7,-2 0 0,-4-3-253,-3 3 0,-6-1-1048,-1 4 1059,-5 0 1,2 5-412,-5 3 0,-5 2 517,-3 1 0,-6 1 391,-1-1 0,-11 5 0,2 2 0</inkml:trace>
  <inkml:trace contextRef="#ctx0" brushRef="#br0" timeOffset="290">4614 16423 8283,'11'0'0,"-3"0"62,0 0 1,-5-1 149,5-3 0,1 2 260,6-6 0,-1 4-71,5-3 0,0 3 65,4-4 0,0 4-199,0-3 1,3 0-75,1 0 0,0-2-177,-4 5 1,-1-4-267,1 5 1,-4-1-1002,0 4 0,-5 0 140,1 0 1111,-7 0 0,2-5 0,-3-2 0</inkml:trace>
  <inkml:trace contextRef="#ctx0" brushRef="#br0" timeOffset="291">5745 15978 8002,'0'-7'406,"0"2"-102,5 0 1,1 3-4,6-6 1,0 4-61,3-3 1,1 3-68,7-4 1,-3 6 6,6-2 1,-1-1-81,-3 1 1,1-4 61,0 5 1,0-2-147,0 1 0,0 2 92,-1-1 0,1 0-191,0-1 1,-4 3-6,0-3 0,-5 3 58,1 1 1,-2-1 24,-1-3-1,-1 3-28,0-4 104,-4 5-15,3 0 103,-9 0-63,4 0 1,-6 0-134,-3 0 0,2 5 85,-6 2 1,0 3-71,-3 2 0,0 4 44,-1 3 0,1 3-3,-1 1 0,1 3-28,-1 1 0,1 1-4,0-1 1,-1-3-3,1 2 0,1-5 2,2-2 1,-1-5 37,5 1 0,-1-2-9,1-2 116,3 0-118,-4 1-4,5-6 1,0 1-275,0-4-499,0-1-122,0 3 91,0-5 1,0 5-1,0 1 1</inkml:trace>
  <inkml:trace contextRef="#ctx0" brushRef="#br0" timeOffset="292">6681 15966 8318,'0'-17'5,"0"0"1,0 6 394,0-1 237,0 6-64,0-4 112,0 8-136,0-3-424,0 21 0,-1-2 105,-3 12 0,-1 2-78,-3-1 0,-6 8-4,3 0 0,-7 1-168,3-1 0,-9 3 45,1 0 0,-2 1-325,2-1 1,0-2 122,0 2 1,4-3 178,0 0 0,1-2-216,-1-3 1,3-1 15,4-2 1,1-3 122,0 3 0,-1-3 21,1-1 1,1-2 2,2-2 1,-1 2-67,5-6 0,0 0 7,4-4 1,-3 1-88,-1-1-24,0 1-756,4-1 417,0 1 1,0-5 559,0 1 0,-5-6 0,-1 3 0</inkml:trace>
  <inkml:trace contextRef="#ctx0" brushRef="#br0" timeOffset="293">6727 16378 8231,'0'-12'58,"0"6"438,0 1-190,0 15 1,0 1-1,0 8 1,-1 3 32,-3-3-152,3 2 1,-5 2-4,6 0 0,-3 1-101,-1 3 1,0-3 28,4 3 0,-1 1-225,-3-2 1,3 1-88,-3-4 0,3 0 136,1-1 1,0-3 11,0 0 1,-2-5-75,-1 2 0,1-4 60,-2 0 0,3-5-61,1 1-26,0-5 0,0 3-260,0-2-52,0-3 0,1 4-1026,3-5 1491,-2 0 0,8 5 0,-4 1 0</inkml:trace>
  <inkml:trace contextRef="#ctx0" brushRef="#br0" timeOffset="294">7184 16457 8111,'0'-17'-133,"0"1"211,0 9 1,0 1 514,0 2 653,0 2-870,0-3 0,-2 5-115,-1 0 0,0 0-62,-5 0 1,-3 5 45,-4 3 0,-4 2-123,4 2 0,-7 0 36,-1 4 1,3 3-1,-7 7 0,6-2-7,-6 3 0,7 1-137,1-1 1,3 0 48,-3 0 1,5 1-64,-1 2 1,4 0-207,3-4 1,-1-2 78,5 3 0,1-8-256,3-4 1,0 2 74,0-2 0,5 0-48,2-3 1,4-5 99,0 1 0,0-6 80,1 2 1,0-2 81,4-2 0,-2 0 124,5 0 0,0-2-37,4-2 0,-2 2-79,-2-6 0,1 1 193,-4-5 0,3 5-24,-4-1 0,0 0 271,-3-3-185,-6 0 1,3-1 151,-5 1 0,-2-1 92,-6 1 0,-6 1-104,-5 2 1,-5-1-127,1 5 1,-4 1 8,-4 3 0,-1 0-529,-2 0 0,-1 1-348,9 3 1,-3-2 684,10 6 0,-5 5 0,2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33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13865 5528 8251,'0'-12'0,"-1"2"-93,-3 3 0,1-2 175,-4 5 1,3-1 101,-4 1-177,1 3 426,0-4-221,-3 5 1,8-4 329,-6 0-111,5 0-259,-2 4 0,2 1 69,-1 3 1,-1 3-43,1 4 0,3 6 78,-3 2 1,3 7-32,1 5 0,0 5-107,0 3 0,0 4-168,0-1 1,1 2 17,3 2 1,1-4 98,2-1 1,3 1-479,-2 4 1,-2-2 216,2-2 0,-4-1-290,3-3 0,-3-4 191,4 0 0,-6-1-38,2-6 1,-2 0 248,-2-4 1,0-2-72,0-2 0,0 1-87,0-4 1,-6 3 106,-1-4 0,-3 0-287,-2-3 0,0-1 75,-4 0 1,2 0-166,-5-4 0,2 2 489,-2-5 0,-3 0 0,3-4 0,-3 0 0,0 0 0,-1 0 0</inkml:trace>
  <inkml:trace contextRef="#ctx0" brushRef="#br0" timeOffset="1">13557 6281 8251,'0'-11'-1995,"0"5"2079,0-4 0,0 7 1583,0-5-1387,0 6 1,1-3-30,3 5 1,2 0-276,5 0 1,1 4 85,-1-1 1,6 1-51,2-4 0,1 0 114,-1 0 1,3 0-475,-3 0 1,4 0-497,3 0 0,-2-1 844,3-3 0,-3-2 0,-1-6 0</inkml:trace>
  <inkml:trace contextRef="#ctx0" brushRef="#br0" timeOffset="2">14071 6224 8046,'0'-7'1395,"0"-1"-899,0 6-452,0-3 130,0 5 1,1 3 32,3 1 1,-2 6-93,6 2 1,1 0-130,6 7 1,-2 0 133,2 4 0,-1 0-295,1 0 1,-2 0-90,2 0 1,1-2 153,0-2 0,-1 2-38,-4-6 0,1 4 138,-1-4 0,1 0-5,-1-3 1,0-1-88,1 1 0,-1-5 3,1 1 1,-2-4-97,-3 3 0,0-4-830,-3 1 611,-3-3 0,4 0 414,-5 3 0,0 2 0,0 6 0</inkml:trace>
  <inkml:trace contextRef="#ctx0" brushRef="#br0" timeOffset="3">14333 6270 8046,'0'-11'149,"0"-1"0,0 1 325,0-1 0,0 5 187,0-1-313,0 6 0,-1-7 349,-3 5 308,3 0-831,-4 4 0,0 6-199,-3 6 1,-2 4-46,-1 7 1,-5 4-141,1 0 0,-4 4-195,4 0 1,-2 2 231,2 1 0,2-4-126,-2 1 0,2-6-87,2 2 0,0-7-196,-1-1 0,5-5-298,-1 1-256,5-2 1136,-2-1 0,5-1 0,0 0 0</inkml:trace>
  <inkml:trace contextRef="#ctx0" brushRef="#br0" timeOffset="4">14413 6259 8215,'0'-12'0,"-5"1"0,4 4 867,-4-3-37,5 9-320,0-4 0,1 5-303,3 0 1,-2 0-181,6 0 1,-2 5 80,2 3 1,2 2-197,-2 1 0,2 1 90,1-1 0,1 0-310,-1 1 0,0-1-590,1 1 760,-1-1 1,-1-3-342,-2-1 0,2-4 109,-2 1 0,-2-3-802,2-1 816,-1 0 1,5 0 355,-1 0 0,1 0 0,-1 0 0</inkml:trace>
  <inkml:trace contextRef="#ctx0" brushRef="#br0" timeOffset="5">14687 6259 8180,'0'-12'0,"0"5"129,0-1 1,0 4 495,0-3 24,0 4 302,5-7-331,-3 9-81,3-4-14,-5 5-5,0 0-483,0 5 0,-2 2 98,-1 8 1,0-1 124,-5 5 0,0 2-16,-8 5 1,4-1-703,-4 1 0,4 2 191,0-1 0,1-1 32,-1-3 0,5 0-18,-1 0 0,6 0 153,-2 0 1,3-4-136,1 0 1,0-5 27,0 1 0,5-2-478,2-2 398,3 0 1,6-4-1064,-1-3 1350,0 2 0,-3-5 0,-1 4 0</inkml:trace>
  <inkml:trace contextRef="#ctx0" brushRef="#br0" timeOffset="6">15213 5356 8148,'0'-6'-913,"0"-4"2169,0 9-810,0-4 0,-2 5 132,-1 0-398,1 0 21,-8 0 0,4 5-114,-6 2 0,0 8 85,-4 4 1,2 8-54,-5 4 1,4 3 99,-4 4 0,5 6-188,-1 6 0,2 4-67,2 0 0,1 0 67,2 0 0,-1 0-87,5-4 0,1-1-174,3-3 0,1-2-131,3-2 1,2-3 181,5-4 0,1-1-97,-1 0 1,1-5 49,-1-2 0,1 1 67,-1-1 1,4-5 20,0-3 1,1-5 112,-5 2 0,2-1 118,2-4 0,-2 3-159,2-6 1,-2 1-98,-2-2 1,-3 0 6,-1-3-618,1-3 235,3 4 539,-4-5 0,-2 5 0,-5 1 0</inkml:trace>
  <inkml:trace contextRef="#ctx0" brushRef="#br0" timeOffset="7">15350 6076 8106,'-2'-17'951,"-1"6"0,1 3-253,-2 5-639,3 1 210,1-3-62,5 5 1,-2 5-80,4 3 0,2 6 109,7 1 1,-4 5-278,3-1 0,2 3 89,-2 1 1,2-2-542,-2-2 0,-2 2 155,2-6 1,-2 0-49,-2-3 1,-3-1-140,-1 0 1,1-3 165,3 0 0,-3-4-130,-1 3 1,-3-4-145,4 0 632,-1-1 0,0 3 0,-2 1 0</inkml:trace>
  <inkml:trace contextRef="#ctx0" brushRef="#br0" timeOffset="8">15635 6007 8020,'-18'-17'1249,"2"0"-281,10 11-222,0 1-505,1 5 0,-1 10-201,-5 5 0,-1 10 45,1 6 0,-2 6-396,-2 1 0,2 5 217,-2-1 0,6-2-817,1 2 1,2-6 200,-1-2 1,1-1 709,6-6 0,0-1 0,0-3 0</inkml:trace>
  <inkml:trace contextRef="#ctx0" brushRef="#br0" timeOffset="9">15738 6453 8292,'6'6'-662,"-2"6"0,-3 0 843,-1 7 1,-1 0-76,-3 4 1,-1 0-380,-2 0 1,-4-4 70,4 0 1,-3-5 20,-2 1 0,6-2 181,2-2 0,-2 6 0,-1 0 0</inkml:trace>
  <inkml:trace contextRef="#ctx0" brushRef="#br0" timeOffset="10">15989 6156 8011,'-7'-12'404,"-1"1"-100,5 5 132,-2 1-343,5 0 307,0 3 1,0-2-98,0 8 0,0 3-284,0 4 1,2 4-67,1 0 1,0 6-195,5-2 0,-5-1 75,5 1 1,-2-5-194,2 1 1,2-6 169,-2-2 0,2-4 65,1 1 0,-3-3 192,0-1 0,-1-1-156,5-3 0,-1-3 312,0-4 1,3-2-106,-2-2 0,2 2 235,-7-2 1,2-1 28,-1 0 1,1 1 80,-5 4 1,3-1-97,-3 1 0,0 3 251,-4 1-463,0 4 10,0-2 1,0 6-377,0 3 0,0 4 133,0 7 0,0 7-104,0 4 0,0 6-110,0-2 1,0 1 95,0 3 0,4-1-164,-1 9 1,6-5 82,-1 1 0,-2-3 1,2 0 0,-2-2 42,2-3 1,-2-3-214,-2-8 0,-3 1 143,3-5 0,-3 1 254,-1-5 0,-1-3 53,-3-1 0,2 0 395,-6 0 0,4 2 139,-3-5 1,3 5-303,-4-2 0,1 0-6,-5 0 1,5-3 47,-1 4 1,0-6-110,-3 2 1,3-3 22,1-1 0,-1 0 15,-3 0 0,-1 0-91,1 0 0,3-1-37,1-3 1,-1-2-645,-3-5 0,4-6 337,3-2 0,3-4-729,1-3 1,1-4 956,3-4 0,3 0 0,4 0 0</inkml:trace>
  <inkml:trace contextRef="#ctx0" brushRef="#br0" timeOffset="11">16526 5471 8080,'-6'-12'-1333,"-3"5"800,5-1 1043,-5 5 547,8-7 0,-6 9 85,4-3-358,1 3 146,-3 1-398,5 0-308,5 0 0,3 5 108,7 3 1,3 7-31,5 4 1,0 4-235,0 3 0,-1 5-137,1 7 0,0 0-105,0 8 1,0-3-150,0 6 0,-2 2 102,-2-1 1,-2 4-19,-6-1 1,-1-1-191,-2 2 0,-3-6 117,-5 1 1,0-2-87,0-1 1,0 0-118,0-1 373,-5-4 0,-5 2-424,-6-5 1,-4-1-184,1-6 749,-2 1 0,-6-4 0,0 3 0,2-4 0,1-3 0</inkml:trace>
  <inkml:trace contextRef="#ctx0" brushRef="#br0" timeOffset="12">17074 6179 8052,'-5'-7'442,"4"-3"153,-4 9 88,5-9-446,0 9 0,1-5 29,3 6 0,-2-3 13,6-1 1,3-1 1,5 1 0,4 1-52,-1-4 1,3 3-108,0-4 1,3 2-83,1-2 0,-2 0-12,3 4 1,-7-4-276,-1 4 0,-4-3-92,5 3 0,-7-4-943,3 4 679,-4 1 1,-4 3-1203,0 0 1805,-6 0 0,-2 5 0,-6 1 0</inkml:trace>
  <inkml:trace contextRef="#ctx0" brushRef="#br0" timeOffset="13">17120 6270 8065,'0'6'617,"1"-1"-333,3-5 0,2 0 129,6 0 1,0 0-126,4 0 1,-2-1-1,5-3 0,3 3-574,5-3 244,0-2 0,1 3-1124,2-4 0,3 3 1166,1-4 0,6 1 0,0-5 0</inkml:trace>
  <inkml:trace contextRef="#ctx0" brushRef="#br0" timeOffset="14">18445 5059 8088,'-7'-7'18,"4"-1"365,1 6 237,2-3 216,0 0-289,0 3-2,-5-8-179,4 9-170,-9-4 0,3 6-290,-4 3 90,0 2 1,-2 9-123,-2 1 0,-2 8 113,-2-1 0,-2 3-12,2 1 1,1 2 23,-1 5 1,5 1 58,-1-1 1,2 0-7,1 0 0,2 1-157,3-1 0,-2-1 47,5-3 1,-4 3-93,5-2 0,-1-2-60,4 1 0,0-4 38,0 0 1,5 2-39,2-1 0,4 0 48,0-4 0,-1-1-18,-2 1 1,2-1 58,-2-3 0,-3 2 233,-2-2 1,3 2 23,-3-2 0,1-1 197,-4-3 1,1-3-96,3 4-205,-3-4 1,5 0 29,-6-1 15,0 1 1,0-1-7,0 0 0,0-3 64,0 0 42,0-1-211,0 5-15,0-1 85,0 1 55,0-6-4,0-1-8,0 0-182,0-4 115,5 4 1,-3-3-93,6 2 47,-6-3 13,8 4 1,-7-4-43,5 3 1,-5-2 58,5 6 1,-4 0-8,3 3 0,-4 1-8,1-1 0,-3 5 183,-1 3 0,0 3-102,0 1 1,0 1 109,0 3 1,-1 2-131,-3 5 1,3 0 13,-3 1 0,3 0-317,1 3 1,0-2 105,0 2 1,-2 1-28,-1-1 0,0 2 78,-5-2 0,2-4-143,-2 0 0,-2 3 7,3-7 0,0 5 130,0-9 0,0 0-59,0-7 0,2 1 385,5-5 0,0 1-35,0-5 0,1 0 114,3 1-175,2-1 0,6-3-61,-1-1 0,0-4 45,1 1 0,-5-3 0,1-1 71,0 5-395,3-4 200,-5 4 0,1-1-1069,-3 0 781,-3 0 0,4-3-1196,-5 3 1502,0-3 0,5 4 0,1-5 0</inkml:trace>
  <inkml:trace contextRef="#ctx0" brushRef="#br0" timeOffset="15">19233 5139 8104,'0'-17'875,"0"5"-736,0 2 349,0 9-257,0 6 0,0 4-30,0 10 1,0 1-113,0 7 0,0 3 4,0 8 1,-5 3-228,-3 5 1,-3 4-274,-5 4 0,2 1-45,-5 3 1,2-3-131,-2-1 385,-3-4 0,9-10-219,-2-6 1,2-1 104,2-6 0,3-6 259,1-6 1,0 2-131,5-13 130</inkml:trace>
  <inkml:trace contextRef="#ctx0" brushRef="#br0" timeOffset="16">19020 5915 5854,'-6'12'-410,"3"0"410,1-1 0,-8 1 0,4-1 0</inkml:trace>
  <inkml:trace contextRef="#ctx0" brushRef="#br0" timeOffset="17">19324 5505 7996,'0'-18'520,"0"2"784,0 4-441,0 6-223,0 1-476,0 5 19,0 5 0,-5 6-25,-3 8 0,2 4 75,-2 4 1,-3-2-313,-4 6 0,0-5-120,3 5 0,1-6-201,-1 2 0,2-3 166,3-1 0,-2-2-44,5-2 1,0-2 62,4-6 1,1 1 87,3-1 0,-1-3 20,4-1 1,1-4-6,3 1 1,2-3 7,2-1 1,-2 0-60,2 0 0,-2 0-140,-2 0 0,1-1 41,-1-3 0,1 1-223,-1-4 1,-3 4 201,-1-1 1,-3-1 282,4 1 0,-5-1 0,5 2 0,-5-4 0,2-4 0</inkml:trace>
  <inkml:trace contextRef="#ctx0" brushRef="#br0" timeOffset="18">19393 5802 8072,'0'-12'-304,"0"5"-226,0-1 1380,0 6-116,0-3-139,0 5 1,-4 5-139,0 2 0,0 5-229,4 3 0,-1 3 35,-3 4 0,3 0-190,-3-3 0,3 3 97,1-3 1,0 2-352,0 2 0,0 0-555,0 0 1,0-5 401,0-3 0,0-3-629,0 0 1,0-1 962,0 1 0,5 4 0,1 2 0</inkml:trace>
  <inkml:trace contextRef="#ctx0" brushRef="#br0" timeOffset="19">20181 5391 6476,'0'-7'1077,"-2"1"-782,-1 2-41,1 3 13,-3-4 1,5 6 142,0 3 0,0 2-213,0 6-29,0 4 1,0 2 13,0 5 0,0 5-95,0 2 1,4 7-101,0 1 0,1-1 68,-1-7 1,-3 3-66,3-2 0,-2-3 67,2-2 0,-3-5-370,3-2 1,-2-5-16,-2 1 0,0-3-172,0 0 0,0-1 28,0 1 1,0-1-574,0 1 1045,0-6 0,-6 4 0,0-4 0</inkml:trace>
  <inkml:trace contextRef="#ctx0" brushRef="#br0" timeOffset="20">20375 5505 7968,'0'-18'272,"-5"7"1,3 7-107,-1 8 1,1 2-101,2 5 1,0 5 183,0-1 1,0 9-15,0-1 1,0 7-148,0 1-21,5 2 1,-3-3-31,2 1 0,1-2-247,-2 1 0,3-3-23,-3-8 1,-1 1 37,1-4-163,4-1 71,-6-4 0,4 1-363,-5-1-253,0-5 902,0 5 0,0-5 0,0 5 0</inkml:trace>
  <inkml:trace contextRef="#ctx0" brushRef="#br0" timeOffset="21">20318 5768 7968,'0'-7'-671,"5"2"1,0 4 1539,2-3 1,4 3-374,-4-3 1,7 3 23,1 1 1,6 0-216,-2 0-184,2 0 1,3 0-529,3 0 1,-3-2 314,3-1 1,-7 0-309,-1-5 0,-5 6 196,1-2 134,-7 3 70,2 1 0,-9-5 0,5-2 0</inkml:trace>
  <inkml:trace contextRef="#ctx0" brushRef="#br0" timeOffset="22">20363 5528 7968,'0'-8'0,"0"0"0,5 6 272,3-2-91,2-2 1,2 5 181,-1-3 1,6 1-141,2-1 1,2 2-163,2-6 0,4 6 117,-1-2 1,9-1-862,-5 1 0,6 0 683,-6 4 0,3 0 0,1 0 0</inkml:trace>
  <inkml:trace contextRef="#ctx0" brushRef="#br0" timeOffset="23">21460 5174 7968,'-7'-12'214,"-3"6"539,9-4-462,-9 8 1,4-1 164,-6 6 0,1 4-289,-1 4 1,0 6 13,-4 2 1,2 7-58,-5 5 43,0 2 1,0 6-117,0 3 0,4 2 142,-4 2 1,6 0-392,2 0 1,1-2 155,6-2 0,0 1-223,4-5 0,0-4 132,0-3 1,1-2-47,3 1 0,3-2 20,4-5 1,4 0-40,0 0 1,6-4 79,-2 0 0,-1-5 24,1 1 1,-4-2-566,4-2 1,-1 1 11,1-1 647,2 0 0,-3 1 0,5-1 0</inkml:trace>
  <inkml:trace contextRef="#ctx0" brushRef="#br0" timeOffset="24">21563 5585 7446,'-7'-5'-1632,"2"3"1816,5-3 377,0 5-224,0-5 62,-5 4-226,4-4 516,-4 0-48,5 4-70,0-4-199,0 5-171,0 5 1,1-3-74,3 6 1,-2 3 59,6 4 0,0 6-121,3-2 0,0 2 100,1 2-154,4 0 1,-3-1-77,2-3 0,-2 1-154,-2-5 166,1 0 0,-1-3 82,1-1-609,-1 1 394,0-1 1,-3-3-524,0-1 0,-6-3-71,2 4-294,-3-6 1072,-1 8 0,0-3 0,0 4 0</inkml:trace>
  <inkml:trace contextRef="#ctx0" brushRef="#br0" timeOffset="25">21780 5630 7968,'0'-17'-9,"0"4"186,0 5 0,-2 6 369,-1-2-215,1-2 1,-8 6-8,2 0 0,-2 5 129,-1 6 1,-6 6-274,-2 2-13,-2 7 1,-2 0-476,0 4 1,0-3 250,0 3 1,6-4-1556,1 0 1612,4-2 0,0-1 0,1 0 0</inkml:trace>
  <inkml:trace contextRef="#ctx0" brushRef="#br0" timeOffset="26">18764 5242 8340,'0'-6'244,"0"1"1132,0 5-1157,0 5 0,0 1 20,0 6 1,0 0 3,0 4 0,0-3-147,0 7 1,0-1-95,0 3 1,0 1 138,0 0 0,0 4-207,0-1 0,0 1 67,0-4 0,0-4-43,0 0 1,4-1 62,0 1 0,0-2-21,-4-1 0,0-7-24,0 2-312,5-2-233,-4-3-655,4-1 1224,-5-5 0,0 5 0,0 2 0</inkml:trace>
  <inkml:trace contextRef="#ctx0" brushRef="#br0" timeOffset="27">21871 5985 8027,'-5'-7'206,"4"-3"372,-4 9-321,5-4 87,0 5-69,0 5 1,0 1-18,0 6 0,0 4-158,0 3 0,3 3 86,1 0 1,1 1-386,-1 0 0,-3 1-159,3 3 1,-3-4-381,-1 0 1,0-2 737,0-6 0,0 6 0,0-4 0</inkml:trace>
  <inkml:trace contextRef="#ctx0" brushRef="#br0" timeOffset="28">22077 5733 8022,'0'-11'278,"-6"-1"-162,5 1-154,-4 5 415,5 1 88,0 15 1,0-1-263,0 10 1,0-4-130,0 4 0,0-1-174,0 1 0,1-2 86,3-1 1,-1-4-332,4 4 0,5-4 173,3 0 1,0-6-82,-3-2 0,0-3 96,4-1 0,-4-1 87,3-3 1,-2-1 38,-1-3 1,-1-6 208,0 3 1,-3-3 156,0 3 0,-6-1-159,2 1 0,-3-1 181,-1 1 1,0 0-99,0-1 0,0 1 341,0-1-481,0 1 0,0 3 9,0 1 0,0 5-82,0 2 0,2 7-252,1 8 1,-1 3 111,1 5 0,2 4 143,-1 4 1,4 7-98,-4 4 1,3 2 60,-3 2 0,5 0-318,-1-1 1,2 0 28,1-3 0,1 1 171,-1-5 1,-1-4 49,-2-3 1,1-6-27,-5 2 1,1-5 305,-2-3 0,-1-2-127,1-6 0,-5 1 171,-2-1 0,-5 1-89,2-1 1,-7-1-133,-2-2 0,0 1 9,1-5 0,-3-1-144,-5-3 0,4 0 108,0 0 1,4 0-129,-4 0 1,5-5-345,-1-2 0,-1-5 168,5-3 0,-2-3-493,9-5 1,-3-1 9,3-2 766,5-4 0,6-4 0,4 0 0</inkml:trace>
  <inkml:trace contextRef="#ctx0" brushRef="#br0" timeOffset="29">22431 5288 8057,'-7'-5'-740,"2"4"1,4-8 959,-3 5 0,3-1 1740,-3 1-604,3 3-924,1-4 1,1 5-163,3 0 1,2 0-10,6 0 1,0 5 90,3 2 0,-1 5-166,5 3 1,1 4-64,2 8 1,1 2-134,0 5 1,-1 5 89,-3 3 0,-3 3-448,-4 0 1,-2 1 218,-3 0 1,2-4-207,-5 0 0,-1-2 159,-7 2 0,-3-3-765,-4-4 1,-6-2 21,-2-3 811,3-2 1,-6 0 0,5 1 0</inkml:trace>
  <inkml:trace contextRef="#ctx0" brushRef="#br0" timeOffset="30">23321 5516 8057,'-6'-11'-461,"1"-1"172,5 1 347,0 0 917,0-1 1,-1 2-416,-3 2 1,1 2-73,-4 2 0,-2 3-136,-6-3 1,1 3-272,-5 1 1,-2 1 90,-5 3 1,0 6-193,-4 5 1,-1 7 87,-3 1 0,5 1-162,2 6 0,3 1 6,1 3 1,6-1 100,1-2 0,9 2-300,3-3 1,3-2 110,1-1 1,5-3-74,2-2 1,7 0 114,2-3 0,4-2 185,-1-6 1,-1-3-161,1-1 1,-2-4 15,2 1 0,3-3-219,-3-1 0,1 0 87,-1 0 1,2 0-735,-6 0 1,0-1 958,-3-3 0,-6-3 0,-1-4 0</inkml:trace>
  <inkml:trace contextRef="#ctx0" brushRef="#br0" timeOffset="31">22945 5859 8198,'0'-12'225,"0"1"0,1 3 281,3 1 0,2 3 715,5-4-772,1 6 1,0-7-117,4 5 0,1-5-122,6 2 0,0-3-401,0-2 0,4 5 130,-1-1 1,5 4-943,-5-4 0,5 6 87,-5-2 1,2-1 914,-1 1 0,-3-5 0,4 3 0</inkml:trace>
  <inkml:trace contextRef="#ctx0" brushRef="#br0" timeOffset="32">23870 5413 8104,'-12'-5'0,"5"-1"643,-1-5-313,5-1 0,-3 5-116,2-1 1,2 4-169,-6-3 1,4 3 161,-3-4 1,3 4 265,-4-3-293,1 4 0,-5-2 56,1 5 0,-2 0-110,-2 0 0,1 5 83,-5 3 0,4 2-209,-4 1 1,3 5 12,-3-1 0,5 5 110,-1-1 1,3 3-215,0 1 0,6-1 60,2 1 0,3 0-46,1 0 0,1-4 94,3 0 0,6-4 45,5 4 1,5-5-46,-1 1 1,3-2 10,1-1 1,0-1-70,0 0 0,-2 0 80,-2-4 0,1 3-191,-4-2 1,-1 2 110,-4 2 0,1-1-119,-1 0 1,-3 1 64,-1-1 0,-4 1 44,1-1 1,-3 0 55,-1 1 0,-5-1 11,-3 1 0,-3-1 175,-4 1 1,-8 3-65,-8 0 1,-2 0-330,-1-3 1,-1-1 103,-3 1 1,3-5-1924,1 1 2020,0-6 0,5 14 0,-6-4 0</inkml:trace>
  <inkml:trace contextRef="#ctx0" brushRef="#br0" timeOffset="33">18867 6693 8318,'0'-8'-347,"0"0"589,0 6 115,0-8-49,-5 3 0,4 0 623,-3-1-644,3 6 1,-3-5 255,0 3-134,0 3-183,-1-4 0,0 6-130,-2 3 0,-5 4 108,1 7 0,-2 3-179,-6 5 1,1 5 31,-1 2 0,-1 3-180,5 1 0,0 1 96,3-1 0,6 0-159,2 0 0,3-5 20,1-2 0,2-3 20,6-1 0,2-5-89,13-3 1,-2-3 39,10-5 1,3-2 100,4-5 1,4-2 8,-4-6 0,4-1 212,-4-10 0,0 0-137,-4-4 0,-3 0 205,-1 1 0,-6-1 14,-1 0 1,-5-1-99,-7-3 0,0 3 33,-4-3 1,-3 3-61,-8 1 1,-7-3-249,-8-1 1,-4 0 82,-4 5 1,-3 0-298,-8 3 1,1 8 148,-5 7 0,5 3-523,-1 1 1,9 6-3,6 5 754,5 6 0,7 6 0,0-1 0</inkml:trace>
  <inkml:trace contextRef="#ctx0" brushRef="#br0" timeOffset="34">20066 6693 8303,'0'-12'216,"0"6"560,0-4-191,0 8 32,0-3-232,0 5-128,0 5 0,0 3 27,0 7 0,0 8-11,0 8 0,0 2-242,0 1 0,0-1 18,0-3 0,0 3-293,0-2 1,0-5 25,0-3 1,0-1-158,0-7 0,4 0-999,0-3 656,0-1-1167,-4 1 1885,5-6 0,-4-1 0,4-5 0</inkml:trace>
  <inkml:trace contextRef="#ctx0" brushRef="#br0" timeOffset="35">20238 6693 8303,'0'-12'1281,"0"6"-932,0 1 0,1 5-92,3 0 0,-2 1 227,6 3 0,-2 7-59,2 8 0,2 3-130,-2 1 1,1 1-160,-2 2 0,2 2-149,-5 3 1,4 1-446,-5-6 0,5-3 306,-4-4 1,0-5-535,-4 1 1,0-2 297,0-2 1,0-3-1346,0 0 1035,0-6 1,-2 3 697,-2-5 0,-2 5 0,-5 2 0</inkml:trace>
  <inkml:trace contextRef="#ctx0" brushRef="#br0" timeOffset="36">20249 6921 8303,'0'-8'-882,"0"1"1,1 4 1717,3-1 0,-1 3-224,4 1 1,2 0 54,7 0 0,-3 0-227,7 0 1,-1-4-434,3 1 0,1-5-201,0 4 0,-4-3-849,0 3 492,-5-5 1,3 6 262,-6-4 288,-5 4 0,-1-7 0,-5 4 0</inkml:trace>
  <inkml:trace contextRef="#ctx0" brushRef="#br0" timeOffset="37">20226 6727 8303,'7'-5'0,"4"1"0,1-7 0,4 2 762,7-7 1,0 4-201,0 0 0,1 1-103,2 0 1,-2 3-471,3 0 1,1 2 113,-1-2 0,-1 3-502,-3 5 1,0 0 188,0 0 210,0 5 0,-6 2 0,0 4 0</inkml:trace>
  <inkml:trace contextRef="#ctx0" brushRef="#br0" timeOffset="38">21311 6727 8303,'-6'-5'-614,"-4"4"1224,9-10 0,-6 9 362,3-6 419,3 6-894,-4-3 0,5 6-348,0 3 1,0 7 23,0 8 0,0 7 46,0 0 1,0 6-30,0-2 1,0 2-180,0-1 1,0 0-323,0-4 0,-4 2 214,0-6 0,-3 1-127,3-9 0,0 1-81,4-5 265,0 0 55,0-4 2,0-2 312,0-5 0,0-5-90,0-3 0,0-2-19,0-1 0,0-1-30,0 1 0,0-5-224,0 1 0,0-5 167,0 1 0,0-3-229,0-1 1,-4 4-28,1 0 0,-1 2-55,4-2 0,0 2 48,0 6 1,4 3 93,-1 0 0,6 6-165,-1-2 1,3 4 75,5 4 0,-2 2 67,5 6 0,-4 4-13,4 3 1,0 3 6,4 1 1,-4-2 24,0-2 1,0 3 7,4-3 0,-2-3 124,-2 0 0,2-4-86,-6 0 1,1-5 232,0 1 1,-4-6 155,3 2 406,-2-2-142,-1-2-131,-6-6 1,-1 0-48,-5-5 0,0-1-167,0 1 0,-1-1-146,-3 1 1,-1-4-171,-3 0 0,-1-6-30,6 2 1,-5-2 89,4-2 1,-4 0-745,5 0 0,-1 0 340,4 0 1,0 6-823,0 1 0,4 4 148,-1 0 1,6 2-149,-1 3 1,-2 0-690,2 3 1856,0 3 0,8-4 0,2 5 0</inkml:trace>
  <inkml:trace contextRef="#ctx0" brushRef="#br0" timeOffset="39">21860 6784 8303,'-6'-11'0,"1"3"382,-2 0-96,2 6 272,5-3 548,0 5-605,-5 0 1,2 1-178,-5 3 0,5 6-136,-5 5 0,2 5 62,-2 0 1,-1 5-156,5 2 1,-1 0 35,2 0 0,1-2-132,-2 6 0,3-6-269,1 2 0,5-3 162,3-1 1,2 0-348,1 0 1,2-6 201,2-1 0,3-8-38,5 0 1,0-5 116,0 0 1,-1-3 62,1-3 1,0-4 33,0-4 0,0-2 180,0-2 0,-4-2 172,0-2 0,-7-1-106,0 5 0,-2-5-13,-6 1 0,-2-3-98,-5-1 1,-4 0-271,-4 0 0,-6-1 106,-2-2 0,-4 2-249,-3-3 0,0 8 72,-4 4 0,5 2-71,-2 2 0,4 4-197,4 3 1,-1 3-246,5 1 796,4 5 0,1 7 0,4 5 0</inkml:trace>
  <inkml:trace contextRef="#ctx0" brushRef="#br0" timeOffset="40">22294 6830 8303,'0'-17'1415,"0"4"-1446,5 2 595,-4 6 0,5 10-177,-2 3 1,-3 7-22,3 4 1,-3 3-187,-1 0 1,0 5-123,0 0 0,0 4-41,0 0 1,0-2 91,0 1 0,4-5-411,0-3 1,0 0 31,-4-7-147,0 0 1,0-7-82,0 0-450,0-6 1,0 2 10,0-8 937,0-2 0,-5-6 0,-2 1 0</inkml:trace>
  <inkml:trace contextRef="#ctx0" brushRef="#br0" timeOffset="41">22111 6807 8303,'11'-12'0,"7"1"0,5 0 0,10 0 0,9 4 0,2-3 0,2 2 0,-6 2 1947,-2-2 0,-3 6-1582,-5-2 0,3-1-248,-2 1 1,-3 0-3017,-2 4 2899,-7 0 0,3 5 0,-4 1 0</inkml:trace>
  <inkml:trace contextRef="#ctx0" brushRef="#br0" timeOffset="42">13888 9000 8365,'-8'-4'-1599,"1"0"1880,4-5 0,-6 3 16,5-6 1,-3 5 207,3-1 0,-1 4 378,1-3-512,3-1 1,-6 1 154,4-1 365,1 5-384,-3-2-423,5 5 0,-1 0 58,-3 0 1,3 7 69,-3 4 0,3 7-173,1 8 1,0 5 108,0 7 0,0 3-237,0 4 1,0 1 42,0 0 1,4 3-176,-1 1 1,6 0 59,-1 0 0,2 3-369,2 8 1,-1 3 562,-5-30 1,-1 0 0,3 30-18,0-4 0,-5-6-271,5-5 0,-4-3 179,3-4 1,-4-4-125,1-8 0,-3-2 145,-1-5 1,0-1-59,0-3 1,0-3-74,0-4 0,-5-2 177,-3-3 1,-2 2-636,-1-5 1,-6 0 378,-2-4 1,-1-5-255,1-3 0,-6 1-273,2-5 792,2 3 0,-5-12 0,2 3 0</inkml:trace>
  <inkml:trace contextRef="#ctx0" brushRef="#br0" timeOffset="43">13614 9868 8224,'6'-12'0,"4"2"704,-2 2-347,2-2 0,1 5-39,1-2 0,3-2-1,0 5 0,2-4-12,-2 4 0,1-1-197,3 2 1,2 1-197,-6-1 1,5 1-315,-1 2 0,-1 0-1434,1 0 1836,0 0 0,-1 0 0,-2 0 0</inkml:trace>
  <inkml:trace contextRef="#ctx0" brushRef="#br0" timeOffset="44">14105 9959 8163,'-7'-5'88,"-3"-1"32,9-1 0,-4 1 257,5 2 109,0 3 294,0-4-478,0 15 0,5-3-34,3 9 0,2 1-10,1 3 0,2 1-198,2 2 1,-1 4-16,5-1 0,-4 2-161,4-1 1,-5-4 24,2-1 1,-2 0 133,1-7 1,-3 4-222,4-3 0,-7-5 59,-2-3 0,1-5-225,3 5 1,-3-5-140,-1 0-1168,-4-1 886,2-2 765,-5 0 0,0 5 0,0 1 0</inkml:trace>
  <inkml:trace contextRef="#ctx0" brushRef="#br0" timeOffset="45">14299 9913 8280,'0'-11'0,"0"3"803,0 1-341,0 4 1,0-1 28,0 8 0,0 2-168,0 6 1,-1 4-70,-3 3 1,1 3-132,-4 1 0,-1 5 77,-3 2 1,-5 3-488,1 1 1,-1-4 263,0-4 1,4-2-899,-3-1 1,3-1-607,5-3-151,-4 2 1678,10-8 0,-4 4 0,5-6 0</inkml:trace>
  <inkml:trace contextRef="#ctx0" brushRef="#br0" timeOffset="46">14676 9125 8354,'0'-11'0,"0"-1"44,0 1 1,0 3 378,0 1 417,0-1-188,0-3-433,0 4 0,0 1 245,0 2-1,0 3-392,0-4 125,0 5 0,-1 5-211,-3 3 1,1 3 44,-4 4 0,-1 4-32,-3 8 0,0 2 62,4 5 1,-3 2-133,2 2 0,-2 1 36,-2 3 1,2 3 46,3-4 1,-2 4-218,5 1 0,0-1 200,4 1 1,0-4-141,0 0 1,0-4 82,0 4 0,5-7-8,3-1 1,2-1 41,1-6 1,2 4 38,2-5 0,-2 0-36,2-7 1,2 1-2,-2-5 1,0 4-163,-3-4 1,3-1 275,0-6 1,0 2-537,-3-2 1,-5-3 170,1-1 0,0 1-1225,3-1 1503,-5-1 0,5-3 0,-5 0 0</inkml:trace>
  <inkml:trace contextRef="#ctx0" brushRef="#br0" timeOffset="47">14847 9559 8288,'-11'-5'123,"4"4"0,2-5 310,5 2 1,2 2-180,1-1 0,2 3 33,3 3 0,2 4-86,-2 4 1,2 4 53,1 1 1,5 4 94,-1-1 1,4 4-96,-4 4 1,2-3-264,-2 2 0,-2-3-24,2-4 1,-4 1-146,-3-4 1,2 0-289,-2-1 0,2-3 309,1-1 1,-3-1-279,-1-6 0,-3 4 167,4-4 1,-4-1-1325,3-3 1591,-4 0 0,7 0 0,-4 0 0</inkml:trace>
  <inkml:trace contextRef="#ctx0" brushRef="#br0" timeOffset="48">15133 9559 7338,'-8'-11'-946,"0"-1"2694,1 1-1173,0 0 1,1 4-144,2 3 0,2 3-175,-6 1 0,4 1-43,-3 3 0,-1 6-125,-3 6 1,1 4 87,2-1 1,-6 8-266,3 3 1,-3-2 115,2-1 1,1 1-467,-1-2 0,1 1 237,-1-4 0,2-2-629,3-2 0,-2-2-26,5-6 856,0 1 0,-1-1 0,-1 0 0</inkml:trace>
  <inkml:trace contextRef="#ctx0" brushRef="#br0" timeOffset="49">15224 9034 8257,'-6'-18'0,"-3"2"431,5 4 1,0 1-19,4-1 1,0 5 229,0-1-322,0 6 1,-4-5 749,1 3-254,-1 3-491,4-4 1,0 10-50,0 3 1,4 6-10,-1 1 0,6 7 34,-1 0 0,2 1-34,1 4 0,5 1-93,-1-2 1,5 6-46,-1-1 1,4 0-188,4 0 0,-3 2 21,2-3 0,-1 3-201,-3 2 1,-3-1 36,0 0 0,-6 0 106,-1 1 0,-1-1-267,-3 0 1,-3 0 111,-1 1 0,-3 0-86,-1 3 0,0-2 105,0 2 1,-1-6-200,-3-2 0,-3-5-584,-4 2 1,1-4 431,2-4 0,-2-3-769,2-4 1350,3-1 0,0-4 0,5-2 0</inkml:trace>
  <inkml:trace contextRef="#ctx0" brushRef="#br0" timeOffset="50">15864 9536 8226,'5'-6'1128,"1"0"-818,5 2 0,2 3-59,2-3 0,-1 3-18,5 1 0,-3-4-133,3 0 0,-2 0 0,2 4 1,2-4-191,-6 1 1,4-3-129,-4 3 1,4 1-282,-4-1 1,1-2-307,-5 1 248,-5 0 557,5 4 0,-10 0 0,4 0 0</inkml:trace>
  <inkml:trace contextRef="#ctx0" brushRef="#br0" timeOffset="51">15932 9685 8253,'0'6'366,"0"-1"0,6-5 133,6 0 0,-1 0-62,5 0 1,1 0 76,2 0 0,3 0-286,1 0-24,0-5 1,-1 4-701,1-3 0,0-1 366,0 1 0,0 0 130,0 4 0,-6-5 0,0-1 0</inkml:trace>
  <inkml:trace contextRef="#ctx0" brushRef="#br0" timeOffset="52">16800 8668 8224,'-1'-7'-906,"-3"-1"710,3 6 318,-4-8 1,3 8 659,-1-2-251,1-2 194,-3 5-462,5-4 0,-1 6-71,-3 3 0,3-2 70,-3 6 1,3 5-16,1 6 0,-1 4-19,-3 3 1,2 3 42,-1 6 0,3 5-61,3 6 0,0 1 19,5 6 0,-5-5-423,5 2 0,-2-2 191,2 2 1,2-3-3,-2 2 1,2-2-5,1-1 1,1 1-90,-1 2 0,1-2-67,-1 3 1,0-3 106,1-2 0,-2 1-47,-2 0 1,1-2 98,-6-2 1,1 1 113,-4-5 1,0 0-103,0-4 0,0-1 82,0-2 1,-1 1-98,-3-6 1,2 1 10,-6-4 0,4 0-33,-4-1 0,6 0 53,-2-3 1,2 1-65,-2-4 0,3 0 284,-3-1-282,-3-2 0,5 3 32,-6-4 0,4-5-3,-3 1 1,-1-5 12,-3 0 0,3 3 3,1-3 0,-1 1-124,-3-4 1,3 0 22,0 0-101,1 0 0,-1 0-7,0 0-817,6 0 351,-3 0 670,5 0 0,0-5 0,0-1 0</inkml:trace>
  <inkml:trace contextRef="#ctx0" brushRef="#br0" timeOffset="53">16320 10781 8162,'0'-6'643,"0"1"1,2 5-228,1 0-236,4 0 0,4 0-2,1 0 1,-1 0-172,1 0 0,0 0-174,3 0 0,-2 0 178,2 0 0,2 0-334,-2 0 1,4 0 153,-4 0 0,1-1-147,-5-3 0,4 3-24,0-3 340,1-3 0,-5 6 0,1-4 0</inkml:trace>
  <inkml:trace contextRef="#ctx0" brushRef="#br0" timeOffset="54">16754 10816 8049,'0'-7'577,"0"-3"-2,5 9-320,2-4 1,4 5-23,1 0 1,-1 0 112,1 0 0,0 1-224,3 3 0,3-3-77,5 3 1,-4 2 58,0 2 0,-4-2-170,4 2 0,0-2 262,4 2-93,-5 2 0,4-9 15,-3 3 1,-2 1-47,2-1 1,-3 0-88,3-4 1,-5 0 99,1 0 0,1-2-188,0-1 0,-1 0 124,-4-5 0,2 2-171,2-2 1,-6-2 56,2 3 0,-3-3-54,0-2 1,-2 5 116,-2-1 1,-3 0-3,3-3 0,-8 3 3,-4 1 1,-2 0-6,-1 0 1,0 0 80,-1 4 1,-3 1-64,0-2 0,-6 3 52,2 1 1,-2 0 5,-2 0 0,0 7 99,0 4 1,0 0-28,1 5 1,2 0-85,1-1 1,2 2-34,-2-2 0,-2-2 50,6 2 0,-1-2-91,0-2 0,4 1 85,-4-1 1,0 3-153,1-3 1,0 3 30,3-6 1,-1 1-75,-2-2 1,6 0-295,-2-3 335,2-3 1,1 3-219,1-8 1,4-3 60,-1-4 1,8 0 269,4-1 0,2-4 0,1-2 0</inkml:trace>
  <inkml:trace contextRef="#ctx0" brushRef="#br0" timeOffset="55">16526 8463 8037,'-11'-12'95,"-1"1"1,6-4 142,2 0 0,1-1-142,0 5 1,1-1 112,-1 1 0,1-4 27,2 0 1,0-1 11,0 5 0,2 0-2,1-1 1,0 2-281,5 2 0,-1-2 104,5 3 0,3 0-117,0 0 1,5 4 35,-1-1 1,3 3-88,1 1 0,0 1 52,-1 3 0,1 6-40,0 5 1,0 1 54,0-5 0,0 4-4,0 1 0,-1 3-22,1-4 0,0-1 63,0-7 1,-4 4-147,0-4 1,-5-2 74,1-1 1,-2-3 19,-2-1 0,-3 0 33,-1 0 13,-4 0 48,2 0 1,-6-3 140,-3-1 1,0-5-98,-7 1 1,1 2-50,-9-2 0,3 4 101,-3-3 0,0 3-80,-4-4 0,-3 6-60,-1-2 0,1 3 60,3 1 1,0-4-94,0 0 0,0 2-36,0 5 1,4-1 90,0 2 0,4 2-160,-4 1 0,5 0 139,-1 0 0,2-4-36,2 1 0,-1 1 16,1-1 0,-1-1 5,1-3 1,0 0-86,-1 0 0,1 0-165,-1 0 0,5 0-52,-1 0 0,6-1-858,-2-3 1169,2 3 0,8-4 0,0 5 0</inkml:trace>
  <inkml:trace contextRef="#ctx0" brushRef="#br0" timeOffset="56">17417 9022 8392,'-1'-10'-978,"-3"3"805,2-3 922,-3 3-170,0-4-158,-1-1 1,-4 5-130,2-1 0,2 6-81,2-2 1,2 3 314,-6 1-279,5 0 1,-6 1-78,6 3 0,-5 3 71,4 8 0,-5 3-54,2 5 1,2 5-158,1 2 0,3 7 101,1 1 1,0 5-153,0-1 0,1-1 89,3 1 1,2-2-235,5 2 1,1 1 86,-1-4 0,-1-1-190,-2-4 0,2-4 65,-2 1 0,1-7 74,-2-1 0,3-2-11,-2-5 1,-3-1 11,-1-4 0,1 1-656,-1-1 194,0 0-261,-4 1 0,-2-5-62,-1 1 914,1-5 0,-13 7 0,2-4 0</inkml:trace>
  <inkml:trace contextRef="#ctx0" brushRef="#br0" timeOffset="57">17120 9594 8252,'6'-12'0,"4"2"292,-2 2 0,3-1-61,5 6 1,1-6 499,6 1 1,1 3-201,3 1 0,-2-1-324,6 1 0,-5-3-101,5 3 1,-4-5-202,3 1 0,-5 3-27,2 2 0,-4-2-214,-4 1 1,1 0 335,-5 4 0,1-5 0,-5-2 0</inkml:trace>
  <inkml:trace contextRef="#ctx0" brushRef="#br0" timeOffset="58">17714 9753 8254,'-5'-11'35,"3"5"1,-4-3 476,2 5 316,3 0-216,-4 4-323,5 5 0,0 5-37,0 6 0,5 4-83,3-1 1,3 3 59,4 0 0,2 1-140,2 0 1,2 0-214,-2 0 1,2-4 158,-2 0 0,-1-5-424,-3 1 0,-3-2 195,4-2 1,-7 1-408,-2-1 0,-3-1 238,4-2 1,-5-2-1336,5-2 1698,-5-3 0,2 9 0,-5-3 0</inkml:trace>
  <inkml:trace contextRef="#ctx0" brushRef="#br0" timeOffset="59">17942 9742 8185,'-7'-11'-258,"-1"-1"258,5 6 0,-3 1 453,2 5 1,3 1 188,-3 3 0,-1 2-191,1 6 1,-5 4-453,2 3 1,-3 4 90,-2 4 1,1-2-107,-1 5 0,4-3 86,-4 4 0,7-6-677,-6 2 0,2-3-16,-3-1 0,6-4-989,2 0 1612,3-5 0,-4 2 0,-2-5 0</inkml:trace>
  <inkml:trace contextRef="#ctx0" brushRef="#br0" timeOffset="60">18011 9776 8185,'-5'-11'0,"3"3"-183,-1 1 0,1 3 535,2-4 919,0 6-802,0-3 1,4 6 2,0 3 0,1 1-357,-1 2 0,-2 3 88,6-2 0,-4 4-130,3 3 1,0-3 108,0 4 1,2-4-707,-5 0 0,4-5 24,-5 1 1,2-4-1085,-1 3-74,-2-4 553,8 2 1105,-4-5 0,5-5 0,-3-1 0,0-6 0,-4 5 0,3-1 0,-4 0 0,0-3 0,3 0 0,-3-1 0,1 4 0,-4 1 596,0-1-305,0-3 0,0 3 930,0 1-776,0 4 0,0-1 199,0 8 1,0 4-194,0 7 1,-1 4-119,-3 8 1,-2-1-195,-6 9 1,1-4-158,-1 7 0,-1-2-348,1-2 1,-1-3 250,10-1 1,-5-6-836,4-1 0,0-1 459,4-7 1,2 0 490,1-4 0,4 1 0,4-1 0</inkml:trace>
  <inkml:trace contextRef="#ctx0" brushRef="#br0" timeOffset="61">18547 8783 8126,'0'-7'8,"-5"2"213,4 5 0,-5 1 75,2 3 1,3 3-55,-3 4 1,-2 9 1,-2 3 0,-2 9 46,-2 2 0,1 11-33,0 8 1,-2 4-392,-2 4 0,1-1 246,4-28 1,1 0-1,-5 27-83,-2-2 1,9-1-137,3-7 0,3-3-39,1-4 0,1-7-193,3-1 1,2-1 180,6-6 0,0 0-181,4-4 1,-4-2 104,3-2 1,3 1 336,1-4 0,-2-2-292,-2-7 0,1 2 79,0-5 0,-1 0-127,-4-4 0,1 0-166,-1 0 0,1 0-463,-1 0 866,-5 0 0,5 0 0,-5 0 0</inkml:trace>
  <inkml:trace contextRef="#ctx0" brushRef="#br0" timeOffset="62">18707 9468 8244,'-6'-18'0,"0"3"663,2 7-438,3-2 1,-4 8 386,5-6 0,1 5-149,3 0 0,-2 6-312,6 5 0,-1 3 131,5 5 1,-1 1-283,1 6 0,3 0-10,0 0 0,5 0 0,-1 0 1,-2-2-425,-2-2 0,2 2 245,-2-6 0,0 0-425,-3-4 0,-1 1 257,0-1 1,0-3-1157,-4 0 405,3-6 1108,-3 3 0,4-5 0,0 0 0</inkml:trace>
  <inkml:trace contextRef="#ctx0" brushRef="#br0" timeOffset="63">18970 9411 8193,'-11'-12'132,"-1"1"0,2 3 704,2 1-515,-2 4 0,4 4 255,-5 11 0,-1 4-598,1 7 0,-5 1 44,1 3 0,0 1-831,4 2 571,4 3 1,-2-7-200,6 4 0,-1-4 256,4 0 0,0-5 181,0-2 0,5 0 0,1 3 0</inkml:trace>
  <inkml:trace contextRef="#ctx0" brushRef="#br0" timeOffset="64">19050 9811 8010,'-5'-7'0,"4"7"659,-3 8 1,-1 3-181,1 4 0,-5 3-233,1 5 0,2 0-139,-1 0 1,3-2-201,-4-2 1,6 3-524,-2-3 0,2-1 168,2 1-1410,0-5 1858,0 2 0,6-4 0,0-1 0</inkml:trace>
  <inkml:trace contextRef="#ctx0" brushRef="#br0" timeOffset="65">19221 9468 8026,'-17'-18'73,"0"2"10,11 4 316,1 1 604,5 4-755,0 2 0,3 10-82,1 3 0,5 3-137,-1 5 1,6-2-263,1 5 0,4-5 31,-4 1 1,4-4 75,-4-3 0,4 1-83,-3-5 1,-1-1-7,-4-3 1,1-1 278,-1-3 0,1-2-199,-1-5 0,0-2 300,1-2 0,-2 2-79,-2-2 1,-2 2 221,-2 2 0,-3-1-24,3 1 0,-3 3 426,-1 1-455,0 4 1,-1-2-52,-3 5 1,3 1-93,-3 3 1,3 7 73,1 8 0,0 4-126,0 4 0,0 6 89,0 5 1,1 0-176,3-4 0,2 6-40,6 2 0,-1-2-127,0 2 1,3 0 106,-2 4 0,2-4-103,-7-1 0,0-4-422,0 1 1,-3-3 232,4-5 1,-6 2 20,2-6 1,-3 5 84,-1-5 1,0-3 190,0-4 0,0-5 15,0 2 0,-1-4 289,-3 0 133,-2-6 0,-9 3-207,-1-5 0,1-1 45,4-3 1,-4-5-28,-1-2 0,1-3 83,4-2 0,1-4-64,2-3 1,3-3-349,5-1 0,0-5-233,0-2 0,2-3-340,6-1 1,0 4 331,7 4 403,3 2 0,-6 1 0,5 0 0</inkml:trace>
  <inkml:trace contextRef="#ctx0" brushRef="#br0" timeOffset="66">19518 8737 8102,'-11'-18'430,"4"2"762,2 4-314,5 6 159,0 1-618,0 15 1,7 3 116,4 10 0,6 4-104,6 4 1,3 2-45,1 1 0,8 6-161,0 1 0,1 0-140,-1 1 0,-1-2-154,0 2 1,-1 3 113,-2-3 1,-7 2-302,-5 2 0,-7-1 131,0 1 0,-2 0-488,-6-1 0,0 0 301,-4-3 0,0 1-662,0-5 0,-9 0 192,-3-4 1,-3 1-540,0-1 1319,2-5 0,-5-1 0,3-5 0,-4 0 0,-2-1 0,-2 1 0</inkml:trace>
  <inkml:trace contextRef="#ctx0" brushRef="#br0" timeOffset="67">20386 9582 8051,'0'-11'-13,"0"-1"0,0 5 188,0-1 0,0 0 420,0-3-313,0 0 1,0-1 442,0 1-381,0-1 1,0 1 586,0-1-637,0 1 0,0 3-19,0 1 0,-5 4-44,-2-1 1,-4 4-224,0 4 0,-6 0 118,-2 8 0,-2 1-283,-2 10 0,0 1 16,0 3 0,6-3-85,1 3 1,5 1-229,3-2 1,3 5 227,5-4 0,2-1-261,1-3 0,4-5 169,4-3 0,4-4-10,1-3 0,4-3 90,-1-5 0,4-5 73,3-3 1,-2-7 31,3-4 1,-4-6 143,-4-2 0,1 0 0,-4 5 0,-1-6 188,-4-3 0,-1 2 237,-2-1 0,1 3-229,-5-3 0,-1-1 106,-3-3 0,0 0-30,0-1 0,0-3 94,0 0 1,0-4-111,0 4 1,0-4-129,0 4 1,0-2-172,0 5 0,-3 1 123,-1 11 1,0-1 55,4 9 1,-1 0 88,-3 3-319,3 6 168,-4 1 0,5 6-178,0 3 0,0 4 15,0 7 1,1 8 15,3 7 0,2 9 40,5 7 1,-3 1-149,0 6 0,-1 4 44,5 4 1,-8-28 0,-1-1 37,5 29 1,-6 0-180,2-4 1,-2-2 78,-2-6 1,0 1-72,0-9 1,-2-5-259,-2-2 0,3-7-258,-3 0 1,3-5 774,1-3 0,4-1 0,0-3 0,0 3 0</inkml:trace>
  <inkml:trace contextRef="#ctx0" brushRef="#br0" timeOffset="68">20889 9456 8014,'-12'-11'0,"1"0"0,-1-1 454,1 1-264,5 4 1,1 1-10,5 2 568,-5 3-455,3-4 1,-3 6-118,5 3 0,0 4 23,0 7 1,0 3-13,0 4 0,2 3-124,1 1 1,0-2 117,4 3 1,1 1-228,3-1 0,2-2 72,2-6 1,-1 1-278,5-4 1,-3-3 105,3-5 1,-2 1-103,2-5 0,3 0 84,-3-4 0,-1-5 112,1-3 1,-1-6 114,1-1 0,-3-6-84,-4 2 0,-1 2 299,0-2 0,0 1-60,-4-1 0,2-3 1,-5 3 1,0 1-63,-4-1 0,0 5 0,0-1 1,-2 2 99,-1 2-28,1 5-231,-3 1 1,4 15 100,-3 5 0,3 7 62,-3 4 0,3 3-75,1 6 1,0 4-126,0 3 0,1 2 73,3 2 0,-2-2-104,6-2 0,0 3-12,3-3 1,-3 1-130,-1-1 0,1-3-348,3-5 1,-3-1 264,0-2 0,-6-3 105,2-6 1,-3 0 32,-1-3 0,4-2 91,0-6 1,0-3-86,-4-1 0,-2-4 309,-1 1 0,0-4 79,-5-4 1,1-6 83,-5-6 0,-3 0-93,0 1 1,0-4-41,3-8 0,5 2-783,-1-6 0,6 1 286,-2-5 1,4 5-595,4-1 1,4 11 899,4 1 0,2 5 0,-8 3 0</inkml:trace>
  <inkml:trace contextRef="#ctx0" brushRef="#br0" timeOffset="69">15761 12757 8208,'0'-6'182,"0"1"0,1 3 750,3-1-622,2 1 0,7-3 99,2 5 0,-2-4-97,2 1 0,3-5-41,1 4 0,2-3-8,2 3 0,0-4-189,0 4 0,0-4-48,0 0 1,-2 2-140,-2-2 0,2 2-624,-6-2 1,0 2 407,-4 2 0,-3 3-1839,0-3 1179,-6 2 989,3 2 0,-5 6 0,0 0 0</inkml:trace>
  <inkml:trace contextRef="#ctx0" brushRef="#br0" timeOffset="70">15761 12928 8208,'0'7'211,"1"-2"197,3-5 1,2 0 46,6 0 1,0 0 259,4 0 1,1-4-223,6 0 0,1-1-187,3 1 1,2-2-205,5-5-35,-4 4 0,1-3-908,-4 2 1,3 0 329,-3 0 511,-5 3 0,-6 0 0,-4-2 0</inkml:trace>
  <inkml:trace contextRef="#ctx0" brushRef="#br0" timeOffset="71">16926 11706 8120,'-8'-7'4,"0"-1"67,6 6 120,-3-9 1,4 10 166,-3-3-151,3 3 0,-6 1 266,3 0-230,3 0 25,-9 0 1,4 0-233,-6 0 0,5 4 117,-1 0 0,4 3-80,-3-3 1,3 5-35,-4-1 1,4 6 42,-3 1 1,3 6 19,-4 2 0,2 1-116,-2 7 1,-1-1 19,6 5 0,-5-1 106,4 0 1,2-3-177,5-1 1,0-5 74,5 2 1,3-3-46,4-1 0,4 0 68,-3 0 0,0-4 62,-1 0 1,-2-5-26,2 1 1,-2-2 8,-2-2 1,-3 2-114,0 2 1,-6-2 103,2 2 0,-3-2-258,-1-2 1,0 4 71,0 0 0,0 1-25,0-5 1,0 0 122,0 1 1,0-1-23,0 1 43,0-1 0,0 1 67,0-1 47,0-5-107,0 5 1,0-9 229,0 6-183,0-6-201,0 3 193,-5 0-170,4-3 1,-6 6 100,4-4-29,1 0 47,-3 1-40,5-4 130,0 10-109,0-5 141,5 5 0,-2 0-36,5-4 1,-5 3 13,5-2 1,-2 2-14,2 1 0,2 1 112,-2-1 0,-2 2 68,2 2 1,-1 4-54,5 8 1,-1 3 106,1 8 0,-6-1-125,-2 5 0,-2 0-195,2 4 1,-3-2-22,3-2 0,-4 2-241,-4-2 1,2 3 147,-6 0 0,1-3-143,-5 0 0,6-5 96,2 1 0,-1-4 95,1-3 0,0 0 204,4-4 0,0-4-129,0-4 1,4-1 40,0 1 0,0-3-34,-4-4 0,3-1 119,1 1 1,0-1-74,-4 0 1,1 1-12,3-1 1,-3-3-103,3-1 0,1-3 112,-1 4-181,5-6 0,-3 7 83,6-5 0,-5 0-195,1-4 0,0-1-12,3-3 0,0 1 3,1-4 1,-2 3-737,-2-4 0,2 2 977,-3-2 0,-2-2 0,1 4 0</inkml:trace>
  <inkml:trace contextRef="#ctx0" brushRef="#br0" timeOffset="72">17405 11889 7923,'-7'-4'-37,"-1"1"1,6-6 137,-2 1 0,-1 2 208,1-2 1,0 4 156,4-3 95,-5 4-299,4-7 0,-4 7-191,5-4 0,1 4 30,3-1 0,-2-1-93,6 2 1,0-5 74,3 4 1,2-1-134,2 1 1,-2 3-19,2-3 1,-2 3 35,-2 1 0,0 0-203,1 0 214,-1 0 0,-1 1-296,-2 3 0,-2-1 19,-2 4 1,-3-3-223,3 4 401,-3-1 0,-2 5 17,-3-1 0,2-1 191,-6-2 0,4 2-112,-3-2 0,0-2 509,0 2-188,-3-1-102,3 5 0,1-5-47,2 1 0,3-4 118,1 3 0,1-4-295,3 1 0,-1 1 135,4-2 0,-3 5-164,4-4 1,-5 3 72,5-3 1,-4 4-98,3-4 0,-3 5 103,4-2 0,-1 0-20,5 0 1,-5-1-5,1 2 1,-2 2 63,2-2 1,-3 2 26,-5 1 1,0 1-57,0-1 0,0 1-59,0-1 1,-6 1 59,-6-1 1,0 2-274,-7 2 1,1-2 80,-1 2 0,-1-3-185,4 0 1,-3-4-219,4-1-75,0 1-110,3-2 746,6-1 0,-4 0 0,4 2 0</inkml:trace>
  <inkml:trace contextRef="#ctx0" brushRef="#br0" timeOffset="73">17919 11775 7926,'5'-23'0,"-3"5"0,1 3 0,0 2 345,1 2 0,-3 0-55,3-1 1,-3 5 916,-1-1-325,0 5-616,0-2 0,0 7-78,0 1 0,0 5-140,0 7 1,-4 4 32,1 8 1,-6 3 135,1 8 0,-6 0-465,-1 8 0,-2-7 32,2 7 0,1-4-594,-5 0 1,5-1 364,-1-3 0,2-8-354,2 1 0,1-7 290,2-5 1,-2-3-162,2-4 166,3-1 504,0 0 0,5-4 0,0 3 0,0-4 0</inkml:trace>
  <inkml:trace contextRef="#ctx0" brushRef="#br0" timeOffset="74">18011 11923 7984,'5'-12'-18,"-4"-4"178,3 9 0,-2-2 387,2 1 248,-3-2-429,5 9 1,-5-4-95,3 5 0,-3 6-121,3 6 0,-3 0 74,-1 7 1,0 0-274,0 4 0,-5-1-49,-3-3 0,2 2-146,-2-2 0,5-1-186,-5 1 1,5-5 238,0 1 1,1-2-592,2-1 508,0-1 1,2-3-25,1-1 1,0-4-23,5 1-66,-1-3 179,5-1 0,-1 0-76,0 0 0,-3 0 282,0 0 0,-1 0 0,0 0 0,3 0 0,-4 0 0</inkml:trace>
  <inkml:trace contextRef="#ctx0" brushRef="#br0" timeOffset="75">18125 12129 7984,'0'-11'-558,"0"-1"608,0 1 732,0-1 230,0 6-436,0 1 0,-4 6-159,0 3 1,0 6-310,4 5 0,-3 6-26,-1-2 1,-1 2-90,1 2 1,3 0-54,-3 0 0,3-4-342,1 0 1,0-1-732,0 1 0,1-3 62,3-4 1071,-3-1 0,9 0 0,-4 1 0</inkml:trace>
  <inkml:trace contextRef="#ctx0" brushRef="#br0" timeOffset="76">19004 11775 7917,'0'-12'-315,"0"5"1355,0-1-131,0 6-104,0-3-549,0 15 0,4-1-47,0 10 1,1 5 13,-1 6 0,-3 3-129,3 2 1,1-1-74,-1 0 0,1 0-152,-1 1 0,-3-2-30,3-3 0,-2-1 40,2-2 1,-3-8-181,3 0 1,-3-1 128,-1-3 1,0-4-361,0-3 0,4-4-125,0 3-859,0-4 1516,-4 7 0,0-9 0,0 4 0</inkml:trace>
  <inkml:trace contextRef="#ctx0" brushRef="#br0" timeOffset="77">19290 11866 7910,'0'-11'0,"0"-1"811,0 1-440,5 5 0,-4-1-55,3 4 1,-3 3 210,-1 0-360,0 10 0,0 4 57,0 5 0,0 5-215,0 6 1,0 2 79,0-2 1,-4 6-415,1-6 1,-1 5 132,4-9 0,1 3-61,3-6 1,-3 1 51,3-8 1,1-5-494,-1-3-158,5-1 241,-8 0-407,9-2 1018,-9-5 0,5 5 0,-6 1 0</inkml:trace>
  <inkml:trace contextRef="#ctx0" brushRef="#br0" timeOffset="78">19233 12095 7942,'0'-12'-1122,"0"5"841,0-1 1,4 4 1079,-1-3 1,6 4-238,-1-1 1,2 3-131,1 1 1,5 0-310,-1 0 1,5 0 60,-1 0 0,3 0-377,1 0 0,-1 0 193,1 0 1,-5-4-681,-3 0 1,-2 1 425,-2 3 1,-3 0 253,0 0 0,-6-5 0,3-2 0</inkml:trace>
  <inkml:trace contextRef="#ctx0" brushRef="#br0" timeOffset="79">19210 11855 8011,'6'-12'0,"6"5"643,-1-1 1,6 1-194,5-5 0,6 5-249,3-1 0,3 5 55,4 0 0,1-2-388,3 1 1,-2 0-291,-6 4 1,0-4-564,0 0 0,-4 0 985,-4 4 0,-2 6 0,-1 0 0</inkml:trace>
  <inkml:trace contextRef="#ctx0" brushRef="#br0" timeOffset="80">20672 11729 8029,'-12'-4'-531,"1"1"1,3-1 620,1 4 0,-1 0 690,-3 0 1,-1 0-287,1 0 0,-1 1-50,1 3 0,-4 3-350,0 9 0,-6-1 105,2 8 0,-1-3-254,1 7 0,-3 2 101,3 1 1,3 2-158,1-1 0,2 0 69,1-4 0,6 5-118,2-2 1,3-2-71,1-1 0,1-4-107,3-4 0,2-2 126,6-1 0,3-8 131,0 4 0,6-5 212,-2 1 0,2-3-136,2-5 1,0-1 224,0-3 1,3-2-41,1-6 0,3 1-115,-3-1 0,4-4 57,-5-3 1,1 1-2,-4-1 0,-6 1 16,-1-1 0,-5-2-50,-3 2 1,1-3-69,-6-1 0,0-3 46,-7-1 0,-3-3-273,-9 3 0,2-4-165,-5 5 0,-1-5-187,-7 5 1,3 4 217,-2 7 1,2 7-136,1 4 1,1 3-454,3 1 929,-3 5 0,10 2 0,-5 4 0</inkml:trace>
  <inkml:trace contextRef="#ctx0" brushRef="#br0" timeOffset="81">21483 11695 7992,'0'-11'1285,"0"-1"-106,0 6-746,0 1 0,-5 5-351,-3 0 1,-2 5 64,-2 2 0,0 4-189,-4 0 0,-1 5-72,-6 3 1,0-1-83,0 1 0,0-3 155,0 3 1,4-5-131,0 1 1,5-1 32,-1 1 0,3-6 113,0 2 1,2-2-10,2 3 0,3-5-11,5 1 0,0-4-163,0 3 153,0-4 1,5 3-5,3-2 1,2-3 9,2 3 0,3-3-3,0-1 1,0 0-222,-3 0 0,3 0 63,0 0 0,-3 0-379,-5 0 100,1 5-773,-2-3 1262,-1 8 0,-5-9 0,0 4 0</inkml:trace>
  <inkml:trace contextRef="#ctx0" brushRef="#br0" timeOffset="82">21083 12106 8338,'8'1'906,"-1"3"1,2-3-489,6 3 0,2 1-141,2-1 1,4 1-67,-1-1 0,1-3-433,4 3 195,-3-3 0,-1 3-181,0 0 0,-2 0-450,-2-4 0,3 4 658,-3-1 0,3 6 0,0-2 0</inkml:trace>
  <inkml:trace contextRef="#ctx0" brushRef="#br0" timeOffset="83">21711 11901 7981,'0'-12'-688,"-5"6"0,2-3 2219,-4 5-573,4 0-541,-2 4 0,5 2-192,0 1 0,0 4 14,0 4 0,1 4-192,3 1 1,-1 4 145,4-1 1,5 2-154,3 2 1,2-4-26,-2 0 0,-1-1-184,5 1 1,-1-1-18,1-3 0,1-6-119,-5 2 1,0-3 43,-3 0 1,-1-3 66,1-5 0,-5 4-1257,1-1 521,-6 1 930,3-4 0,-5-5 0,0-1 0</inkml:trace>
  <inkml:trace contextRef="#ctx0" brushRef="#br0" timeOffset="84">21939 11912 7895,'0'-11'1685,"0"-1"-1013,6 1-234,-5 4-268,4 2 0,-6 12-104,-3 4 0,-6 3-53,-6 9 0,-4-3-255,1 7 1,-6-2-703,-2 2 662,0-3 1,8 4-174,0-5 1,5-6-266,-1-1 1,4 0-40,3-1 759,-2 1 0,4-5 0,-6 0 0</inkml:trace>
  <inkml:trace contextRef="#ctx0" brushRef="#br0" timeOffset="85">22568 11649 7980,'-7'-5'609,"-3"4"0,4-4-387,-6 5 0,2 1 36,3 3 0,-4 2-98,4 6 0,-3-1 14,-2 1 0,1-1-239,-1 0 1,-3 5 98,0-1 1,-2 4-82,2-4 0,3 4 10,-4-4 0,2 1-14,-1-5 0,2 0 58,-2 1 0,4-1 29,3 1 0,-2-2 33,2-3 0,3 0 34,2-3 19,1-3 0,2 5 21,0-2 25,0-3 1,5 6-48,3-4 1,2-1 0,2 2 1,3 1-88,0-2 1,5 2-4,-1-1 0,2-2-5,-2 1 0,1 2-6,-5-1 0,4 0-305,-4-4 0,1 1 133,-5 3 0,1-3-530,-1 3 0,0-3 297,1-1 1,-5 0-2008,1 0 2391,-5 0 0,7 0 0,-4 0 0</inkml:trace>
  <inkml:trace contextRef="#ctx0" brushRef="#br0" timeOffset="86">22922 11569 7985,'0'-11'0,"0"-1"1903,0 6-773,0 1-709,0 5 0,-4 6-30,0 6 1,0 6 48,4 8 0,0 3-311,0 6 1,0-1 123,0 0 1,0-2-516,0 2 0,0-2 224,0 6 0,4-6-234,0-2 1,1-7 191,-1 4 1,-3-11-1066,3 3 1,-2-1-956,2-3 2100,-3 0 0,10-3 0,-5-1 0</inkml:trace>
  <inkml:trace contextRef="#ctx0" brushRef="#br0" timeOffset="87">17542 12848 7937,'-1'-11'20,"-3"0"1,3 3 350,-3 0 291,3 6-118,1-3-370,0 5 1,0 5 73,0 2 0,0 9-162,0 3 0,0 4 89,0 3 1,0 0-154,0 4 1,1-5-90,3 2 1,-3-3-97,3-1 0,1-4-242,-1 0 1,4-5 220,-5 1 0,5-2-468,-4-2 0,1-3 51,-1 0 601,-3-1 0,9 5 0,-3-1 0</inkml:trace>
  <inkml:trace contextRef="#ctx0" brushRef="#br0" timeOffset="88">17862 12871 7918,'7'-17'0,"1"0"226,-4 6 1,1 4 983,-1 3-977,-3-2-146,4 5 0,-5 1 147,0 7 1,-5 9-13,-2 3 0,-7 4-183,-1 3 0,-2 3 129,2 6 1,1 0-271,-5 3 1,5-1 120,-1 5 1,2-5-453,2 1 1,-1 0 144,1-4 0,3 2 10,1-10 1,4 0-110,-1-7 1,-1 1 112,1-5 0,0 1-701,4-5 975,0 0 0,0 1 0,0-1 0</inkml:trace>
  <inkml:trace contextRef="#ctx0" brushRef="#br0" timeOffset="89">17965 13054 7905,'0'-11'0,"0"-1"1628,0 1-516,0 4-129,0 2-714,0 5 0,-1 9-104,-3 3 0,3 7-106,-3 0 0,-1 4 101,1 3 0,-5 0-450,1 4 1,2-5 218,-1 2 0,3-3-612,-4-1 1,6-1 190,-2-3 1,2-3-31,2-4 0,0-5 177,0 1 0,2-6 100,2 2 0,2-3 104,5-1 0,1 0-68,-1 0 0,1-3 39,-1-1 1,0-1 9,1 1 0,-1 3-294,1-3 454,-1-3 0,1 6 0,-5-8 0,1 6 0,-6-3 0,2 3-67,-3 1 67,-1-8 543,0 4-144,0 0 1301,0-5-958,0 10 1,0-3 65,0 8 0,0 2-425,0 6 0,0 3-170,0 0 1,0 4-481,0-3 1,0 3 241,0-4 1,0 4-930,0-4 1,4 4 520,0-4 0,4 1-997,-5-5 1430,1 0 0,1 1 0,2-1 0</inkml:trace>
  <inkml:trace contextRef="#ctx0" brushRef="#br0" timeOffset="90">19061 12917 7939,'0'-6'62,"0"-5"1,-1 10 582,-3-3 0,2 3-240,-6 1 0,6 7-50,-2 4 1,-1 5-77,1 7 0,0 1-170,4 3 0,0 2 111,0 5 1,0 1-291,0-1 0,0-1-105,0-3 1,4 2-187,0-5 0,1-2 115,-1-6 0,-2 2-580,6-6 401,-6 0 0,7-4 102,-5 1 1,0-5-1316,-4 1 1638,0-5 0,0 2 0,0 0 0,0 1 0</inkml:trace>
  <inkml:trace contextRef="#ctx0" brushRef="#br0" timeOffset="91">19221 12997 7939,'0'-18'207,"2"3"51,1 7 1,0-1 246,5 6-384,-6-1 1,7 10 316,-5 6-208,0-1 0,-1 11-33,1-3 1,1 7-41,-1 5 0,-3 3-196,3 4 1,1-4 106,-1 1 0,0-2-529,-4-7 1,4 0 145,-1-7 1,1-3-25,-4-4 0,0-1 36,0 0 0,4-3-422,0 0-558,0-6 1283,-4 3 0,0-5 0,-5 0 0,-2 0 0</inkml:trace>
  <inkml:trace contextRef="#ctx0" brushRef="#br0" timeOffset="92">19256 13214 7939,'0'-11'0,"3"3"253,1 0 0,5 4 427,-1-3 0,2 4-81,1 0-363,1 1 1,4 2-267,3 0 0,-1 0 128,1 0 0,0 0-583,4 0 1,-2 0 303,-2 0 1,2 0-1795,-6 0 1198,0-5 777,-8 4 0,3-9 0,-4 3 0</inkml:trace>
  <inkml:trace contextRef="#ctx0" brushRef="#br0" timeOffset="93">19153 12951 7998,'6'-11'1486,"8"3"-962,-2 1 0,10 4-488,1-1 0,11-1-70,1 1 0,7-1-117,-1 1 1,3 3 38,-3-3 0,4 3-181,-3 1 1,-3 0 292,-1 0 0,-7 0 0,-3 0 0</inkml:trace>
  <inkml:trace contextRef="#ctx0" brushRef="#br0" timeOffset="94">20558 12860 7971,'0'-12'628,"0"1"1,0 3 279,0 1-461,0 4 1,0-1-209,0 8 1,0 4-51,0 7 1,0 4-109,0 8 0,-2-2 85,-2 6 1,3 3-287,-3 4 0,4-1 150,4-7 1,-1 3-121,4-2 1,0-3-158,0-2 0,2-3-82,-5-4 0,4 1 29,-5-4 0,5-1-177,-4-4 1,0-3-1126,-4 0 644,0-1 249,0 5 709,-5-1 0,-2-5 0,-4-1 0</inkml:trace>
  <inkml:trace contextRef="#ctx0" brushRef="#br0" timeOffset="95">21254 12780 7971,'7'-11'0,"-2"3"1151,-5 0-301,0 6-1002,0-3 1,-2 5 50,-1 0 0,-9 5 252,-7 2 0,0 5 2,-4 3 0,3 3 14,-7 5 1,2-1-102,-2 1 1,4 0 3,1 0 0,-1-1-103,4-3 0,-2 1 73,2-5 0,3 0-164,4-3 0,1-1-37,0 1-306,4-1 243,2 0 1,6-4 145,3-3 0,3 1 123,4-1 0,2-1-109,2-3 1,-1 0 114,5 0 0,0 0-90,4 0 1,-4 0 19,0 0 1,0 0 21,4 0 0,-5 0-478,-3 0 0,-3 0-527,0 0-91,-6 0 1093,-1 0 0,-10 5 0,-1 2 0</inkml:trace>
  <inkml:trace contextRef="#ctx0" brushRef="#br0" timeOffset="96">20877 13260 6865,'13'0'2994,"2"0"-2641,-2 0 1,9 3-93,-3 1 0,2 0-237,2-4 1,4 0-703,-1 0 1,5 0 492,-5 0 1,5 0-1657,-5 0 1841,6 0 0,-8 5 0,4 1 0</inkml:trace>
  <inkml:trace contextRef="#ctx0" brushRef="#br0" timeOffset="97">21563 12883 7848,'7'-12'332,"1"1"1,-1 5 492,5 2 0,-1 2-409,1 2 0,-5 2-18,1 2 0,0 2 79,3 5-315,0 6 1,1 1 51,-1 4 0,1 3 25,-1 1 0,0-2-391,1 3 0,-1-3 182,1-1 1,0-2-440,4-2 0,-4 2 221,4-6 1,-4 0-363,0-3 0,-2-5-389,-3 1 354,4-6 1,-6 5-3,2-3 587,3-3 0,-3 4 0,4-5 0</inkml:trace>
  <inkml:trace contextRef="#ctx0" brushRef="#br0" timeOffset="98">21928 12906 7959,'0'-12'1525,"0"1"-376,0 4-701,0 2 0,0 7-163,0 1 1,-10 9-284,-5 7 0,-7 4 77,-5 3 0,-2 4-268,-5 4 1,0 0-294,-1 0 0,5-1-61,0-2 0,8-5 33,-1-7 1,8 3-312,0-3 0,6-2-258,1-2 1079,6-3 0,-8-5 0,3-2 0</inkml:trace>
  <inkml:trace contextRef="#ctx0" brushRef="#br0" timeOffset="99">22431 12814 7963,'0'-6'-518,"0"1"1,-5 5 442,-3 0 1,2 0 135,-2 0 0,0 4 343,-3-1-195,-1 6 1,1-6 91,0 4 0,-1-3 4,1 4 1,-1-4 20,1 3 1,0-3-73,-1 4 1,1-2-83,-1 2 0,5 2 63,-1-3 1,0 4-194,-3 0 1,0-3 44,-1-1 0,1 1-17,-1 3-75,-4 1 1,3-1 53,-2 1 1,2-5-72,2 1 0,3-4 58,1 3 1,-1-4-97,-3 1 1,3 1 67,0-2 0,4 1-113,-3-4-42,4 5 43,-2-3-167,5 8-79,0-9 299,0 9 0,5-7-8,3 4 0,3-4 102,5 1 1,1 1-34,6-1 0,1-1 125,3-3 0,1 4-109,2 0 0,3 0 92,-2-4 1,-3 0-110,-2 0 0,-2 0-1,-1 0 0,-1 4-766,-3-1 0,-3 1 86,-4-4 672,-1 0 0,1 0 0,-1 0 0</inkml:trace>
  <inkml:trace contextRef="#ctx0" brushRef="#br0" timeOffset="100">22728 12860 7963,'0'-12'-251,"0"1"0,5 0 645,2-1 1,3 1 590,2-1 0,3 1-484,0 0 1,2-1-76,-2 1 1,-2-1 98,2 1-344,3 4 0,-6-1-145,4 4 1,0 0 119,-1 4 0,1 1-98,-5 3 0,0 2 29,1 6 0,-2 4-91,-2 3 1,-3 8-39,-5 3 1,-5 0-180,-3 0 1,-7 1-100,-4 3 0,-2 0-272,2 0 0,-2-1-128,2-2 0,2 1 305,2-6 0,0-3 47,3-4 1,-2-5 142,7 1 1,2-2 184,1-2 0,3-3 289,1 0 563,0-6-565,0 3 0,1-5 300,3 0 1,2 0-10,5 0 0,2 0-159,2 0 0,3 0 105,5 0 1,0 0-113,0 0 1,1 0-250,2 0 0,-1 0 66,1 0 0,-6 0-152,0 0 0,-7 4-321,3 0 0,-7 0-715,-2-4 1,-4 1 998,1 3 0,-13-3 0,-4 4 0</inkml:trace>
  <inkml:trace contextRef="#ctx0" brushRef="#br1" timeOffset="101">4523 17611 7063,'0'-6'1898,"0"1"-1656,0-1 0,1 5 290,3-3-385,-3-2 1,5 5 290,-2-3-258,-3 3-61,10 1-336,-5 0 227,5 0 0,1 0-142,-1 0 1,1 0 124,-1 0 1,0 0 12,1 0 1,1 0 94,2 0 0,-3 0-61,4 0 1,0-4 103,-1 0 0,6-1 7,-2 1 0,2 3 7,2-3 1,-1-1-86,-3 1 0,1 0-97,-5 4 0,4 0-72,-3 0 1,3 0 102,-4 0 0,0 0-109,-4 0 1,1 0 65,-1 0 0,2 0-26,2 0 0,-2 0 43,2 0 1,3-3-2,1-1 0,1-4 18,-1 4 1,3-3 8,-3 3 1,2-4 34,2 5 0,0-1 102,0 4 1,-4 0-62,0 0 1,-1 0-56,1 0 0,1 0-56,-5 0 0,4 1 44,-3 3 0,0-3-4,-1 3 1,-1-2 14,5 2 1,0-2-16,4 1 0,0-1 3,0-2 1,0-2-4,0-1 0,-1 1 134,1-2 1,0-1-121,0 2 1,0-3 83,0 3 1,-4 1-66,0-1 0,-1 1 17,1 2 0,-2 0-14,-1 0 0,-4 4-9,3 0 0,-2 1 37,-1-1 0,3-3-20,0 3 0,2-3 26,-2-1 0,3 4-32,4 0 0,1 0 33,0-4 0,1 0-59,3 0 0,-3-2-4,3-1 1,0 1 25,0-2 0,1 3-11,-1 1 0,-7 0-56,3 0 0,-7 0 85,3 0-79,-5 0 1,3 4 33,-6 0 0,-1 1 114,-2-1 1,-2-3-137,-2 3 1,-1-3-160,4-1-52,-4 0-99,2 0 0,-6 0-2,-3 0 1,-2 0-183,-6 0 0,1 0 497,-1 0 0,-4 0 0,-2 0 0</inkml:trace>
  <inkml:trace contextRef="#ctx0" brushRef="#br1" timeOffset="102">6521 15669 8127,'0'-6'-336,"0"-4"0,0 4 491,0-6 309,0 6-137,0-4 263,0 8-85,0-3 138,-5 0-210,4 4 12,-4-4-139,5 5 133,-5 0-536,4 0 129,-5 5 0,6 1-29,0 6 0,0-1 50,0 1 0,0-1 45,0 0 1,2 2-7,2 2 0,-3-2-1,3 2 0,-3-1-4,-1 1 1,0-2 21,0 2 0,0 2-25,0-2 1,0 2 32,0-2 0,0-2-82,0 2 0,0 1 4,0-1 1,1 4-2,3-3 1,-3 0 31,3-1 1,-1 2-4,0 2 1,-1 3 51,1-3 1,-1-2-53,-2 2 0,0 0-69,0 4 0,0-1 31,0-3 1,0 1-14,0-5 0,0 4-7,0-3 0,0 3-5,0-4 1,0 0 3,0-3 1,0 3-15,0 0 1,0 0 27,0-3 0,0 0-6,0 4 0,1-4 131,3 4 1,-3-4-112,3 0 1,-3 3-20,-1 0 1,0 2-19,0-2 0,0-1 1,0 5 1,-4-4-25,1 4 0,-6-4-13,1 4 0,3-5-30,1 2 0,-1 0 64,1-1 1,0 0 59,4-3 0,0-1-69,0 1 0,0-5 62,0 1 0,0 0 1,0 3-18,6 0 1,-5 1-43,3-1 0,1 1 2,-1-1 0,-1 1-12,-3-1 0,0-3 28,0-1 0,0 1-21,0 3 1,0 1 77,0-1 0,0 0 142,0 1 1,2-1-138,1 1 0,-1-1 127,1 1 1,-1-1-166,-2 0 1,1 0 23,3-4 1,-3 3-76,3-2 0,-3 2 84,-1 2 1,0 3-142,0 0 1,-1 0 49,-3-3 1,2-1-90,-6 0 1,4 1 23,-3-1 1,4 1 1,-1-1 0,2 1 34,-2-1 0,3 0-5,-3 1 1,2 1 50,2 2 1,0-3-32,0 4 1,0-4 74,0 0 1,0-1-86,0 1 63,0-1 1,0 0-33,0 1 1,4-1-1,0 1 1,0-5-22,-4 1-26,0 0 124,0 3 0,0 0-73,0 1 0,0-5 119,0 1 1,0-4-83,0 3 1,0-3 6,0 4 0,0-4 10,0 3 1,1 0 10,3 0 1,-3 3-81,3-2 0,-3-2-16,-1 2 1,0-4-358,0 3 225,0-4-330,0 7 222,-5-9-939,4 4-203,-4-5 1427,5 0 0,0-5 0,0-1 0</inkml:trace>
  <inkml:trace contextRef="#ctx0" brushRef="#br1" timeOffset="103">6624 15715 7994,'-11'0'-40,"-1"-5"308,6 4 92,1-4-53,5 5-63,0 0 1,5 0 51,3 0 1,-2 0-68,1 0 0,1 0-23,4 0 1,-1 0-26,0 0 1,2 0-49,2 0 0,-2-2 32,2-1 1,-1 1-161,1-1 0,2 1-50,2 2 1,2-4 57,-1 1 0,5-1-119,2 4 0,3-1-20,-3-3 0,4 3 18,0-3 1,-2 2 49,1 2 0,-4 0-114,1 0 0,0 0 134,0 0 0,1 0 12,-1 0 1,-3 0 120,2 0 0,2 0-80,-1 0 1,0-3 47,-5-1 1,4-4-51,-3 4 0,1 1 13,-9 3 1,4-4-8,-4 0 1,1 0-19,-5 4 0,4 0-4,0 0 0,1 0-9,-5 0 1,0 0-31,1 0 1,4 0 36,3 0 0,3 0-109,1 0 1,5 0 60,2 0 0,3 0-89,1 0 0,1-1 89,-1-3 0,-4 3-9,1-3 0,-4 1 46,3 0 1,-5 1 6,2-1 0,-2 1 110,2 2 1,-7 0-136,3 0 0,-4 0 172,0 0 1,2 0-44,-6 0 1,1 0-41,0 0 0,-3 2-55,7 1 0,-5-1-7,4 1 1,-4-1-19,4-2 0,-5 0-321,1 0 296,-2 0 1,-2 4 5,1-1 1,-5 1 180,1-4 1,-2 1-59,2 3 1,2-2-29,-2 1 1,2 0-61,1 1 0,2-3 11,2 3 0,-2-3 28,2-1 0,2 1-17,-2 3 0,4-3-6,-4 3 0,0-3-8,-3-1 1,-5 0 403,1 0-84,-5 0-66,7 0-206,-9 0 15,9 0 25,-9 0-27,4 0-131,1 0 1,-5 2 56,3 2 1,-2-3-277,2 3 127,-3-3-267,4-1-415,-5 0 0,-5 0 845,-2 0 0,-9 0 0,-1 0 0</inkml:trace>
  <inkml:trace contextRef="#ctx0" brushRef="#br1" timeOffset="104">8737 15681 5795,'0'6'201,"-5"-1"68,4-5-145,-4 0 205,5-5 51,0 4-116,0-4 0,0 4 75,0-3 168,0 3-297,0-5 1817,0 6-1993,0 6 97,0-5 1,1 4-221,3-5 175,-3 0-113,4 5 86,-5-4 1,4 6 32,0-4-17,-1-1-28,-3 8 1,0-4-35,0 6 0,0-5 43,0 1 1,0-1 10,0 5 0,2-1-16,1 1 1,-1-1-28,2 0 1,-3 1 21,-1-1 0,4 1-5,-1-1 1,2 1 44,-1-1 0,-2 0 6,1 1 1,2-1 76,-1 1 0,0 0-57,-4 4 0,0-4-60,0 4 0,0-4 28,0 0 0,0 3-90,0 0 1,0 2 45,0-2 0,0-1-110,0 5 0,0-4 59,0 4 1,0-5-23,0 1 1,0 2-39,0-2 0,0 0 53,0-3 0,0-1 67,0 0 0,0 1-56,0-1 1,0-3 312,0 0-189,0-1 0,0 5-36,0-1 0,0-3 11,0-1 4,0 1-172,0 3 1,0 1 81,0-1 0,0-3-227,0-1 218,0 1-152,0 3 201,0 1 11,0-1-24,0 1 0,0-5 220,0 1-205,0-6 18,0 3-60,0-5 34,0 6 0,0-4-201,0 6 135,0-6-28,0 8 47,0-3 1,0 0-5,0 1 1,0-4 9,0 3-15,0-4 103,0 7-82,0-4 0,0 2 6,0 0-47,0-6 16,0 8 1,0-7 12,0 4-8,0-4-117,0 2 107,0 0-49,0-4 60,0 5 77,0-6-7,0 5 23,0-4-47,0 4 14,0-5-87,0 5 41,0-4 1,0 6-14,0-4 10,0-1 2,0 3 0,0-4-25,0 3 25,0-3 256,0 4-240,0-5 183,0 5-145,0-3 7,0 8-39,0-9-184,0 4 8,0-5 169,0 5 1,0-4-53,0 4 457,0-5-295,0 6 21,0-5-159,0 4 10,0-5 62,0 5-156,0-4 97,0 4-76,0-5 51,5 0 1,-4 2-76,3 1 81,-3-1 21,-1 3-5,6 0 3,-5-4 2,4 4 5,-5-5 51,0 0 21,0 5 29,0-4-81,0 5-1063,0-6 1,5 0 0,1 0-1</inkml:trace>
  <inkml:trace contextRef="#ctx0" brushRef="#br1" timeOffset="105">8760 16732 7930,'-7'0'-627,"-3"0"639,9 0 326,-4 0 34,5 0 1,1 3-124,3 1-124,-3 0 1,6-3-54,-4 3 175,-1-3-117,3 9 133,-5-3-271,0 4 0,0 1 4,0-1 1,0-3 27,0-1 1,0 1-4,0 3 0,0-3-6,0 0 0,0-1-13,0 5 0,0-5-32,0 1-22,0-1 0,0 5 78,0-1 0,0-3-14,0 0 1,1-5 76,3 5 4,-3-6-26,4 9 0,-1-9 271,0 6-158,0-6-55,-4 3-247,0 0 257,0-3-267,0 3-149,0-5 195,0 5 2,0-4 51,0 4 291,0-5-139,5 0 0,1 0-48,5 0 0,1 0-27,-1 0 0,1 0-23,-1 0 0,4 0-8,1 0 1,4-4 18,-1 1 0,3-1 2,0 4 1,1-4 89,0 0 1,0 0-92,0 4 0,0-3 19,-1-1 1,0 0-9,-3 4 1,3 0 7,-3 0 0,2 0-14,2 0 1,-4 0-8,0 0 0,0 0-15,4 0 1,0-4-17,0 0 0,0-1 67,-1 1 1,1 3-38,0-3 1,1 3 133,3 1 1,-3-1-123,3-3 1,0 3-41,0-3 0,0 3 23,-4 1 1,3-4-3,1 0 0,0 0-93,-5 4 1,1 0 102,0 0 1,0 0-52,0 0 1,-4-4 24,0 1 1,0-1 65,4 4 0,-4 0-53,0 0 0,-4 0 15,4 0 0,-5 0-5,1 0 0,2 0 4,-2 0 1,0 0-33,-3 0-10,-1 0 1,0 0-49,1 0 0,-4 0 71,-1 0-116,-4 0 81,7 0 4,-9 0 37,9 0 0,-7 0 3,4 0 0,-3 0-13,4 0 1,-4 0-9,3 0 0,1-4 16,3 0 0,-3 0-17,-1 4 1,1 0 0,4 0 0,-1 0 16,0 0 1,2 0-2,2 0 1,3 0 3,5 0 1,-2 0 1,-2 0 1,3 0-19,-3 0 1,3 0 2,1 0 0,-1 0-22,1 0 0,-1 0 27,-3 0 1,2 0-35,-2 0 1,3-3-23,1-1 0,-4 0-11,0 4 0,-4 0 14,4 0 0,-4 0-8,4 0 1,-5 0-2,2 0 0,-4 0-8,0 0 0,-1 0 19,1 0 0,-1 0-36,0 0 35,1 0 0,3 0 50,0 0 0,1 0 11,-5 0 0,0 0-3,1 0 0,-5 0 97,1 0 0,0 0-78,3 0 1,-3 0 66,-1 0-62,1 0-8,3 0 0,-3 0-90,0 0 39,-6 0-27,3 0-21,-5 0 59,0-5-277,0 4 161,0-4-225,0 5 160,5 0 86,-4 0-51,5 0 1702,-6 0-1478,0 5 0,0 1-31,0 5 1,0 1 3,0-1 0,0 1 9,0-1 1,0 2 20,0 2 1,0 2-5,0 2 1,0 2 56,0-2 0,0 3-71,0 1 1,0-4 74,0 0 1,0-2-73,0 2 1,1 2 6,3-6 1,-2 0-17,6-3 1,-6 0-91,2 4 1,1-6-31,-1 5 1,0-9 106,-4 6 1,0-3-135,0 2 1,0 0 109,0 1 1,0-5-161,0 1 1,0 0 38,0 3 1,0 1-159,0-1 199,0 0 0,0 1-11,0-1 1,0 1 68,0-1 0,0-3-62,0-1 0,0 1 206,0 3 0,0-3-110,0 0 1,0-1 91,0 5 1,0-5-46,0 1 1,-4-4 19,0 3-7,0-4-6,4 7-143,0-9 106,0 4-112,0 0 83,5-3-287,-3 3-116,3-5-1449,-5 0 834,-5-5 1,-2 0-406,-4-3 1407,0 3 0,-1 0 0,1-2 0</inkml:trace>
  <inkml:trace contextRef="#ctx0" brushRef="#br1" timeOffset="106">11090 17679 7947,'-8'0'0,"0"0"0,6 0 241,-8 0 91,8 0 200,-3 0 436,5 0-733,5 0 1,-2-3-87,5-1 0,-1 0 30,5 4 1,-1 0-1,1 0 0,-1 0 201,0 0-206,1 0 1,-1 0-105,1 0 0,0 0 108,4 0 0,-4 1-169,3 3 1,-1-3 97,2 3 1,0-3-68,3-1 1,3 0 33,-3 0 1,6-1-115,2-3 1,5 2 82,-2-6 1,-1 4-149,2-3 1,-5 4-34,5 0 0,-7 0 101,-1-1 0,0 3-29,-4-3 1,-3 3 60,-1 1 1,2 0-9,-2 0 0,1 0 7,0 0 1,-2 0 11,5 0 0,-2 0-5,3 0 0,5 0 4,-2 0 0,3 0-7,1 0 1,1-4 3,2 0 0,2-3-41,-5 3 1,3 0 30,-3 4 1,0 0 50,-5 0 1,0 0-9,-3 0 0,1 0 82,-4 0 1,3 0-95,-4 0 0,4 0 8,-4 0 0,5-1 4,-1-3 1,3 3 6,1-3 1,5 3 36,2 1 1,3-4-39,1 0 1,-3-4-101,-1 5 0,-3-1 28,3 4 0,-4 0-7,0 0 0,-1-4 11,-3 0 0,1 0 30,0 4 0,0 0 40,0 0 0,-4 0 81,0 0 1,0 0-90,4 0 0,1 0-22,2 0 0,-1 0 8,1 0 1,2 0 61,-1 0 0,1 0 13,-2 0 1,0 0-19,4 0 1,-6-4 85,-1 1 0,-1-1 25,-7 4 1,4 0-81,-4 0 0,0 0 81,-3 0 0,-1 0-52,1 0 0,-1 0 107,1 0 1,-1 0-141,0 0 0,1 0-12,-1 0 0,4 0-38,1 0 1,-1 0-236,-4 0 39,1 0 1,-1 0 64,1 0 0,-5 0-287,1 0 212,-6 0 0,3-1-547,-5-3 314,0 3 384,-10-10 0,-2 5 0,-11-5 0</inkml:trace>
  <inkml:trace contextRef="#ctx0" brushRef="#br0" timeOffset="107">10039 9274 8179,'0'-7'-525,"0"-3"638,0 9 1,-1-8-166,-3 5 0,3-1 194,-3 1 108,3 3-108,1-4 0,-2 5-178,-2 0 211,3 0-66,-4 0 733,5 0-865,0 5 0,0-2 108,0 4-165,5-4 142,-4 7 14,5-4-24,-6 6 49,0-1 0,0-3-56,0-1 1,0-3 56,0 4 26,0-6-26,0 9-94,0-5 0,0 5 41,0 1 1,0-5-25,0 1 20,0 0-15,0 3 1,0-3 120,0-1-70,0 1 1,0 3 6,0 1 0,0-5-15,0 1 0,0-1-5,0 5 0,0-4-53,0-1 1,0 1 44,0 3 1,0 1-101,0-1 1,0-3 83,0-1 1,0 1-106,0 3 0,0 1 49,0-1 1,3-3 27,1-1 1,0 1 22,-4 3 0,0 1-26,0-1 0,0-3 0,0-1 1,0 1 5,0 3 0,0-3-88,0 0 1,0-1 82,0 5 0,0-1-97,0 1 0,0-5 28,0 1 1,0-1 41,0 5 0,0-5-17,0 1 1,0 0 4,0 3 1,0-3 34,0-1-33,0 1 8,0-2 1,0 4 31,0-2 0,1-3-35,3-1 40,-3 2 0,4 1 21,-5 4 0,0-3-43,0-1 0,0 1 6,0 3 0,0 1-2,0-1 0,-3 1-6,-1-1 1,0 0 5,4 1 0,0-1-4,0 1 0,0-1 6,0 1-45,0-1 1,0 0 32,0 1 2,0-1 0,4 1 106,0-1 0,-1 0-99,-3 1 1,0-1 22,0 1 0,0 0-14,0 4 1,0-2-5,0 5 0,0-5 15,0 1 1,-1 1-65,-3 0 1,3-1 20,-3-4 1,3 1 25,1-1 0,-1 4 56,-3 0 0,3 1-63,-3-5 0,3 1 135,1-1 0,0 4-74,0 0 1,0 2 42,0-2 0,0-1-56,0 5 1,0 0-37,0 4 0,0-1 72,0-3 1,0 2-32,0-2 1,0 3 148,0 1 1,0-2-142,0-2 0,0 3-16,0-3 1,-2 1 24,-2-1 1,3 2-19,-3-6 1,3 5 43,1-1 1,-1-1 7,-3 1 0,3-4-12,-3 4 0,3-5-11,1 1 1,0 2-119,0-2 1,3 2 105,1-2 0,1-3-293,-1 4 220,-3-4 0,8 0-190,-5-1 0,0-3 25,-4-1-71,0-4 152,0 7-9,0-3 115,0 4 1,0 0-66,0 1 1,-1-1 169,-3 1 0,3-1-78,-3 0 0,-1 1 50,1-1 0,0 1-75,4-1 1,0 1-172,0-1 0,0-3 28,0-1 1,0-3-51,0 4-126,0-6 97,0 3 21,0-5 331,0 5 0,0 2-124,0 4 0,0 0 65,0 1 0,0-3-88,0 2 0,0-2-45,0 6 1,0-6-212,0-1 261,0-1-186,0 5 0,0-5-73,0 1-54,0-5 113,0 2 705,0-5-756,-5 5 0,4-3 37,-3 6-227,3-6 133,1 4-456,0-6 0,0-6 0,0 0 0</inkml:trace>
  <inkml:trace contextRef="#ctx0" brushRef="#br0" timeOffset="108">9890 11558 7836,'-6'0'1462,"1"0"306,5 0-973,0-5-139,0 4-137,5-5-7,-4 1-359,4 4-65,1-4 1,-4 5-115,6 0 0,-4 0-18,3 0 1,-3 0 108,4 0 1,-5 0-85,5 0 1,-4 0 212,3 0-177,1 0 0,3 0 41,1 0 1,-1 0 9,1 0 1,-1 0 14,1 0 0,-1 0-138,0 0 0,1 0-25,-1 0 1,1 0 116,-1 0 1,0 0-102,1 0 0,-4 0 85,-1 0 1,-3 0-208,4 0 193,-6 0 1,4 0-262,-2 0-50,-3 0 233,5 0-453,-6 0 120,0-5-1676,-6 4 2080,0-4 0,-5 0 0,-1-2 0</inkml:trace>
  <inkml:trace contextRef="#ctx0" brushRef="#br0" timeOffset="109">9902 9262 8145,'-6'0'-948,"0"0"0,5 0 1209,-3 0-155,3 0 328,-4 0-188,0-5 57,4 4 9,-9-4-150,8 5 0,-4 0 474,2 0-183,3 0 358,-4 0 1341,5 0-1895,5 0 1,-3-1-10,6-3 1,-4 3-31,3-3 1,1 2-148,3 2 1,5-1 123,-1-3 0,1 3-186,0-3 1,-2 2 49,5-2 0,-4 3-91,4-3 1,-5 3 19,1 1 0,-2 0 1,-2 0 0,1 0 29,-1 0 1,-3 0 28,-1 0 0,-3 0-10,4 0 1,-4 0 88,3 0-51,-4 0 47,2 0-1149,-5 0 0,-5 0 1,-2 0-1</inkml:trace>
  <inkml:trace contextRef="#ctx0" brushRef="#br0" timeOffset="110">10210 17474 8157,'0'6'-2120,"-5"4"2120,4-8 0,-5 7 0,2-6 0,2 1 0,-3-3 0,5 3 0,0-1 0,0 4 0,0-4 0,0 2 0,0-5 0,-5 0 0,-1 0 0</inkml:trace>
  <inkml:trace contextRef="#ctx0" brushRef="#br0" timeOffset="111">10165 17577 6945,'0'6'-757,"0"-1"638,0 0 170,0-4 300,0 10-305,0-10 0,0 5 128,0-2 0,0-1 74,0 4 12,0-4-6,0 2 1491,0-5-1560,-6 0-110,5-5 1,-4-2-59,5-4 0,0 2 45,0-2 1,0 2-120,0-6 1,0-2 45,0 2 1,0 0 1,0 3 1,0-3 9,0 0 1,0 0-18,0 3 1,0-1-15,0-2 0,0 1 37,0-5 0,-1 3-7,-3 0 1,3-3 3,-3 8 0,3-8 14,1 0 0,0 2-8,0 2 0,-4-1 40,0 0 0,0-3-49,4 4 0,-3-4-1,-1 4 0,0-2-106,4 2 1,-1 5 108,-3-5 0,3 5-43,-3-6 0,2 4 29,2 0 1,0 1 65,0 0 0,0 3-72,0 0 1,0 4 144,0-3 1,0 3-69,0-4 30,6 1-80,-5-5 0,4 5 15,-5-1-67,0 6 1,0-5 82,0 3-175,0 3 16,0-14-74,0 7 1,0-4 71,0 4 47,0 6 0,0-5 123,0 3-100,0 3 1,0-5 192,0 2-215,0 3 168,0-4-48,0 15 1,0-6 0,0 7 17,0-7-4,0 1-38,0-5-35,0 5 0,0-3 24,0 6 1,1-4-209,3 4 1,-3-5 65,3 5 0,-1-6-453,0 2 582,-1-2 0,8 3 0,-4 1 0</inkml:trace>
  <inkml:trace contextRef="#ctx0" brushRef="#br0" timeOffset="112">10187 17029 7739,'-7'-7'-1116,"-1"3"859,6-2 257,-9 5 192,10-9-112,-9 8 1,9-4 9,-3 2 0,3 2 80,1-6 25,0 5 29,0-7 211,0 4 123,0 0-189,0 1 359,0 5-581,0 5 1,0 1-25,0 5 0,0-3-129,0 0 1,0-5 80,0 5 1,0 0-141,0 3 1,0 1-4,0-1 0,4 0 80,-1 1 1,1 3-117,-4 0 1,1 2 136,3-2 1,-3-2 48,3 2 0,-2-1-5,-2 1 1,0-2 21,0 2 0,1-1-90,3 1 0,-3-1 2,3 5 0,-3-5-88,-1 1 1,0 2 115,0-2 0,1 2-125,3-2 1,-3-5 95,3 5 1,-3-1-188,-1 5 1,0-5 46,0-2 1,2-7 51,1 6 0,-1-2 25,2 2 0,-3-3-69,-1 0 306,0-1-235,0 0 1,0-1 334,0-2-191,0-3 48,0 4-120,0-5-18,0 5 1,0-2-22,0 4-18,0-4-35,0 2 332,0-5-208,-5 0-5,3 0 9,-3 0 17,5 0-60,-5 0 0,4 1-270,-3 3 162,3-3-253,1 4 60,0-5 50,5 0 0,-4-1-490,3-3 0,2-1 8,2-2 719,-3 1 0,5 1 0,-3-1 0</inkml:trace>
  <inkml:trace contextRef="#ctx0" brushRef="#br0" timeOffset="113">10050 16914 8157,'-6'5'-771,"-4"-3"1099,9 3 58,-4-5 1595,5 0-1964,5 0 0,1 0 42,5 0 0,-3 0 20,0 0 1,-1 0-1,5 0 1,-1 0 21,0 0 0,1 0-76,-1 0 1,-3 0 74,0 0 0,-1-4-20,5 0 1,-2-1-4,-3 1-42,3 3 0,-3-4 76,4 5-34,-4 0-206,-2-5 140,-5 4-69,0-5 1,0 8 95,0 2-91,0-3 1,-5 5 31,-3-2 0,2-3-5,-2 3 0,0 1 15,-3-1 0,1 1-2,2-1 1,-2-3 9,2 3 1,-2-3-8,-1-1 10,-1 0-11,1 0 26,0 0-19,-1 0 2,6 0-29,1 0-158,5 0 0,5 0 222,2 0 1,0 0-20,0 0 0,1 0 4,3 0 0,1 0 0,-1 0 1,1 0 38,-1 0-13,1 0 1,-1 0-19,0 0 1,-4-5 0,-1 4 6,-2-3-55,-3 3-292,4 1-1551,-5 0 1865,-5 0 0,-1 5 0,-6 1 0</inkml:trace>
  <inkml:trace contextRef="#ctx0" brushRef="#br0" timeOffset="114">10130 17657 7555,'-7'0'-805,"-1"0"1,6 1 1355,-2 3-127,-3-3-257,6 4 0,-5-5 208,2 0 336,3 0-179,-4 5-223,5-4 443,0 4 781,0-5-1527,5 0 0,-3 0 115,6 0 1,-1 0-167,5 0 0,-1-1 15,1-3 0,-1-1 84,1-2 0,0-3-159,3 2 1,-2-1 29,2 1 1,2 0-173,-2 4 253,0-5 0,-3 8-6,-1-3 0,-3 3-54,-1 1 63,-4 0 1,3 0-40,-2 0 38,-3 5 1,4-3-11,-5 6 1,-1-6 7,-3 2 1,2 1-55,-6-1 0,4 1 40,-3-1 1,3-3-6,-4 3 0,1-3 10,-5-1 0,0 0 0,-4 0 1,4 0 68,-3 0 1,1 0-69,-2 0 1,4 0 66,-4 0 1,4 0-45,0 0 0,5 0 39,-1 0-79,0 0 1,1 0-194,-1 0 41,6 0-333,-3 0-207,5 0 0,5-4 324,2 1 0,7-6 387,2 1 0,4-2 0,-2-1 0</inkml:trace>
  <inkml:trace contextRef="#ctx0" brushRef="#br2" timeOffset="115">10130 12186 8321,'-7'-4'-1406,"-1"0"1035,6-4 1,-5 2 116,3-1 234,3 2 0,-4 4 40,5-3-50,0 2 78,0-3 2630,0 5-2519,0-5 128,0 4-352,0-4 302,0 5-115,0 5-30,0-4 20,0 9 61,0-8-46,0 8-15,0-4 11,0 6-90,0-1 0,0 0 4,0 1 0,-1-4-6,-3-1 0,3 1-39,-3 3 0,3-3 98,1-1-135,0 1 0,-2 2 72,-1-2 1,1 2-80,-2-2 0,3-2 71,1 1 0,0-3 13,0 4-21,0 0 1,0 3 1,0 0 1,-4-3 0,1 0 1,-2 0-29,1 8 1,2-4 11,-1 4 0,-2 0 15,1-1 0,-4 1-32,4-5 1,-3 4 22,3 0 0,-1 1-20,1-5 0,3 1 43,-3-1 0,1-1 4,0-2 0,1 2-9,-1-3 1,-3 4-13,3 0 1,-2 2-8,1 2 0,1-1 12,-4 5 1,3 0-30,-4 4 0,2 0 32,-2 0 0,-2-1-1,2 1 1,2 1 32,-1 3 1,0-7 1,0 3 1,0-3 21,3 3 1,3-4-48,-3 0 1,3-5-6,1 2 1,-1 0 12,-3-1 0,3 0-26,-3-3 0,3 3 25,1 0 1,-4 6-49,0-2 0,-1 2 15,1 2 1,2 0-9,-6 0 1,5 0 106,0-1 1,-2 1-83,1 0 0,0 0 5,4 0 1,-1-4 3,-3 0 0,3-1-31,-3 1 0,3 1 34,1-5 1,0 6-69,0-2 1,-4-2 89,0 2 0,0-3-4,4 3 1,-4 0-3,0 4 0,1 1-29,3 2 1,-4-2 4,0 3 1,-4 1 11,5-1 0,-2 3 123,1-3 0,2 1-115,-1-2 0,1-2 51,2 3 0,0-7-90,0-1 0,0 0-3,0 4 1,0-4-13,0 0 0,0 0 53,0 4 1,0 0-34,0 0 1,0 4 22,0-1 1,0 6 5,0-2 1,-1 0-7,-3 0 0,3-3 9,-3 3 1,3-1-13,1 2 0,0-3-1,0-6 1,0 1-63,0 0 1,0 0 61,0 0 1,0-4-70,0 0 0,0 0 58,0 4 0,0 0-120,0-1 1,4-2 38,0-1 0,-1 0-9,-3 3 1,4-3-13,0 1 0,0-1 55,-4 3 0,0 1 7,0 0 0,1-4-19,3 0 1,-3 0 25,3 4 1,-3 0-30,-1 0 0,0 0 12,0-1 1,0 5 5,0 0 1,-1 4-6,-3 0 1,3-2 5,-3 2 1,3-5-1,1 5 0,0-6 58,0 2 0,0-5-60,0-2 0,0 0 69,0-5 1,0 4-59,0-4 1,4 4-41,-1-3 0,1 4-26,-4-1 1,2 2-16,1 2 1,-1-2 96,1 1 0,-1-5-5,-2 6 1,0-3-4,0 3 0,3-1-28,1-3 1,1 1 86,-1-5 1,-1 0-73,4-3 1,-3 3-64,4 0 1,-4 0 74,3-3 1,-3 1-77,4 2 1,-6-3 107,2 4 1,1 0-56,-1-1 1,0 4 62,-4-3 0,0 4-61,0-1 1,3-1 145,1 1 1,0-5-117,-4 1 1,0-2 133,0-2 1,0-3-88,0-1 0,0-3 7,0 4 0,1-6-17,3 2 0,-3-1 40,3 0-225,-3-1 201,-1 3-200,0-5 163,6 5-304,-5-4 113,4 4 59,-5-5 10,0 0 46,-5 0 1,0-1 91,-3-3 1,-1-2-69,5-6 1,1 5 64,3-1-74,-5 1 77,3-5-127,-3 6 0,1-1-113,1 4-10,-1 1 175,-1-3 1,2 5 78,-4 0 1,3-1-86,-4-3 1,4 3 228,-3-3 0,3-1-88,-4 1 66,6-5 0,-7 7-66,5-6 0,-1 6 483,1-2-294,3 3 320,-4 1-666,5 0 189,0 5-176,0 1 1,1 5 79,3 1 0,-3-5 4,3 1 0,1-4 2,-1 3 1,3-3-24,-3 4 26,5 0 0,-2 3-7,4 0 1,-3-3-77,-1 0 0,-3-1 124,4 5-196,-1-1 1,1 0 80,-1 1 0,-3-4-240,4-1 114,-6-4 70,9 7 106,-10-9-113,4 4 369,-5-5 155,0 0-398,5 0 1,-4-1-7,3-3 0,-3 2-4,-1-6-20,0 0 0,0-3 92,0-1-82,5 1 0,-3 0 117,1-1 0,-1 5-68,-2-1 32,5 0 1,-4-3-91,3 0 0,1 3-9,-1 0 1,1 4 9,-1-3 0,-3 3-99,3-4 1,1 5-69,-1-5 1,3 0 86,-3-3 1,1 0-41,-1-1 0,-3 1 64,3-1 0,-1 2-217,0 3 1,-1-4-340,1 4-271,-1 2 247,-2 0 640,0 5 0,0 10 0,0 2 0</inkml:trace>
  <inkml:trace contextRef="#ctx0" brushRef="#br0" timeOffset="116">5665 15578 7862,'0'-8'11,"0"1"1,0 3 15,0-4 0,0 5 95,0-5 1,0 4 286,0-3 304,0 4-789,0-7 89,5 9 70,-4-4-133,9-1 1,-7 5 21,4-3 1,-3 3 112,4 1 1,-4 0-145,3 0 87,1 0 0,3 0 64,1 0 0,-5 0-103,1 0 6,0 5-1,3-4 1,-3 8-211,-1-5-45,-4 5 157,2-3 18,-5 6 0,0-1 40,0 1 0,-4-5-32,0 1 1,-1-4 64,1 3 0,-1-3-9,-2 4 75,2-6 31,5 3 100,0-5-190,0 5 129,0-3 1,1 3 10,3-5-57,2 0 0,5 0-8,1 0 0,-1 0 20,1 0 0,-1 0-84,0 0 1,1 1-12,-1 3 0,-3-3-50,0 3 1,-5 2 83,5 2 1,-4-2-83,3 2 1,-4-1 61,1 5 1,-3-1-47,-1 1 0,0-1 33,0 1 1,-4-1-3,0 0 0,-4 1 6,0-1 1,-2 1-1,-2-1 0,1 0 36,-1 1 1,1-2-35,0-2 1,-1 1-12,1-6 0,3 1 13,1-4 1,-1 1-248,-3 3 0,3-2-300,0 1 233,1-1 0,-1-2 311,0 0 0,6 0 0,-3 0 0</inkml:trace>
  <inkml:trace contextRef="#ctx0" brushRef="#br0" timeOffset="117">6156 15430 7589,'-6'0'1333,"0"1"-821,6 3-352,0 2 1,0 5 5,0 1 1,0 1 3,0 2 1,0-1-150,0 5 1,0-1 80,0 1 0,-3 2-113,-1-2 0,-5 7 58,1 0 0,-2 1-142,-1-4 0,-1 3-22,1 1 1,-2 0 101,-2-5 0,2 1-200,-2 0 0,2-5 48,2-3 1,3-2 37,1-2 0,3-1-34,-4-2-2,6 2-94,-3-9-294,5 5-120,0-6-4,5 0 677,-4 0 0,9-6 0,-3 0 0</inkml:trace>
  <inkml:trace contextRef="#ctx0" brushRef="#br0" timeOffset="118">6247 15681 7875,'0'-6'217,"0"0"119,0 6 1,-4 6-188,1 1 1,-2-1-54,1 2 0,2 0-107,-1 3 0,-2 1 59,1-1 1,-1 0 15,1 1 1,1-1 49,-4 1 1,0 3-39,0 0 1,-2 0-75,5-3 1,-4-1 1,5 1 0,-2-2-258,1-3 230,3 3 1,-5-7-128,6 5 164,0-6-55,0 3 0,2-5 24,2 0 0,-2 0 2,6 0 0,-1 0-119,5 0 68,-1 0 1,1-1-196,-1-3 0,0 3 75,1-3 0,-5-1-224,1 1 1,-4 0 120,3 4 0,-3-1-342,4-3 632,-6 3 0,9-9 0,-5 4 0</inkml:trace>
  <inkml:trace contextRef="#ctx0" brushRef="#br0" timeOffset="119">6327 15818 10208,'-6'5'535,"1"1"-321,5 6 0,-2-1-174,-1 1 0,1 3-15,-1 0 0,1 2-36,2-2 0,0-1 22,0 5 0,0-5-46,0 1 1,0 1-600,0 0 1,0-1 292,0-4 0,0-3 341,0 0 0,5-1 0,2 5 0</inkml:trace>
  <inkml:trace contextRef="#ctx0" brushRef="#br0" timeOffset="120">6578 17828 6703,'-1'-6'421,"-3"2"115,3-3 223,-4 6-328,5-4-212,-5 0 1,2 4-64,-4-3 1,3 3 59,-4 1 0,5 0 89,-5 0 52,0 0-170,-3 5 0,-1 1-40,1 6 1,3-5-22,1 1 1,3-1-225,-4 5 0,5 3 75,-5 0 0,4 0-188,-3-3 1,4 3 87,-1 0 0,3 4-55,1-3 1,0-1 24,0-4 0,0 1-55,0-1 0,1-1 129,3-2 1,1 2 4,3-2 1,2-3-24,-3-1 0,4-2 29,0 2 1,0-3 20,1 3 1,-1-3-30,1-1 1,-1-1 203,1-3 1,-1 2 62,0-6 0,5 0 86,-1-3 1,1 0-155,0-1 0,-4-1 79,4-2 0,-4 1 54,0-5 0,-1 4-66,0-4 1,-4 5 31,-3-1 0,-3-2-105,-1 2 0,-1 0-108,-3 3 0,-4 1-56,-7 0 1,-3 3-248,-5 0 1,1 5-54,-1-5 0,-1 5-267,-3 0 1,3-3-35,-3 3 1,7 0 647,1 7 0,5-3 0,-3 4 0</inkml:trace>
  <inkml:trace contextRef="#ctx0" brushRef="#br0" timeOffset="121">8840 17794 7354,'0'-7'2101,"0"2"-1827,0 5 1,0 5-124,0 3 0,4 2-209,-1 2 0,1 4 3,-4 3 1,0 3 0,0 0 1,0 1 79,0 0 0,0 0-115,0 0 0,0-4 157,0 0 0,0-5 14,0 1 0,0-6-49,0-1 0,0-5 64,0 5-112,0-5 26,0 2-22,0-5-148,5 0-359,-3 0 320,3 0 198,-5 0 0,-5 0 0,-2 0 0</inkml:trace>
  <inkml:trace contextRef="#ctx0" brushRef="#br0" timeOffset="122">11090 17999 7840,'-5'-6'-484,"3"-4"0,-4 5 1125,2-3 80,3-2-74,-4 9-326,0-9 1,3 7 221,-1-5-1,1 6-280,2-8 0,4 7-39,0-4 1,5 4 13,-1-1 1,-2-1-89,1 1 1,2 0-111,7 4 1,-4 0 59,3 0 0,-2 0-196,-1 0 0,-1 2 53,0 2 0,0-2-66,-4 6 0,2-1-395,-5 5 1,0-1 234,-4 1 0,0 0-228,0 4 0,-2-3 221,-1 7 0,-4-5 117,-4 4 1,-4-1 73,-1 1 0,1 1 173,4-5 1,-4 0-97,-1-3 0,5-2 190,3-2 452,1 2-269,0-4 100,2 0-226,5-1-92,0-5-20,5 0 0,2 0-5,4 0 1,4 0-57,1 0 0,-1 0 11,-4 0 1,4 0-9,1 0 1,-1 2 12,-4 2 0,5-3-54,-1 3-131,0-3-357,-4-1-287,1 0-473,-6 0 1221,-1 0 0,-5 0 0,0 0 0</inkml:trace>
  <inkml:trace contextRef="#ctx0" brushRef="#br0" timeOffset="123">11261 16400 7883,'0'-6'481,"0"-4"352,0 9-587,0-4 0,0 6-6,0 3 1,1 2 3,3 5 1,-3 5-17,3-1 0,1 5-264,-1-1 1,4 7-10,-5 0 0,3 0-46,-3-7 0,-1 2 22,1-2 0,2-1-189,-1 1 0,0-5 67,-4 1 1,0-2-52,0-2 1,0-3-1263,0 0 1504,0-6 0,0 8 0,0-3 0</inkml:trace>
  <inkml:trace contextRef="#ctx0" brushRef="#br0" timeOffset="124">11604 16435 8272,'-8'5'711,"0"2"0,1 9-363,-5 3 0,1 2-100,-1 2 1,-3 1-226,0 3 0,-1 1-6,0 2 1,4 3-196,-4-2 0,2-4 88,-1 0 1,3 1-204,-4-1 1,0-1-112,1-3 0,-1-4 208,5 0 0,-1-5-99,1 1 0,3-2-91,1-1 198,4-1-291,-7 0-205,9-4 684,1-2 0,6-10 0,6-2 0</inkml:trace>
  <inkml:trace contextRef="#ctx0" brushRef="#br0" timeOffset="125">11695 16640 7785,'0'-6'593,"0"-4"0,-1 8-265,-3-1 1,-1 6-182,-3 5 0,-2-2 12,2 2 0,-2 0-117,-1 3 2,-1 6 0,1-4 67,0 7 1,-1-5-56,1 4 1,3-5-229,1 1 1,-1 1 50,-4 0 0,5 3-96,-1-4 1,2 0 93,-2-3 1,2-5-64,2 1 1,3-4-69,-3 3 108,3-4 51,1 2 52,5-5 0,1 0-92,6 0 0,3-4 75,0 0 0,0-3-192,-3 3 1,3-4 118,0 4 1,2 1 132,-2 3 0,-2-5 0,3-2 0</inkml:trace>
  <inkml:trace contextRef="#ctx0" brushRef="#br0" timeOffset="126">11718 16789 9464,'0'11'1689,"0"4"-1421,0 1 1,-1-1-136,-3-4 0,2 1-131,-1-1 0,1 0-269,2 1 0,-3 3 263,-1 0 1,0 2-312,4-2 146,0-2-891,0 3 573,0-4 487,5-6 0,1-1 0,6-5 0</inkml:trace>
  <inkml:trace contextRef="#ctx0" brushRef="#br2" timeOffset="127">4214 15121 7512,'0'-6'1042,"0"1"-855,0 5-188,0 5 0,0-3 73,0 6 1,0-4-19,0 3 1,0 1 12,0 3 0,0 1 19,0-1 0,0 1 89,0-1 1,0 1-15,0-1 1,0 0 17,0 1 0,4 3-73,0 0 1,4 1 10,-5-5 0,2 4-30,-1 0 0,-3 2-22,3-2 1,-2-1-79,-2 5 1,0-1 114,0 1 1,0 3-36,0-3 1,0 3-66,0 5 0,0-3-7,0 3 1,0-2 66,0 2 0,0-3 4,0 3 1,0-2-25,0 2 0,0-3-8,0 2 1,0 0 67,0 0 1,0 0-51,0 4 1,-2-3 211,-2 3 0,3-3-48,-3 3 0,3-3-45,1 4 1,-4-6-108,1 2 1,-1-2-115,4 2 0,-4-2 124,0 5 0,0-3-15,4 4 1,-1-5 28,-3 5 1,3-6-26,-3 2 0,3-3-153,1-1 1,0-1 104,0 1 1,0 0 8,0 0 0,0 0 45,0 0 0,0 0 9,0-1 0,0 1-46,0 0 1,0-4-13,0 0 1,0-4-34,0 4 0,1-3 53,3 3 1,-3-4-117,3 4 1,-3-4 57,-1 4 1,4-4-103,0 4 0,0-3 78,-4 3 1,4 0-15,-1 4 1,1 1 104,-4 2 1,0-2 6,0 3 0,0-3-60,0-1 0,0 1-2,0 3 1,0-3-88,0 3 0,0-3 84,0-1 0,0-4-3,0 0 0,1-2 5,3 2 1,-3-1-7,3-3 0,1-2 0,-1 2 0,1-2-7,-1-2 0,-3 1-1,3-1 0,-3 2 9,-1 2 0,0-1 53,0 5 0,0 0-39,0 4 0,0 0-2,0 0 0,-3-4-61,-1 0 1,0-1-117,4 1 1,0-3 7,0-5-36,0 1 362,0-1-165,0-4 40,0 3-243,0-9-221,0 4-89,0-5-53,5 0 1,-4-5-622,3-3 1,1-2 65,-1-1 1129,5-6 0,-3 0 0,6-6 0</inkml:trace>
  <inkml:trace contextRef="#ctx0" brushRef="#br2" timeOffset="128">4203 15121 8363,'0'-11'0,"-1"3"0,-3 1-196,3 4 230,-5-7-48,6 9-57,0-10 0,0 9 276,0-6 123,-5 6-183,4-3 102,-4 5-135,5 0-90,0 5 0,-1 1 102,-3 6 0,1 4-74,-4 3 1,-1 3 31,-3 0 1,3 0-177,1-3 0,0 3 30,0-3 0,-4-3-101,4-1 1,0-2 132,0-1 0,4-1-147,0 0 0,-3-3 65,3 0 33,-1-6 93,4 3-11,0-5 10,0-5 0,0 3 0,0-6 0,5 0 13,3-3 0,3-4-14,4 0 1,-2-1 5,2 5 1,-2-1-68,-2 1 0,1 0 48,-1-1 0,0 1 1,1-1 1,-5 5-14,1-1 234,-5 0-39,2-3 309,-5 0-290,0-1 1,-2 5 397,-1-1 142,1 5-105,-8-7-336,9 9-79,-4-4-168,5 5 23,0 0 1,5 1-167,3 3 0,3 2 100,4 6 0,-2 0 14,2 4 0,-1 0 61,1 3 1,-2 2-35,2-6 1,-6 4-98,-1-4 1,-1 4-65,5-4 1,-5 1-235,1-5 1,-2 0 15,2 1 1,1-5-583,-5 1 912,5 0 0,-8-2 0,4-1 0</inkml:trace>
  <inkml:trace contextRef="#ctx0" brushRef="#br2" timeOffset="129">3472 14253 8186,'-8'-10'82,"1"2"20,4-2 1,-6 4 45,5-5 1,1 3 0,3 0 398,0-1-242,0-1 0,0-1 16,0-1 0,0 5 259,0-1-318,-5 6 0,2-3 30,-5 5 0,5 0-184,-5 0 1,0 5 41,-3 2 0,3 5-126,1 3 1,-1 4-6,-3 8 0,3 2-188,1 5 0,4-3 73,-1-1 0,3-1-88,1 2 0,1 0 41,3-4 0,4 3-74,7-3 1,-2 1-37,2-1 1,-3-3 63,0 2 0,-2-1-46,-2-3 1,0-3 23,-4 0 0,0-3-112,-4 3 1,0-5-22,0 1 1,0 1-101,0 0 0,-1-2 74,-3-7 1,1 3 369,-4-2 0,-1-3 0,-3-1 0,-1-3 0,1-1 0,0 0 0</inkml:trace>
  <inkml:trace contextRef="#ctx0" brushRef="#br2" timeOffset="130">3095 14653 8081,'0'-11'0,"4"-1"0,0 1 0,6-1 576,1 1-272,1 5 0,11-3-156,-1 5 1,6-4 115,7 4 0,-4-1-335,4 2 1,-5 0 101,4-5 0,-1 6-382,-6-2 0,-2 1 63,-6 0 0,2 1-431,-6-1 397,0 1 322,-4 2 0,-4 0 0,-2 0 0</inkml:trace>
  <inkml:trace contextRef="#ctx0" brushRef="#br2" timeOffset="131">3643 14539 8054,'7'-2'-926,"-4"-1"1,0 1 1172,1-1 1,-2 1 1994,6 2-1703,-6 0 0,7 5-167,-5 3 1,4 2-355,-4 2 1,3-1-61,-3 0 1,5 2-71,-2 2 0,4-2 130,0 2 1,0-2-152,1-2 1,-1 1 45,1-1 0,-1-1 101,1-2 1,-1 2 27,0-2 0,1-2-30,-1 2-298,1-6-191,-1 8-460,1-8 14,-6 8 231,-1-9 0,-5 5 692,0-2 0,-5-2 0,-1 3 0</inkml:trace>
  <inkml:trace contextRef="#ctx0" brushRef="#br2" timeOffset="132">3860 14562 7856,'0'-18'101,"0"3"0,0 6 608,0 1-390,0 6 1,0-5 105,0 3-74,0 3 0,0 5-382,0 7 1,-5 7-113,-2-3 0,-4 4-131,0-3 0,0 3 36,-1-4 0,1 4-217,-1-4 1,1 4-336,-1-4 375,1 1 226,5-5 0,-3 0-114,5 1 1,0-4 302,4-1 0,-5-4 0,4 7 0,-4-4 0</inkml:trace>
  <inkml:trace contextRef="#ctx0" brushRef="#br2" timeOffset="133">4203 14002 8029,'-6'0'627,"-1"0"-57,3 0-225,3 0-159,-9 0 1,4 4-57,-6 0 1,5 4-95,-1 0 17,0 7 1,-4-1 44,-4 5 0,6-3-125,-5 3 1,9 0 120,-6 3 0,3 3-125,-2 1 1,3-2 56,1 3 1,4 1 28,-1-1 0,-1-1-55,2-3 0,-1 2 17,4-2 1,1 6-13,3-6 1,-2 1 10,6-5 1,-2 3-104,2-3 1,2-1 57,-2 1 0,2-5-18,1 1 0,4-1-69,1 1 1,-1-3 71,-4-1 1,-3 0-84,0-3 0,-1 1-92,5-1-45,-1 2 0,0-9-89,1 3-322,-6 2-25,4-5-491,-3 4 1191,4-5 0,-3 0 0,-1 0 0,1-5 0,3-1 0</inkml:trace>
  <inkml:trace contextRef="#ctx0" brushRef="#br2" timeOffset="134">4294 14459 7926,'-7'-10'259,"-1"2"0,5-2-905,0 2 613,1-2 1013,2 4-430,0-4-271,0 8 0,0-1-135,0 6-60,0 4 0,4 8-112,0 0 0,5 0 74,-1-3 1,-2 1-9,1 2 1,2-1 51,7 5 1,-4-5-196,4 1 1,-4-2-104,0-2 0,3-1-96,0-2 1,0 2-256,-3-2 134,-1-3 1,1 0 99,-1-5 0,-3 0-491,-1 0 816,-4 0 0,2 0 0,-5 0 0,0 0 0</inkml:trace>
  <inkml:trace contextRef="#ctx0" brushRef="#br2" timeOffset="135">4454 14413 7931,'0'-7'435,"0"-1"-284,0 5-35,0-2-231,0 5 205,-5 5 1,-1 3-104,-6 7 0,1-1 64,-1 5 1,1-4-140,0 4 1,-1-3-244,1 3 1,1-4 123,2 4 0,-1-5-218,5 1 1,-3-2 146,3-2 1,0-3 277,4 0 0,0-6 0,0 8 0,0-3 0</inkml:trace>
  <inkml:trace contextRef="#ctx0" brushRef="#br2" timeOffset="136">4488 14002 7972,'-1'-10'4,"-3"2"0,3-2 313,-3 2-208,3 3 784,1 0-128,0 5-568,5 0 0,1 5 15,6 3 0,1 3-1,2 5 0,3-2-110,4 5 0,1 0-3,0 4 0,4 3-85,-1 1 1,-3 1 96,-4-2 1,-5 0-467,1 4 1,-6 1 109,-1 3 0,-6 0-279,2 0 1,-2 2 115,-2 2 409,-6 3 0,0 9 0,-5 2 0</inkml:trace>
  <inkml:trace contextRef="#ctx0" brushRef="#br2" timeOffset="137">13876 17348 7892,'-6'0'-169,"-4"0"410,9-5 110,-4 4 32,5-4 1269,0 5-1159,0 5-232,0 1 1,0 6-109,0-1 1,0 2-8,0 2 0,3-2-183,1 2 1,5-1 51,-1 1 1,2-2-87,1 2 0,6 2-38,2-2 1,2 0-49,2-4 0,-4 1 62,0-1 1,-1-1-49,1-2 0,1 1-198,-4-5 0,-1 3 130,-4-3 1,-3 0-271,-1-4 0,-4 1-146,1 3 627,-3-3 0,-1 9 0,0-3 0</inkml:trace>
  <inkml:trace contextRef="#ctx0" brushRef="#br2" timeOffset="138">14128 17314 7954,'-7'-5'964,"2"4"-526,5-4-234,0 5 0,-4 5 183,1 2 1,-6 5-107,1 3 0,-3 3-117,-5 5 1,2 1-172,-5 2 0,-3-2-288,-5 3 1,2 1 306,6-1 0,-1-2-12,9-6 0,-8 3 0,6-5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47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3826 7854,'-8'-8'-830,"1"1"1093,4 4 1,-2-3 191,5 2-112,-5 3 0,3-8 125,-6 5-14,5 0-65,-2 4 763,5 0-1213,0 5 0,3 6 80,5 4 1,0 10-51,11 2 1,0 2-113,4 5 1,1 2 165,3 6 1,-2 2-491,6-2 1,-2-1 290,2 0 1,0 0 17,-4 1 1,1-1 119,-1-3 0,-3-3-202,2 3 0,-5-2 46,-2-2 0,-5-4 162,1 1 1,1-6 85,0 2 1,-1-7-91,-4-1 0,-1-5 153,-2 1 1,2-2-93,-2-1 0,-2-2 309,2-3 1,-5 2-308,5-5-60,-5 0 1,3-4-133,-2 0 165,-3 0 0,4 5 0,-5 1 0</inkml:trace>
  <inkml:trace contextRef="#ctx0" brushRef="#br0" timeOffset="1">2227 3929 8511,'-6'-12'-3,"1"1"1,1 0 242,0-1 0,0 4 117,4 1 60,0 4 427,0-7-549,0 4 0,0-2 121,0 1 174,0 4-493,0-2-147,0 5 1,0 5-91,0 3 0,0 8 62,0 7 0,-5 5 84,-2 6 0,-4 2-7,0 2 0,-4 2-92,0 6 1,-6 1-23,2 3 0,-2-4 83,-2 4 1,0-4 63,0-4 1,0 1-176,0-5 1,6 0 58,1-4 1,4-5 34,0-2 1,1-3 48,-1-1 1,2-5-23,3-3 0,-2-2 30,5-2 1,-1 0-35,1 1 0,3-5 265,-3 1 54,3-5-788,-4 7-440,3-9-368,-3 4 1303,5-5 0,5 0 0,2 0 0</inkml:trace>
  <inkml:trace contextRef="#ctx0" brushRef="#br0" timeOffset="2">3461 3917 8563,'0'-7'-127,"0"-1"95,-6 6 323,5-9 93,-9 5 330,4 0-243,-1-4 0,1 8-348,2-1-46,3 1 1,-4 7 38,5 3 1,0 8 83,0 7 1,0 9-152,0 6 1,0 9 91,0-1 0,0 7-434,0 0 1,0 2 168,0-2 1,4 2-196,-1-6 1,6 1 167,-1-5 1,2 0-60,2-3 0,0-4 139,3-8 0,-1-6 16,5-5 1,0-5 170,4 2 1,0-8-203,0 0 0,0-5 263,0 0 1,-4-1 151,0-2 0,0-5-129,4-3 0,-4-3-100,0-5 1,1-1-34,7-6 1,-3-1-68,2-3 1,-1-2 68,-3-5 0,1-1-59,0 1 0,-5-5 31,-3-3 1,-4-3-37,-3 0 1,1-2 45,-5-3 0,0 6 36,-4-6 0,-2 7 19,-2-3 1,-1 2 122,-2 6 0,-3 1-150,2 7 1,-1 3 20,2 8 0,-4-1-127,4 5 1,2 3 200,1 4-1144,-2 6 272,4-3 0,-3 15-349,5 5 1,1 6 1046,3 1 0,3 6 0,4 2 0</inkml:trace>
  <inkml:trace contextRef="#ctx0" brushRef="#br0" timeOffset="3">4271 4249 8311,'-7'-4'-607,"-1"0"151,1-5 725,0 8 1,-2-6 311,6 4-144,-1 1 0,2-3-151,-1 5 1,1 2-295,-1 1 0,3 5 113,3 7 0,0 3-63,5 5 0,-5 1 77,5 3 0,-4 1-106,3 2 1,-4 2-112,1-6 1,1 1 43,-1-4 0,-1 0-112,-3 0 0,0-6 32,0-2-10,0-2 216,0-1 187,0-6-150,0-1 80,0-5 0,4-5 32,0-3 1,4-2-74,-5-1 0,6-2-110,-1-2 1,2-2 70,2-2 1,3-2-202,0 2 0,0-4 120,-3-4 1,3 3-200,0-3 0,2 3-20,-2 2 1,-3 2 118,4 1 1,-4 5 44,0-1 0,-5 6-95,1 2 162,0 4 0,3-2-72,1 5 0,-5 6 84,1 6 1,-6 4 7,2 7 0,1 1 8,-1 3 1,0-2-43,-4 6 1,0-2-12,0 1 1,0 2-13,0-5 0,1 0 18,3-5 1,-3 0 42,3-3 0,1-3-41,-1-4 1,1-1-161,-1 1 1,-3-5-265,3 1 1,1-4-92,-1 3-1050,-1-4 1542,3 2 0,0-5 0,5 0 0</inkml:trace>
  <inkml:trace contextRef="#ctx0" brushRef="#br0" timeOffset="4">4808 4237 8210,'-5'-11'488,"4"-1"-448,-4 6 1,5 2 16,0 8 1,4 7 225,-1 8 0,1 8-60,-4 4 0,0-1-30,0 4 0,0-2-81,0 6 0,4 0-136,0-4 1,0 1-170,-4-13 1,0 4 182,0-7-135,0-3 131,5 1-899,-4-6 325,4-4-621,0-2 1209,-4-10 0,10-2 0,-5-4 0</inkml:trace>
  <inkml:trace contextRef="#ctx0" brushRef="#br0" timeOffset="5">4740 3974 8333,'-7'-21'-333,"4"2"-197,1 2 0,4 11 6,1 2 524,4 3 0,9 1 0,2 0 0</inkml:trace>
  <inkml:trace contextRef="#ctx0" brushRef="#br0" timeOffset="6">5288 3700 8388,'-12'-5'-758,"5"-1"303,-1-5 964,6 4 641,-8-3-783,3 9 1,0-4 5,-1 5 1,4 2-221,-3 6 1,3 6-185,-4 12 1,6 9 162,-2 7 1,2 3-214,2 5 1,7 2-278,4 5 0,2 0 401,6 0 1,-4 1-136,4 3 1,-4-4 48,5 1 0,-5-6-82,4-7 1,-5-4 69,1-3 0,0-4-149,-3-3 0,2-5 423,-7-7-118,-2 8 0,0-12-342,-5 8 1,0-3 79,0 3 1,-5-5-342,-2-3 1,-4-2 190,0-2 0,-2 1 73,-2-1 0,1-3-406,-5-1 644,0-4 0,-9 7 0,-1-4 0</inkml:trace>
  <inkml:trace contextRef="#ctx0" brushRef="#br0" timeOffset="7">5185 4431 8369,'19'-21'0,"0"2"0,-4 2-732,4 6 503,0-1 0,0 6 68,1 2 1,-1-1 155,3 1 0,-3 1-264,0 3 1,-3 1 142,3 3 0,-5-2 126,1 6 0,-2-6 0,-2 3 0</inkml:trace>
  <inkml:trace contextRef="#ctx0" brushRef="#br0" timeOffset="8">5573 4317 8221,'-5'-11'952,"-1"4"-162,0-3-329,-5 9 0,6-3-263,-2 8 0,2 4-165,5 7 1,0 3 67,0 4 0,0 2-246,0 3 1,5-3 110,2 3 0,5 1-207,3-2 1,3 1-31,5-4 184,-1 0 1,1-7-169,0-4 0,0-2 52,0-6 0,0-1 390,0-3 0,-1-5-108,1-2 1,0-5 103,0-3 0,0-1-36,0-3 1,-2-3-41,-2 3 0,-1-3 39,-3 0 0,-3-1 120,-1 0 0,-1-4-236,-6 1 1,0-2 77,-4 1 1,-9 3-256,-3-3 0,-7 3 59,0 1 0,-7 7-420,-5 4 0,-2 6 218,-1 6 1,-4 1-1176,0 3 1235,-5 8 1,2 5 0,-5 6 0</inkml:trace>
  <inkml:trace contextRef="#ctx0" brushRef="#br0" timeOffset="9">6110 4214 8311,'-5'-11'0,"4"-1"153,-4 1 133,5 5 0,0-1 99,0 4 1,0 1-143,0-3 50,0 15 0,1 3-298,3 10 0,-3 0 151,3 0 1,1 3-185,-1 1 0,1 5-2,-1-2 1,-2-1-14,6 2 0,-4-2-187,3 1 1,-3-3 91,4-8 1,-5 1-3,5-4 0,-5-1 55,0-4 1,2-3 61,-1-1-47,0-4 817,-4 2-330,0-5-180,0-5 0,0-1 7,0-6 0,0-3-101,0 0 1,1-6-22,3 2 1,-1-2 48,4-2 1,-3-1-252,4-3 0,-1-1 65,5-2 1,0-2-292,4 5 1,-4 1 121,4 3 1,0 1-169,-1 3 0,2 4-122,-2 8 1,-1-2 179,5 5 0,-4 0-1090,4 4 1394,-5 5 0,3 7 0,-6 5 0</inkml:trace>
  <inkml:trace contextRef="#ctx0" brushRef="#br0" timeOffset="10">6613 4329 8568,'-2'-16'136,"-1"1"1,0-1 211,-5 0 1,6 4 178,-2-4-228,3 4 1,0 2 104,-3 2-192,2 3 1,-3 4-59,5-3 299,0 3-793,0 11 1,4 4 276,0 12 0,4-2-126,-5-1 0,5 1 4,-4 3 1,3-3 6,-3 3 1,4-4 4,-4-4 76,5 2 0,-4-8 92,2 2 15,-2-7 492,-5-3-199,5-5 388,-3 0-409,3-5 1,-5-2-129,0-4 0,4 0-36,-1-1 1,1-3-3,-4 0 1,4-4-201,0 3 1,3-4 119,-3 1 0,4-1-128,-4 1 1,1-2 71,-1 6 0,-3 0-417,3 4-40,2 4 165,-5 2 0,8 6 17,-5 3 0,1 3 50,-1 4 1,-2 2-57,6 2 1,-4-1 134,3 5 1,1-5 156,3 1 0,1-2-107,-1-2 0,1-4 94,-1-4 1,1 2-66,-1-1 0,0 0 184,1-4 0,-1-1 108,1-3 0,-2 1-162,-3-4 1,4 3 104,-4-4 1,3 2-141,2-2 0,-5-3 175,1 0 0,-2-1-100,2-3 1,1 2-66,-5 2 0,3-1 29,-3 1 0,4 0-62,-5-1 1,3 5-136,-3-1 214,-1 5-241,8-2 1,-5 10 97,2 3 0,2 6 20,-5 1 0,1 9 11,-1-1 0,-1 3-21,4-4 0,-3 1 24,4 0 1,-5-1-68,5-3 1,-2-3-417,2-4 1,2-1 527,-2 0 0,7 6 0,3 1 0</inkml:trace>
  <inkml:trace contextRef="#ctx0" brushRef="#br0" timeOffset="11">7766 3586 8273,'-6'-5'-891,"1"4"1170,5-4 0,0 3 368,0-1-167,0 1 201,0-3-220,0 5 1,-4 7-409,0 4 0,-9 7 149,2 8 1,-4 5-48,0 7 1,-3 3-108,-5 4 1,0 4-180,0-4 0,0 11 47,1-6 1,4 3 80,3-4 0,3-6-203,5 3 1,2-3-102,5 3 0,0-2 187,0-2 1,1 1 72,3-5 0,2 4 20,5-4 1,2 1 38,2-5 0,2 0-41,2 0 0,1-5 37,-5-2 1,6-3 6,-2-1 0,-2-5-7,2-3 1,-3-2 179,3-2 0,-5-1-197,1-2 0,-2 1 51,-2-5 0,-3 3-69,-1-3-724,-4 0 231,2-4-155,0 0 675,-4 0 0,4 0 0,-5 0 0</inkml:trace>
  <inkml:trace contextRef="#ctx0" brushRef="#br0" timeOffset="12">8109 4112 8240,'-8'-14'-49,"1"2"0,3 5-238,-4-1 322,6-2 0,-5 8 289,3-1 1,2 1-175,-6 2 1,5 0 352,-5 0-429,0 5-267,-3 7 233,-1 6 1,1 6 36,0 2 1,-1 4-17,1 4 0,1 4-122,2 0 1,-1 4 125,5-4 1,1 0-242,3-4 0,1-5 44,3-2 0,3-3-24,8-1 1,3-5 106,5-3 0,0-4 158,0-3 1,3-3-59,1-5 0,5-5-94,-2-3 1,1-3 104,3-4 0,-6 1-43,6-5 1,-7-4 152,-1-4 1,-2-1-136,-1 2 0,-4 0 296,0-4 1,-6 1-23,-1-2 0,-6-5-17,-6 1 1,-1-2-308,-3 3 1,-8 0 108,-7 0 1,-4 1-140,-3 2 1,-5 5 119,-7 7 0,2 3-765,-6 9 1,-4 3 179,-4 8 0,2 3 508,6 9 0,2 1 0,4 6 0,2 0 0,2 0 0</inkml:trace>
  <inkml:trace contextRef="#ctx0" brushRef="#br0" timeOffset="13">8680 4511 8271,'-6'-5'558,"0"4"-184,6-4-406,0 5 0,0 5-223,0 3 1,0 7 297,0 4 1,2 2 65,2 2 0,-3 4-320,3-1 101,-3 1 0,-1-4-402,0 0 1,0-3 511,0 3 0,-5-8 0,-2 7 0</inkml:trace>
  <inkml:trace contextRef="#ctx0" brushRef="#br0" timeOffset="14">9182 3723 8362,'-6'-11'-253,"1"3"169,5 1 978,0 4-42,0-2-699,0 5-114,0 5 0,0 1-72,0 6 0,0 4 110,0 3 1,1 7-155,3 0 0,-3 1 114,3-4 0,-1 3-196,0 1 0,-1 0-79,2-4 1,1-2-98,-2-2 1,1 2-135,-4-6 0,4 4 137,0-4 1,0 0 4,-4-3 0,0-1 327,0 1 0,5 4 0,1 2 0</inkml:trace>
  <inkml:trace contextRef="#ctx0" brushRef="#br0" timeOffset="15">9536 3872 8477,'-6'-5'919,"-4"3"-1288,9-3-510,-4 5 0,0 5 938,-3 3-14,-2 7 0,-2 4 364,1 8 0,-4 7-240,-1 8 1,-4 4-243,1 3 0,1-2-149,-1 3 1,2-3 33,-2-2 0,-2-5 91,6-6 1,0-1 11,3-7 0,5 0-78,-1-7 1,4 1-481,-3-5 643,4 6 0,-2-3 0,5 4 0</inkml:trace>
  <inkml:trace contextRef="#ctx0" brushRef="#br0" timeOffset="16">9388 4340 8444,'0'-11'68,"1"3"440,3 0-361,-3 1 1,9-3-228,-2 2 1,-2-1 120,2 5 0,0 0-227,3 4 1,2 0 173,2 0 0,-2 0-94,2 0 1,-2 5 104,-2 3 1,0-2-107,1 2 1,-2 1 17,-2 6 17,2-2 1,-9 7 33,3-5 0,-3 6 45,-1-2 0,-4-2-56,0 3 1,-4-1 37,0 3 1,-2 0 2,-2-3 1,1 1-2,0-4 1,-1 0 171,1-1 1,3-2-86,1 2 0,3-3 16,-4-5 1,6 3 87,-2-2 0,2-2-70,2 2 0,0-4 42,0 3 0,0-3-64,0 4 1,6-6 38,1 2 0,3-3-22,2-1 1,3 0-71,0 0 0,4 0-53,-4 0 1,4 0-155,-3 0 0,3 0-67,-4 0 1,4 0 106,-4 0 1,2-1-539,-2-3 1,-2 3 667,2-3 0,-2 3 0,-2 1 0</inkml:trace>
  <inkml:trace contextRef="#ctx0" brushRef="#br0" timeOffset="17">9753 3609 8325,'-5'-11'296,"4"-1"1,-5 5 33,2-1-269,3 5 307,-4-2 481,5 5 963,0 0-1850,5 0 1,1 7 615,5 4-438,6 0 0,1 15 42,5-3 0,-1 6 39,1-2 0,-1 3-218,-3-3 1,2 8 36,-2-1 1,7 3-49,0-2 1,1 0 102,-4 3 0,-1-1-308,-3 5 1,1-4 48,-5 4 0,0-5-125,-3 1 1,-1 1-25,1-1 1,-6 4 108,-2-4 1,-3 0 80,-1-4 0,0 4 28,0 0 1,-4-1-26,0-6 0,-5 2-56,2-3 277,2-2-172,-5 0 1,5-5-78,-3 0 0,-2-2 5,2-2 0,-1 2-224,2-6 266,-3 0 2,3-4 1,0 1-249,-1-1 0,5-3 117,0 0 0,-2-5-769,1 5 283,0-6 716,4 4 0,-5-1 0,-1 1 0</inkml:trace>
  <inkml:trace contextRef="#ctx0" brushRef="#br0" timeOffset="18">3609 5334 8427,'0'-7'-401,"0"2"818,0 5 16,0-5-216,0 4 0,-1-4-143,-3 5 0,1 4 68,-4-1 0,3 6 68,-4-1 1,5-2-69,-5 2 0,4 1-5,-3 6 1,3-2-100,-4 2 0,4 3 112,-3 1 1,0-2-115,0 2 0,-2 4 119,5 4 0,-5 1-177,2-2 1,1 4 124,3 4 0,-2-5-210,1-2 0,0 1 60,4-2 1,0 5-52,0-5 0,1 1 17,3-4 0,2 0 38,6 0 1,-1-1-100,1 1 1,3-1 100,0-3 0,4 1-161,-4-5 0,1 1 137,-5-5 0,4 0-94,0 1 1,1-2 70,-5-2 3,1 2 145,-1-9 1,-3 8-70,-1-5-377,-4 0 322,2-4-654,-5 0-311,0-5 1029,0-2 0,-5-4 0,-2-1 0</inkml:trace>
  <inkml:trace contextRef="#ctx0" brushRef="#br0" timeOffset="19">3849 5573 8081,'0'-11'-22,"0"5"418,0-5 47,0 10-199,0-4-45,0 5 1,0 5-196,0 3 1,1 7 58,3 4 1,-3 4-106,3 4 0,1-3 76,-1 2 0,3 2-218,-3-1 1,4-4 2,-4-4 0,3-1-99,-3 1 1,1-3 53,-1-5 158,-3 1 0,6-2-74,-4-2 6,-1-3-554,3-5 690,-5 5 0,0-4 0,0 4 0</inkml:trace>
  <inkml:trace contextRef="#ctx0" brushRef="#br0" timeOffset="20">3792 5585 8127,'-7'-12'-10,"4"1"0,1 0-48,2-1 237,0 1 1,0 3 580,0 0-464,0 1 1,5-3 64,3 2 0,6-1-174,1 5 0,4 1-127,-4 3 1,10 0 19,-3 0 0,4 1-138,-3 3 1,-1 2 29,1 5 1,0 2 45,0 2 1,-1-1-271,-3 5 0,1-3 109,-5 3 1,-1 0-87,-6 3 0,1 1 58,-6 0 0,1 1-36,-4 3 0,0-3 41,0 3 1,-5-7 22,-2-1 0,-4-4 180,0 4 1,-4-5-76,-1 1 0,-3-2 50,4-1 1,0-2-74,4-3 1,-2 2 157,-2-5 1,6 4-125,-3-5 0,7 1-334,-2-4-144,4 0-267,-2 0 772,5 0 0,-5 0 0,-1 0 0</inkml:trace>
  <inkml:trace contextRef="#ctx0" brushRef="#br0" timeOffset="21">4306 5505 8071,'-7'-12'268,"-2"5"595,6-1-715,-1 6 1,4-5-152,0 4 213,0 1-185,0-3-61,5 20 26,-4-6 0,6 18 81,-4-8 1,0 8-93,4 3 1,-4 2-120,1-2 1,-3 3 31,-1-2 1,0-5-155,0-3 1,1-1 60,3-7 1,-3 0 98,3-3 0,-1-1-28,1 0 0,-3-3-5,3 0 1,1-4-627,-1 3 218,-1-4 543,2 2 0,2 0 0,4 1 0</inkml:trace>
  <inkml:trace contextRef="#ctx0" brushRef="#br0" timeOffset="22">4660 5471 8138,'6'-12'126,"-1"1"347,-5 4 60,5-3-83,-4 9 0,5-9-349,-6 9 0,-2-5 316,-2 6-462,-2 0 0,-5 6 82,-1 1 1,-3 0-154,0 0 1,0 1 21,3 3 1,1 1-28,-1-1 0,1 0 49,0 1 0,3-1 76,0 1 0,6-1 48,-2 1-32,3-1 32,1 0-30,0 1 1,1-5-12,3 1 1,2-5 26,6 0 1,0 2-9,3-1 0,-1 4-32,5-4 1,-1 3-8,1-3 1,3 5-159,-3-1 0,-1 0 108,1 0 0,-5 2-76,1-2 1,-2 2 62,-2 1 0,0 1-153,1-1 0,-5-1 83,1-2 1,-5 2 39,0-2 1,-1 2 86,-2 1 0,-2-3 161,-1 0 0,-4-2 180,-4 2 1,-2 2-132,-2-3 0,1 0-6,-5 0 1,0 0 6,-4 0 0,0 2-24,0-5 0,0 4-18,1-5 0,4 1-1368,3-4 1214,2 5 0,2-3 0,-1 3 0</inkml:trace>
  <inkml:trace contextRef="#ctx0" brushRef="#br0" timeOffset="23">5014 5516 8206,'6'-7'-141,"-2"-1"283,-3 6 334,-1-4 97,0 1-59,0 4-61,0-4-425,0 15 37,0-2 0,0 13 61,0-2 1,4 3 10,0 1 1,5 0-162,-2-1 1,0 1 20,0 0 0,-3-1-112,4-3 0,-5-1-114,5-3 104,-5-3 1,6 5-71,-6-6 0,1-3-553,-4 0 289,0-6 0,0 4 459,0-2 0,0-2 0,0 3 0</inkml:trace>
  <inkml:trace contextRef="#ctx0" brushRef="#br0" timeOffset="24">4854 5459 7910,'0'-6'1163,"5"-4"-744,1 8 1,6-3-133,-1 5 0,4-3-76,1-1 1,4 0-16,-1 4 1,2-1-435,2-3 202,5 3 0,-2-6-118,4 3 0,-5 2-324,2-6 0,1 6-441,-1-2 1,-1-1 918,-3 1 0,0-5 0,0 3 0</inkml:trace>
  <inkml:trace contextRef="#ctx0" brushRef="#br0" timeOffset="25">5471 5459 8289,'0'-11'241,"0"-1"203,0 6 228,-5 1-45,3 5-574,-3 0 0,1 9 79,1 2 1,-5 8-211,4 0 1,-1 7 103,1 0 0,3 6-99,-3-2 1,3 2 7,1-1 1,-4 0-44,0-4 0,0 0-13,4-4 1,0-4-182,0 0 0,0-9-155,0 1 340,0-2-967,0-3 495,0-1 589,0-5 0,0 0 0</inkml:trace>
  <inkml:trace contextRef="#ctx0" brushRef="#br0" timeOffset="26">5448 5448 8289,'0'-12'126,"0"1"0,0 3 757,0 1-332,5 4-244,-4-2 1,9 6-108,-2 3 0,2 6-2,1 6 0,2 5-247,2 2 40,-2 0 0,9 10-226,-3-3 0,-2 3-2,2 1 1,-3-3-62,3-1 1,-5-4 152,1 0 1,1-3-305,0-4 0,-2-2 130,-7-6 1,3-1 359,-2-2-158,2 2-7,2-9-858,-6 10 362,4-10 620,-9 4 0,4 0 0,-5 1 0</inkml:trace>
  <inkml:trace contextRef="#ctx0" brushRef="#br0" timeOffset="27">5413 5802 8197,'0'-12'767,"0"1"-410,0 0 0,2 0-239,2 4 1,2 0-368,5 4 0,1 1 128,-1-1 0,6-3 206,2 3 0,6-2-186,2 1 0,3 3 101,-3-3 1,1-1-389,-2 1 1,-5 0-1,2 4 1,-7-4 387,3 0 0,0 1 0,4 3 0</inkml:trace>
  <inkml:trace contextRef="#ctx0" brushRef="#br0" timeOffset="28">5882 5505 8114,'-7'-12'124,"2"1"1,5 3 544,0 1-736,0 4 83,0-2 1,0 6 78,0 3 0,0 4 19,0 7 0,2 3-186,1 5 1,0 0 105,5-1 1,-5 5-213,5 0 0,-4 4 126,3 0 1,-4-3-187,1-2 1,-3-3 41,-1-4 0,0-2 113,0-6 0,0 1-8,0-1 273,0-5-61,0 5-137,0-10 117,0 4 1,0-6-44,0-3 1,0 1 152,0-4 1,0-1-33,0-3 0,0-1-66,0 1 0,0-1 86,0 1 0,0-2-110,0-2 1,0 2-128,0-2 0,0 2 225,0 2-300,0 0 149,0-1-227,0 6 1,5 6 4,3 7 1,6 4 39,1 0 1,4 4 98,-4 0 1,5 5-16,-1-5 1,3 1-182,1-1 1,-4-2 75,0 2 1,-4-2-33,4-2 0,-4-4 94,4-3 0,-5-3 519,2-1-179,-4 0 501,0 0-512,-1-5 0,-3 2 67,-1-4 0,-4-1 52,1-3 1,-3-2 314,-1-2 0,0 1-175,0-5 1,0 4 76,0-5 0,-4 1-171,0-3 1,-4-3-234,0-1 0,-2 2-227,-2-3 1,5-1-423,-1 2 0,1-1-579,-5 4 1,6 1 54,2 3-306,3 3 1323,1 4 0,0 6 0,0 1 0</inkml:trace>
  <inkml:trace contextRef="#ctx0" brushRef="#br0" timeOffset="29">6556 5539 8126,'0'-6'-477,"0"-4"0,0 7 286,0-5 1,0 5 771,0-5-4,0 6 235,0-9-392,0 10-225,0-9 0,-2 9-104,-1-3 0,0 3 124,-5 1 1,5 0-172,-5 0 1,0 3 17,-3 1 0,-4 5-92,-1-1 0,1 2 104,4 1 0,-2 5-100,-2-1 1,2 5-103,-2-1 1,6-1 97,1 1 1,5 0-153,-5 4 1,5 0 106,0-1 1,3-3-57,3 1 0,4-3 47,4 2 1,2-2 70,2-6 0,3-1-15,5-2 1,-2 1 3,-2-5 1,3 1 74,-3-1 0,-1-3-74,1 3 0,-4-4 71,4-4 0,-4 1-53,4-4 1,-5-1 84,2-3 1,-4-1-73,0 1 0,-1-1 213,0 1 0,-3 0-54,0-1 0,-6 1 82,2-1 0,-1-4-87,0-3 1,-1 2-62,1 2 1,-1-1 85,-2 0 0,0 5 91,0 3-351,0 1 197,0 0 1,-2 2-400,-1 5 1,0 5 53,-4 3 0,4 7-79,-1 4 1,-1 1 103,1 0 1,0 5 72,4-2 1,0 2-162,0-2 0,6-1 9,1-3 0,3 1-139,2-5 303,4 0 1,-3-3 53,2-1 1,2-1 224,-2-2 0,4-3 297,-4-5-330,5 0 1,-7 0-2,2 0 0,2 0-126,-2 0 0,0-4-113,-3 0 1,-1-3 161,1 3 1,-1-4-1095,0 5 1037,-4-6 0,3-3 0,-4-6 0</inkml:trace>
  <inkml:trace contextRef="#ctx0" brushRef="#br0" timeOffset="30">6761 5768 8513,'0'-12'343,"3"6"-280,4 2 0,1-1 109,7 1 0,3-1 0,1 1 0,-1 3-97,1-3 0,-1-1-309,1 1 1,1-3-671,-5 3 654,0 0 1,-3 3 249,-1-3 0,-5-2 0,0-6 0</inkml:trace>
  <inkml:trace contextRef="#ctx0" brushRef="#br0" timeOffset="31">6795 5528 8134,'0'-12'0,"2"1"247,1-1 0,5-3 428,7 0 1,3 0-222,5 3 1,1 2-246,3 3 1,-3-4-212,2 4 121,4 2 1,-6-2-898,2 4 0,-1 1 203,-3-2 575,1 3 0,0 6 0,0 2 0</inkml:trace>
  <inkml:trace contextRef="#ctx0" brushRef="#br0" timeOffset="32">7652 5459 8174,'0'-6'87,"0"1"213,0 5-100,0 5 1,0-1 39,0 7 0,0-1-15,0 9 0,0 0-125,0 4 0,4 1-143,0 3 0,1-6-195,-2 6 197,-1-10 0,4 8-246,-2-10 1,-3 0 143,3-3 0,-3-1-366,-1 1 140,5-1 369,-3 1 0,3-1 0,-5 0 0</inkml:trace>
  <inkml:trace contextRef="#ctx0" brushRef="#br0" timeOffset="33">7412 5471 8179,'5'-17'121,"2"4"123,4-2 1,0 4-11,1 3 1,6 2-113,4 2 0,3 3 70,5-3 0,2 3-76,6 1 0,-1 0-606,4 0 365,-4 0 0,3 0-260,-6 0 1,-5 3 247,-2 1 0,-4 0-38,-4-4 0,1 0-168,-5 0 336,0 0 1,-5 1-143,-2 3 181,2-3 116,-8 4 366,3-5-293,-5 6 1,-5-4 94,-3 6 0,2-1-139,-2 5 1,2-1-47,-2 1 1,-1 3-200,5 0 1,-3 5 121,3-1 1,0 2-210,4-2 0,0 2 5,0-2 1,1-2 29,3-2 1,3 2-7,4-2 1,0 0-3,1-4 0,0-3 237,4 0 1,-2-6-164,5 2 0,-5-3 312,1-1 0,1 0-84,0 0 1,0-4 50,-1 1 1,-2-6-10,2 1 0,-2-3-38,-2-4 1,1 2 163,-1-2 0,-3-2-112,-1 2 1,-4-4 16,1 4 1,-3-6-56,-1 2 0,0-2-264,0-2 1,-5 0 85,-3 0 1,-3 5-815,-4 3 1,-1 4-1,-6 3 1,-2 3-1164,-7 5 1963,-7 10 0,2 8 0,-9 11 0</inkml:trace>
  <inkml:trace contextRef="#ctx0" brushRef="#br0" timeOffset="34">8977 5425 8210,'-1'-10'51,"-3"2"0,1-1 167,-4 5 1,3-1 41,-4 2 1,1 1 57,-5-2 0,1 3 47,-1 1 1,-3 0-215,0 0 50,0 0 1,-1 4-240,1 0 1,-5 10 100,1 1 1,2 3 22,2 5 0,2-2-260,2 10 1,3-5 4,1 5 0,4-5 45,-1 5 0,7-6-171,1 2 1,8-3 14,0-1 0,7-2 22,0-2 0,-1 0 164,1-7 0,0 1 38,4-10 1,-2 1 173,-2-4 1,3 0-66,-3 0 0,-1-4 107,1 1 0,-2-6-105,2 1 1,-2-2 105,-6-1 0,1-1-50,-1 1 1,1-2 182,-1-2 1,-3 1-149,-1-5 0,0 4 131,0-4 0,0 3-231,-4-3 1,-1 5 84,1-1 0,-1 2-137,-2 2 1,0 0 253,0-1-268,0 6 0,0-1 49,0 4-235,0 1-355,0-3 365,0 15 1,0-2 108,0 7 0,0-2 30,0-2 0,0 5-27,0-1 1,0 1 5,0 0 0,3-4 74,1 3 0,1-6-41,-1-1 1,-1 0 5,4 3 1,-3-1 56,4-2 1,-4 1-14,3-6 0,-3 3 70,4-3-103,-1-1 0,5 3 94,-1-5 1,-3 0-78,-1 0 54,1 0 0,3 0-2,1 0 12,-1 0-20,1 0 0,-2-2-6,-3-1-32,4 1 0,-9-7 33,6 6 17,-6-1-21,3-1 128,0 4-131,-3-5 1,3 5 30,-5-3-225,0 3 213,0-4-241,0 15 1,3-6 117,1 7 1,4-2-23,-4 3 0,5-5 49,-2 1 1,3-2 23,2 2 0,-1 2-30,1-2 1,-1-3 1,0-1 1,5 1 70,-1-2 0,1 1-45,0-4 1,-2-1 167,5-3 1,-4 2-91,4-6 0,-4 0 232,4-3 0,-5 0-62,1-1 1,-2 1 205,-2-1 1,1-3-38,-1 0 0,-3-5 100,0 0 1,-6 3-97,2-2 1,-3 0-135,-1-4 0,-5 1-43,-3 3 0,-7-1 52,-4 5 0,-7-1-563,-5 5 1,-6 5 201,-1 2 1,-4 4-1157,4 4 1,5 2 162,7 5 1,7 6 1091,3 2 0,9 8 0,2 2 0</inkml:trace>
  <inkml:trace contextRef="#ctx0" brushRef="#br0" timeOffset="35">9925 5493 7568,'0'-11'-663,"0"0"0,0 3 743,0 0 320,0 6-195,0-8 1,0 7 477,0-4-396,0 4 0,0-3 422,0 2-212,0 3 167,0-5-380,0 1-117,0 4-42,0-4 1,0 6-194,0 3 0,-4-1-330,0 4 263,-5 1 0,8 0-61,-3-1 0,-1 1 126,1 3 1,0 1-75,4-1 45,0 0 0,0 1 82,0-1 0,0 1 14,0-1 1,6 1 8,1-1 0,3 0 6,2 1 0,-1-1-168,1 1 144,-1-6 0,0 4-90,1-2 1,3 2 73,0 1 0,1 1-81,-5-1 73,0 1 0,1-1-37,-1 0 1,-3 1 26,-1-1 0,-4-3-138,1 0 1,-3-1 109,-1 5 1,-1-5 5,-3 1 1,0-2 127,-7 2 0,2 1-126,-6-6 1,-3 6-44,-1-1 0,-3-2 50,-1 2 1,2-6-227,2 2 1,-1-3-299,4-1 583,1 0 0,4 0 0,-1 0 0</inkml:trace>
  <inkml:trace contextRef="#ctx0" brushRef="#br0" timeOffset="36">10233 5425 8121,'-6'-12'789,"-4"1"-613,8 5-137,-3 1-10,5 5-19,0 5 0,0 2 179,0 9 1,0 1-83,0 6 0,2 4-25,1-1 1,-1 5 6,1-4-171,4-1 1,-5 1-203,6 0 1,-2-1-178,2-3 316,2-5 1,-7 0 18,4-3-107,1-3-77,3 0 339,1-2 0,-1-5-249,0 3 229,1-3 1,-1-5-89,1 0 1,-1 0-120,1 0 1,-1-5 155,0-3 0,-3 2 42,0-2 0,-1-5 0,5-4 0</inkml:trace>
  <inkml:trace contextRef="#ctx0" brushRef="#br0" timeOffset="37">10187 5665 8121,'-6'-7'1834,"1"2"-1794,5 0 139,5 4 0,1-4 60,6 5 0,4 0 14,3 0 1,3-4-1,1 0 1,0 0-15,-1 4 0,-3-3 14,1-1 1,-7 0-254,3 4 0,-4-5 0,0-1 0</inkml:trace>
  <inkml:trace contextRef="#ctx0" brushRef="#br0" timeOffset="38">10199 5413 8087,'0'-11'-54,"0"0"0,1-1 36,3 1 0,2 3-362,6 1 11,-1 4 301,6-7 0,-5 7 175,4-4-182,1 4-1,1-2-332,0 5 218,3 0 1,-3 0 189,5 0 0,-5 5 0,-2 2 0</inkml:trace>
  <inkml:trace contextRef="#ctx0" brushRef="#br0" timeOffset="39">10644 5311 9733,'-11'0'20,"4"0"1,-3 0-111,3 0 0,-3 0 54,-2 0 1,1 1-87,-1 3 1,1 2 113,-1 6 1,5-1-56,-1 0 0,4 2 40,-3 2 1,4-2-147,-1 2 0,3-2 98,1-2 0,1 5-100,3-1 0,-1 0 117,4-4 0,5 1 10,3-1 0,5 1 91,-1-1 0,-1 1-121,1-1 1,-1-1 125,1-2 1,-1 2-88,-3-3 0,-2 4 10,2 0 1,-4-3-66,-3-1 1,1 1-11,-5 3 0,3 1 88,-3-1 1,0 1-37,-4-1 1,0 0 151,0 1 0,-5 1-95,-3 2 1,-3-3 5,-4 4 0,-2-5-121,-2-3 1,1 2-143,3-3 0,6-1 58,-2-3 1,3 0-353,0 1 542,3-3 0,5 4 0,0-5 0</inkml:trace>
  <inkml:trace contextRef="#ctx0" brushRef="#br0" timeOffset="40">10873 5425 8064,'0'-12'992,"0"1"-205,0 5-504,0-4 0,0 7-196,0-5-117,0 6 0,0-2 121,0 8 0,0 7-187,0 8 1,0 3 106,0 1 1,3 1 25,1 3 1,4-2 84,-4 5 0,3-4-411,-3 0 1,1-2-114,-1-1 0,-3 0-83,3 0 1,1-5-688,-1-3 422,0-2 195,-4-2 555,0-5 0,0 0 0,0-6 0</inkml:trace>
  <inkml:trace contextRef="#ctx0" brushRef="#br0" timeOffset="41">10701 5402 8002,'5'-11'984,"2"-1"1,9 1-447,3-1 0,4 6-182,4 2 0,-3 3-447,3 1 0,-2 0 110,2 0 1,-3 0-529,2 0 0,-3 5 74,-4 3-260,-2-3 0,-2 6 695,0 1 0,0-1 0,-3 5 0</inkml:trace>
  <inkml:trace contextRef="#ctx0" brushRef="#br0" timeOffset="42">11592 5334 8070,'-1'-8'0,"-3"0"869,3 6 32,-4-3-369,5 5-444,0 0 0,0 6-227,0 5 1,0 6 9,0 6 0,0 1 179,0 3 1,0-2-72,0 5 1,0 0 118,0 0 0,0 2-294,0-6 1,0 1-37,0-4 1,-2-4 22,-1 0 1,1-5 198,-1 1 1,1-6 157,2-1 1,0-5 237,0 5-256,0-5 173,0 2 171,0-5 1,5 0-202,3 0 0,2 0-156,2 0 1,3-4-51,0 0 1,4-1-156,-4 1 0,2 3-154,-2-3 1,-2 3 125,2 1 0,-6-4-1052,-2 0 521,1 0 83,3 4 0,0-1-37,-4-3 601,-2 3 0,0-4 0,2 5 0</inkml:trace>
  <inkml:trace contextRef="#ctx0" brushRef="#br0" timeOffset="43">11946 5345 8058,'0'-11'0,"0"-1"799,0 1-182,0-1-91,0 6-347,0 1-247,0 5 1,0 6 99,0 6 1,1 5 29,3 10 0,-1-2 4,4 6 1,-4-1-4,1 5 0,1-5-328,-1 1 1,1-4-91,-1 0 97,-3 0 100,4-10 24,-5 1 1,0-1-257,0-6 229,0 1 0,0-1-958,0 0 290,0-4 829,0 3 0,5-4 0,1 6 0</inkml:trace>
  <inkml:trace contextRef="#ctx0" brushRef="#br0" timeOffset="44">12118 5413 8085,'-2'-10'419,"-2"3"-280,3-3-86,-4 3 22,5 1-12,0 1 0,0 6 98,0 3 0,4 7-135,0 8 8,0 3 0,-4 2-60,0 3 1,0-2 89,0 6-106,5-6 1,-4 4-140,3-2 0,-3-4 107,-1-1 0,0-4-433,0-6 344,0-1 69,0 0 288,0-4-6,0-2 658,0-5-611,0-5 0,0-2-113,0-4 0,0 0 96,0-1 0,0-1-84,0-2 1,0 3 48,0-4 1,0 0-99,0 1 1,0-4-115,0 3-166,0 1 211,0 4-351,0 4 1,1 2 162,3 5 1,2 5-36,6 3 1,-1 3 122,1 5 1,-1-2-84,0 5 1,5-4 35,-1 4 0,0-4-12,-3 4 0,0-5 156,4 1 0,-4-2-113,3-2 0,-2-3 275,-1 0 1,-1-6 47,0 2 26,1-3-205,-1-1 0,-1-1 368,-2-3 1,1 2-11,-5-6 474,-1 0-519,3-3 0,-5-4 83,3 0 0,-3-2 10,-1 2 1,0-3-77,0-5-168,-5 0 0,0 1-163,-3-1 0,-1 0-244,5 0 1,-3 0 113,3 0 1,-1 0-157,1 1 0,2 3-1210,-6 0 484,5 5-130,-2-3 0,5 10-179,0-1 973,0 5 0,-5 14 0,-1 8 0</inkml:trace>
  <inkml:trace contextRef="#ctx0" brushRef="#br0" timeOffset="45">12517 5368 8111,'0'-12'1096,"0"6"-649,0 1 1,0 4-729,0-3 187,0 3 0,2-3 28,1 8 0,-1 2 88,1 5 1,0 6 169,1 2 0,-3 2-163,3 2 0,-2 0 6,2 0 0,-3 0-231,3 0 1,-2 3 78,-2 1 1,0-2-2,0-6 0,3 2 114,1-6 0,1 4-208,-1-4 0,-1 0 91,4-3 0,0-5 206,0 1 1,3-5-115,-2 0 1,2 3 110,1-3 0,1 1-181,-1-4 1,1 0 2,-1 0 1,4 0-439,1 0 357,-1-5 0,-4 3-91,1-6 1,-2 4 27,-3-4 0,2 5 240,-5-5 0,5 0 0,-3-3 0</inkml:trace>
  <inkml:trace contextRef="#ctx0" brushRef="#br0" timeOffset="46">12494 5539 8006,'0'-7'0,"0"-1"-104,11 5 0,-4-3 104,8 2 0,2 3-130,-2-3 0,0 3 165,-3 1 0,-1 0 139,1 0 0,3 0-379,0 0 0,0 0 124,-3 0 0,-1 0-218,1 0 271,-1 0 0,-5 0 28,4 0 0,-3-5 0,4-2 0</inkml:trace>
  <inkml:trace contextRef="#ctx0" brushRef="#br0" timeOffset="47">12460 5322 8038,'0'-7'917,"0"-1"1,5 2-729,3-2 0,6 2-471,1 2 0,0 3 236,-3-3 1,0 2 132,4 2 1,1 0-100,6 0 1,-1 0-226,-3 0 0,1 0-892,-5 0 791,6 6 1,-7-5 337,5 3 0,-5 2 0,2 0 0</inkml:trace>
  <inkml:trace contextRef="#ctx0" brushRef="#br0" timeOffset="48">13008 5094 7702,'2'-7'-679,"1"4"1933,-1 1-391,8 2-432,-4 0 0,6 4 283,-1 0-479,-5 5-75,10 2 0,-9 2 58,8 2 1,-1 3 18,2 1 0,-4 2-29,4 2 0,0 1-70,-1 3 0,1 1-115,-5 2 1,0 5-577,1-1 421,-1 0 1,-3 9-5,-1-5 1,-4 1-141,1-5 1,-3 0-945,-1 0 799,0 1 1,-1-2-156,-3-3 0,-2-1-839,-6-2 1415,1 2 0,-6 0 0,0-1 0</inkml:trace>
  <inkml:trace contextRef="#ctx0" brushRef="#br0" timeOffset="49">2216 7287 8405,'-4'-8'5,"0"0"1,-1 4 125,1-3 509,3 4-463,-9-7 0,7 8 124,-4-6 0,3 5 607,-4 0-718,1 1 0,-5-1-165,1-1 0,-2 0 117,-2 4 0,1 5-112,-5 3 1,4 2 32,-4 1 80,-1 1 1,-2 0-78,-1 4 0,0 1 49,0 6 0,0 4-134,0-1 1,2 10 146,2-2 0,2 4-234,6 0 1,-1 2 122,1 2 0,5 1-208,2-5 1,3 0-57,1-4 1,0 0-70,0 1 1,0-5-138,0 1 395,10-6 1,-3 3-15,9-5 0,1-4-20,2 0 0,3-5-9,1 1 0,5-2 31,2-2 1,3-3 4,1-1 1,1-4 59,-1 1 0,0-3 55,1-1-94,-1 0 1,0-1 114,0-3 1,1 0-113,-1-7 0,0 1 40,0-10 0,-1 5-22,-2-4 1,1 0 79,-6-4 0,5-3 34,-5-1 0,1-3 155,-4 3 0,-4-5-61,0 2 1,-5-3 139,1-1 1,-7-2 57,-5-2 1,-1 1-110,-2-5 1,-9 4-256,-3-4 1,-10 2 181,-1-2 0,-4 2-235,0 6 1,-6 1 127,-5 3 1,-5 7-576,1 8 1,-3 3-265,-5 5 0,-1 3-113,-2 8 1,-1 6-239,4 5 0,1 7 1096,3 0 0,0 1 0,3 6 0,5 3 0,5 4 0</inkml:trace>
  <inkml:trace contextRef="#ctx0" brushRef="#br0" timeOffset="50">1919 7732 8185,'-7'0'-470,"-3"0"1094,9 0-7,-4-5-126,5 4 248,0-4-249,0 5-331,5 0 0,1 0 82,6 0 1,-1 0-32,1 0 1,4 3-33,3 1 1,3 0-116,0-4 0,6 0-62,3 0 0,7 0 102,4 0 1,-2 0-57,2 0 0,-1 0 84,1 0 1,1 0-184,-5 0 0,-1 0 68,-7 0 1,2-1-78,-5-3 1,-2 3 145,-6-3 1,-2 3-17,-6 1 1,0 0 170,1 0-109,-6 0-112,4 0 122,-8 0-725,3 0 1,-7 0 102,-1 0 481,-4 0 0,-9 0 0,-2 0 0</inkml:trace>
  <inkml:trace contextRef="#ctx0" brushRef="#br0" timeOffset="51">3620 7264 8214,'0'-8'-1008,"0"0"1,0 5 1616,0-5-206,0 5 1,0-7-105,0 3 0,0 0 164,0 0-139,0 4 0,-1-6 289,-3 6-429,3-1 14,-4 4 1,4 0 233,-3 0-322,3 0 1,-8 9-89,5 2 0,-4 8 58,5 0 0,-5 8-131,4 3 0,-3 3 110,3 1 1,0 5-155,4-1 1,0 3 84,0-2 1,0-1-96,0-4 0,0 0 31,0 0 1,1-3-53,3-1 1,2-4 70,6 0 1,-1-3 44,1-4 0,-1-2 27,0-6 0,5 1-55,-1-1 64,5-5 1,-6 3 119,5-5 1,-1 0-49,1-4-77,3 0 1,-5 0 36,6 0 0,0-5 9,0-3 0,0-2-59,0-1 1,-1-2 35,1-2 0,0 1-56,0-5 0,0 0 36,0-4 0,-2 0 58,-2 0 0,1 0-51,-4 0 0,-1-5 39,-4-2 0,0 1-64,-4-2 1,2 1 0,-5-4 1,0-1-44,-4 1 0,0 4 68,0-1 1,-2 2-329,-1-1 1,-4 2 82,-4 5 0,3 0-369,1 0 1,-1 5 74,-3 3 1,3 8-104,0 3 0,1 4 610,-5 4 0,1 7 0,-1 7 0</inkml:trace>
  <inkml:trace contextRef="#ctx0" brushRef="#br0" timeOffset="52">4283 7538 8073,'-8'-8'844,"1"1"-493,4 4-191,-2-2 13,5 5 0,0 1 503,0 3-409,0 2 0,1 7 18,3 2 1,-1-1-122,4 5 0,-3 0-111,4 4 0,-5 0 77,5 0 0,-2 0-203,2 0-24,2-6 1,-9 1-85,3-3 0,1-2 131,-1 2 1,0-2-115,-4-2 0,0-3 31,0 0-149,0-6 108,0 3 128,0-5-3,5 0 64,-4 0-41,4 0 1,0-1 201,3-3-192,-3-2 1,5-7 42,-2-2 0,2 1 101,1-5 0,5 4-130,-1-4 0,0 0 10,-3-4 1,3-1 5,0-3 1,0 3-2,-3-3 1,3 4-29,0 4 28,0-2 43,-3 8 1,-2 0 226,-2 6-253,2 4 1,-5-1 14,2 8 0,2 4-60,-5 7 0,0 3 3,-4 5 1,4 3-115,-1 1-34,1 5 173,-4-8 0,4 7-264,0-4 236,5 5 0,-8-9-198,3 0 84,2-1 0,-5-9 130,3 2 1,1-2 109,-1-2 0,1-4-269,-1-3 25,-3 2-825,4-5 628,-5 4 1,2-5-138,1 0-244,-1 0 711,8-5 0,-4-6 0,6-7 0</inkml:trace>
  <inkml:trace contextRef="#ctx0" brushRef="#br0" timeOffset="53">4900 7538 8063,'0'-12'1485,"0"6"-924,0 1-264,0 5 1,0 5 155,0 3-264,0 7 0,0 3 355,0 4-370,5 6 1,-3 2-59,6 4 1,-4-4-159,3 1 0,-3-6 17,4 2 1,-6-4-183,2-4 0,-1-3-139,0-4 79,-1-1 1,3-3-882,-5-1 364,0-4-231,0 2 1,3-10 1014,1-3 0,5-2 0,-3-1 0</inkml:trace>
  <inkml:trace contextRef="#ctx0" brushRef="#br0" timeOffset="54">4877 7264 8200,'-17'-30'0,"5"3"1098,-4 4-224,9 5-770,2-4 0,5 14-1109,0-4-547,0 8 1552,5 4 0,1 12 0,5 5 0</inkml:trace>
  <inkml:trace contextRef="#ctx0" brushRef="#br0" timeOffset="55">5254 7138 8403,'0'-11'0,"-2"-1"-55,-1 1 91,1-1 295,-3 1 0,1 0 728,1-1-691,-1 6 0,0-1 77,0 4 1,0 3-273,4 0-87,-5 5 0,4 11 216,-3 3 0,3 9-19,1 6 1,1 10 33,3 5-394,-3 6 0,9 0 245,-2 6 1,2 0-282,2-4 0,-1-1-42,0-3 1,5-6-248,-1-5 0,0-9-189,-3 2 410,-1-4 0,-3-2-140,-1-2 181,-4-8 0,2 1-87,-5-4 1,0 3-9,0-4 0,-1 0-107,-3-3 0,-1-5 0,-3 1 480,-2-1 0,4 5 0,-6-1 1</inkml:trace>
  <inkml:trace contextRef="#ctx0" brushRef="#br0" timeOffset="56">5002 7686 8200,'5'-11'445,"3"-1"1,0 2-124,3 3 0,3-2 15,9 5 1,6-1-62,5 1 0,3 3-16,9-3 0,-3-1-110,6 1 1,1-1-169,-4 1 1,1 3-1464,-9-3 1072,0 3 1,-5 1-1223,-3 0 1631,-2 0 0,-5 0 0,0 0 0</inkml:trace>
  <inkml:trace contextRef="#ctx0" brushRef="#br0" timeOffset="57">5733 7606 8088,'0'-11'0,"0"-1"0,0 1 970,0 0-367,0-1-274,5 1 0,-3 3 588,1 1-232,-1 4-21,-2-2-373,0 5 1,-5 0-164,-3 0 1,2 6-199,-2 6 0,0 4 199,-3 7 1,-3 1-59,3 3 0,-3-3-336,6 3 174,3 2 0,0-5 24,5 2-523,0-1 363,10-3 1,-1-4-177,10-3 0,0-2 8,4-1 329,0-1 0,3-5 51,1-2 0,5-4 32,-2-4 1,2-2 178,-2-5 1,2-6 115,-5-2-318,4-3 1,-10 3 219,2 0 1,-4 0-16,0-3 0,-4 0-34,-7 3 1,-3-3-51,-5 3 1,-7-2-516,-4-2 0,-7 0 208,-9 0 0,-3 4-418,-8 0 0,1 6 155,-5 2 0,5 5-48,-1 6 1,8 1-921,3 3 1423,3 2 0,1 6 0,0-1 0</inkml:trace>
  <inkml:trace contextRef="#ctx0" brushRef="#br0" timeOffset="58">6156 7515 8125,'-6'-5'0,"-3"2"-45,5-4 56,0 4 612,4-2 376,0 5-643,0 5 0,5 3-210,3 7 0,2 3-4,1 5 0,4-1-11,1 1 0,-1 0-107,-4 0 0,1-4-277,-1 0 140,1-5-27,-1 3 1,-3-6-50,-1 0 0,-4 1 26,1-1-11,2 1 1,-5-5 168,3 1 42,-3-6-14,-1 3 1,-1-5 140,-3 0 1,2-3 228,-6-1-221,6-5 0,-7 3 283,5-6-276,0-4-20,4 3-143,-5-9 0,4 6 28,-3-3 52,3-8 1,4 7-214,1-11 0,6 1 71,2-4 14,-1 0 1,12 3-149,0 1 1,0 5 107,3 3 1,0 4-75,0 6 1,-7 6-459,1 2 243,-1 3-147,-7 1 0,1 9-337,-5 2 1,-6 8 844,2 0 0,-3 8 0,-1 2 0</inkml:trace>
  <inkml:trace contextRef="#ctx0" brushRef="#br0" timeOffset="59">6601 7515 8140,'-4'-18'569,"1"3"-450,-6 2-66,7 2 321,-3-1 143,5 6 1,0 4-290,0 9 0,0 2-62,0 10 1,0 0 54,0 4-68,0 0-96,5 0 0,1-1-80,1 1 0,3 0 53,-2 0 0,-2-5-237,2-3 1,-6-2 154,2-2 1,1-3-285,-1-1 409,0-4 1,-3 2 26,3-5 77,-3 0-163,4-5-8,0-1 1,-2-6 15,5 1 1,-5-1 14,5 1 0,-4-2-23,3-2 0,-3 2 1,4-2 0,-4-2-19,3 2 1,-3-1-101,4 1 121,-6 7-16,3-7 155,-5 8-140,0 1 15,0 1-184,0 5-127,0 5 1,2 1 140,1 6 0,0-1-80,5 1 1,-5-1 80,5 0 0,0 1-371,3-1 571,0-4-151,1-2 1,-5-1 96,1-1 1,-4 1-79,3-4 210,-4 0 383,7 0-399,-3-5 1,4-1 67,0-6 1,2 1-165,2-1 1,-1 1 8,5 0 1,-1-1-199,1 1 69,3-1 1,-8 1-47,5 0 0,-5 3 107,1 0-33,-2 6 7,-2-8 77,-5 8 0,-1-1 164,-5 6 0,0 4 225,0 4-232,0 6 1,-3-1-11,-1 3-478,0 3 218,-1-5 0,4 6-970,-3 0 731,3 0 0,2 0 9,3 0 323,2-6 0,16 5 0,2-4 0</inkml:trace>
  <inkml:trace contextRef="#ctx0" brushRef="#br0" timeOffset="60">7846 6887 8299,'0'-12'0,"0"5"0,0-1 92,0 1 1,0-1 527,0 0 32,0 6-53,0-8-31,0 8-440,0-3 0,-1 5 144,-3 0 1,2 7-168,-6 4 0,-1 7 107,-6 8 0,1 0-182,-5 4 0,4 6 27,-4 6 1,0 2-115,-4 2 0,1-2-3,3-2 1,3 2 94,4-2 0,2 2-70,2-3 0,3 3 107,5-6 1,0 0-258,0-4 1,2-4 57,1 1 0,4-5-93,4 5 0,1-7 53,-1-1 1,4 0 103,0-4 1,4-3 33,-3-1 0,3-2 9,-4-1 1,1-2 85,0-3 0,-4 2-111,4-5 0,-4 4 222,0-5 1,-2 3-6,-3-3-542,4-1-416,-5 3-559,0 0 781,-1-4 564,-5 4 0,0-5 0,0 0 0</inkml:trace>
  <inkml:trace contextRef="#ctx0" brushRef="#br0" timeOffset="61">8234 7287 8124,'-7'-6'-705,"-1"-1"264,6 2 544,-8-5 946,8 3-19,-8 1-432,4-4-338,-6 8 1,1-1 7,-1 6 1,1 4-47,0 4 1,-1 1-34,1-1 1,-1 4-73,1 1 0,0 4 249,-1-1-532,1 2 163,-1 2 0,5-4-143,-1 0 1,6 0-38,-2 4 180,2-5 0,2 4-150,0-3 1,4-3 82,0-1 1,9 2-131,-2-2 0,4 0 110,1-3 61,-4-1 0,9-3 32,-6-1 1,4-4-35,-4 1 1,4-3 99,-4-1 1,6 0-86,-2 0 1,2-1 125,2-3 0,0-2-99,0-6 0,0-1 3,-1-2 1,0 1 46,-3-5 0,1 0 6,-4-4 0,-1 2 82,-4 2 1,-4-7-68,-4 4 1,-1-4-75,-2 3 1,-5-5 44,-3-2 1,-3 1-214,-5-2 0,-1 6 73,-6-2 1,-1 3-344,-3 1 1,-2 7-29,-5 4 1,-1 6-207,1 6 0,5 6 257,2 6 0,3 0-373,1 8 780,5-1 0,2 8 0,5 3 0</inkml:trace>
  <inkml:trace contextRef="#ctx0" brushRef="#br0" timeOffset="62">8703 7675 8352,'0'11'942,"0"1"-362,0-1-368,0 1 0,0 4-88,0 3 1,-4 3-89,0 0 1,-5 1-125,2 0 1,0 0-8,0 0-176,-1 0 1,-3-4-1037,-1 0 1307,6 0 0,-4-1 0,3-2 0</inkml:trace>
  <inkml:trace contextRef="#ctx0" brushRef="#br0" timeOffset="63">9000 7298 8276,'-4'-8'315,"0"1"693,0-1-426,-1 2 32,4 1-187,-4 5-237,5 5 1,0 6-51,0 8 0,0 3 146,0 1 0,0 3-280,0 1 0,1 3 81,3-3 1,-2 3-204,6-3 1,-5 0 56,0-4 0,0-4-215,1 0 0,-3-5 79,3 1 0,-3-2-66,-1-2 1,4-3-1307,0-1 666,-1 1 901,-3-2 0,6 4 0,0-3 0</inkml:trace>
  <inkml:trace contextRef="#ctx0" brushRef="#br0" timeOffset="64">9239 7229 8171,'-3'-11'536,"-1"0"-214,0 4 660,4-3-572,0 14 0,-4-2-37,0 14 1,1 1-181,3 6 0,0 1-3,0 3 1,0 2 26,0 5 0,0 1-479,0-1 162,0-5-100,0 4 1,3-10-78,1 0 0,0-2 138,-4-5 1,4-1 4,0-4 0,-1 1-426,-3-1-409,0-5-196,0 5 1165,0-10 0,6 9 0,0-4 0</inkml:trace>
  <inkml:trace contextRef="#ctx0" brushRef="#br0" timeOffset="65">8748 7104 8165,'0'-12'0,"0"1"0,2 3 733,1 1-367,9 4 0,7-3-32,8 2 0,-2 1-76,5-4 1,6 3-355,6-4 1,3 5 150,5-5 1,-3 2-269,2-2 1,2-1 43,-1 5 1,-2-5-668,-6 2 1,-4 2 207,-8 1 628,-2-2 0,-5 4 0,0-3 0</inkml:trace>
  <inkml:trace contextRef="#ctx0" brushRef="#br0" timeOffset="66">9548 6841 8314,'-1'-13'143,"-3"-2"1,2 2 573,-1-2-41,1 3-430,2 5 0,0 1 1202,0 2-982,0 3 1,4 1 63,0 7 0,4 10-102,-5 6 1,8 6 132,0 9 0,0 3 190,5 4-2038,1 6 1610,-4 1-130,4 0 1,-6 4-69,0-3-63,1 3 1,-4-3-801,-1 1 338,-4-6 1,2 3-143,-5-6 0,0 0-578,0-3 0,-5-3 107,-3-5 0,-2 1 1013,-2-1 0,-4 3 0,-3-3 0,-3-2 0,0 1 0,-1 2 0</inkml:trace>
  <inkml:trace contextRef="#ctx0" brushRef="#br0" timeOffset="67">3757 8486 8361,'0'-8'0,"0"0"-68,0 6 131,0-8 132,0 3 63,0 1 115,0-4 192,0 9-181,0-4 59,0 0 27,0 3-275,0-3 187,0 5-291,-5 0 104,-1 5 0,-2 3-74,1 7-80,4 3 1,-7 6 87,3 3 0,-4 1-128,0 2 0,3 7 53,1-3 1,0 3-170,0-3 0,0-3-51,4-1 0,1-3 70,-1 3 1,1-4-68,2 0 52,0-2 1,4-5-52,0 0 1,5-5 49,-2 2 1,4 0 110,0-1 1,0-3-11,1-5 1,0 0 48,4 0-88,-4 3 1,5-7-108,-6 5 101,1-6 0,-1 3-592,1-5 103,-6 0-218,4 5 494,-4-3 1,2 3-830,0-5 1098,-6 0 0,3 0 0,-5 0 0</inkml:trace>
  <inkml:trace contextRef="#ctx0" brushRef="#br0" timeOffset="68">4134 8623 8313,'0'-18'203,"-3"1"-271,-1 6 1,-1 1-359,1 2 307,3 3 787,-4 0 0,3 4 207,-2-3-571,3 3 1,-8 6-142,5 2 1,-4 9-128,0 3 1,2 6 19,-2 2 1,0 5-104,-3-2 1,3 2 44,1-2 0,3 3-208,-4-2 0,6-5-384,-2-3 0,3-1 284,1-7 1,0 0-925,0-3 639,0-1 595,5 0 0,-4 1 0,4-1 0</inkml:trace>
  <inkml:trace contextRef="#ctx0" brushRef="#br0" timeOffset="69">4134 8543 8336,'-5'-12'290,"3"2"501,-6 3-62,6-4-63,-3 10 0,5-3-131,0 8-340,0 3 0,1 5 47,3 3 0,2 8 44,5 8-222,1 2 1,0-3-130,4 1 0,-4-1-12,4 4 1,-2-3-306,1-1 1,-3-4 82,4 0 0,-4-5-188,0-2 0,3-5-108,0 1 333,1-2 0,-6-2-110,-3 0 1,2-3 11,-5 0 1,4-5 359,-5 5 0,6-5 0,-2 2 0</inkml:trace>
  <inkml:trace contextRef="#ctx0" brushRef="#br0" timeOffset="70">4077 8920 8183,'-6'-12'488,"-4"1"-120,8-1 0,-3 6-1,5-4-274,5 9 0,2-4-59,4 5 0,4 0-81,1 0 0,4 0-346,-1 0 0,6 0-10,2 0 0,0 0 403,-4 0 0,4 0 0,3 0 0</inkml:trace>
  <inkml:trace contextRef="#ctx0" brushRef="#br0" timeOffset="71">4431 8668 8289,'-11'-11'0,"5"3"590,2 1 962,2 4-859,2-2-470,0 15 1,0-2-141,0 7-42,0 3 0,0 0-245,0 5 186,6-1 0,-5 1 54,3 0 1,-3 0-110,-1 0 0,4-4-181,-1 0 0,1-9-536,-4 1 355,5-2 86,-3 3 266,3-6 1,-4-1-47,3-5 55,-3 0-30,4 0 137,-5-5 1,0-1-59,0-6 0,0 1 128,0-1 0,0 1 23,0 0 1,0-1 212,0 1 1,0-4 233,0-1-330,0 1-58,0-1 1,0 2-84,0-5 1,1 5 52,3-2-208,-3 4 0,10 2 46,-4 2 0,3 3-213,2 5 0,1 6 145,2 6 1,1 0-66,3 7 1,3-3-162,-3 3 263,2 0 0,2 2-54,0-2-59,0 3 106,0-9 0,-2 3 144,-2-5-56,-2 1 0,-2-5 47,0 1 0,1-5 594,-5 0-505,0-1 0,0-4 67,-4-1 1,2 0 456,-5-5-307,0 1-136,1-5 0,-4 0 354,3-3-227,-3 2-163,-1-4 1,-4 1 17,1-3 0,-6 1-263,1-1 1,2 1-364,-2-1 0,0-1-89,-3 5 1,3-6-463,1 2 0,4 2-430,-1-2 575,-2 5 339,5-3 451,-4 11 0,10-4 0,1 3 0</inkml:trace>
  <inkml:trace contextRef="#ctx0" brushRef="#br0" timeOffset="72">5356 8600 7810,'-7'-4'-455,"-1"0"0,2-1 727,-2 1 1,-2 2-60,2-6 1,-2 6 211,-1-2 0,-1 3-88,1 1 1,-2 0 108,-2 0 1,1 1 65,-5 3-299,0 2 0,-3 5-60,3 1 0,-2 1-125,2 2 1,2 3-20,2 4 24,2 1 1,3 0 11,3 0 0,2 1-211,5 3 1,0-3 63,0 2 0,1-1-113,3-3 1,2-3-322,5 1 313,1-7 2,4 4 0,-3-6 18,2 1 152,3-6 0,-1 0 25,2-2 0,2-2-51,-2 1 1,3-3 76,1-3 1,-4 0-124,0-5 115,0 1 0,0-5 116,0 1 0,-5 0 233,1-1-191,-2-4 1,-3 3-24,-3-2 1,0 3 92,-3 5 1,-3-3-243,3 2 75,-8-2 0,-3 0-7,-4 2 0,3-1 4,1 5 1,-1 0-50,-3 4 1,-4 0-145,-1 0 0,1 0-749,4 0 608,-1 0 0,1 0-224,-1 0 1,2 2 507,3 2 0,2-3 0,5 4 0</inkml:trace>
  <inkml:trace contextRef="#ctx0" brushRef="#br0" timeOffset="73">5619 8554 8130,'-5'-10'-174,"-3"2"1,-1 2 998,2 2-26,2 3-294,5-4-96,-5 5 60,3 0-327,-3 0 0,5 1-16,0 3 0,0 6 33,0 5 0,0 7-155,0 1 1,0 1 57,0 6 1,0-3-111,0 4 1,0-2 7,0 1-106,0 3 106,0-9 0,0 0-176,0-5 0,2-5 78,1 2 1,4-4-60,4 0 1,1-2 167,-1-3 0,2-1-10,2-6 0,1 0-21,4 0 1,1 0 0,-2 0 1,1-4-434,-1 0 293,3-5 0,-5 7 3,2-6-252,2 5 139,-8-7 24,3 9 285,-4-4 0,-1 0 0,1-2 0</inkml:trace>
  <inkml:trace contextRef="#ctx0" brushRef="#br0" timeOffset="74">5962 8588 8213,'6'-11'0,"-2"0"0,-3-1 134,-1 1 1,0 3 201,0 1 1,0 3 344,0-4-31,0 6-278,-5-3 126,-1 5-188,-1 5-176,-3 1 0,9 9 62,-3 0 0,2 6-9,-2-2 0,3 4-169,-3 3 0,2-2 40,2 3 0,2-3-201,2-1 0,-2 0-331,6 0 373,-1-1 1,5-4-52,-1-3-152,6 3 163,-5-10-31,5 7 1,-2-10 14,0 3 0,4-3 32,-3-5 0,3 0-16,-4 0 1,1 0-68,0 0 0,-4-1-205,3-3 1,-1 1-738,2-4 758,-9-1 0,8 0-433,-7 1 825,-3 4 0,5-7 0,-3 4 0</inkml:trace>
  <inkml:trace contextRef="#ctx0" brushRef="#br0" timeOffset="75">5950 8760 8177,'-6'0'1320,"1"0"0,6 0-1014,3 0 0,4-4-315,7 0 45,-3 0 1,10 4-134,-3 0 101,8-5 1,-3 4-133,2-3 1,-1-1-423,-3 1 0,-3-1 47,0 1 0,-5 3-950,2-3 1453,-9 3 0,3-4 0,-3-1 0</inkml:trace>
  <inkml:trace contextRef="#ctx0" brushRef="#br0" timeOffset="76">5927 8543 8177,'6'-12'749,"1"1"1,7 0-514,1-1 1,6 2-180,-2 2 1,2-1 76,2 6 0,0-1-204,0 4 0,0 0-1613,-1 0 1683,-4 0 0,4 5 0,-4 1 0</inkml:trace>
  <inkml:trace contextRef="#ctx0" brushRef="#br0" timeOffset="77">6910 8588 8084,'-2'-17'-417,"-1"1"1,0 0 608,-5 1 1,6-4 998,-2 4-785,-2-6 1,4 9 166,-1-4 0,-2 4 195,1 0-114,0 6-318,4 1-81,0 5-64,0 5 0,0 6-87,0 8-36,0 8 1,1 1-109,3 2 1,-1-1 15,4-2 9,1-3 0,-1 4-161,1-5 1,0-1 90,3-3 1,-1 1-42,-2-5 1,2 0-263,-2-3 227,2-6 45,-4 4 1,4-8-215,-2 1 295,-3-1-188,0-2 122,0 0 0,-2 0-23,4 0 1,-4-5-15,1-3 1,-3-2 122,-1-2 1,1 1 139,3 0 1,-3-1-65,3 1 0,-3-5-62,-1 1 1,0-4 281,0 4-302,5 0 233,-3 3 32,3 1-228,0 5 1,1 0 8,6 6 0,-5 6-27,1 1 1,-1 5-19,5 3 1,-1-2 3,1 2 24,-1 3 4,6-6 0,-5 9-205,3-6 187,-2 0-31,-1-4 1,-1 1-17,0-1 1,1-4 148,-1-4 0,1-1 183,-1-2 0,-3 0-69,-1 0 0,-3-5 165,4-3 0,-4-3-54,3-5 1,-4 2-117,1-5 0,1 4 13,-2-4-38,1 0 0,-4-1-250,0-3 1,0 6 166,0-5-285,0 1 1,-1 0-408,-3 2 0,-2-2 38,-6 6 1,2-4-475,3 4 0,-2 3-1039,5 5 1136,-5 4 934,8-2 0,-4 5 0,5 0 0</inkml:trace>
  <inkml:trace contextRef="#ctx0" brushRef="#br0" timeOffset="78">7424 8463 8139,'0'-12'-1111,"0"6"855,5-4 17,1 9-15,0-9 462,-1 8 151,0-3 1,-3 4 313,2-3 523,-3 3-432,-1-4-356,0 15 0,0 1-63,0 8-113,0 3-132,5-4 0,-4 5-156,3-1 354,-3-4-187,4 4 1,-2-5-87,4 6 0,0-4-152,0 0 1,2-3-300,-5 3 0,4-5 17,-4 1 1,-1-2-372,-3-2 1,4 0 779,0 1 0,0-1 0,-4 1 0</inkml:trace>
  <inkml:trace contextRef="#ctx0" brushRef="#br0" timeOffset="79">7743 8486 8016,'-3'-18'137,"-1"3"277,0 2-198,4 2-170,0 4 348,0 2-219,5 10 1,-4 3 17,3 7 0,-3 0-31,-1 8 0,2-3-66,1 7 0,-1-3 14,1-1 0,-1 0-307,-2 0 136,5 0 0,-4-4 110,3 0-751,2-5 333,-4 2-343,3-4 50,0-1 1,-3-1 661,6-2 0,-6 2 0,3-4 0</inkml:trace>
  <inkml:trace contextRef="#ctx0" brushRef="#br0" timeOffset="80">7549 8429 8104,'0'-12'0,"1"1"0,3-1 0,3 6 0,4 2 0,2 3 0,2 1 0,-1 0 0,5 0 0,0 1 0,4 3 0,0-3 0,0 3 0,1 1 0,2-1 0,-2 0 788,3-4-289,-3 0-672,-1 0 278,-5 0-145,3 0 1,-8 0-204,2 0 0,-2-4 222,-2 0 0,-1-5 133,-2 2 1,1 0 1,-5 0 1,3 3 236,-3-4 1,1 4 202,-1-3-250,-3 4 119,4-2-412,-5 5 204,0 0-184,0 5 0,0 5-89,0 6 0,0 4 134,0-1 1,0 6-46,0 2 1,0 0-2,0-4 0,4 2-143,0-2 1,1 5-274,-1-9 224,-3 5 1,8-10 37,-5 5-536,5-10 308,-8 6-180,9-9 91,-9 6 1,8-5 440,-5 1 0,5-6 0,-3 4 0</inkml:trace>
  <inkml:trace contextRef="#ctx0" brushRef="#br0" timeOffset="81">8200 8383 7953,'0'-6'591,"0"0"-153,0 6-162,5 6 1,-3 4-22,1 5 1,2 5-3,-1-1 0,1 3-133,-1 1-113,-3 5 175,10-4 0,-9 4-297,6-6 96,-6 1 1,7-1-425,-5-3 1,1 1 165,-1-5 102,-3 1-1,5-5-181,-2 1 0,-3-5 44,3 1 313,-2-6 0,3 8 0,1-3 0</inkml:trace>
  <inkml:trace contextRef="#ctx0" brushRef="#br0" timeOffset="82">7995 8623 8190,'11'-7'575,"2"1"178,2 2 1,3 3-385,5-3 0,-4 3-353,0 1 0,-4 0-1432,4 0 1416,-5 0 0,12 5 0,-1 1 0</inkml:trace>
  <inkml:trace contextRef="#ctx0" brushRef="#br0" timeOffset="83">9000 8406 8045,'-5'-12'30,"3"6"0,-7 0 279,6 2 70,-1 3-132,4-5 0,0 12 306,0 1-380,0 8 1,1 3-45,3 5 0,-2 0 218,6 0-198,-5 0 0,5-1-79,-4 1 1,4-1 28,-4-3 1,3 1-198,-3-5 0,0 2 4,-4-2 7,5-2 1,-4 3-764,3-4 380,-3-6-494,-1 4-560,0-9 1524,0 10 0,5-10 0,2 4 0</inkml:trace>
  <inkml:trace contextRef="#ctx0" brushRef="#br0" timeOffset="84">9194 8417 7972,'0'-11'130,"0"-1"-130,0 6 977,0 1 303,0 5-890,5 5 0,-4 1-159,3 6 0,-3 4-1,-1 3 1,4 3 137,0 1-289,0 5 0,-4-4-83,0 2 0,3-2-173,1-1 149,0 0-309,-4 0 0,0-5-383,0-3 0,0 2 166,0-2 0,0-4-1039,0-3 1593,0-1 0,5 0 0,1-2 0</inkml:trace>
  <inkml:trace contextRef="#ctx0" brushRef="#br0" timeOffset="85">8851 8646 8112,'8'-4'285,"-1"0"1,6 0 0,6 4 1,3 0 462,1 0 0,4-1-366,4-3 1,3 3-171,4-3 1,-1-1-298,5 1 1,-1 0-449,0 4 1,-6 0 531,-9 0 0,4 0 0,-1 0 0</inkml:trace>
  <inkml:trace contextRef="#ctx0" brushRef="#br0" timeOffset="86">9696 8360 8083,'0'-6'-285,"0"-4"1044,-5 8-203,4-3-513,-9 10 175,9-3-104,-10 13 1,4-6 39,-8 10 0,1 1-23,-5 7 1,1-3-125,-1 2 0,2 2 85,6-1 0,-1 0-145,1-5 0,1 1 36,2 0 1,3-1-97,5-3 1,0-3-171,0-4 163,5-1 0,-2 1-77,4-1 185,1 0 0,3-3-87,1 0 1,-1-6-13,1 2 1,3-3 89,0-1 0,5 0 14,-1 0 0,3-5 200,1-2-95,0-4 1,0 0 4,-1 0 0,0-2 212,-3-2 1,-2 2 118,-6-2-260,0-3 0,-3 5-46,0-2 0,-6-3 23,2-1 1,-7-1-54,0 1 1,-8-3-178,0 3 1,0-2-236,-5-2 0,-1 1 158,-2 3 0,1 0-857,-1 8 678,0-3 0,0 13-520,0-3 1,5 4 854,-2 4 0,-1 7 0,-1 7 0</inkml:trace>
  <inkml:trace contextRef="#ctx0" brushRef="#br0" timeOffset="87">9993 8406 8109,'0'-18'0,"-1"3"184,-3 7 415,3-2-89,-4 9 0,5-4-240,0 5 0,0 6-30,0 5 0,0 6-46,0 6-82,0 5 0,0-3-50,0 6 0,4-5 104,-1 5 1,1-6-351,-4 2 1,4-3 126,0-1-137,0-6 0,-1 0-223,1-6 0,0 1-141,-4-1 255,5-5-602,-4 0-364,5-1 1269,-1-4 0,-4 4 0,4-5 0</inkml:trace>
  <inkml:trace contextRef="#ctx0" brushRef="#br0" timeOffset="88">9868 8417 8109,'5'-18'220,"0"-2"169,2 5 1,7-4 183,-2 4-316,2-1 0,1 6 163,0 3-242,0 2 1,2 5 36,2 0 1,3 0-133,0 0 0,-3 1 19,0 3 0,0 2-174,4 5 0,-4 2 11,0 2 0,-8-2-302,0 2 1,-3 2 97,-1-2 0,-2 5-459,-5-1 13,0 3 450,-5-4 1,-1 3-77,-6-2 0,-3 2 137,0-2 1,-5-2 45,1-1 0,1-4 129,-1 3 0,5 1-21,-1-5 0,-1 3 352,5-6 304,-3 2-445,13 1 1,-4-3 61,5 0 35,5-6 4,-4 3-219,9 0 1,-3-2 15,4 4 1,0-4-72,1 1 0,3-3-235,0-1 0,4 4 52,-3 0 1,3-1-191,-4-3 0,5 0-510,-1 0 891,3 0 0,1-5 0,-1-1 0</inkml:trace>
  <inkml:trace contextRef="#ctx0" brushRef="#br0" timeOffset="89">10439 8383 8080,'0'-18'99,"0"3"194,0 2-58,0 2 70,0 4 47,0-3 294,-5 9-212,3-4 1,-3 6-174,5 3 1,0 7-23,0 8 0,0 4-56,0 4-146,0-3 139,0 9 0,2-5-139,1 2 45,-1 3 0,6-7-654,-4 4 440,0-4 0,0 4-227,0-7 1,3 1-398,-3-9 1,1 1 337,-1-5 1,-1 0 417,4 1 0,-4-6 0,2-1 0</inkml:trace>
  <inkml:trace contextRef="#ctx0" brushRef="#br0" timeOffset="90">10656 8486 8054,'-5'-12'0,"2"1"100,-5-1 0,6 5 332,-2-1-26,3 6 130,1-8-182,0 8 35,0-8 1,0 8 1,0-6-101,0 5-86,0-2 1,1 5 25,3 0 0,-2 0-106,6 0 0,5 0-72,6 0 223,2 0-113,2 0 0,5 0-227,3 0 70,2 0-93,1 0 1,-4 0-49,1 0 0,-2 0 126,1 0 0,-6 0-39,-4 0 1,-7 0 2,3 0 1,-7 2-138,-2 1 1,-4 0-239,1 5 263,-3-1 0,-6 6 1,-3 2 1,-7-1-90,-4 5 1,-3 4 100,-1 4 0,-1-1-101,-2-3 0,2 0-94,-3 0 230,3 0 0,2-2-12,3-2 1,3 2 13,4-6 1,1 0 31,-1-4 1,6 1 193,2-1 104,3-4-16,1 3-137,0-9 1,5 4 152,3-5 1,6 0-106,1 0 0,4 0-40,-4 0 0,4-4-30,-4 0 1,4-1-1,-3 2 0,4 0-19,-1-5 0,-2 6-19,-2-2 1,-3-1-64,0 1 90,-1 0 50,1 4-37,-1-5 1,-3 3 33,-1-6 0,-3 6 123,4-2-82,-6 3 17,8-5-55,-8 5-48,3-4 1,-1 10-210,-1 3 220,1-3 17,-4 5-134,5-4 77,2 6 18,4-6 1,2 3-5,2-5 0,1 0-8,4-4 0,1 0 2,-2 0 0,4 0-5,4 0 0,-3-2 4,2-1 1,-2-4-4,-1-4 10,0-1 91,0 1 0,-1 0 159,-3-1 0,-3 1-43,-4-1 1,-2-3 171,-3 0 1,2-4-156,-5 4 1,-1-4-68,-7 3 1,-3-3-78,-4 4 1,-7 0-163,-5 3 1,-3 2 13,-5 3-21,-7 2 162,8 5 0,-10 8-959,6 4 555,0 7 0,5-5-1144,2 5 953,8 0 1,8 5-87,7 3 585,3-3 0,1 4 0,0-5 0</inkml:trace>
  <inkml:trace contextRef="#ctx0" brushRef="#br0" timeOffset="91">11718 8474 8094,'-7'-5'-808,"-3"-1"1163,9-6 849,-4 6-365,5-4 56,0 9-557,0 11 0,0 1 41,0 16 0,0-6-302,0 6-58,0-3-12,0 4 1,0-4-343,0 3 384,0-3-196,0-1 1,1-2-180,3-2 1,-3 2 85,3-6 62,-3 0 1,1-5-106,1-2 247,-1-3-154,3-5 257,-5 0 79,5-5-187,-4 4 90,4-9 0,-5 3 90,0-4 0,0-4-52,0-1 0,0 0 3,0 1 1,-4 1-16,1-5 1,-2 0 13,1-4 0,1 0-160,-4 0 115,4 0 0,-3 5 101,2 3-66,3 3-42,-4 0-24,5 1 0,5 6-48,2 5 0,5 10-9,3 9 0,1-1 22,3 1 0,3 0-101,-3 3 1,3 1-39,0 0 57,1 0 0,-1-4 31,-3 0 1,2-5 26,-2 1 0,-2-6 294,-2-1 1,2-6 88,-2 2-34,0-3 89,-3-1 0,-1-1 195,0-3-257,-4-2 1,-2-5 481,-5-1-261,0 1-287,0-1 1,0-3-173,0 0 106,-5-5 0,0 6-703,-3-5 378,-2-1 0,4 1-231,-6 0 1,5 0-359,-1-3 0,5 3 286,0-1 0,1 7-207,2-3 0,0 4-1304,0 0 1015,0 1 345,0 4 581,0 2 0,5 0 0,2-1 0</inkml:trace>
  <inkml:trace contextRef="#ctx0" brushRef="#br0" timeOffset="92">12277 8463 8083,'0'-12'0,"0"5"0,0-1 0,0 4 0,0-3 413,0 4 0,6-2 42,-5 5-199,4 0 1,-5 1 22,0 3 1,-4 8 117,0 7 1,0 4-161,4 3 0,0-2 0,0 3 0,0 1-301,0-1 61,0 4-64,0-7 1,0 3 53,0-8 0,4 1-55,0-4 0,4-1-225,-5-4 0,5-3-233,-4-1-462,5-4 515,-8 2 1,5-5-274,-2 0 1,-3-1 745,3-3 0,-2-2 0,-2-6 0</inkml:trace>
  <inkml:trace contextRef="#ctx0" brushRef="#br0" timeOffset="93">12038 8440 8083,'1'-18'116,"3"3"0,2 4 290,5 3 0,7-1-153,5 5 0,5 0 0,6 4 0,-1 0-84,-2 0 1,2 0-118,-3 0 0,2 0-165,-2 0 86,3 0-23,-9 0 1,4 0 28,-5 0 1,-4 0 79,0 0 0,-5-1-116,1-3 0,-2 2 60,-1-6 1,-5 4 2,1-3 1,-4 4 192,3 0 243,-4-4-121,2 6 23,-5-9-469,0 8 1,0 10 136,0 7 0,-5 9-85,-3-1 0,-1 1 91,2 7 0,-4-2-22,4 1 1,0 3-236,0-2-25,4-3 230,-7 5 0,9-10-487,-3 0 237,3-6-168,1-5 320,0-1 1,0-3-362,0-1 45,0-4 1,1 1 109,3-8 0,-2-1-83,6-3 0,-4-2 171,3 2 0,-4-2 250,1-1 0,2-6 0,1 0 0</inkml:trace>
  <inkml:trace contextRef="#ctx0" brushRef="#br0" timeOffset="94">12552 8509 8083,'-2'-23'-65,"-2"0"1,3-1-72,-3-3 0,3 3 337,1-3 0,0 7 897,0 1-409,0 5-264,0-2-253,0 9 0,4 3 74,0 8 0,5 4 17,-2 7 0,5 7-15,3 4 1,-2 6-51,2-2 1,-1 3-132,1 2 1,-1-1 18,5 0-646,-5-5 688,2 4 0,-3-8-922,2 1 493,-2-2 1,4-1 1,-10-5-317,1-3 0,-2-2 166,2-2 1,1-3-942,-6-1 780,6-4 740,-7 2 0,-2 0 1,-7 1-1</inkml:trace>
  <inkml:trace contextRef="#ctx0" brushRef="#br0" timeOffset="95">12494 8668 8009,'-6'-5'606,"4"0"204,9-2 1,2 2-509,10 5 1,-4 0-350,4 0 1,-3 0 113,3 0 0,-3 1-184,7 3 0,-3-3-930,7 3 572,-3-3 333,-1-1 1,-4 0-1122,0 0 662,-5 0 601,7 0 0,-8 0 0,4 0 0</inkml:trace>
  <inkml:trace contextRef="#ctx0" brushRef="#br0" timeOffset="96">12928 8360 8009,'-1'-11'0,"-3"-1"0,3 5 655,-3-1 981,3 5-1042,1-2-340,0 16 0,0 0 56,0 8 1,1 6-120,3-2 0,-3 4 14,3 0 1,-1-3 164,0 2-387,-1 3 1,3-4-56,-5 1 0,4-3-147,-1-4 0,5 1 88,-4-4 0,1-1-78,-1-4 1,-2-1 205,6-2 0,-2-2-6,2-2 0,2-3 182,-2 3-210,2-2 27,1-2 0,1-4 35,-1 0 1,4 0-70,1 4 1,-1-1-27,-4-3 20,6 3 1,-5-4-145,4 5 0,-4 0-164,0 0 0,-5 0 112,1 0 0,-4 0-871,3 0 483,-4 0 32,2 0 602,-5 0 0,5 0 0,1 0 0</inkml:trace>
  <inkml:trace contextRef="#ctx0" brushRef="#br0" timeOffset="97">13225 8109 7993,'-6'-19'58,"2"0"1,3 5 398,1-1 822,0 7-475,0-2-67,0 9-247,0 6-263,5 7-57,6 16 0,2-2 481,2 4-269,3 0-82,0 10 1,1-3-50,0 5 1,-4-4-108,4 3 1,-5 0-97,1 1 0,-2 1-97,-1-5 0,-5 4-286,1-4 0,-6-4-659,2-3 489,-3-1-190,-1 5 436,-5-1 1,-2-4-196,-9 1 1,-3-2 453,-7 1 0,-1 6 0,-7-6 0,-5 1 0,-5 2 0,-1 2 0</inkml:trace>
  <inkml:trace contextRef="#ctx0" brushRef="#br0" timeOffset="98">1976 10804 8197,'0'-6'-1006,"0"-1"1688,0 4-326,0 1 1,0-1 252,0 6-356,0 4 0,5 5-27,2 4 0,5 3-8,3 7 1,3 0-42,5 4 0,3 1-119,1 3 0,6 4 23,1 0 1,2-1-197,6-7 0,-5 2-60,1-5-905,2 4 932,-4-7 0,7 4-136,-5-5 0,-4-1 118,-3-3 1,-6 1-12,2-5 0,-3 1 172,-1-5 0,-6 0 139,-1 1 0,-4-2 70,0-2-241,-1 2 1082,1-4-1256,-6 0 56,4 5-263,-9-10-564,4 4 606,-5-5 376,0 0 0,0 5 0,0 1 0</inkml:trace>
  <inkml:trace contextRef="#ctx0" brushRef="#br0" timeOffset="99">2615 10884 8137,'-7'-18'0,"-1"3"0,4 2 269,-3 2 1,4 3 128,-1 1 584,-2 4-402,5-2-365,-9 5 1,7 0 4,-5 0 1,1 5-53,-5 3 0,-3 8-149,0 7 1,-7 5 91,0 6 1,-1 6-255,-4 2 1,-1 2-281,2 2 0,-2-1 360,1 1 0,2 0-538,-6-1 386,6 1 1,-3-5-525,5-3 490,0-3 1,0-6-44,0-2 0,6-3-27,1-1 0,4-5 319,0-3 0,3 0 0,-2-3 0,-3-3 0</inkml:trace>
  <inkml:trace contextRef="#ctx0" brushRef="#br0" timeOffset="100">2947 11478 7911,'-2'11'1215,"-1"1"-498,1-1-513,-3 1 0,5 4-216,0 3 0,0 3 117,0 1 0,-4-1-67,1 1 0,-6 1-40,1 3 1,-1-3-340,2 3 1,-4 1-564,4-2 904,2 1 0,-5-4 0,3 0 0</inkml:trace>
  <inkml:trace contextRef="#ctx0" brushRef="#br0" timeOffset="101">3689 10861 8132,'0'-11'-246,"0"3"-62,0 1 0,-1 0 455,-3 0 238,3-4 1,-6 10 369,3-3-389,-2-2-135,-5 5 0,-1-4 22,1 5-50,-1 5-52,-4-4 1,-2 13 22,-5-3 0,0 5-37,1-1 1,-5 6 16,0 6 0,-1 6-20,2 1 1,2 2-292,-3 6 1,4 0 63,4 3-1023,-2 1 1094,8 0 0,-2-2-154,7-2-560,3 2 650,5-8 1,1-2-26,3-7 1,7 1 51,8-2 1,8 0 29,4-7 0,3-3-42,4-4 1,1-2 5,3-2 1,3-3 163,-4-5 141,-1 0-269,4-5 1,-7 1-6,5-8 6,-5 3-54,2-12 0,-5 3 288,1-5 1,-2-1-221,-3-3 1,2 2-9,-6-5 1,0 3 118,-7-3 1,-1 3 214,-3-4 1,-8 5 59,1-5 0,-5 1-132,-3-4 1,0-4 176,0-1-321,-11 1 396,-1 4 1,-11 0-506,0 0 1,-5 1-11,-2 2 0,-8 5-273,-4 6 1,-3 9-36,0 7 1,-1 4-46,0 4 0,2 2-481,2 6 0,0 1 333,8 2 1,-2-1 523,10 5 0,-1-4 0,7 1 0,4-3 0,6-4 0</inkml:trace>
  <inkml:trace contextRef="#ctx0" brushRef="#br0" timeOffset="102">3323 11307 8125,'-6'-5'-1111,"1"3"1684,5-3 540,0 5 1,1 4-816,3 0 0,2 1 15,6-1 0,4-3 267,3 3-340,3-3-61,6-1 0,2 0 461,8 0-59,3 0-435,0 0 0,3 0 60,-2 0 0,2-4-71,2 0 0,0-1-179,-1 2 1,1 0 74,0-5 1,-7 6-154,-5-2 0,-2-1-55,-9 1 96,2 0 26,-7 4 0,0 0-166,-3 0-575,-7-5-922,2 4 1718,-9-4 0,-1 10 0,-6 1 0</inkml:trace>
  <inkml:trace contextRef="#ctx0" brushRef="#br0" timeOffset="103">5299 10850 8072,'0'-12'-787,"0"5"590,0-1 1,-4 4 943,1-3-16,-1 4-65,4-2-51,0 5 0,0 6-435,0 6 1,0 4-79,0 7 172,0 5-187,5-4 1,-3 13-106,6-3 0,-4 3 107,4-3 1,-6 4-199,2 1 0,-3-1 72,-1-4 1,4-4-154,0 1 0,0-6-5,-4 2 1,0-7-8,0-1 0,0-5-136,0 1 26,0-2 6,0-2-417,5 1 327,-4-1 0,5-4 396,-2-4 0,2 4 0,6-1 0</inkml:trace>
  <inkml:trace contextRef="#ctx0" brushRef="#br0" timeOffset="104">5482 10998 8197,'0'-17'142,"0"1"0,0 7 336,0 2 1,1 4-71,3-1-368,-3 3 0,4 8 476,-5 4-270,0 0-101,6 11 1,-5 1-18,3 7 0,-2 3 90,2 2 0,-3-4-150,3 3 1,-3-6-31,-1 7 1,2-7-364,1 2 1,0-8-559,5 0 497,-6-6 213,3 0 1,-1-4-624,0-1 435,0-5-516,-4 5 877,5-10 0,-4 9 0,4-4 0</inkml:trace>
  <inkml:trace contextRef="#ctx0" brushRef="#br0" timeOffset="105">5493 11078 8196,'0'-11'0,"0"-1"612,0 1-182,0 5 116,0-5-120,0 10-180,6-4-43,-5 5 0,9 0 62,-2 0 0,2 9 30,1 2 0,2 8-31,2 1 1,3 2-43,5 5 1,-2-3-79,-2 3 0,7 1-257,-4-2 8,4 1 140,-3-4 0,0-4-824,-1 0 373,1-5 217,0 7 1,-4-9-77,0-1 1,-1-1 186,1-6 0,-3 1 218,-4-1 0,-1-3-45,1 3 0,-5-3 572,1-1-118,-6 0-225,4 0-77,-6-5 0,0 3 602,0-6-330,0 1-167,0-5 0,0 1 184,0-1 1,0 1-269,0-1 1,-4-4-169,0-3 1,-1-3 18,1 0 0,3-5-189,-3 0 1,-1-3-245,1 3 178,0-5 154,4 3 1,-4 0-947,1 2 385,-1 8 110,-1-2 1,2 8-338,-4-2 0,4 2 167,-1 2 1,3 3-995,1 1 317,0 4 578,0-2 1,1 5 711,3 0 0,2 5 0,6 1 0</inkml:trace>
  <inkml:trace contextRef="#ctx0" brushRef="#br0" timeOffset="106">6259 10941 7976,'-7'-11'169,"2"3"435,5 1-360,0 4 1,0-1 467,0 8-293,0-3-95,0 14 0,0-6-21,0 10 0,0 2-134,0 5 1,0 0 2,0 4 0,0-3-18,0 3 0,4-1-154,0 2 1,1 1-9,-1-6 0,-2 1-230,6-4 1,-4-2-524,3-2 418,-4-2 176,7-1 0,-9-7-224,3 3 119,2-8-103,-4 6-182,3-9 168,0 4 0,-4-6-134,3-3 1,-3 1 522,-1-4 0,-10-1 0,-3-3 0</inkml:trace>
  <inkml:trace contextRef="#ctx0" brushRef="#br0" timeOffset="107">6087 10975 7981,'0'-11'270,"2"0"129,1-1 0,1 1-181,8-1 0,-2 2-36,9 3 0,1 2 79,7 5 1,-2 0 152,6 0 0,-1 1 150,4 3-343,1 2-28,4 10 1,-2-2-235,5 5 0,-7 4-38,-1 4 1,-4 0-42,-8-5 0,-4 5 107,-3 0 0,-3-1-104,-5-3 1,2 1 73,-5 3 0,-1-3-82,-7 3 1,-8 1-415,-7-2 339,-2 1 1,-2-4-204,0 0-116,-5-1-313,4-4 572,-9 4 1,8-10-48,-6 4 0,5-5-29,-5-3 0,7 1 336,1-6 0,0 4 0,4 0 0,-2 6 0</inkml:trace>
  <inkml:trace contextRef="#ctx0" brushRef="#br0" timeOffset="108">6784 10907 8083,'-6'-5'-197,"1"4"174,5-4 0,-4 3 372,0-2 361,0 3-447,4-4 1,0 10 102,0 3 0,0 2 261,0 1-175,0 1-257,0 4 1,0 2 58,0 5 1,0 0-30,0 0 1,1 3-106,3 1 0,-3 0-33,3-5 0,-1 5-181,1 0 0,-3-1-118,3-3 1,-2 0-248,2 0 0,-1 0-269,4-1 406,1-4 116,-2-1 1,4-7 114,-2-2 14,2 2 15,7-9 0,-5 4 153,4-5 0,1 0-181,2 0 1,-1 0 19,1 0 1,0-5-56,4-3 0,-4 2-227,0-2 1,-5 5 351,1-5 0,-2 5 0,-2-2 0</inkml:trace>
  <inkml:trace contextRef="#ctx0" brushRef="#br0" timeOffset="109">6738 11170 8207,'0'-8'105,"0"0"53,0 1 0,5-1 617,3 1-322,2 4-182,2-2 0,3 5 193,0 0-274,5 0-24,-2 0 1,5 0-478,0 0 171,0 0-201,-1 0 0,0 0-260,-3 0 1,1 0 212,-4 0 388,-1 0 0,-4 0 0,1 0 0</inkml:trace>
  <inkml:trace contextRef="#ctx0" brushRef="#br0" timeOffset="110">6750 10964 8218,'4'-22'126,"-1"3"1,7 2 215,2 1 1,1 4-155,6-3 1,3 2-33,5 1 0,0 1 314,-4 0-335,-1-1-15,1 1 1,0 4 50,0 4 0,0-3-96,0 3 0,0-1-172,-1 4 0,1 1 143,0 3 1,-4-2-141,0 6 0,-5-2 88,1 2 1,-2 2-102,-2-2 0,1 3 328,-1 4-23,-4-2-179,3 9 0,-5-4 290,2 4-278,-1 1 5,-1 5 0,-4-3 35,3 6 0,-2-2-119,2 2 1,-3 0-211,3-4 0,1 3 67,-1-3 0,1 0-182,-1-4 0,-3-2-35,3-2 116,2-2 225,-4-6 0,3 0-89,-5 1-81,0-6-171,5 4 71,-4-8 1,4 4 336,-5-2 0,-5-3 0,-1 4 0</inkml:trace>
  <inkml:trace contextRef="#ctx0" brushRef="#br0" timeOffset="111">7264 10896 8038,'0'-18'579,"0"3"-203,0-3-156,0 5 1,9-3-16,2 4 1,3 5 93,-3-1 0,6 5 49,2 0 0,1 0-113,-1-1 1,3 3 28,-3-3 1,6 3-284,2 1 67,0 5-95,-5-4 1,0 11-21,-3-1 1,-1 2-83,-3 6 1,-6-4-75,2 4 1,-7 0 71,0 4 1,-4-3-41,-4 3 0,-7-6-28,-8 5 0,-4-3-70,-4 0 0,2 2 324,-6-6-116,1 5-77,-4-7 0,1 2-143,2-7 1,3 2-516,5-2 816,6-3 0,0 5 0,6-4 0</inkml:trace>
  <inkml:trace contextRef="#ctx0" brushRef="#br0" timeOffset="112">7835 10896 8003,'-5'-12'386,"-3"1"0,2 3 24,-2 0 476,6 6-571,-4-3 0,6 6 101,0 3 1,-3 4-123,-1 7 0,0 4-35,4 7 1,0 4-162,0 4 128,0-5-170,0 4 0,0-4-144,0 6 0,0-5 37,0 0 0,4-3-201,0 4 0,1-7-1,-1-2 1,-2 1-198,6-4 1,-2-2 136,2-2 0,2-4 16,-3-3 1,7-3 132,2-5-51,4 0 78,-7 0 1,8 0 245,-2 0-53,3-5 12,-4-1 1,3-2-83,-2 1 0,-2 0-120,-2 0 0,1-4-132,0 4 1,-5 0 1,-3 0 1,-5 4-680,5 0 943,-5 1 0,2-3 0,-5-1 0</inkml:trace>
  <inkml:trace contextRef="#ctx0" brushRef="#br0" timeOffset="113">7778 11204 8101,'8'-10'196,"4"2"0,7 3-35,0 5 1,4-4-83,3 0 1,-1 1 10,1 3 1,0-4-431,0 0 161,-2 0-15,4 4 1,-9-4-74,0 1 1,-5-1 131,2 4 135,-4-5 0,-5-2 0,-2-4 0</inkml:trace>
  <inkml:trace contextRef="#ctx0" brushRef="#br0" timeOffset="114">7789 10941 8047,'0'-18'0,"0"2"-86,0 5 57,5-1 1,5 2 182,5 2-64,6-2 0,-3 5 30,4-3 1,1 3 199,0 5 1,0 0-150,0 0 1,3 0-34,1 0 0,0 0-151,-4 0 1,-4 4 49,0 0 0,-4 4-106,4-5 149,-5 1 8,2-4 1,-8 2 278,0 1-281,-1-1 7,0 3 0,1-4 38,-4 3 1,1-2-97,-1 6 0,-1 0 10,4 3 1,-4 2-89,1 2 1,-3 4 82,-1 8 1,0-2-129,0 5-42,0 1 169,0 3-349,0-5-95,0 4 192,5-9 128,-4 9 1,4-9-182,-5 3 0,0-4 223,0-4 1,2-3 302,1-4-278,-1-6 334,3 4 123,-5-8 36,0-2 1,0-7-260,0-4-51,0-1-152,0 1 0,0-2 52,0-2 1,0 1 41,0-5 0,0 4-24,0-4 0,0 0-34,0-4-8,0 0 3,0 0 1,0 1-253,0-1 116,0 0-10,0 5 1,0 5-48,0 6 1,1 4 153,3-1 1,-2 3-18,6 1 1,0 9 47,3 2 0,0 8 1,1 1 1,0 1 75,4 2 1,-2 0-96,5 0 1,0-1-142,4 1 190,-1-5-121,1 4 1,-1-10-140,-3 4 1,1-4 221,-5 0 0,1-6-17,-5-2 0,0-3 165,1-1 1,-1-1 278,1-3 1,-5-2 689,1-6-546,-5 1-342,2-1 0,-5-3 436,0 0-178,0-5-155,0 2 0,-5-5 85,-3 0 1,-2 0-278,-2 1 1,1-3-115,-1-1 1,2 0-262,3-4 0,-2-1-493,5-3 0,-4 5-1652,5 2 1112,-1 3 770,4 12 1,0-4-1672,0 9 1039,0 2 1101,0 0 0,5 10 0,1 1 0</inkml:trace>
  <inkml:trace contextRef="#ctx0" brushRef="#br0" timeOffset="115">8885 10838 8112,'0'-11'0,"-1"3"113,-3 1 0,3 3 207,-3-4 1,2 6 255,-2-2-119,3 3-279,-4 1 0,5 6 469,0 5-354,-5 6 1,3 15 12,-2 2-128,3 8 1,1-5-34,0 5 1,4-4-214,0 3 1,3-4 8,-3 1 1,5-6-260,-1-1 0,2-6-229,1 2 241,-4-8 198,3-3 0,-5-5-671,2 1 305,4-6 98,-10-1 1,4-3-900,-5 1 1275,0-1 0,0 3 0</inkml:trace>
  <inkml:trace contextRef="#ctx0" brushRef="#br0" timeOffset="116">8714 10930 8076,'0'-18'0,"0"3"0,1 2 185,3 2 0,4 1 346,7 2 0,3 3-166,5 5 1,-1 0 136,1 0 0,5 0-252,3 0 0,2 5-54,1 3 0,0 7-420,0 4 166,1 2 0,-6 6-9,-2 0 1,-8 3-259,-4-3 0,-4 3 22,-3-3 0,-3 3 141,-5-3 1,-1 1-479,-3-1 0,-2-3 232,-6 2 0,-4-5 27,-3-2 0,-3-4 183,-1 4 0,0-5 172,0 1 1,1-2 34,-1-2 0,0-1-27,0-2 0,2 1 20,2-5 0,2-1-163,6-3-175,4 0 336,2 0 0,5-5 0,0-1 0</inkml:trace>
  <inkml:trace contextRef="#ctx0" brushRef="#br0" timeOffset="117">9274 11101 8046,'0'-18'446,"0"-3"186,0 2 1,0 1-267,0-1 0,0 5-125,0-1 1,0 6 374,0 1 131,0 6-462,0-3 91,0 5-245,0 5 1,0 6-186,0 8 0,0 3-22,0 1 1,0 3 81,0 1 0,1 5-299,3-2 1,-2 2 166,6-2 0,-4 2-68,3-5 1,1-1-47,3-3 0,2-5-54,2-3 1,-1-2 162,5-2 1,-3-1 83,3-2 1,0-3 75,3-5 1,0 0-123,-3 0 0,3 0-125,-3 0 1,-3-5 94,-1-3 0,2 2-161,-2-2 0,0 2-193,-3-2 1,-5-2 476,1 3 0,-5-4 0,2 0 0</inkml:trace>
  <inkml:trace contextRef="#ctx0" brushRef="#br0" timeOffset="118">9297 11192 8190,'1'-7'400,"3"-1"0,3 2 130,9-2 1,1-1-358,6 6 0,0-5-280,0 4 1,0-1-111,-1 1 148,1 3 1,0-4-69,0 5 1,-4-4-318,0 0 1,-5 1 453,1 3 0,-2-6 0,-2 0 0</inkml:trace>
  <inkml:trace contextRef="#ctx0" brushRef="#br0" timeOffset="119">9262 10930 8037,'0'-18'0,"0"2"302,0 4-188,5 1 1,3 1-36,7 2 1,-1-1-68,5 5 1,-1 0 264,1 4 1,3-3-77,-3-1 0,3 0-54,5 4 1,2 0-43,6 0 1,-6-4-206,-3 0 0,2 1 94,-1 3-207,-5 0 131,-1 0 0,-8-4 107,2 0 0,-2 0-11,-2 4 0,-1-1 177,-2-3-210,2 3 239,-4-4 1,5 10-99,-4 2 1,2 5 7,-5 3 1,3 3-121,-3 5 1,1 5 6,-1 2 0,-3 4-15,3 4 1,-2-2 51,-2 2 1,0 1-75,0-1 0,1-3 40,3-5 0,-3-2-182,3-1 0,-3-2 102,-1-10 0,0 0 280,0-3 11,5-6-42,-4-1-91,4-5 1,-5-1-59,0-3 0,4 0-84,0-7 1,0 2 98,-4-6 0,0 2-63,0 2 1,0-6 48,0-2 1,0 2 109,0-3 0,0 1-9,0-3 0,0-3-24,0-1 0,0 2-157,0-3 1,0 4 104,0 4 0,0 3-195,0 4 140,0 6 0,5 1-71,2 5 0,5 6 74,3 6 1,-1 2-142,5 8 1,0-1 158,4 5 0,0-1 3,0-3 0,-2 5-9,-2 0-26,3-6 0,-6 1-54,3-3 1,2-1-7,-6 1 1,0-5 160,-3 1 0,-1-8 162,0-3 0,-3-3-98,0-1 1,-5 0 111,5 0 1,-5-1 884,0-3-539,-1-7-212,-2-2 1,0-8 183,0 2 1,0 1-212,0-1 1,-4 0-151,0-4 0,-4-4-197,5 1 1,-6-2-213,1 1 0,2 2 61,-2-6 1,6 5-165,-2-5 1,-1 5-1513,1-5 1145,0 11 0,3-6-536,-3 11 1,3 0-96,-3 4-323,3-1 1113,1 6 0,0 2 486,0 8 0,5 2 0,1 6 0</inkml:trace>
  <inkml:trace contextRef="#ctx0" brushRef="#br0" timeOffset="120">10462 10873 8027,'0'11'41,"0"-3"-21,0-1 0,0 2-20,0 6 0,1 3 0,3 5 0,-3 0 0,3 0 0,-3 3 0,-1 1 0,1 1 0,3-1 0,-3-3 0,3 2 0,1-2 0,-1-1 0,1-1 0,-1-3 0,-3 1 0,3-5 0,1-3 0,-1-5 0,1-3 859,-1 4-908,-3-6-130,4 3-257,0-5 436,-4-5 0,4-1 0,-5-5 0</inkml:trace>
  <inkml:trace contextRef="#ctx0" brushRef="#br0" timeOffset="121">10267 10873 7926,'17'-16'1437,"2"1"-831,8 0-513,12 4 0,-1 3 1102,8 0-1353,-8 6 388,1-3 1,-10 5 141,-2 0 1,-3 0-505,-1 0 1,-2 5-180,-2 2 0,-2 0 53,-6 0 258,1 1 0,-6 8 0,-1 2 0</inkml:trace>
  <inkml:trace contextRef="#ctx0" brushRef="#br0" timeOffset="122">2513 13317 8114,'0'-12'0,"-4"1"0,0-1 460,-5 1-282,8 5 1,-6-4 158,4 2 0,0 2 279,-4-2 221,4 5-615,-7-2 0,7 7 14,-4 1 1,4 5-29,-1 7 0,3 9-106,1 11 0,1 1 95,3 10-691,-3-3 672,10 8 1,-5-5-287,5-1 92,6-4-138,-4 3 1,3-7-72,-5 5 0,2-5 118,2 1 1,-6-2-61,3-2 0,-3-1-82,2-3 1,-5 2-216,-2-5 0,1-1-495,-1-3 444,0 0 216,-4 0 0,-1-2-415,-3-2 715,-3 3 1,0-9-691,-1 2 491,1-2 0,-5-2 198,1 0 0,-1 0 0,1-4 0,-6 2 0,-2-5 0,3 0 0,-6 1 0,4 1 0</inkml:trace>
  <inkml:trace contextRef="#ctx0" brushRef="#br0" timeOffset="123">2170 14036 8072,'11'-11'0,"1"3"435,-1 1 1,6 4-195,0-7 1,6 9 103,0-3 1,5-1-237,3 1 0,2-4-164,1 5 0,1-3 268,3 3-213,-2 1 0,8-8 0,-3 4 0</inkml:trace>
  <inkml:trace contextRef="#ctx0" brushRef="#br0" timeOffset="124">3152 14025 8058,'-6'-7'-51,"-4"-3"373,8 9-126,-8-4 1,4 5-136,-6 0 1,1 0 74,0 0 0,2 4-104,-3 0 1,7 4 170,-6 0 0,2 2-38,-2 2 0,-1-1-8,1 1 1,1 4-27,2 3 1,-2 3-32,2 0 0,-1 3 36,2 1 0,-3 3 15,2 6 0,-1-2-137,1-3 0,0-1-253,4-2 0,0-3 8,4 3 1,0-3 103,0-1 1,5-6 45,3-1 1,3 0 49,4-1 1,2-3-1,2-5 0,2-4 28,-2 1 0,7-3 36,0-1 0,5 0-58,-4 0 1,-1-4 8,-3 0 0,4-6 204,-1-1 1,1-1-112,-4-3 0,0-3 19,-1-1 1,1-1-62,0 1 1,-4-3-21,0 3 0,-5 2 21,1-2 0,-7 0 2,-4-4 0,-3 0-26,-1 0 1,-1 4-16,-3 0 0,-4 0-183,-7-4 0,1 4 44,-5 0 1,0 1-66,-4-1 0,0-1 101,1 5 0,-1-4-97,0 3 1,0 1 51,0 4 1,-3 3-138,-1 1 0,2 4-77,6-1 0,-2 3 57,6 1 1,0 1-88,3 3 1,1 2 394,0 6 0,-1-1 0,1 1 0</inkml:trace>
  <inkml:trace contextRef="#ctx0" brushRef="#br0" timeOffset="125">2947 14390 10166,'11'0'560,"0"0"1,6-1-294,2-3 1,4 2-15,3-6 0,0 4 65,4-3 1,1 0-70,3 0 0,-1 0-236,-3 4 0,2 0 103,-5-5 0,-2 6-350,-6-2 0,2-1 61,-6 1-1796,0 0 1133,-4 4 836,-4 0 0,3 5 0,-4 2 0</inkml:trace>
  <inkml:trace contextRef="#ctx0" brushRef="#br0" timeOffset="126">3632 14550 7899,'0'-11'316,"0"3"571,0 1-130,0 4-240,0-2 0,0 6 107,0 3-384,0 2 1,0 10-223,0-1 57,-5 0 1,3 2-117,-1 2 0,-2 1-242,1-1 1,-5 1-906,1-5 0,3 4 1188,1-3 0,-2 4 0,0-2 0</inkml:trace>
  <inkml:trace contextRef="#ctx0" brushRef="#br0" timeOffset="127">3872 14025 8057,'-12'-5'0,"5"0"94,-1-3 1,5 2 598,0 2 497,1 3-459,2-4-15,0 5 1,0 6-485,0 5 1,0 2-56,0 6 1,5 0 69,3 4 0,4 1-275,3 3 0,-3-3 33,4 2 1,0-1-252,-1-3 0,6 1 2,-2 0 0,-2-1-156,3-3 1,-7 1 185,3-5 1,0 0 17,-1-3 1,1-5 175,-5 1 1,-3-2-93,-1 2 1,0-2-148,0-2 92,3-3 56,-8 5-857,3-6-1290,-5 0 2258,0 5 0,0-4 0,0 4 0</inkml:trace>
  <inkml:trace contextRef="#ctx0" brushRef="#br0" timeOffset="128">4191 14048 7972,'-6'-12'-1507,"1"1"3274,0-1-622,4 1-151,-4 5-646,0 1 0,-1 10 5,-1 2 1,-3 5-60,2 3 1,-3 3-71,-5 5 0,-1 1 0,-6 2 0,0 3 27,0 6 1,-4-1-28,1 0 0,-5 1 0,5-1 0,-5-1 28,5-3 0,3-3-85,4-8 0,5-3-751,-1-4 1,7-1-580,4 1 1163,3-1 0,1-5 0,0-1 0</inkml:trace>
  <inkml:trace contextRef="#ctx0" brushRef="#br0" timeOffset="129">4717 13088 8149,'0'-6'-1361,"-1"1"2281,-3 5-38,2-5 34,-3 4-324,5-5-285,0 12 0,-1 0-16,-3 5 0,-1 6-10,-2 2 0,-4 6-25,4 2 1,-5 8 6,-3 0 1,3 10-23,-4 1 1,0 2-252,1-2 1,-4 3 88,3 1 0,1 2-190,4-6 1,4 2-170,4-6 0,1 2 199,2 2 0,0-4-236,0 0 1,2-6 115,1 2 1,4-6-2,4-1 0,1-6 53,-1 2 0,2-3-117,2-1 1,-2-1 194,2 1 0,1-4-9,-1 0 1,5-1-117,-5 1 1,0-1 152,-4-3 1,1-2 141,-1 2 1,-1-2-132,-2-2 1,2-3 155,-2-1 0,-2-4 25,2 1 574,-6-3-482,8-1-689,-8 0-175,3 0 138,-5 0 0,0 0 0</inkml:trace>
  <inkml:trace contextRef="#ctx0" brushRef="#br0" timeOffset="130">4945 13625 7962,'-5'-11'95,"3"1"379,-6 2-364,5-2 231,-2 8 0,0-3 1,3 5 103,-6 0 1,4 4-272,-3 0 0,3 10 79,-4 1 1,5 6-211,-5 1 1,4 6 120,-4 3 1,6 2-157,-2 1 0,3 2-30,1 2 0,0-7-32,0 4 0,0-8-216,0 4 0,5-6 127,3 2 1,2-7-121,1-1 1,1-5 78,-1 1 1,0-3 154,1-4 0,1 0-39,2-4 0,-3 0 269,4-4 1,-4 0-34,0 0 0,-1-1-102,1-3 1,-1-2-47,0-6 1,5-3 40,-1 0 0,1-6 129,0 2 0,-4-2-74,4-2 1,-4 0 79,0 0 0,-1-3-76,0-1 1,-3-5-54,0 2 0,-6-4 15,2-5 0,-4 4 59,-4-3 1,-2 2-146,-6 2 0,0 0-209,-3 0 0,1 4-38,-5 4 1,0 3 73,-4 4 1,0 2-172,0 6 1,1 5 67,3 2 0,2 4-195,1 4 0,4 2-376,-3 5 0,3 2 307,4 2 0,3 2 544,5 2 0,-5 2 0,-1-3 0</inkml:trace>
  <inkml:trace contextRef="#ctx0" brushRef="#br0" timeOffset="131">4820 13865 7986,'-12'6'201,"1"4"246,-1-8 442,6 3-301,1-5-192,5 5-213,0-4 0,5 4 39,3-5 0,7 0-14,4 0 1,2 0-216,2 0 1,5-1 89,3-3 1,2 2-111,1-6 1,-4 2 63,1-2 1,-6-2-597,2 2 1,-4 2 86,-4-2 472,2 6 0,-8-3 0,3 5 0</inkml:trace>
  <inkml:trace contextRef="#ctx0" brushRef="#br0" timeOffset="132">5356 14230 7884,'-14'-16'-795,"3"4"1504,7 6-153,-1 6-12,5 0 0,-4 5-122,1 3 1,-1 3-352,4 4 0,-2 3 20,-1 5 1,0 1-52,-5 3 1,6-2-552,-2 6 1,3-6 301,1 2 1,0-3 208,0-1 0,0-6 0,0 0 0</inkml:trace>
  <inkml:trace contextRef="#ctx0" brushRef="#br0" timeOffset="133">5699 13751 7909,'-11'-18'0,"0"5"301,4 6-63,-3 4 306,8-7 1,-4 9 195,2-3-135,3 3 1,-4 6-127,5 2 0,0 3-220,0 2 1,1 3-98,3 0 1,2 6-111,6-2 0,-1 2-137,1 2 0,0-1 3,4-3 0,-4 2-128,3-2 0,-1-1 123,2 1 0,-4-6-484,4-2 1,-8 1 178,0-5 1,0-2-670,3-1-76,-5 2-409,5-4 788,-10 3 758,9-5 0,-9 0 0,4 0 0</inkml:trace>
  <inkml:trace contextRef="#ctx0" brushRef="#br0" timeOffset="134">5905 13751 7944,'0'-12'0,"0"1"1158,0-1-241,0 1-457,0 5 1,0-1 197,0 4-473,0 1 0,-4-2-46,0 8 1,-6 4-332,-2 7 1,0 3 172,-7 5 1,3 1-188,-3 2 0,0 0-108,-3 4 0,0 1-183,3 3 0,-1-5 30,4-2 1,1-7-195,4-1 0,1-5-5,2 1 1,3-2 665,5-1 0,0-1 0,0 0 0</inkml:trace>
  <inkml:trace contextRef="#ctx0" brushRef="#br0" timeOffset="135">5985 13168 7958,'-12'-11'16,"4"1"755,1 2 27,4-2-312,-2 9 680,5-4-725,0 5 1,0 6 55,0 5 1,2 2-131,1 6 0,5 0-4,7 4 1,3 4-137,5-1 0,0 6-107,-1-2 0,1 3 135,0 2 0,0-2-28,0-3 0,0 4-824,0 1 1,-6-1 377,-1 4 1,-4-1-456,0 1 1,-2 0 288,-3 8 0,2-7 233,-5 7 0,0-3-68,-4 2 1,0-4 9,0-3 1,-4-4-210,0-3 1,-5 2-326,2-3 0,-3-2-5,-2-1 1,1-7 16,-1-1 732,1-5 0,0 3 0,-1-6 0</inkml:trace>
  <inkml:trace contextRef="#ctx0" brushRef="#br0" timeOffset="136">6841 13671 7982,'-6'-5'422,"1"3"-155,5-3 1,1 5-16,3 0 0,2 0-27,6 0 0,0 0-88,3 0 0,3-1 116,5-3 0,0 3-73,0-3 0,3 3-59,1 1 1,0-4-143,-4 0 1,-2 1-88,-2 3 1,-2 0-805,-6 0-944,0 0 1016,-4 0 840,-2 0 0,0 0 0,1 0 0</inkml:trace>
  <inkml:trace contextRef="#ctx0" brushRef="#br0" timeOffset="137">6841 13854 7966,'12'-4'925,"-1"0"-538,0 0 0,2 4 126,2 0 0,-1 0-160,5 0 1,2-4-453,5 0 0,0-3 156,4 3 1,-3-4-807,3 5 0,-4-5 36,0 4 1,0 0 712,0 4 0,-2-5 0,4-1 0</inkml:trace>
  <inkml:trace contextRef="#ctx0" brushRef="#br0" timeOffset="138">8052 12689 8099,'0'-12'-118,"0"1"-59,0-1 0,4 1 663,-1-1-56,1 6 226,-4-4 539,0 4-813,0-1-197,-5 2 0,-5 10-3,-5 3 1,-2 6 50,2 1 0,-3 10-304,-5 2 0,-1 6-39,-2 5 1,3 3-57,0 4 1,0 1-133,4 0 0,3 2 95,0-2 0,5 2-52,3-6 0,-1-2 74,6 2 0,-1-6-38,4-2 1,1-5 84,3-6 0,-2 3 47,6-4 0,0 4-45,3-7 0,-3-3 25,-1 0 1,0 0-38,0-1 1,3 4 141,-2-4 1,-2 5 10,2-5 1,-4 1-109,3-1 0,0-2 140,0 2 0,3-2-125,-2-1 0,-3-1 137,-1 0 14,2 1 1,-4-1 239,1 1 0,-1-5-49,-2 1 0,-2-6 146,-1 2 1,0 1-152,-5-1 1,1 4-62,-5-5 0,2 3-288,3-3 256,-4-1-389,5 8 190,0-4 1,-3 2 24,5-1 0,0-3 35,4 4 47,0-6 158,0 8 0,0-7 4,0 5 33,0-6 1,2 7-46,1-5 1,0 1-249,5-1 0,-5 1 103,5 2 0,1 2 22,6-5 0,-2 5-33,2-1 1,1-2-99,0 2 0,-1 0 92,-4 8 1,-1-2-17,-2 5 0,1 0 118,-5 4 1,0 1-106,-4 2 0,0 4-328,0 4 1,0-1 16,0-3 0,0 3-12,0-2 1,0 3 55,0 4 0,0 3 126,0 4 1,0-3 144,0 0 1,-2-1-174,-1 1 1,0 1 209,-5-5 1,5 0-63,-5-4 0,5 0 115,0 1 1,1-2-107,2-3 1,-1 3-81,-3-3 1,3-2 46,-3-1 0,3-3-5,1-1 0,0-1-18,0-3 1,1-2 20,3-1 1,-3-4-93,3 4 1,1-4 56,-1 0 0,4-5 16,-5 1 1,5-1-20,-4 5 0,0-4-32,-4-1-14,5 1 29,-4 3 0,5-1-86,-2-2 0,-3-2 57,3-2 1,-1-3-39,1 3 8,-3-3-353,9-1 9,-4 0 1,6 0 451,-1 0 0,1 0 0,-1 0 0</inkml:trace>
  <inkml:trace contextRef="#ctx0" brushRef="#br0" timeOffset="139">8349 12906 7974,'-8'-2'171,"0"-2"238,6 3 0,-3-9-113,5 4 1,0-6 64,0 1 0,0 3-98,0 1 1,5-1-3,2-3 0,4-1 40,0 1 0,0-1-64,1 1 1,3 3 17,0 1 0,1 4-84,-5-1 1,0-1-137,1 1 0,-1 2-156,1 6 1,-2 2 101,-3 6 1,2 4-335,-5 3 1,0 3 202,-4 0 0,-1 5-112,-3 0 1,-2 3 41,-6-3 1,1 3-178,-1-3 0,1 0 50,-1-5 1,1 0 150,0-3 0,0 1 163,4-4 0,-2-1-180,5-4 456,-5 1-136,8-1 84,-4-5 32,5 0 1,1-6 130,3 0 1,2 3-55,6 1 0,-1 0 79,1-4 0,0 0-94,4 0 1,-3 1-4,7 3 1,-5-3-227,4 3 1,-5-3 85,1-1 0,1 0-247,0 0 1,3 0 78,-4 0 1,0 0-235,-3 0 1,-1 0-345,0 0 0,0-1-1442,-4-3 2046,3 3 0,-3-4 0,4 5 0</inkml:trace>
  <inkml:trace contextRef="#ctx0" brushRef="#br0" timeOffset="140">8977 12769 7974,'0'-12'213,"0"1"336,0 4-175,0-3-10,0 9 235,0-4-314,-5 10 0,2 3-37,-4 7 1,4-1-11,-1 5 0,-1 0-86,1 4 0,-5 1 86,2 2 0,-3 4-299,-2 4 0,1 1-105,-1 3 0,-3-1-88,0 5 0,-4-5 88,4 1 0,-1-2-38,5-2 1,1-5-168,2-2 0,-1-3 123,6-1 0,-5-4-75,4 0 0,0-5 80,4 1 0,0-6 135,0-2 1,0-3-485,0 4-245,0-6 837,0 8 0,0-8 0,0 3 0</inkml:trace>
  <inkml:trace contextRef="#ctx0" brushRef="#br0" timeOffset="141">9068 13054 7937,'0'-11'6,"0"4"247,0 2 458,0 5 1,0 9-158,0 3 1,0 3-300,0 0-65,0 3 0,-4 8-87,1 1 1,-1 1-186,4-1 0,0-3 50,0 2 1,0-2 127,0-1 0,0-4-391,0 0 1,0-5 160,0 2 1,1-4-123,3 0 1,-3-1-241,3 1-10,2-6 255,-4 4 0,4-9-720,-2 3-199,-3-3 1170,4-1 0,0 5 0,1 2 0</inkml:trace>
  <inkml:trace contextRef="#ctx0" brushRef="#br0" timeOffset="142">9262 13077 7786,'-5'-12'1280,"4"5"-865,-3-1-251,3 6 0,1-2 72,0 8 0,0 2 86,0 5 1,0 2-237,0 2-73,0 3 1,0 5 70,0 0 1,0 1-156,0 3 0,0-3-140,0 2 0,0-2 141,0-1 1,0 0-217,0 0 0,0-5-39,0-3-9,5 3 0,-4-6 100,3 4 0,-1-7-289,0-2 105,-1-4-206,3 2-100,-5-5 724,0 0 0,5 0 0,1 0 0</inkml:trace>
  <inkml:trace contextRef="#ctx0" brushRef="#br0" timeOffset="143">8988 12963 8074,'5'-12'190,"-2"1"48,4-1 0,2 1 77,7 0 0,3-1 371,7 1 1,0 1-189,4 2 0,-3-1 46,3 5 1,-1 0-403,2 4-102,-3 0 1,-5 0-78,-1 0 0,1 6-206,0 1 1,-4 0 242,0 0 0,-5 1 0,3 3 0</inkml:trace>
  <inkml:trace contextRef="#ctx0" brushRef="#br0" timeOffset="144">10576 12906 7854,'-7'-12'336,"2"1"125,5-1 0,0 1-248,0 5 0,0-1 203,0 3-107,0 3-19,0-4 0,0 18-62,0 2 1,0 8-30,0-4 1,0 4-191,0 3 1,4 0 120,0 4 1,0 1-123,-4 3 0,0-4 83,0 1 1,0-6-240,0 2 0,4-3-39,-1-1 1,1-2-43,-4-2 0,1-2 54,3-6 0,-3 1-479,3-1-865,-2-5 625,-2 5 894,0-10 0,5 9 0,1-4 0</inkml:trace>
  <inkml:trace contextRef="#ctx0" brushRef="#br0" timeOffset="145">10758 12951 7989,'0'-18'1474,"0"2"-1156,0 10-211,0 1 1,2 6 189,2 3 1,-3 2 101,3 5 1,1 6-293,-2 2 0,1 3 132,-4 0 1,2 9-267,1-1 0,-1 6 115,1-6 0,-1 2-339,-2-2 1,0-2 116,0-5 0,0-1-8,0-3 1,0-3-67,0-4 1,4-1-123,-1 1 1,2-6-527,-1-2 316,-3 2-891,5-5 1431,-1 4 0,-4-10 0,4-1 0</inkml:trace>
  <inkml:trace contextRef="#ctx0" brushRef="#br0" timeOffset="146">10770 13168 7985,'1'-6'0,"3"2"0,-2 2 740,6-2-439,0 2 1,3-3 39,1 5 1,3 0-103,0 0 0,3 4-92,1 0 0,-1 0-15,4-4 1,4-4-129,-7 0 0,4-1 68,-8 1 0,1 3-156,0-3 0,-7-1-783,2 1 1,-6-1 162,3 1 704,-6 3 0,3-4 0,-5 5 0</inkml:trace>
  <inkml:trace contextRef="#ctx0" brushRef="#br0" timeOffset="147">10781 12963 8023,'0'-12'464,"2"1"158,1-1 1,5 1-307,7 0 1,3 3-88,5 0 0,-4 2 98,0-2 1,1 0-71,7 4 1,-3-1-378,3 1 1,-3 3 44,-1-3 75,-1 2 0,6 8 0,2 0 0</inkml:trace>
  <inkml:trace contextRef="#ctx0" brushRef="#br0" timeOffset="148">12255 12711 7918,'0'-7'30,"0"-1"139,0 6 0,-4-5 304,0 4 68,0 1 0,-1-3-293,-1 5 0,-6 1-30,1 3 1,3 3-73,1 4 0,-1 2 99,-3 2 1,-1 3-150,1 5 1,-4 3 66,-1 1 1,2 5-236,7-2 1,-3-1-64,2 2 1,3-2-16,1 1 0,3 2-83,1-5 1,1 3 86,3-3 0,2-1 35,6-3 0,-1-5 59,1-3 0,0 2 24,3-2 1,-1-4 22,5-3 1,-1-4 7,1 3 0,3-4 20,-3 1 1,2-3 17,2-1 0,0-5-5,0-3 0,1-6-29,3-1 0,-3-5 19,2 1 1,-1-3-18,-3-1 0,0 1 90,-3-1 0,-2-1-17,-6-3 0,-1 2 151,-2-6 1,-3 4-154,-5-3 0,-7 0 17,-4-5 0,-2 1-184,-6 0 1,-5 1 98,-6 2 1,-1 0-417,-3 4 1,6 2 185,-6 6 0,7 2-180,1 6 1,3 4-487,4 3-258,2 3 1142,11 6 0,1 7 0,5 5 0</inkml:trace>
  <inkml:trace contextRef="#ctx0" brushRef="#br0" timeOffset="149">13065 12700 7872,'7'-6'-975,"-2"-1"593,-5 4 559,0 1 1,0-4 72,0 2 1,1 3 451,3-3-196,-3 3 160,4 1 729,-5 0-1118,-5 0 1,-1 1-50,-6 3 1,5 2-93,-1 6 1,-3-1 92,-4 0 0,-2 5-220,2-1 1,1 4-56,-5-4 1,4 4-84,-4-4 1,5 2 69,-2-2 0,5-2 90,3 2-94,-2-2 0,5-2 34,-2 1 1,1-5 115,6 1 0,2-6-46,2 2 1,-2 1 13,6-1 0,1 1 0,6-1 1,-1-3 10,5 3 0,-4-1-26,4 0 0,-1-1 12,1 1 1,-1-1-128,-3-2 0,-2 1 62,2 3 1,-3-3-359,0 3 0,-4-3-596,-1-1 189,-4 0 1,6 1-498,-6 3 1275,1-3 0,-4 10 0,0-5 0</inkml:trace>
  <inkml:trace contextRef="#ctx0" brushRef="#br0" timeOffset="150">12826 13100 7880,'7'0'1166,"1"0"-736,-1-5 1,5 3-47,-1-1 0,1 1-22,-1 2 1,2 2-548,2 1 0,-2-1 200,2 1 0,-1 0-273,1 1 0,-2-3 258,2 3 0,3 2 0,0 1 0</inkml:trace>
  <inkml:trace contextRef="#ctx0" brushRef="#br0" timeOffset="151">13397 12860 7952,'-5'-6'-949,"3"-1"1279,-1 3 290,1 3 0,2-5 93,0 2-241,0 3 127,0-4-363,5 10 0,0 5 6,3 5 1,2 4-59,-2-4 1,-2 6-62,2-2 1,-1 6 57,5 2 1,-1-1-132,1-3 1,-1 0-167,0 0 1,0-2 55,-4-2 0,6 2-69,-5-6 0,4 0 41,-4-3 0,2-1-46,1 1 1,-3-5-212,0 1 0,-6-4-888,2 3 1233,2-4 0,1 7 0,4-4 0</inkml:trace>
  <inkml:trace contextRef="#ctx0" brushRef="#br0" timeOffset="152">13648 12894 7820,'0'-18'140,"0"6"-5,0 4 537,0 0-140,0 2-394,0 1 0,-5 6 15,-3 3 1,-2 4-20,-1 7 0,-2 3-1,-2 5 1,-3-1 16,-5 1 1,0 4-17,0 0 0,2-1 1,2-3 0,1 0 478,3 0 1,3-6-1757,1-1 0,1-4-99,6 0 1,-4-1 253,5 1 988,-1-6 0,4 4 0,0-3 0</inkml:trace>
  <inkml:trace contextRef="#ctx0" brushRef="#br0" timeOffset="153">14162 12746 7904,'0'-12'-6,"0"1"0,0 3 456,0 1 751,0 4-486,0-2-113,0 5 1,-5 0-348,-3 0 1,2 1-152,-2 3 1,1-1 70,-5 4 0,1 5-139,-1 3 1,-3 0 5,0-3 0,-5 3-187,1 0 0,1 4 113,-1-4 0,1 4-90,-1-3 1,-3-1 66,3-4 1,3 1-48,1-1 0,2 0 13,2 1 1,4-5 58,3 1-113,-2-5 121,5 7 1,-3-9 36,8 3 9,2 2 0,9-3 81,1 4 1,0-4 30,-1 1 0,3 1-109,5-1 1,0 1 132,0-2 1,-1-1-62,1 2 0,-1-2 46,-3 2 1,1-3-57,-5 3 1,1-3-210,-5-1 1,0 0-199,1 0 0,-5 0-833,1 0-92,-5 0-1075,2 0 2318,-5 0 0,0 0 0</inkml:trace>
  <inkml:trace contextRef="#ctx0" brushRef="#br0" timeOffset="154">14527 12506 7881,'-5'-6'-14,"4"0"243,-4 6 121,5-5 122,0 4-129,0-4 0,0 6-109,0 3 1,4 6-25,0 5 0,-1 4-41,-3-3 1,0 4-14,0-1 0,0 3-221,0 0 1,0 1 88,0 0 1,0-1-542,0-3 1,0 1 304,0-5 0,0 1-532,0-5 1,0 0-1,0 1 744,0-1 0,0 1 0,0-1 0</inkml:trace>
  <inkml:trace contextRef="#ctx0" brushRef="#br0" timeOffset="155">14733 12631 7902,'0'-11'0,"4"3"253,0 1 390,4 4-447,-1-2 0,-1 10 152,-2 3 0,-4 6-121,-4 1 1,-4 9-112,-7-1 1,1 7-217,-5 1 0,1 2 78,-1 1 0,-1-1-413,5-2 1,0 0-13,3-4 0,2 0-224,3-4 0,1-6-86,6-1 757,0 1 0,0-4 0,0 2 0,6-7 0,0-3 0</inkml:trace>
  <inkml:trace contextRef="#ctx0" brushRef="#br0" timeOffset="156">14687 12951 7827,'0'-11'-495,"4"-1"-62,0 1 0,5 0 2031,-2-1-884,9 1 1,-4 4 29,3 4 0,2-2-228,-2 1 0,2 0-79,-2 4 1,-2 0-72,2 0 0,-1 0-180,1 0 0,-4 5-24,1 3 1,-2 2-109,-6 1 0,0 4-58,-4 1 0,-2 4-349,-1-1 0,-4-1-275,-4 1 0,-2-4 348,-2 4 0,2-1-2,-2 1 1,2-3 19,2-4 1,-1-1 246,1 1 0,3-5 106,1 1 1,3-4 295,-4 3 6,6-4 69,-3 2 1,6-5 94,3 0 1,-2 0-169,6 0 1,0 0-16,3 0 1,0 0-96,1 0 1,-1 0-51,1 0 0,3 0-52,0 0 1,4 0 1,-4 0 1,4-1-180,-3-3 0,3 2-308,-4-1 1,0 1-663,-3 2 1,-1 0 1093,0 0 0,1-5 0,-1-1 0</inkml:trace>
  <inkml:trace contextRef="#ctx0" brushRef="#br0" timeOffset="157">15213 13203 7877,'6'-8'607,"-2"0"0,2 6 853,2-2 1,2 3-1019,1 1 1,-3 5-348,0 2 1,-6 4 27,2 0 1,-3 5-138,-1 3 1,-5 3-1370,-3 1 998,-2 0 0,-1 0-48,-1-1 0,1 0-933,0-3 1366,-1 3 0,-4-5 0,-2 6 0</inkml:trace>
  <inkml:trace contextRef="#ctx0" brushRef="#br0" timeOffset="158">16126 12597 7889,'0'-11'-1133,"0"-1"1639,0 1 0,0 0 361,0-1-499,5 1-107,-3-1 0,3 5 133,-5-1 0,-2 6-316,-1-2 83,-4 2 0,-8 8-116,0 1 0,-4 3 40,4 2 0,-6 4-44,2 3 0,1 7 74,-1 0 1,5 2-120,-1-1 1,3 2 6,0 5 0,6 4-98,2 0 1,3 0-124,1-3 0,0-5 87,0 1 0,5-5-80,2 5 1,5-10 32,3 2 0,-2-4 98,2 0 0,3-4-19,1-7 1,2 1 137,2-5 0,0 0-11,0-4 0,1-2 212,3-2 0,-2-2 56,5-5 1,-3-2-89,4-2 1,-6-2-26,2-2 0,-3-2-73,-1 2 0,-6-7-4,-1 0 0,-5-6 15,-3 1 1,-3 1-26,-5-4 1,-2 2-65,-1-6 0,-8-1-3,-4 1 1,-5-2-96,1 2 1,-8 4-194,-3 0 1,1 2-313,-2 9 1,4 3 238,-3 8 0,3 2-258,-3 3 1,6 1 49,1 6 0,5 6-412,7 1 952,4 3 0,2 7 0,5 1 0</inkml:trace>
  <inkml:trace contextRef="#ctx0" brushRef="#br0" timeOffset="159">16834 12517 7978,'12'-11'0,"-5"-4"182,1-1 1,0 1 232,3 4 0,-1 3 225,-2 1 319,-3 4-26,-5-2-352,0 5 0,-1 5-622,-3 3 1,1 2-22,-4 1 1,-1 6 129,-3 2 1,-5-2-49,1 2 0,-1-3 58,0 3 1,2 0-222,-5 4 0,4-4 11,-4 0 0,5-4-74,-1 4 0,2-5 35,2 1 0,3-2 37,1-2 1,4-3 149,-1-1-63,3 1 0,1 0 44,0-1 1,1-4-41,3 1 1,2-2 118,6 2 0,-1-3-79,1 3 1,3-3 14,0-1 0,4 0-88,-4 0 0,2 0-154,-2 0 0,-6 0-1201,2 0 598,-2 5-752,3-3 1585,-6 8 0,-1-4 0,-5 6 0</inkml:trace>
  <inkml:trace contextRef="#ctx0" brushRef="#br0" timeOffset="160">16640 12928 8390,'12'0'2357,"-1"0"-1927,0 0 1,-3 0-322,0 0 0,1 4 65,6 0 0,-1 1-826,5-1 0,-4-3 154,4 3 1,-4 1-90,4-1 0,-3 3 587,3-3 0,-5 0 0,2-4 0</inkml:trace>
  <inkml:trace contextRef="#ctx0" brushRef="#br0" timeOffset="161">17291 12574 7893,'0'-11'181,"0"0"0,0-1-54,0 1 356,0 4-175,-5 2 1,-1 5 116,-6 0 0,1 3-244,0 4 0,-5 2-56,1 10 0,-1 0-36,0 4 0,4 4 77,-4 0 0,4 4-170,0 0 0,5 0 122,-1 0 1,6 2-212,-2-3 0,2-2-82,2-1 0,2-3-60,2-1 0,3-2 101,8-2 1,-1-2-3,5-6 1,0 0 91,4-4 0,-4-2-23,0-5 1,0 0 105,4 0 1,0-1-90,0-3 0,0-2 102,0-6 0,-1 0-33,1-4 1,-1 0 13,-3-3 1,1-3 25,-5 3 0,1-2 128,-5-2 0,-5-4-51,-2 1 1,-3-5-96,-1 4 1,0-7-22,0 4 0,-6-6 44,-5 6 1,-2-2-206,-6 2 1,-1 2-123,-7 5 0,2 6-276,-6 6 0,1 5 99,-5 6 0,1 0-136,0 0 0,5 5 135,2 2 0,8 5-136,4 3 577,2 3 0,2-1 0,-1 0 0</inkml:trace>
  <inkml:trace contextRef="#ctx0" brushRef="#br0" timeOffset="162">17063 12791 7893,'-12'0'476,"6"0"-314,6 0 0,6 0 154,6 0 1,-1 0-101,1 0 0,4-3-260,3-1 0,4-1 107,4 1 0,-1 1-83,9-4 1,-8 0-46,8 0 1,-5-2-149,1 5 1,-3 0 212,-6 4 0,1-5 0,0-1 0</inkml:trace>
  <inkml:trace contextRef="#ctx0" brushRef="#br0" timeOffset="163">18068 12552 7923,'1'-11'195,"3"4"0,-2-2 900,6 5-346,-5-5-92,7 8-107,-9-4 55,4 5-431,-5 0 0,-5 5-77,-3 3 0,-3 2-69,-4 1 1,-2 4 67,-2 1 1,-2 3-320,2-4 1,-2 4 172,2-4 0,-2 0-207,2-3 0,-2 2 72,2-3 1,3 3-24,4-6 0,1 2 178,0 1 1,3-3 43,0-1 0,6-3 128,-2 4-160,3-6 1,1 5 359,0-3-203,0-3 0,1 4-74,3-5 0,2 4-54,6 0 1,-1 3-6,0-3 1,6 1-13,2-1 0,-1-2-14,1 6 1,0-5 82,4 0 0,-1 0-57,1 1 0,-4-3-125,0 3 1,-5-2 78,2 2 1,-4-3-813,0 3 0,-1-1 852,0 1 0,-4 2 0,-2 5 0</inkml:trace>
  <inkml:trace contextRef="#ctx0" brushRef="#br0" timeOffset="164">18308 12540 7958,'6'-5'-281,"-1"-1"234,-5-6 1,4 5 69,0-1 0,-1 4-10,-3-3 422,6 4 0,-5-3 643,3 2-465,-3 3 1,-1-3-214,0 8 0,-1 2-105,-3 5 0,3 2-124,-3 2 1,2 3 50,2 5 1,0 0-264,0 0 0,2-1-113,2 1 1,-2 0-130,6 0 1,-4-1 157,3-3 0,-1 1-153,2-5 1,2 2-504,-2-2 0,-3-6-163,-1 2-641,2-2 1585,-5 2 0,10 1 0,-5-1 0</inkml:trace>
  <inkml:trace contextRef="#ctx0" brushRef="#br0" timeOffset="165">18536 12574 7958,'0'-11'0,"0"0"2067,0-1-1455,0 1 1,4 3-598,0 0 56,-1 6 130,-3-3 1,0 10-48,0 3 0,0 3-22,0 4 1,0 3 18,0 5 0,0 1-5,0 3 1,0-3-195,0 2 0,0 2 46,0-1 0,0-2-418,0-6 1,2 2-34,2-6 1,-3 0-249,3-4 0,1-3 137,-1 0 0,1-6-251,-2 2 1,-1-1 175,1 0 639,-1-1 0,3-2 0,1-7 0</inkml:trace>
  <inkml:trace contextRef="#ctx0" brushRef="#br0" timeOffset="166">18205 12312 7894,'16'-17'1141,"-3"5"1,15-5-923,2 6 1,7 3-176,5 0 0,0 6 285,-8-2 1,2 7-75,-10 0 1,5 6 26,-4-1 1,3 2-425,-3 1 1,-2-3-491,-6 0 1,-2 1 631,-6 6 0,0-3 0,1 5 0</inkml:trace>
  <inkml:trace contextRef="#ctx0" brushRef="#br0" timeOffset="167">8771 14425 7919,'-11'-7'0,"3"2"159,1 5 0,3-1 206,-4-3 27,6 3-166,-9-4 0,5 6-8,-5 3 1,1-2-148,2 6 1,-2 1 97,2 6 1,-3-1-89,-4 5 0,2 0 19,-2 4 0,2 1-121,1 3 1,1-3 4,0 2 1,4-1 129,3-3 1,3 0-167,1-3 0,0 3 83,0-3 0,1 1-100,3-1 0,3-1 81,4-3 0,0-2-98,1 2 0,-1-2 71,1-2 0,4-3-118,3-1 0,3-4 111,1 1 1,0-3-12,-1-1 1,1 0 47,0 0 1,1-5-33,3-3 0,-2-2 137,6-1 1,-6-5-120,2 1 1,1-9 185,-2 1 1,5-2 14,-5 2 1,-3-1-9,-4-3 0,-5-2-19,1-5 0,-7-1 242,-4 1 1,-4 2-268,-4-2 0,-4 2 22,-7-6 0,-5 3-407,-11 1 1,1 4 161,-8 4 1,-3 7-494,-1 4 1,-2 7 235,-2 4 1,4 9-71,1 7 1,8 4-100,-2 7 1,14 5 498,2 2 0,3 1 0,4 0 0,0 1 0,3-1 0</inkml:trace>
  <inkml:trace contextRef="#ctx0" brushRef="#br0" timeOffset="168">10656 14379 7856,'-2'-10'370,"-1"2"19,1-2-283,-3 4 662,5-1-156,0 2-565,0 5 39,-5 0 0,4 5-91,-3 3 0,3 7-11,1 4 1,0 3 100,0 1 1,0-1-9,0 1 0,4 1-8,-1 3 0,3-3-163,-3 3 1,-1-3 87,1-1 1,2-4-145,-1 0 1,1-5 66,-1 1 0,-3-2-354,3-2 0,-2 0 33,-2 1 1,0-4-608,0-1 466,0-4 545,0 7 0,5-9 0,1 4 0</inkml:trace>
  <inkml:trace contextRef="#ctx0" brushRef="#br0" timeOffset="169">10873 14356 7891,'0'-18'335,"0"-2"165,0 5 1,0 0-233,0 3 1,0 4 192,0 1 209,0 4-124,0-2-355,0 20 0,0-1-42,0 13 0,0 2-92,0 2 1,0 2-4,0 1 1,0 0-205,0 0 0,3-3-445,1-1 0,1-5 346,-1-3 0,-3 0-27,3-7 0,1 0-444,-1-3-74,5-6 329,-3 4 0,2-8-580,0 1 1045,-6-1 0,8-2 0,-3 0 0</inkml:trace>
  <inkml:trace contextRef="#ctx0" brushRef="#br0" timeOffset="170">10827 14527 7905,'1'-6'446,"3"2"1,-1-1-46,4 1 0,1 0-75,3 4 1,4 0-66,1 0 0,4-1 114,-1-3 1,4 3-281,4-3 1,-3-1-186,2 1 0,2-4-683,-1 0 1,-4 3 474,-4 1 0,-4-1 298,4 1 0,-5-5 0,2 3 0</inkml:trace>
  <inkml:trace contextRef="#ctx0" brushRef="#br0" timeOffset="171">10907 14276 7928,'0'-11'0,"1"3"316,3 0 1,4 1 454,7-5 1,6 2-358,6 3 1,4-4-76,-5 4 1,8 1-338,-3-2 0,8 5-336,-5 0 0,5-3-2171,-1 3 2505,-8-1 0,3 9 0,-10 1 0</inkml:trace>
  <inkml:trace contextRef="#ctx0" brushRef="#br0" timeOffset="172">12186 14288 7804,'-5'-12'-108,"4"4"-64,-3 1 1,3 3 1180,1-4-237,0 6-402,0-8 1,0 10-104,0 0 0,-2 5-76,-1 6 1,1 7-65,-2 5 0,3 1-135,1 6 0,-4 0 25,1 0 1,-1 2-154,4-6 0,0 5-131,0-4 0,0-5 146,0-3 0,0-3-24,0 3 1,0-9-9,0 1 32,0-2-99,0-3-178,0 0 287,0-6 0,0-6 45,0-1 0,0-1 48,0-3 0,0 2-53,0-6 0,0 1 111,0-1 1,0 1-72,0-5 1,-5 1 108,-3-1 0,2-3 17,-2 3 1,4-2 191,-3-2 0,4 4 34,-1 0 1,3 3-95,1-3 0,0 9 68,0-1 0,0 6-26,0-3 0,5 6-145,3-2 1,6 8 47,1 3 0,5 5-88,-1 3 1,7 1 33,0 3 1,2 3-32,-1-3 0,-3 6-54,3 2 1,-2 0-137,2-5 1,-4 0-293,-1-3 1,1 1 199,-4-4 1,-2-2 28,-2-7 0,-2 2-35,-2-5 365,1 0 1,-5-4-40,1 0-100,-6 0 1,3-2 193,-5-1 0,0-4-35,0-4 1,0-2 88,0-2 1,-3 1-17,-1-5 1,-5 4-24,1-4 1,-1 0-62,2-4 0,-3-4-220,2 1 1,-2-5-14,-2 4 0,5-3-172,-1 3 1,6 1-100,-2 3 1,3 4 159,1 0 0,0 9-1777,0-2 1379,0 8 0,1-1-438,3 5 0,-2 2 101,6 1 906,-1 4 0,10 9 0,1 2 0</inkml:trace>
  <inkml:trace contextRef="#ctx0" brushRef="#br0" timeOffset="173">12826 14253 7921,'-4'-11'953,"0"-1"1,0 1 194,4 0-1325,0-1 197,0 6 0,-1 1 65,-3 5 0,-5 1 112,-2 3 1,-7 6-15,7 5 1,-2 5-174,5 0 0,-2 5-39,3 2 1,0 3-26,0-3 0,4 1 66,-1-2 0,3-3-52,1 0 1,0 2 53,0-6 1,5 4-285,3-8 0,3 1-4,4-5 1,2-1 20,2-2 1,2 1 138,-2-6 0,7 0 22,1-7 1,0 2 185,0-6 0,0-3-117,-1-5 1,5-3 101,-8 4 0,1-5 94,-5 1 0,1-3 211,-5-1 0,-3 1-81,-5-1 0,-4 0 34,1 0 0,-9 0-285,-7 0 1,0 1 68,-7-1 1,-6-3-352,-5 3 1,-1-1 155,-3 9 1,6 5-269,-6 6 0,2 3 165,-2 1 1,6 5-508,5 3 0,6 2-43,5 1 1,2 1-36,2-1 1,5 4 761,6 0 0,-1 1 0,3-5 0</inkml:trace>
  <inkml:trace contextRef="#ctx0" brushRef="#br0" timeOffset="174">13374 14276 7878,'-8'-4'-40,"1"0"1,4-1-362,-1 2 188,3 1-126,1-3 1011,0 5 0,0 5-369,0 3 0,0 3 199,0 5 1,0 0-160,0 3 0,0 3 16,0-3 0,1 4-169,3 3 0,-1-2 94,4 3 0,-3-7-86,4-1 1,-5-1-300,5 1 0,-4-2-288,3-6 1,-3 0 82,4 1-491,-6-1 27,9 1-323,-10-6 296,4-1 265,-5-5 1,-1 0-78,-3 0 609,-2 0 0,-11-5 0,-1-1 0</inkml:trace>
  <inkml:trace contextRef="#ctx0" brushRef="#br0" timeOffset="175">13088 14265 7878,'5'-7'0,"7"-3"302,7 3 0,13-4 338,6 0 1,7 5-127,1 2 1,1-1-270,-9 1 0,1 0 359,-1 4 0,-6 0-208,2 0 0,-7 0-663,0 0 1,-7 0-568,-1 0 0,-9 0 834,2 0 0,-3 5 0,2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64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20432 4683 7908,'-6'-6'223,"1"5"1,3-4 125,-2 5 28,3 0 20,-4 0-121,5 0-195,-5 0 0,4-1-147,-3-3 170,3 3 1,1-9-57,0 2 0,3-2 45,1-2 1,1 0 4,-1-3 0,1 1-187,3-5 157,2 0 0,-4-4-22,6 0 1,-5 0-10,1 0 0,-4 0-115,3 0 0,-4 1 83,1-1 1,-2 5-65,2 3 0,-3-2 32,3 2 1,-3 0-31,-1 3 0,0 1 45,0 0 0,-1-1 2,-3 1 1,2 3 54,-6 0 0,4 5-42,-3-5 0,3 6 76,-4-2 1,5 2-63,-5 2 1,2 2-2,-2 2 1,-2 3 5,2 8 0,-2-1-40,-1 5 1,1 4 38,2 4 1,-2 5-51,2-2 1,2 3-98,-2 1 1,6 1 75,-2-1 0,3-1-70,1-3 0,3 2 88,1-5 1,1-1-157,-1-3 1,-1-4 75,4 0 0,-3-5 85,4 1 0,-5-2 26,5-1 0,-4-5 128,3 1 0,-3-6-28,4 2 246,0 2-261,3-4 12,0 3-120,1-5 117,-1 0-540,1 0 1,-5 0-113,1 0 0,-4 0 559,3 0 0,-4-5 0,2-2 0</inkml:trace>
  <inkml:trace contextRef="#ctx0" brushRef="#br0" timeOffset="1">20729 4420 7908,'-5'-12'618,"4"5"-102,-3-1-706,2 6 282,2-3 1,-3 11 215,-1 5 0,-5 2-165,1 6 1,2 5-52,-2 7 0,1 2-162,-5 1 0,5 0 74,-1 0 1,1 5-198,-5-1 0,1 1 75,-1-1 1,1-1-6,-1 5 1,1-8-48,0 4 0,3-10-46,0 2 1,1-4 117,-5-3 0,5-2 6,-1-2 1,4 2-459,-3-6 324,4 0 1,-2-4-605,5 1 830,0-6 0,0 4 0,0-3 0</inkml:trace>
  <inkml:trace contextRef="#ctx0" brushRef="#br0" timeOffset="2">20569 4957 7908,'0'-18'-279,"0"1"1,1 6 1187,3 0-530,-3-1 1,8 5-32,-5-1 0,5 4-93,-1-4-224,2 6 157,1-8-36,1 9 1,-1-5 47,0 6 0,5 0-13,-1 0 1,0 2 12,-4 2 0,0 2-1,-4 5 1,0 2-152,-4 2 0,-1 3 367,1 5-36,-1 0-235,-7-1 42,3 1-248,-8 0 1,4 1-381,-6 3 0,1-4-972,0 0 0,-2-1 881,-2-3 0,2 2 204,-2-2 0,3-1 127,5-3 0,-3-4 303,2 1 0,3-1-110,1-3 654,3-3-383,1 5 1,1-9 70,3 3 0,2-3 216,6-1-259,4 0-99,-3-5 0,8 3-53,-2-6 1,-1 4 31,1-3 0,-4 4-356,5-1 98,-7-2 70,4 5 1,-6-4-1081,1 5 1098,-1-5 0,1 3 0,-1-3 0</inkml:trace>
  <inkml:trace contextRef="#ctx0" brushRef="#br0" timeOffset="3">21026 4683 7908,'-1'-7'-1253,"-3"3"1646,2-2 0,-3 4 364,5-6-448,0 5 1,0-3 38,0 2 45,0 3-338,0-4 133,0 5-139,-5 0-126,4 0 1,-5 0 131,2 0-159,3 5 1,-4 1 39,5 6 0,-4-5 55,0 1 0,0 0-51,4 3 1,0 0 65,0 1 0,0-1-29,0 1 0,0-1 22,0 1 0,0-5 31,0 1 1,0-4-30,0 3 0,4-3 114,0 4 1,3-5-40,-3 5 1,5-4-29,-1 3 0,-3-3-34,-1 4 0,1-4 67,-2 3-164,1 1 0,-4 3 73,0 1 1,0-1-111,0 1 1,-4-1 64,1 0 0,-6 0 12,1-4 0,-2 3 9,-1-2 0,-1-2 5,1 2 1,-1-4-113,1 3 0,-1-3 102,1 4 1,3-6-306,1 2 1,3-3-142,-4-1 485,6 5 0,-3-3 0,5 3 0</inkml:trace>
  <inkml:trace contextRef="#ctx0" brushRef="#br0" timeOffset="4">21186 4740 7908,'-5'-12'1384,"3"6"-1277,-3 1 0,5 6-345,0 3 1,0 2 444,0 6-50,0-1 0,0 6-172,0 2 1,0 6-6,0 2 1,0-1-97,0-3 0,2-1 92,1-3 1,0 1-111,5-5 1,-6 0 71,2-3 1,-2-4-55,2-1-40,-3-4 0,5 3-187,-6-2 1,1-3-715,3 3 1057,-3-3 0,9-6 0,-4-1 0</inkml:trace>
  <inkml:trace contextRef="#ctx0" brushRef="#br0" timeOffset="5">21209 4420 7908,'0'-12'378,"0"6"0,1-3-545,3 5-403,-3 1 0,8 8 570,-5 2 0,4 3 0,-1 2 0</inkml:trace>
  <inkml:trace contextRef="#ctx0" brushRef="#br0" timeOffset="6">21323 4740 7908,'0'11'678,"0"1"-548,0-1 0,1 0-144,3 1 33,-3-1 97,4 1 0,-5-1-163,0 0 1,0 1 118,0-1 1,0 1-172,0-1 1,0-3 60,0-1 1,0-3-29,0 4 0,0-4 0,0 3 49,0-4 91,0 2 943,0-5-937,0-5 1,0-2-104,0-4 0,1 2 104,3-2 1,-1 2-144,4-6 1,-3 2 9,4 1 0,-1 1 20,5 0 1,-5 3-6,1 0 1,-4 6 45,4-2 0,-5 3-39,5 1 1,-4 0 19,3 0 0,-4 6 10,1 6 0,1 3 0,-1 4 0,-1 2 43,-3-2 1,2 3-92,1 1 0,-1 0-111,2-1 1,-3 1 43,-1 0 1,0-4 84,0 0 1,1-5-178,3 1 0,-3-6 28,3-1 1,1-4-216,-1 3 0,1-4 394,-1 1 0,2 2 0,5 0 0</inkml:trace>
  <inkml:trace contextRef="#ctx0" brushRef="#br0" timeOffset="7">21631 4603 7908,'-5'-13'364,"3"-2"453,-6 7-945,5 3-383,-2-5 1,5 10 936,0 0-262,-5 5 1,3 11 138,-6 3 1,4 8-126,-3 4 1,3 7-165,-4 4 0,4 2 32,-3 2 1,4-5-144,-1 1 0,3-9 118,1 2 1,0-13-137,0 1 0,1-7-33,3-1 1,-1-4 105,4-3 0,1-3 162,3-5 0,1 0-94,-1 0 1,6-1 21,2-3 0,-1-3-33,1-4 1,-2-5 5,2-4 1,3-1 45,-3-2 1,-2 0 79,-2 0 0,1-5-110,-1-2 1,-3 1 5,-5-2 0,-4 1-71,1-4 0,-3-1 60,-1 1 1,-5 4-210,-3-1 0,-6 7 130,-1 1 0,-5 6-507,1 5 0,-3 4 210,-1 1 0,2 4-19,2 0 0,1 3-103,3 3 466,2 9 0,-8 0 0,3 5 0</inkml:trace>
  <inkml:trace contextRef="#ctx0" brushRef="#br0" timeOffset="8">21540 4728 7908,'0'7'699,"0"-2"-727,0 0 7,0-4 1,1 8 117,3-5 0,3 3 3,9-3 0,-2 4-63,5-4 0,0-1 38,4-3 1,1 0-373,2 0 1,-2 0 82,3 0 214,-3-5 0,-1-1 0,0-5 0</inkml:trace>
  <inkml:trace contextRef="#ctx0" brushRef="#br0" timeOffset="9">19884 3609 8438,'-7'0'-478,"2"0"0,4 0 916,-3 0-36,3 0-91,-4 0 891,5 0-1175,0 5 0,0-2 82,0 4 1,0-3-262,0 4 291,0-6-259,0 8 170,0-3 0,0 4 0,0 1 1,0-5 19,0 1 1,0-1-2,0 5 1,0-1 28,0 1 1,0-5-37,0 1 1,0-1 69,0 5-58,0-1 0,0 1-55,0-1 0,0-3 12,0-1 1,1 0-7,3 0 1,-3 3-5,3-2 1,-1 2 21,0 2 0,-1-1-1,1 1 1,-1-1-2,-2 0 0,0 1-53,0-1 0,0 2 49,0 2 1,0-1-42,0 5 1,0-5-5,0 1 1,0 2-8,0-2 0,0 0 10,0-3 1,0-1 0,0 1 0,0-1 27,0 0 1,0 1-20,0-1 0,4 1 31,-1-1 0,2 0-23,-1 1 0,-3 3 10,3 0 1,1 1-37,-1-5 0,0 0-5,-4 1 1,4-1-14,0 1 0,-1 0-104,-3 4 0,0-4 98,0 4 1,0-3 10,0 3 1,0-4 55,0 4 0,0 0-64,0-1 1,2 2 172,1-2 0,-1-1-87,2 5 1,-3-4 138,-1 4 1,4-1 33,-1 1 1,3 3-83,-3-3 0,-1 2-94,1 2 0,-1-1 58,-2-3 1,0 1-131,0-5 0,3 4 111,1-3 1,0 0-155,-4-1 1,1-1 38,3 5 0,-3-4 26,3 5 1,-2-7 100,-2 3 1,0-2-76,0 1 1,0-2 227,0 2 0,0 3-122,0 1 1,0 1 2,0-1 1,0 6-33,0-2 0,-4 6-2,0-2 0,-4 3-81,4-3 0,1 1-184,3-1 0,0-3 132,0 2 0,-2-1 52,-1-3 1,1 1-122,-1 0 0,1-4 88,2 0 0,0-1 147,0 1 1,0 3-129,0-3 0,0-2 103,0 2 1,0-1-64,0 1 1,0 3 20,0-3 1,-4-1-30,1 1 1,-2 0 5,1 3 1,2-3-172,-1 1 0,1-7 155,2 3 1,0-4-257,0 0 226,0-1-473,0 1 224,0-1 88,0 0 114,0 1-9,0-1 1,2-1 48,1-2 1,-1-2-101,2-2 172,-3-2-113,-1 3-1146,0-5 861,-5 0 236,3 0 0,-4 0 35,2 0 0,2 0-156,-6 0 341,6 0-159,-9 0 166,5 0 1,-4-2 358,2-1-318,-2 1 0,8-7 184,-6 6-296,6-6 1,-7 2 61,5-4 0,0 3 96,4 1-34,0 4 116,0-7-5,-5 9-139,4-4 14,-4 5-968,5 0 760,5 5 1,-3-3-186,6 6 0,-4-4-19,3 3 0,0-3 90,0 4 1,3-2 35,-2 2 1,-2 1 8,2-6 0,-4 6 162,3-1 0,-3-2-200,4 2 205,-6-6-164,8 9 257,-8-5 1,3 1 34,-5 1 150,0-5-82,0 2 306,0-5-304,5 0 0,-3 0-104,6 0 0,-4-5 65,3-3 0,-3 2-150,4-2 0,-2 0 22,2-3 1,1-2-690,-5-2 0,3 2 306,-3-2 0,4 2-2847,-5 2 3144,6 0 0,-2-6 0,4-1 0</inkml:trace>
  <inkml:trace contextRef="#ctx0" brushRef="#br0" timeOffset="10">19872 3598 8388,'0'-12'-521,"-5"6"1,4-1 836,-3 4 1561,3 1-722,1-3-594,0 5 1,-4 2-500,0 1 1,-3 4 125,3 4 1,-5-3-493,1-1 1,2 2 61,-2 6 0,1-2-162,-5 2 1,5-2 88,-1-1 1,1 3 50,-5 0 0,4-4 273,1-3 0,3-2-92,-4 2 0,5 1 224,-5-5-242,5-1 141,-2 3-18,5-5-10,0 4 19,5-10 0,-2 0-38,5-3 1,-5-2 81,5 2 1,0-2-81,3-1 1,-3-1 147,-1 1 0,0 0-79,0-1 1,2 1 97,-5-1 0,1 1-51,-1-1 1,-3 1 119,3 0 1,-3 3-9,-1 0 1,0 5 9,0-5 127,0 5-95,0-2-51,0 5-205,5 0 66,2 5 1,4 2-17,0 4 0,1 1-146,-1-1 1,1 0 143,-1 1 0,1-2-103,-1-2 1,0 2 84,1-3 1,-1 0-107,1 0 1,-5-3 95,1 4 1,-4-6-73,3 2 1,-4-1 35,1 0 1,-2-1-6,2 2-330,-3-3 273,4-1 0,-6 0-1994,-3 0 2063,-2 5 0,-5 1 0,-1 6 0</inkml:trace>
  <inkml:trace contextRef="#ctx0" brushRef="#br1" timeOffset="11">15030 16275 7921,'0'-7'-1122,"0"1"977,0 2 1,1 3 141,3-3-20,-3-2 1,6 3 202,-4-4-100,-1-1 50,3-3 1,-4-1-24,3 1-29,-3-1 1,5 1-42,-2 0 1,-1-5 1,4 1 0,1-4-23,3 4 0,1-5-25,-1 0 1,1 3-68,-1-2 1,-3 1 101,-1-1 0,0-1-41,0 4 1,3-3 54,-2 4 0,-2-4 2,2 4 0,-2-5 10,2 0 0,2 3 98,-2-2 1,2 0-118,1-4 0,1 0 0,-1 0 1,2 0-82,2 0 1,-1-1 96,5-2 1,-4 0-111,4-4 1,-1 4 49,1 0 1,-1 2-7,-3 1 1,-2 0 8,2 0 0,-2 2-2,-2 2 0,1 1 7,-1 3 0,-3 2 4,-1-2 0,1-2-1,3 2 0,1-2 0,-1 2 1,0 1 32,1-5 1,-1 4-21,1-4 0,0 4 2,4-4 0,-4 0 11,4-4 1,-4 0 2,0 0 1,-1 4 13,1 0 0,-1 1 4,0-1 0,0-1 37,-4 5 1,3-1-53,-2 5 0,-2 0-17,2-1 1,-2 1-14,2-1 1,2 1-6,-2 0 0,-2-2 12,2-2 1,-1 2-6,5-2 0,-1 1-15,0-1 0,-3 2-9,0-2 1,-1-2 41,5 2 1,-1-4-21,1 4 1,-5-4 52,1 3 1,-1-3-10,5 4 0,-5-1 6,1 0 1,-2 2-35,2-5 1,2 4 4,-2-4 0,2 4-7,1-4 0,-1 4-3,-2-4 0,2 3-53,-2-3 1,5 2 54,-2-2 1,3-2-50,-6 6 0,2-4 28,1 4 0,1-4-4,-1 3 1,-3-3 63,-1 4 0,1-1 7,3 0 0,1 4 1,-1-3 0,0-3 11,1-1 0,1-3-40,2-1 0,1 1 10,3-1 0,3 0-123,-3 0 0,-1 1 22,1 3 1,-4-2 24,4 2 0,-5-2 29,1 2 0,-2-1-14,-2 5 0,1 0 9,-1 3 0,1-3 3,-1 0 0,0 0 10,1 3 0,-1 1-4,1-1 0,2 0 78,-3-4 1,7 4-28,-7-4 0,3 4 5,-2 0 1,3-3-4,0 0 0,2-2 10,-2 2 0,-3 2 25,4-2 1,1-1 11,3 1 0,-3-5-51,2 5 1,-1-4 11,1 4 0,3-4-107,-3 4 1,2-6 38,2 2 0,-1 2-10,-3-2 1,2 1 12,-2-1 0,-1 1-12,1 3 1,-1 2 70,1-2 1,1 1-1,-5-1 1,1 2 63,-5-2 0,4 2-91,1 2 1,3-1 15,-4 1 0,1-1 2,0 1 1,0-2-15,3-2 0,3 2-2,-3-2 1,-2 2 1,3 2 1,-3-2-22,2-2 0,2 6-3,-6-2 0,1 2-1,0-2 1,-5 3 16,0 0 1,1 4-13,-5-3 1,4 4-15,0 0 0,0-3-7,1 3 1,-1-2-18,1 1 1,-5 1-7,1-4 0,3 3 15,5-4 0,0 4 15,-1-3 1,-2-1-5,2-3 1,2 3-2,-2 1 1,4 0 10,-4 0 0,0-2-6,-3 5 1,-1-1 2,1 1 1,-5 3 6,1-3-8,0 3 1,3 1-1,0 0 0,-3 0 0,0 0 0,-1 0 60,5 0 1,0-4-57,4 0 0,-4-4 60,3 5 1,2-5-43,-2 4 1,0-3 2,-3 3 1,-1-1-15,1 1-1,-1 3-40,1-4 5,-1 5 0,-3 0-71,-1 0 0,-3 0 85,4 0 0,-1 0 95,5 0 1,-3 0-47,2 0 0,-2-4 11,6 0 1,-2-1-36,-2 1 0,1 3 31,-1-3-25,0 3 38,1 1-79,-1 0 1,-3 0 42,0 0 0,-5 0-125,5 0 0,-4 0 94,3 0 0,-3 3 1,4 1 1,-1 0 24,5-4-3,-1 0 0,1 0 29,-1 0 0,0 0-32,1 0 0,-1 0 65,1 0 0,-5 0-51,1 0 149,0 0-167</inkml:trace>
  <inkml:trace contextRef="#ctx0" brushRef="#br1" timeOffset="12">18342 12757 8180,'6'0'-1498,"-1"0"1106,0 5 289,-3-4 134,3 5-55,-5-6 1120,0 0-982,5 0 24,-4 0 180,9 0-172,-3 0 32,4 0 0,0 0-61,1 0 1,-1 0 100,1 0 1,-2 1-109,-3 3 0,4-3 7,-4 3 1,0 1-185,0-1 197,-4-1-249,2 2 142,0-3 1,-3 3-73,6-5 0,-4 4 56,3-1 1,1 5 14,3-4 1,1 1 8,-1-1 0,1 1 26,-1 2 0,4 4 124,1-4 0,3 0-129,-4 0 1,1 1 92,0 3 0,-4-3-70,4-1 1,-4 0-16</inkml:trace>
  <inkml:trace contextRef="#ctx0" brushRef="#br1" timeOffset="13">18662 12894 8311,'6'0'-1083,"0"0"886,-2 0-57,-3 0 288,5 0 64,-6 0-133,5 0 174,-4 0-330,4 0 243,0 0 1,-2 1 29,4 3 139,-4-2 21,7 3-41,-4 0 33,6-4-235,-1 9 1,-1-7 162,-2 4-162,2-4 1,-7 6-1,4-6 0,-4 3-33,0-3 25,4-1-44,-1 8 32,6-4 0,-1 2 15,0-1 0,0-3 68,-4 4 1,3-4-51,-2 3 1,2-3 84,2 4 0,-5-5 103,1 5 47,-1-5-134,5 7-52,-1-4 1,-3 4-32,-1-2 1,-3 1-122,4-5 0,-4 3-132,3-3 243,1 5 0,3-4-62,1 2 1,-5 2 64,1-5 0,0 4-1,3-4 1,-3 3 6,-1-3 0,1 5 109,3-1 0,-3-3-59,-1-2 0,0 4 104,0 0 1,4 0-56,-4 0 0,0-3-46,0 4 0,1-2 6,3 2 1,1 2-12,-1-3 1,0 0 5,1 0 0,-3 0-22,2 0 1,-4 4-4,8-4 0,-5 2-46,5-1 1,-2 2-17,-2-3-87,1 4 0,-1 0 132,1 0 0,-1 0-140,0-4 1,-3 2 53,0-5 0,-2 5-8,2-2 1,0 0 27,-4 0 1,5 0-6,-1 0 0,-2 3 7,2-2 1,-4 1 6,3-1 1,-3 2 71,4-3-25,-1 3 0,5 1 106,-1-4 0,-3 3-78,-1-2 1,1-2 119,3 2 0,1-2-127,-1 2 0,1 2 17,-1-2 1,0 2-20,1 1 1,-1-3-21,1-1 1,-2 1-109,-3 4 0,4-5 118,-4 1 0,0-2-123,0 2 1,-3 2 113,4-3 0,-2 0-6,1 0 1,4 1 22,-4 3 1,3-3 10,2 0 0,-1-2-44,1 2 0,-1 2 5,1-3 1,-5 4-47,1 0 1,-1 0 57,5 1 0,-1-2-87,1-2 1,-2 2-57,-3-3 38,4 4 0,-6 0 38,2 0 1,3-3-9,-2 0 0,1-1 26,-2 5 0,4-5-1,-4 1 1,5-1 41,3 5 1,-2-1-27,2 1 1,-2-1 7,-2 1 1,0-2-2,1-3 0,-5 3 5,1-2 0,0 1-7,3-1 0,-3 2-1,-1-3 1,-3 0-45,4 0 1,-5 0 37,5 0 0,-4 3-19,4-2 1,-5-2 13,5 2 1,0 0-75,3 3 0,0-3 77,1-1 0,-3 1-3,2 3 0,-2 1 37,6-1 0,-2 1 5,-2-1 1,-3 0-21,0 1 1,-2-5 8,2 1 1,2 0-16,-3 3 1,0 1 2,0-1 0,1-3-4,3-1 1,-3 1-16,0 3 0,-1 1-8,5-1 0,-1 0-14,0 1 1,1-1-5,-1 1 1,1-1 32,-1 1 1,1 2-10,-1-3 1,0 3 73,1-6 0,-1 2-68,1 1 0,-5 0 38,1 1 0,-1-2 3,5-2 1,-2 2 12,-2-3 1,2 4-9,-3 0 1,4 0 18,0 1 0,0-1-30,1 1 0,-2-1-3,-2 1 1,2-1 22,-3 0 0,2 1-18,-1-1 0,2 1 16,-2-1 1,-2 0-1,2 1 1,-2-4-4,2-1 0,-2 1-33,-2 3 0,-2-3-2,6-1 0,-4 0 28,3 0 0,-3 4-1,4-4 0,-5 3-73,5 2 0,-2-5 67,2 1 1,2 0-47,-2 3 0,-2 0 31,2 1 0,-2-5-14,2 1 1,2 0 40,-2 3 0,-2-1 1,1-2 1,-3 2-31,4-2 1,-2 2 28,2 1-49,2 1 1,-5-1 86,3 0 0,1 1 2,-6-1 1,6 1-65,-1-1 1,-2 1-9,2-1 1,-4-3-23,3-1 1,-3 1-2,4 3 0,-6-3-32,2-1 1,1 1 70,-1 3-124,5 1 0,-4-1 58,2 1 16,4-1 1,-9 1 1,6-1 1,-4-1 8,3-2 1,-4 2 51,1-2-16,2 2 1,-1 1 150,3 1-141,2-1 1,-8 0-6,6 1 1,-4-5 20,3 1-97,-4 0 51,7 3-20,-9 0 19,9 1-31,-8-1-23,8 1 0,-9-1 44,3 1 0,1-5-57,-1 1 0,1-1-66,-1 5 107,-3-1 1,8 1 15,-5-1 0,1 1 2,-1-1 1,-3-3-57,3-1 0,1 1-1,-2 3 1,1 1 37,-4-1 0,4 0-20,0 1 68,0-1 0,-4 1-73,0-1 100,5 1 1,-3-1-24,6 0 0,-4 1 105,3-1 0,-3-3-122,4-1 1,-4 1 11,3 4 1,-3-5 114,4 1-68,-6-1-100,8 5 0,-8-1 56,1 1 0,-1-5-160,-2 1 1,3-4-2,1 3 50,0 1 1,0 3 123,0 1-21,5-1 1,-3 1 2,5-1 0,-1 0-51,-2 1 0,1-1 36,-5 1 1,3-1 94,-3 1-40,5-1 0,-4 0-77,3 1 1,-3-5-4,-5 1 1,1-4 10,3 3-3,-3 1 165,9 3-137,-8 1 38,8-1 1,-8-1-44,6-2 0,-6-2 76,2-2 0,1-1 75,-1 4-16,0-4-99,-4 7-20,0-4 0,0 2-50,0 0 1,0-5-12,0 5 1,0-4-92,0 3 1,0-3 74,0 4 1,1-4-83,3 3 1,-3-4 6,4 7-238,-5-9-432,5 4-825,-3-5 815,3 0 803,-10-5 0,-2-6 0,-4-7 0</inkml:trace>
  <inkml:trace contextRef="#ctx0" brushRef="#br0" timeOffset="14">18216 14664 7970,'0'-6'-285,"0"1"1,-1 4 409,-3-3 83,3 3 230,-4-4-206,5 5 102,0 0 34,0-6-110,0 5-95,0-4 138,0 5 1,0 5-274,0 3 0,0 3 79,0 4 0,-4-1-14,0 5 0,-1 0-54,1 4 0,3 1-119,-3 3 0,3-3-22,1 3 1,0 2 84,0 1 0,0 0-170,0 0 0,1-3-60,3 3 0,-1-3-48,4 3 0,-4-4 89,1 0 0,-3-2-67,-1-1 0,1-4 113,3 0 0,-3-5 9,3 2 0,1-8 225,-1 0 63,0-5-344,-4 2 257,5 0 86,-4-4-357,4 4-38,0-5 0,-4 1 186,3 3 73,-2-3 0,-2 5 0,0-6 0</inkml:trace>
  <inkml:trace contextRef="#ctx0" brushRef="#br0" timeOffset="15">18513 14687 7886,'-7'-18'472,"-1"3"-257,5 8-5,-7-4-51,9 10 0,-5-5 416,2 2 126,3 3-529,-4-4 1,1 10-60,0 2 1,0 9-11,4 3-108,0 2 166,0 2 1,0 1 6,0 3-164,0-3-67,0 9 0,0-4-71,0 5 1,0-3 49,0-1 0,0-1-177,0 2 1,0-3 70,0-5 0,0 0-57,0-1 0,1-4 8,3-3 156,-3-2-42,5-2 138,-1 1-119,-4-1 95,4-4 0,-1-1 129,0-2-304,-1-3 46,-3 4-58,0 0 0,0-2-242,0 4 1,-1-4-447,-3 1 403,3-3 483,-9-1 0,4 5 0,-6 1 0</inkml:trace>
  <inkml:trace contextRef="#ctx0" brushRef="#br0" timeOffset="16">18136 15041 7886,'0'-6'265,"0"-4"-62,0 9 1,5-5 66,3 6 1,2 0-6,2 0 1,4-3 59,3-1 0,8-1-15,3 1 1,3-1 122,1-3 1,1-2 217,-1 2-436,-5 3-40,4-5 0,-9 5 18,3-2 22,-8-4-301,-3 10 0,-4-5-571,-1 2 444,-4 3 0,-2-3 213,-5 8 0,-10 2 0,-3 5 0</inkml:trace>
  <inkml:trace contextRef="#ctx0" brushRef="#br0" timeOffset="17">14801 12746 7541,'7'-5'-637,"-2"3"1207,-5-3-359,0 5 2,-5 0-18,4 0-40,-5 0 853,6 0-938,6 0 0,0 0-136,5 0 123,1 0 0,0-4 55,4 1-60,-4-1 0,10 4 11,-3 0 1,1-1-13,-1-3 1,3 2-20,-3-1 1,1 1 13,-1 2 0,3-3-26,-3-1 1,-1 0 28,1 4 1,-4 0 132,4 0 1,-5-4-541,1 0 0,-2 1 562,-2 3 1,-3-2 636,-1-1-1157,-4 1 1,1-3-24,-8 5 1,-4 0-175,-7 0 0,-3 5 513,-5 3 0,1 2 0,-1 1 0</inkml:trace>
  <inkml:trace contextRef="#ctx0" brushRef="#br0" timeOffset="18">13945 12689 8137,'6'0'-316,"-1"0"250,0 0 406,-3 0 69,8 5-251,-9-4 0,4 5 220,-5-2-15,5-3-397,-4 9 54,5-8 45,-6 3 0,1-4-14,3 3-109,-3-3 161,4 4 118,0-5-45,1 0-106,6-5 1,-1-1 8,1-6 1,-5 5 23,1-1 1,-2 1-220,2-5 206,2 1-15,-9-1 1,6 0-136,-4-4-57,-1 4 102,3-10 1,-5 8-235,0-5 303,0 5-99,0-7 0,0 3-4,0-5 0,0 4-16,0 0 1,0 4-83,0-4 1,0 1 115,0-1 4,-5 2-10,3 6 1,-3 0 145,5-1 21,0 6-87,0-4 0,-1 8 309,-3-1-273,3 1 0,-5 2 14,2 0 0,3 3-17,-3 4 1,-1 1 12,1 7 0,-4 7-27,4 1-4,-4 2 1,6-2 0,-7 5-246,6 2 240,-6-2-83,7 5 0,-6-7-118,4 4 1,0-5 109,4 2 0,0-3-18,0-1 0,0-4 28,0 0 1,0-5-6,0 1 0,5-2 86,3-2-72,-3 1-5,5-1 1,-8-3 97,6-1-81,-5-4 15,7 7 1,-8-9 18,6 3-19,-6 3 1,4-6-158,-6 4-16,0-5-11,5 0-9,-4 0 159,4 0 0,-4 0-372,3 0 162,2 0-97,1 0 0,3 0-797,-3 0 590,4 0 540,0 0 0,0-5 0,1-2 0</inkml:trace>
  <inkml:trace contextRef="#ctx0" brushRef="#br0" timeOffset="19">14345 12506 8062,'6'-12'-830,"-2"1"1,-3 0 2556,-1-1-526,0 1-534,0-1-188,0 6 59,0 1-376,0 5 1,0 9-140,0 2 0,-5 8 154,-3 0 1,2 4-165,-2 4 1,1 1-122,-5 2 45,6 3-36,-4-4 0,4 2-153,-6-1 141,1-4 104,-1 7 0,5-9-122,-1 2 0,2-2 16,-2-1 0,-1 0-108,5 0 0,-1-5 87,1-3 0,3-2 52,-3-2 1,3 1 6,1-1 0,0-3-13,0-1 0,0-3-353,0 4 45,0-6-191,-5 8-138,4-8-333,-4 3 1058,5-5 0,0 0 0,0-5 0,0-2 0</inkml:trace>
  <inkml:trace contextRef="#ctx0" brushRef="#br0" timeOffset="20">14288 12860 7567,'11'-12'-1114,"-3"1"1215,-1 0 1,1 0 660,3 4 1,-1-3-386,-2 2 1,2 2-270,-2-2 0,-2 4 345,2-3-162,-1 4-117,0-7 1,3 9 93,-3-3-36,-2-2-94,6 4 1,-9-3-46,6 5 0,-4 0 236,3 0-301,-4 0 0,6 2 129,-6 1 0,3 0-138,-3 4 1,-1 1-183,1 4 95,-1 4 48,-2 2 0,0 1-132,0 0-56,-5 0 130,-2 4 0,-4 0-131,-1-1 1,1 0 164,0-3 1,-1 1-33,1-4 1,-1-1-36,1-4 0,1 1-345,2-1 632,-2 0 0,9-4-17,-9 3 372,8-9-291,-3 4 182,5-5-263,0 0-63,5 0 1,2 0-24,4 0 0,2 0-15,2 0 1,-2 0 67,2 0-46,3 0-36,-6 0 1,9 0-76,-6 0 75,0 0 28,-4 0 0,5 0 8,-1 0 1,0 0 54,-3 0 23,-1 0-112,0-5 0,-3 4 88,0-3-351,-6 3 104,3 1-263,-5 0 0,-5 0-1119,-2 0 773,-4 0 0,0 1-1395,0 3 2117,4-3 0,-3 4 0,4-5 0</inkml:trace>
  <inkml:trace contextRef="#ctx0" brushRef="#br0" timeOffset="21">1732 6316 8515,'-6'0'854,"1"0"-617,5 0-15,0 5-108,0 2 0,4 0 35,0 1 0,5-1-19,-2 5 1,3-1-24,2 1 1,-1 3-21,1 0 1,-1 4-117,0-4 1,2 4 95,2-3 1,2 3-26,2-4 0,2 1-141,-2 0-104,3-4 157,-4 10 1,0-8-166,-3 5 0,-4-5 147,1 1 1,-1-2-10,-3-2 135,2 1 5,1-1-81,1 0 16,-6-4 0,0 2-297,-2-6 304,-3 1-404,4-4-1535,-5 0 1930,-5 0 0,-1 0 0,-5 0 0</inkml:trace>
  <inkml:trace contextRef="#ctx0" brushRef="#br0" timeOffset="22">2121 6293 7940,'-5'-6'186,"3"1"-21,-3 5 1069,5 0-1094,0 5 0,-3 1-6,-1 6 0,-5 3 6,1 0 1,-2 4 4,-1-4 1,-5 7-148,1 1 1,-5 0 51,1 3 0,0-2 51,-4-1 0,6 0-57,-5 0 0,1-1-115,-2-3 0,2 1 98,2-5 0,1 4-105,3-4 1,2 1 27,-2-5 0,6-3-291,1-1-75,1 1 237,1 3 6,-5-4 1,10-1-224,-3-2 331,-2-3-369,5 4-240,-4-5 674,5 5 0,5-4 0,1 5 0</inkml:trace>
  <inkml:trace contextRef="#ctx0" brushRef="#br0" timeOffset="23">2920 6168 7976,'0'-8'400,"0"0"1,0 5 87,0-5 27,0 5-151,0-2 767,0 5 0,-5 2-1091,-2 1 0,0 4 114,0 4 1,-1-3-199,-3-1 0,-2 2-47,-2 7 73,2-4 10,-9 5 0,8-2-227,-5 0 120,5 0 21,-7 2 1,4-3-15,-2 5 0,-1-5 52,5 1 1,-4-2-11,3-2 0,1 1 73,4-1 1,-1-1-1,1-2 1,1 2 141,2-2-151,-2-3 0,9 0 181,-4 0-138,5-4 0,0 5 74,0-2 30,0-2 20,5 3 0,1-5-103,6 0 1,3 3-2,0 1 1,2 0-167,-2-4 161,-3 0-9,10 5 0,-8-4-109,5 3 100,-5-3-67,2-1 1,-4 0-124,-1 0 0,2 4 72,2 0 1,-6 0-164,3-4 1,-4 0-29,4 0 0,-5 4-694,1-1-198,-5 1 533,7-4-128,-9 0-292,4 5 531,-5-3 149,-5 3 370,4 0 0,-14 1 0,2 6 0</inkml:trace>
  <inkml:trace contextRef="#ctx0" brushRef="#br0" timeOffset="24">2578 6647 7976,'-12'0'809,"6"0"-472,1 0 679,5 0 1,5 0-834,2 0 1,1 4 14,3 0 0,0 0 1,8-4 1,-2 0-92,2 0 0,2 4-190,-6-1 152,5 1-62,-2-4 0,0 0-324,-3 0 219,-2 0-248,3 0-314,-3 0 383,8 0 1,-8 0-78,2 0 0,-6 0 353,-1 0 0,0 0 0,3 0 0</inkml:trace>
  <inkml:trace contextRef="#ctx0" brushRef="#br0" timeOffset="25">3503 6350 6308,'0'-6'1642,"0"1"-276,0 5-862,5 0-332,1-5 0,6 0-102,-1-3 1,-3-2-50,-1 2 5,6 3 33,0-10 0,4 8 20,-1-9-190,-4-1 119,10 4 1,-10-7-139,4 4 1,0-4 104,-1 1 1,-3-3-97,-5 0 0,0 3 60,0-1 0,0 1 51,-3-3 0,-3-2 51,3-3-24,-3 8-40,-1-13 0,0 17-15,0-8 51,-5 8 13,4-7 1,-8 10 2,5-4 0,-4 7 117,4 2 246,-4 4-215,1-2-74,-4 5 1,1 1-123,2 3 66,-2 3 4,9 4 0,-10 2-251,4 2 259,2 3-55,-5 5 0,7 4-10,-5 4 1,5-1-41,-5 5 1,2-4-1,-2 7 0,-2 2-44,2-2 1,2-1-107,-2-7 1,6 3-284,-2-2 255,3-4 75,1 1 0,0-9-131,0 0 167,0-5 71,0 3 1,1-6 152,3 1-171,2-6 0,6 3-20,-1-5 95,0 0 0,1-4 139,-1 0 1,1 0 67,-1 0-238,1-5 40,-1 3 0,-3-3-701,-1 5 316,1 0-390,-2 0 751,4 0 0,-8 0 0,3 0 0</inkml:trace>
  <inkml:trace contextRef="#ctx0" brushRef="#br0" timeOffset="26">3480 6590 7806,'-10'-1'189,"2"-3"304,-2 3-21,9-4 27,-4 5 253,5 0-632,5 0 0,1 0 65,5 0 1,2-1-35,2-3 0,-1 2-125,5-1 0,0 1 57,4 2 0,0 0-202,0 0 0,0 0 72,0 0 1,3-1-121,1-3 1,-1 3-20,-3-3 92,0-2-15,0 5 1,-4-6 40,0 3 0,-4 3-54,4-3 0,-5-1-172,2 2 1,-4-3-371,0 3-519,-1 1 179,0-3 1004,-4 5 0,3 5 0,-4 2 0</inkml:trace>
  <inkml:trace contextRef="#ctx0" brushRef="#br0" timeOffset="27">3651 6727 7886,'-11'0'0,"3"0"104,0 0 1,5 0 289,-5 0 1,6-1 175,-2-3-107,2 3-140,2-4 190,-5 5-298,4 0-71,-4 0 1,6 0 53,3 0 0,2 0-8,6 0 1,-1-4-132,1 0 1,0 0-65,4 4 1,-4 0 56,4 0 1,-4 0-253,0 0 118,-1 6 0,0-5-263,1 9 194,-1-4 37,-4 6 1,2-1-72,-6 1 0,1 4 5,-4 3 1,-5-1-80,-3 1 0,-2 0 31,-1 4 0,-4 3-81,-1 1 1,-4 0 104,1-4 74,-2-1 111,-2 1 0,1-1 160,3-3 1,3-3-109,4-4 1,2-1 95,2 1 1,2-2-17,2-3 0,3 0 365,-3-3-250,3-3 1,2 4 59,3-5 0,2 0 180,6 0-363,-1 0 7,1 0 0,4 0 210,3 0-227,3 0 0,1-4-173,-1 0 175,1 0 1,0 3-13,0-3 1,0 3-122,0-3 0,-4 3-126,0 1 0,-4 0 56,4 0 0,-5 0-202,1 0 147,-2 0 39,-2 0 1,1 0-1086,-1 0 560,-5 0 647,5 0 0,-5 0 0,5 0 0</inkml:trace>
  <inkml:trace contextRef="#ctx0" brushRef="#br0" timeOffset="28">4576 6293 7930,'-7'-6'-23,"-1"2"0,5 2 182,0-2 1,-4 3 152,0-3 0,0 2-25,0 2 0,-1 0 120,-3 0-176,-1 0 0,1 4-75,-1 0 0,1 1-107,0-1 1,-1 2-139,1 6 94,-6-6 18,5 4 1,-5-3-100,6 4 60,-1 0 31,1 1 0,-1-1-90,1 1 85,5-1-20,1 1 0,1-5 0,0 1 1,0-4 51,4 3 0,5-3-2,3 4 1,3-6 39,4 2 0,3-2 96,5 2 0,0-2-196,0 1 81,0-1-38,-1-2 0,1 1-5,0 3 54,0-3-83,0 4 1,-5-1-98,-3 0 1,-3 3 54,0-3 1,-2 5-141,-2-1 0,-3-2 37,-5 2 1,0-1 30,0 5 0,-7 0-167,-4 3 234,0-2-28,-11 4 0,4-5-14,-5 4 1,1-4-16,-1 3 1,0 1-10,0-5 1,1 3 28,3-6 10,-2-3-236,8 0 144,2-5-542,6 0 293,5 0 157,0-5 269,10-2 0,2-4 0,11 0 0</inkml:trace>
  <inkml:trace contextRef="#ctx0" brushRef="#br0" timeOffset="29">4793 6408 7919,'0'-18'-275,"0"1"-34,0 6 0,0-1 1724,0 1-259,0 0-119,0 4-803,0 2 1,0 6-60,0 3 0,0 4 6,0 7 0,0 3-62,0 5 0,0 1-175,0 2 66,0-1 48,0 2 0,0 0-706,0 0 309,5-1 232,-3-3 0,4-4-710,-2 0 449,-3-10-84,4 6 190,0-8 1,-2-1-135,4-2-268,-4-3 86,2-1 578,-5 0 0,0-5 0,0-1 0</inkml:trace>
  <inkml:trace contextRef="#ctx0" brushRef="#br0" timeOffset="30">4816 6122 7960,'-1'-18'265,"-3"3"0,1 2 380,-4 2 0,4 3-721,-1 1 81,3 4 3,1-2-226,0 5-116,5 0 1,0 5 148,3 3 185,2 7 0,2-2 0,5 3 0</inkml:trace>
  <inkml:trace contextRef="#ctx0" brushRef="#br0" timeOffset="31">5044 6408 7847,'-11'-12'3,"5"4"17,2 1 0,3 3 80,1-4 1,0 5 117,0-5 1,-2 5 280,-1 0 349,1 1-269,-3 2-45,5 0-441,0 5 1,0-2-52,0 5 1,0-1 111,0 5 1,0 3-116,0 0 1,0 0 12,0-3 1,0 3-206,0 0 0,0 2-407,0-2 314,0-2 123,0 3 1,4-4-299,0-1 246,0-5 50,-4 4 0,0-7 32,0 5 35,0-6 21,0 3 511,0-5-263,0-5 1,1-1-108,3-6 0,-2 1 5,6 0 1,-1-2-99,5-2 1,-1 1-12,1-5 0,-1 1-5,1-1 1,3-1-21,0 4 1,4-1 23,-4 5 0,2-2-7,-2 7 0,-2 0 65,2 0-44,-7 4-13,2-2 208,-4 5-191,5 5-65,-4 1 0,2 7 5,-5 2 0,3 3-42,-3 5 1,0 0-183,-4 0 0,0 1 116,0 2 1,0-2-117,0 3 0,0-7-83,0-1 69,0-5 116,0 3 1,0-6-222,0 1-255,0-1-258,0 1 899,0-6 0,5 4 0,1-4 0</inkml:trace>
  <inkml:trace contextRef="#ctx0" brushRef="#br0" timeOffset="32">5753 6145 7954,'-4'-8'-219,"0"1"1,0 3 227,4-4 320,0 6-107,-5-9 1,4 9 93,-3-6 0,1 6 221,0-2-285,1 3 1,-4 1-112,2 0 1,2 0 98,-6 0 1,0 5-171,-3 2 1,-2 5 32,-2 3 0,1 3 45,-5 5 1,5 5-98,-1 2 0,4 3-173,3 1 0,-1-3 77,5-1 0,-3-1-110,3 2 1,0 1-168,4-6 209,0 1 32,0-4 0,5-4-130,3 0-10,2 0 120,1-1 0,1-3-126,-1-8 1,4 4 165,1-4 0,0-2-9,-1-1 1,-2-3 33,2-1 1,-1 0 163,1 0 0,-1-1-3,5-3 1,-3-3-100,3-9 0,-2 2-1,2-5 0,2 4-9,-6-4 1,0 0-53,-3-4 0,-1 0 57,0 1 1,0-3-12,-4-1 0,-2 0 32,-5-4 1,0 3 2,0-3 0,-5-1-36,-2-3 0,-5 4 0,-3-1 1,1 6-218,-5-2-3,0 8 78,-4 3 0,4 6-234,0 2 0,0-1 84,-4 5 0,4 0-154,0 4 1,4 6 88,-4 1 0,9 2 348,-2-1 0,3 7 0,-2-2 0</inkml:trace>
  <inkml:trace contextRef="#ctx0" brushRef="#br0" timeOffset="33">5558 6419 7761,'0'-6'163,"0"1"168,0 5 74,5 0 1,2 0-73,4 0 1,2 0 11,2 0 1,-1 0-195,5 0 1,4-2 13,4-2 1,1 2-109,-2-6 0,-2 6-248,3-2 0,-3-1-230,-1 1 0,-1 0 421,-3 4 0,2 0 0,-3 0 0</inkml:trace>
  <inkml:trace contextRef="#ctx0" brushRef="#br0" timeOffset="34">1835 7915 8043,'0'-8'457,"0"1"-252,0 4 364,0-2 1,0 0-384,0 4 0,0-3-76,0 8 1,0-2 79,0 6 0,0 0-25,0 3 0,0 0-40,0 1 1,4 4 73,0 3 1,0 3-88,-4 1 1,3 1 56,1 3 1,4 2 1,-4 5 0,5 0-64,-2 1 0,0 0-113,0 3 1,-3-2 51,4 2 0,-5-3-208,5 0 1,-4-1-18,3 0 1,-3-3 87,4-1 1,-4-5-205,3 2 1,-4-3 20,1-1 0,-2-4 141,2 0 0,-3-5 70,3 1 1,1-2 7,-1-2 0,0 1-150,-4-1 36,0 1-290,5-1 197,-4 0-285,4-4-271,-5-2 539,0-5 1,-5 0 0,-1 0 0</inkml:trace>
  <inkml:trace contextRef="#ctx0" brushRef="#br0" timeOffset="35">2201 8052 7957,'-7'-8'17,"4"1"0,1 3 243,2-4 47,0 6-83,0-3 1,0 6 262,0 3 1,0 2-213,0 6 1,0 4-46,0 3 1,0 4-89,0 4 1,2-1 48,1 9 1,-1-4-145,1 7 0,0-2 59,1-2 0,-2 2-5,6 2 1,-4-4-69,3 0 1,-3-1-123,4-6 1,-6 3-12,2-3 1,1-4-159,-1-4 1,1-4 37,-1 4 0,-3-5 129,3 1 0,-3-6 33,-1-1-118,5 0 101,-3 3 0,3-3-93,-5-1-157,0-4-47,0 2-1163,0-5 0,-4-1 1535,0-3 0,-5-3 0,3-4 0</inkml:trace>
  <inkml:trace contextRef="#ctx0" brushRef="#br0" timeOffset="36">1984 8509 7858,'-12'-5'30,"6"4"1,1-6 386,5 3-232,0 3 0,5-4 49,3 5 1,2 0 166,1 0 0,2 0-203,2 0 1,3 0-35,5 0 0,-1 0-133,1 0 0,4-4 67,0 0 1,3-3-114,-3 3 0,-1-5-7,-3 2 1,0 0-164,0 0 0,-2 3-79,-2-4 1,2 4-333,-6-3 0,0 4 596,-3-1 0,4-2 0,2 0 0</inkml:trace>
  <inkml:trace contextRef="#ctx0" brushRef="#br0" timeOffset="37">2737 8292 10352,'12'0'377,"-1"0"0,1 0-187,-1 0 1,2 0-162,2 0 1,3 0-17,5 0 0,-4 0 6,0 0 0,0-1 14,4-3 1,-2 3 29,-2-3 0,2 3-144,-6 1 1,1 0 31,-1 0 0,-6-4-57,3 0 0,-3 0-70,2 4 0,-3 0-828,-1 0-810,-4-5 892,2 4 922,-5-4 0,0 5 0,0 0 0</inkml:trace>
  <inkml:trace contextRef="#ctx0" brushRef="#br0" timeOffset="38">2772 8498 8021,'7'-4'943,"1"0"0,1-1-535,6 1 1,-1 1-121,5-4 1,-4 4-36,4 0 0,-3 0-119,3-1 1,-2 3-143,2-3 0,2 3-81,-6 1 1,4-4-409,-4 0 0,0 0 222,-3 4 0,1 0 275,2 0 0,3 0 0,4 0 0</inkml:trace>
  <inkml:trace contextRef="#ctx0" brushRef="#br0" timeOffset="39">3777 7675 8001,'0'-11'-385,"0"3"365,0 1 531,0 4-257,-5-2 0,-2 6-8,-4 3 0,3 2-139,1 6 1,-1-1 17,-3 1 1,-1 0-48,1 4 0,-4 1 1,-1 6 1,1-3-50,4 3 0,-1-2 80,1 5 1,-1-2-144,1-1 0,0 0 116,-1 0 1,5 0-133,-1 0 0,5-2 90,0-2 0,1 1 8,2-4 0,0 0 67,0-1 1,5-2 13,3 2 1,1 2-6,-1-2 0,2 0-54,-3-3 1,5-1-14,3 1 1,-2-5 35,2 1 1,-1-2-118,1 2 0,-2 2 23,2-2 0,-2-2-311,-2 1 308,0 1 0,0 4-16,-4-1 1,-2-3 20,-5-1-3,0 1 1,0 3 45,0 1-58,0-1 0,-5 0-103,-2 1 0,0-4 111,0-1 0,3-4-9,-4 0 7,6 4-19,-8-6 294,8 9-185,-3-8 231,5 8-214,0-9 45,0 9 1,0-7-114,0 4 1,2-3 5,1 4 1,0-5-20,4 5 1,-3-2-14,4 2 1,-4 2 36,3-2 1,0 2-18,0 1 1,2 1 37,-5-1 0,4 1-35,-5-1 1,1 2-85,-4 2 0,0-1 18,0 5 1,0 0-131,0 4 1,-1 0 137,-3 0 1,-1 3-21,-3 1 0,0-1-147,4-3 1,-4 0 81,4 0 0,0-1-174,4-3 0,0 2 52,0-2 0,0-2 319,0-2 1,4 1-178,0 0 1,5-1-61,-1-4 1,0-3 79,0 0 0,2-5 2,-2 5 1,2-6-28,1 2 1,1-2 13,-1-2 0,1 0-130,-1 0 0,1-2-39,-1-2 1,0 2-158,1-6 0,-5 6 411,1-2 0,0-2 0,3-1 0</inkml:trace>
  <inkml:trace contextRef="#ctx0" brushRef="#br0" timeOffset="40">4348 7904 8008,'0'-7'-313,"0"2"663,0 5-226,-5 0 1,2 4 79,-4 0 1,3 9 160,-4-2 1,1 4-136,-5 0 0,2-1-57,2 5 0,-2 0-112,3 4 0,-2 4 141,1 0 0,-2 4-20,2 0 1,3-2 11,1 1 0,3 1 17,1 3 0,0 2-98,0 2 1,0-3 61,0 3 0,0 0-77,0-3 0,0 4-16,0-9 1,1 5-120,3-9 0,-1 5 19,4-5 1,0 5-156,0-4 1,4-2 60,-4-6 0,-1 1-59,2-4 0,0-1-214,3-4 286,1 1 0,-1-2-154,0-3 0,-3 2 55,0-5 0,-5 0-361,5-4 53,-5 0-377,2 0 29,-5 0-12,0-5 866,5 3 0,-4-8 0,4 4 0</inkml:trace>
  <inkml:trace contextRef="#ctx0" brushRef="#br0" timeOffset="41">4519 8292 7844,'-11'-10'-536,"-1"2"544,6-2-5,-4 9 0,7-4 0,-4 5 0,4 1-2,-1 3 1,-1 6-1,1 5 1,1 5-2,3-1 1,0 7-1,0 1 0,0 4 0,0 0 0,0-2 0,0 1 0,3-3 509,1 3 0,4-5 598,-4-3 1,5 0-965,-2-7 0,3 0-161,2-3 0,-1-6-163,1-2 0,3-3 42,0-1 0,4 0 84,-4 0 1,6-6 94,-2-6 1,1 0-47,-1-7 0,3 0 13,-3-4 0,-3 0 43,-1 0 0,-2-3 13,-2-1 0,-3-1-19,0 1 0,-6 3-3,2-2 0,-4 0-181,-4 0 1,-6 1 97,-5-1 0,-2 2-202,2 1 0,-3 0-59,-5 0 1,4 5-81,0 3 0,0 2 137,-4 2 1,2 5-61,2 2 0,-1 3-37,4 1 1,-3 5 51,4 2 0,0 5 291,3 3 0,1-2 0,0 3 0</inkml:trace>
  <inkml:trace contextRef="#ctx0" brushRef="#br0" timeOffset="42">4462 8429 7896,'-6'5'-265,"-4"1"108,8 1 455,-3 3 604,5-9-590,0 4 0,5-5-55,3 0 0,2 0-140,1 0 0,6 0 104,2 0 1,3 0-346,0 0 1,1-4-1,0 1 0,0-5-247,0 4 1,0-3 29,-1 3 1,-4 0-237,-3 4 0,-2-4 577,-1 0 0,-6 6 0,-1 4 0</inkml:trace>
  <inkml:trace contextRef="#ctx0" brushRef="#br0" timeOffset="43">4930 8646 8482,'-6'0'1057,"-3"6"-836,5 6 1,-1-1-1,1 4 1,-1 3-205,-2 1 0,-2-1-273,5 1 1,-5-1-554,1 1 0,2 6 449,-1-2 1,0-1 359,0-3 0,-9-5 0,4 2 0</inkml:trace>
  <inkml:trace contextRef="#ctx0" brushRef="#br0" timeOffset="44">5170 8349 7938,'0'-6'1273,"0"1"-656,0 5-410,5 0 1,-2 3-1,4 1 1,-3 5-103,4-1 0,-1 6 67,5 1 1,-1 1-140,1 0 1,-1-4 42,0 4 1,2 0-158,2-1 0,-2 1 79,2-5 0,-2 0-105,-2 1 0,1-1 26,-1 1 1,1-5-149,-1 1 0,1-6-280,-1 2 168,-5-3-313,4-1 1,-8 2 653,2 2 0,-3-3 0,-1 4 0</inkml:trace>
  <inkml:trace contextRef="#ctx0" brushRef="#br0" timeOffset="45">5364 8326 7540,'0'-11'-897,"4"-1"1089,0 1 1,0 3 700,-4 1 0,0 3-234,0-4-328,0 6-127,0-3 1,0 6 0,0 3 0,0 2-131,0 6 1,-5 0-34,-3 3 1,-1 3-221,1 5 1,-2 4 140,3-1 0,-3 2-42,-2-1 0,-3-3-147,0 3 0,-1-4-159,5-4 0,3-3 65,1-5 0,3 1-632,-4-1 543,6 1 410,-3-6 0,0 4 0,-2-3 0</inkml:trace>
  <inkml:trace contextRef="#ctx0" brushRef="#br0" timeOffset="46">5444 7824 7800,'0'-12'-288,"0"5"620,0-1 153,0 0 1,0 1 185,0-1 119,0 6-255,0-3-152,5 15 0,-2-1-50,4 10 1,-3 0-78,4 4 1,-1 3-57,5 1 0,1 1-58,2-2 0,1 4-114,3 4 0,3 0 113,-3 0 0,1-3-127,-1-1 0,2 1 117,-6 3 1,4 0-109,-4 1 0,0-5-298,-3 0 1,-5-3 101,1 4 1,-6-6-480,2 2 1,-2-3 109,-2-1 1,0-1-102,0 1 0,-7-1 116,-4-3 0,-1-1-176,-3-3 0,2-4 53,2 1 650,-5-1 0,3 0 0,-4 7 0</inkml:trace>
  <inkml:trace contextRef="#ctx0" brushRef="#br0" timeOffset="47">6129 7984 7903,'0'-7'219,"0"1"602,0 2-827,0 3 68,0-4 122,0 5-216,0 5 0,0-3-46,0 6-541,0 0 567,6 3 0,-4-1 52,6-2 0,-6 2 0,3-4 0</inkml:trace>
  <inkml:trace contextRef="#ctx0" brushRef="#br0" timeOffset="48">6175 8429 7947,'6'0'0,"1"1"661,-3 3-127,-3-3-198,4 4 0,-4-5-276,3 0-631,-3 0 536,4 0 35,-5 5 0,0-3 0,0 3 0</inkml:trace>
  <inkml:trace contextRef="#ctx0" brushRef="#br0" timeOffset="49">6940 8109 7524,'0'-11'406,"0"3"365,0 1 172,0 4-582,0-2 1,0 6 77,0 3 1,5 4-57,3 7 1,-2-1-113,2 5 1,3 0-131,5 4 0,3 3 22,-4 1 0,1 3-94,0-3 0,-2 0 124,5-4 0,-5 3-88,1 1 1,1-4-72,0-4 1,-1-1-189,-4 1 1,1-3-176,-1-4 0,0-1 40,1 0-845,-1-4-112,1 3-621,-1-9 741,-5 4 1126,-6 0 0,-11-3 0,-7 3 0</inkml:trace>
  <inkml:trace contextRef="#ctx0" brushRef="#br0" timeOffset="50">7260 8223 7955,'0'-11'256,"4"0"146,0-1 0,0 1 72,-4-1-325,5 6 523,-4 1-422,4 5 0,-10 1-51,-3 3 0,-3 4 23,-4 7 1,1 3-204,-5 4 0,0 6-72,-4 3 1,4 1-82,0-2 1,1 3-63,-1-3 1,1-2 16,3-1 0,2-3-51,-2-1 0,6-4 37,1 0 1,5-6-321,-5-2 0,6 1 16,-2-5 497,2-2 0,2 5 0,0-3 0</inkml:trace>
  <inkml:trace contextRef="#ctx0" brushRef="#br0" timeOffset="51">7785 7972 7885,'0'-11'1355,"0"4"-706,0 2-375,0 5 1,-1 4 102,-3 0 1,-1 5-195,-2-2 0,-3 7 26,2 2 1,-2 0-231,-2-1 0,-3 2 33,0 2 1,-4 2 13,4-2 0,-2-1 6,2 1 1,2-3-165,-2 3 1,2-5 55,2 1 0,3-3-201,1 0 7,4-1 204,-2 1 1,6-2 27,3-3 0,2 0 59,6-3 0,-1-3 1,1 3 0,3-3 6,0-1 1,4 0 14,-4 0 0,5 0-196,-5 0 0,4 0 100,-4 0 0,0 0 61,-3 0 10,-1 0-865,0 0-606,-4 0 1453,-2 0 0,-5 5 0,0 1 0</inkml:trace>
  <inkml:trace contextRef="#ctx0" brushRef="#br0" timeOffset="52">7614 8372 7885,'-5'6'0,"3"3"0,-6-5 0,5 1 651,0-1-334,1-3 0,2 5 488,0-2-536,0-2 1,2 6-134,1-4-107,4 5 0,8-6-200,0 4 1,2-4-55,-2 1 1,-1-3-255,5-1 0,-5 0 174,1 0 1,2 1 304,-2 3 0,5-3 0,-2 4 0</inkml:trace>
  <inkml:trace contextRef="#ctx0" brushRef="#br0" timeOffset="53">8185 7984 8296,'5'6'307,"-2"-1"-129,4-5 0,2 0-79,7 0 0,-4 0 2,3 0 1,2-5-164,-2-3 0,4-2 106,-4-1 0,4-1-72,-3 1 0,3-4 65,-4-1 1,0-3-152,-3 4 1,-1-4 133,0 4 0,-3-4-6,0 4 1,-6-6 6,2 2 1,-3-1 19,-1 1 1,0-3-57,0 3 0,0-2 47,0-2 0,-3 4-29,-1 0 0,-1 4-2,1-4 1,-1 5-27,-3-2 144,-2 4 48,4 5 1,-2 2-85,0 5 1,5 3-40,-5 4 1,0 6 97,-3 10 0,0 1-79,-1 3 1,1 2-68,-1 5 0,1 0 38,-1 1 1,1 4-14,0 3 1,-1-1-24,1 0 0,-1 0-93,1 1 1,1-3-63,2-4 1,3-5 41,5 0 1,0-8-24,0 1 1,1-8 87,3 0 0,6-3 47,6-5 0,0 2-121,-1-5 0,2 0 6,2-4 0,1 0-9,-5 0 1,4-1-140,-3-3 0,-1 1-617,-4-4 883,1 4 0,-1-7 0,0 4 0</inkml:trace>
  <inkml:trace contextRef="#ctx0" brushRef="#br0" timeOffset="54">8117 8349 7901,'6'0'-119,"-1"0"1045,0 0-593,2 0 1,4 0-100,0 0 1,1 0-87,-1 0 0,1 0-4,-1 0 1,2 0-88,2 0 1,-1 0-226,5 0 1,4 0-19,3 0 0,2-1 129,-1-3 0,-2 1-237,6-4 0,-6 3 118,2-4 0,-3 5-68,-1-5 0,0 5-33,0 0 1,-6 1-50,-1 2 0,-4 0 6,0 0 320,-6 0 0,-1 5 0,-5 2 0</inkml:trace>
  <inkml:trace contextRef="#ctx0" brushRef="#br0" timeOffset="55">8277 8555 7762,'-7'-2'316,"3"-1"180,3 1 1,1-4 420,0 2-262,0 3-308,0-4 0,1 1-89,3 0 1,-1 0-38,4 4 0,-3-1-28,4-3 1,-1 3-110,5-3 1,-1 3-44,1 1 0,-1 0 70,1 0 1,-1 1-246,0 3 0,1 1 93,-1 3 1,-3 2-106,-1-3 1,-4 4-77,1 0 1,1 2-166,-1 2 0,-1-1 66,-3 5 1,-5-4-178,-2 4 1,-3-1-26,-2 1 1,1 3 134,-1-3 1,-4 3 289,-3 5 0,1-7-72,-1 3 0,3-4 378,0 0 0,1-6-6,7-5 65,3-1 129,-5 5 347,9-6-104,-4-1-196,5-5 1,1 0-109,3 0 1,2 0-93,6 0 0,-1 0-269,1 0 1,3 0 0,0 0 1,4 0-24,-4 0 1,4 0-35,-3 0 1,-1 0-284,-4 0 0,4 0-1327,1 0 887,-1 0 805,-4 0 0,1 0 0,-1 0 0</inkml:trace>
  <inkml:trace contextRef="#ctx0" brushRef="#br0" timeOffset="56">8962 8098 7850,'-7'-5'1091,"-3"-2"-544,9 1-119,-4 1-217,0 5 1,2 0-126,-4 0 1,-1 0 151,-3 0 0,-2 5-252,-2 3 0,1 2 6,-5 1 1,4 2 2,-4 2 1,5-5-51,-2 6 0,4-6 79,0 5 1,1-2-84,-1-2 0,6 0 81,2 1 1,3-1-46,1 1 0,1-2 44,3-3 1,6 4-105,5-4 1,6 0 63,-2 0 0,2-3-29,2 4 0,0-5 41,0 5 1,-2-5-14,-2 0 0,2 2 28,-6-1 1,4 4-4,-4-4 1,1 5-101,-5-2 1,-1 3 48,-2 2 0,-3-1-92,-5 1 1,0-1 19,0 0 0,-1 1-166,-3-1 1,-3 1 96,-4-1 1,-4 1-58,-1-1 1,-3-3 172,4-1 0,-1 0-70,0 0 1,4 2-38,-3-5-200,2 0 25,1-4 213,1 0 140,5 0 0,1-5 0,5-2 0</inkml:trace>
  <inkml:trace contextRef="#ctx0" brushRef="#br0" timeOffset="57">9156 8143 7887,'0'-11'445,"0"5"1,1 1-147,3 5-18,-3 0 1,4 1 33,-5 3 1,0 3-121,0 9 0,0 1 42,0 6 0,0 1-78,0 3 0,0-2-185,0 6 0,0-5-27,0 5 1,0-6-168,0 2 1,4-4 167,0-4 0,0-3-85,-4-4 0,4-1-659,-1 1 280,6-6-593,-2-1 1109,-1-5 0,4 0 0,-3 0 0</inkml:trace>
  <inkml:trace contextRef="#ctx0" brushRef="#br0" timeOffset="58">9122 7881 7893,'6'-12'670,"-1"1"-690,-5 0-356,0-1 112,5 6 0,-4 2-762,3 8 1026,-2 2 0,-13 6 0,-1-1 0</inkml:trace>
  <inkml:trace contextRef="#ctx0" brushRef="#br0" timeOffset="59">9384 8178 7912,'-6'-8'-809,"2"1"1,2 3 1512,-2-4 1,3 4 325,-3-3 18,3 4-204,1-7-106,0 9-195,0-4-271,0 5 0,0 6-58,0 5 0,5 2 17,2 6 1,3 4-82,2 4 1,-2-1-25,-2-3 0,2 0-125,-3 0 1,0 0 58,0-1 0,-4-4-100,1-3 0,-3 2-20,-1-2 1,0-3-332,0-5-67,0 1 202,0-2-141,0-1 167,0-5 79,0-5 0,0-1 30,0-6 1,0 1-116,0 0 1,4-2 118,0-2 1,-1 1-8,-3-5 1,4 3 128,0-3 1,4 0-121,-5-3 0,2 0 148,-1 3 1,-1-3-2,4 3 1,0 3 85,0 1 1,4 3-51,-4 5 0,-1-2 108,2 5 1,-2 1-111,2 7 1,2 4-21,-2 7 1,1-1-13,-2 5 0,3 4 17,-2 3 0,1 5-83,-1-4 1,2 0 24,-3 0 1,0-4-12,0 0 0,1-2 0,3-5 1,1-1-5,-1-4 1,-3-1-398,-1-2-85,1 2 1,2-7-647,-2 4 1150,2-4 0,-9 2 0,4-5 0</inkml:trace>
  <inkml:trace contextRef="#ctx0" brushRef="#br0" timeOffset="60">10070 7755 7973,'0'-11'0,"0"-1"0,0 5 200,0-1 0,0 4 184,0-3 69,0 4-67,-5 3 1,-2 12-101,-4 7 1,-1 6-142,1 2 0,0 8 20,-1-1 0,1 8-194,-1 0 1,2 3 72,3 0 1,-2-4-16,5-3 1,0 1-4,4-1 0,0-3-201,0-5 1,5-6 16,3-1 0,3-1-17,4-7 1,-1-1 126,5-7 1,0 2 12,4-5 1,4 0 49,0-4 1,3-1-38,-3-3 1,1-6 6,-2-6 0,-2-3-52,3 4 0,-3-5-5,-1 1 0,-7-3 3,-4-1 1,-2 1-21,-6-1 1,0-1 178,-4-3 1,-2 3-135,-1-3 0,-4-2 97,-4-1 1,-4 0-118,-1 0 1,-4 1 4,1-2 0,-3 0 6,0 4 0,0 0-100,3 4 0,-3 3-243,3 5 0,-1 1 135,1 10 1,-1 0-731,4 4 991,-4 5 0,2 2 0,-4 4 0</inkml:trace>
  <inkml:trace contextRef="#ctx0" brushRef="#br0" timeOffset="61">9955 8109 8706,'12'0'478,"-1"0"0,1 0-168,-1 0 0,2 0-27,2 0 1,3 0-208,5 0 0,3 0-175,1 0 0,5 0-160,-2 0 0,-1-4-429,2 1 0,-7-1-322,-1 4 1010,0 0 0,-6 0 0,6 0 0</inkml:trace>
  <inkml:trace contextRef="#ctx0" brushRef="#br0" timeOffset="62">10481 7401 7861,'0'-11'61,"0"-1"43,5 1 0,-3 3 10,6 1 1,-4 4 63,3-1 0,-3 3 108,4 1 0,-2 1-157,2 3 1,6-1 15,-3 4 1,4 1-37,1 3 0,-4 6 35,4 2 1,0-1 17,-1 1 1,1 0-25,-5 3 0,-1 3-87,-2 1 0,1-2 41,-6 3 1,1 2-86,-4 2 1,0 2 32,0 1 0,-5 0-126,-2 0 0,0 1-39,0-1 1,3 0 101,-4 0 0,6-1-146,-2-2 1,3 1 86,1-6 1,0-3 80,0-4 0,0-5 24,0 1 1,0-2 236,0-2-73,0 1 85,5-1 1,-3-3-111,6 0-82,-6-6 0,5 3-42,-4-5 145,-1 5-181,8-3-6,-9 3 1,5-9-20,-2 0 1,-2-1 86,1 1 12,-1 3 336,-2-9-193,0 8-208,0-3-114,0 5 267,0 5-88,0 2 1,1 4-64,3 1 0,-3 0-18,3 3 1,1-2-44,-1 2 0,3-1 63,-3 2 1,0-2-122,-4 5 0,4-5 77,0 1 1,1 3-134,-2 1 0,0-2 42,5 2 0,-5-1-60,5 1 1,-4-1 111,3-3 0,-3-1-9,4 5 1,-4-5 41,3 1 1,-4-2-48,1-2 1,1 5 8,-2-1 0,1 0 13,-4-3 0,0-1 16,0 0 1,0-3 33,0 0 1,-1-1 20,-3 5 0,-1-5-2,-2 1 0,-4-4 26,4 3 1,0-3 73,0 4 0,3-6-132,-4 2 160,1 2 1,-5-4 115,1 2 0,3 1-33,1-2 0,3 1-184,-4-4 0,4 0 56,-3 0-505,4-5-895,-7-1 1308,4-6 0,-11-4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70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6510 4191 8198,'0'-6'-1339,"0"0"1534,0 2 44,0 3 139,0-4 206,0 5-401,-5 0 1,0 5 14,-3 2 0,-2 0-50,2 0 1,-1 1 0,2 3 0,-3 2-114,2 2 1,-2-1 70,-1 5 1,-1 0-70,1 4 0,-2 5 89,-2 2 0,6 2-173,-3-1 0,5 5 90,-1-1 0,-1 3-116,6 0 1,-5-3 41,4 3 1,0 2 78,4-2 0,0-4-165,0-3 0,0-2 86,0 1 0,5-1-41,3-2 0,2-4 41,2 0 1,-1-2-10,0-5 1,2-1-10,2-4 1,-2 1-66,2-1 135,3 0 0,-3-3-45,0 0 1,1-6 50,-9 2 1,0-3-57,0-1-760,-4 0 242,7 0 547,-9 0 0,9 0 0,-3 0 0</inkml:trace>
  <inkml:trace contextRef="#ctx0" brushRef="#br0" timeOffset="1">6761 4637 8085,'-1'-10'-565,"-3"2"0,3 2 754,-3 2 1010,3 3-576,-4-4-418,3 5 0,-3 1-171,5 3 0,0 3 106,0 9 0,4-1-160,0 8 1,0-3 50,-4 7 1,4 0-182,-1 0 0,1 4 73,-4-5 1,0 1-288,0-4 1,4-2 117,0-2 0,0-2-273,-4-6 153,0 1 169,0-1-304,5-5 170,-4-1 331,4-5 0,-5-1 0,0-3 0,0-2 0,0-5 0</inkml:trace>
  <inkml:trace contextRef="#ctx0" brushRef="#br0" timeOffset="2">6750 4740 8155,'-7'-12'0,"-1"1"-3,4-1 0,-1 1 106,1 0-9,3 4 220,-5-3-253,6 9 1,2-3 135,2 8 1,2 2-225,5 6 1,1 0 112,-1 3 0,4 3-59,1 5 1,3 0 76,-4 0 0,4-4-271,-4 0 0,4-4 1,-4 4 1,2-5 14,-2 1 1,-2-6 171,2-1 1,-2-2-29,-2 2 0,-3-3 392,-1-5-228,1 0 187,3 0-278,-4 0 0,2-1 198,-6-3 1,1-3 17,-4-4 0,0 0 28,0-1 0,0-1-257,0-2 0,-4-1 106,1-3 1,-5-4-204,4 0 0,0 0 103,4-3 1,-3 1-247,-1 3 1,0-1 67,4 0 1,0 5-285,0 3-224,0-3-405,0 5-293,0-3 376,0 10 751,0 1 0,-5 15 0,-1 2 0</inkml:trace>
  <inkml:trace contextRef="#ctx0" brushRef="#br0" timeOffset="3">7172 4580 8090,'-6'-5'-234,"1"-2"156,5-4 78,0 5 0,0-1 6,0 3 316,5 3 1,-4-3-70,3 8 0,-3 3-139,-1 4 1,4 2-69,0 2 0,0 3-19,-4 4 1,0 5-72,0 0 0,0 1 133,0-2 1,0-2-216,0 3 1,4-3 53,-1-1 0,2-4-11,-1 0 0,-3-5 57,3 1 1,1-2 52,-1-2 0,1-3-22,-1 0 19,-3-1 17,9 0 1,-7 1-29,5-4 1,-5 0 280,5-4-260,0 0 0,3 0 138,1 0 0,-1 0-126,0 0 1,5 0-45,-1 0 1,0-4-27,-4 0 0,1 1-156,-1 3 0,1-4-104,-1 0 1,-1-1 99,-2 1 0,2 3-64,-2-3 0,-3 2-113,-1-2 361,2 2 0,-5-8 0,4 4 0</inkml:trace>
  <inkml:trace contextRef="#ctx0" brushRef="#br0" timeOffset="4">7172 4865 8553,'5'-10'141,"3"3"1,6-2-100,1 5 1,5 0 25,0 4 0,1-4 76,2 0 0,0-3-353,0 3 0,-1-1-217,1 1 0,-5 2 261,-3-6 1,-2 5-704,-2 0 868,-4-4 0,3 6 0,-4-4 0</inkml:trace>
  <inkml:trace contextRef="#ctx0" brushRef="#br0" timeOffset="5">7138 4614 8073,'0'-11'0,"0"-1"77,0 1 0,10-1 100,5 1 0,6 0-287,2-1 0,-1 2 44,1 2 1,4-1 21,0 6 0,-1-1-19,-3 4 1,4 0 62,-1 0 0,-4 0 0,-6 0 0</inkml:trace>
  <inkml:trace contextRef="#ctx0" brushRef="#br0" timeOffset="6">7618 4603 8099,'-12'-7'-675,"6"-3"449,1 9 691,5-4 1,0 3 519,0-1 66,0 1-935,0-3 1,0 7-12,0 1 0,1 1-56,3 8 1,-2-2 119,6 9 1,-5 0-200,0 4 1,-1 0 122,-2-1 1,4 1-243,-1 0 0,1 4-77,-4-1 1,0-3-37,0-4 0,1-5 53,3 1 1,-3-2 122,3-1 0,-1-1 92,1 0 1,-3-3-124,3 0 165,2-6 1,-3 7 5,4-5-2,-4 0 0,7-4-5,-2 0 1,2 0-32,1 0 1,1 0-13,-1 0 1,2 0 6,2 0 1,-2-2-253,2-1 1,-3 1 71,0-1 0,-1-3-205,1 3 167,-1-1-411,-5-1 618,5 3 0,-5-8 0,5 4 0</inkml:trace>
  <inkml:trace contextRef="#ctx0" brushRef="#br0" timeOffset="7">7618 4808 8142,'-7'-5'629,"2"3"-334,5-6 0,2 4-296,1-3 1,0 4 65,5-1 1,-1 3 53,5 1 1,0 0-245,3 0 0,3 0 116,5 0 1,0 0-459,0 0 0,1 0 250,3 0 1,-3 0 216,2 0 0,-2-5 0,-1-1 0</inkml:trace>
  <inkml:trace contextRef="#ctx0" brushRef="#br0" timeOffset="8">7595 4603 8183,'6'-18'0,"4"1"280,-2 6 0,2 1-103,2 2 0,3-2-178,0 2 0,5 0-62,-1 0 1,-1 2 134,1 2 1,0 2-152,4-1 0,-4-2 139,0 1 1,-5 0-880,1 4 819,-2 0 0,-2 5 0,1 1 0</inkml:trace>
  <inkml:trace contextRef="#ctx0" brushRef="#br0" timeOffset="9">8040 4534 8224,'-6'-11'183,"-3"3"276,5 0-891,0 6-274,4-3 0,0 6 969,0 3-111,0 2 0,0 11 173,0 2 0,4 4-168,0 3 1,4 0-222,-5 4 0,5 1 65,-4 3 1,4-4-176,-5 1 1,5-6 119,-4 2 0,1-8 67,-1-4 1,-3-2-121,3-2 10,2 1 1,-5-5-687,3 1 783,2-6 0,-4 3 0,3-5 0</inkml:trace>
  <inkml:trace contextRef="#ctx0" brushRef="#br0" timeOffset="10">7938 4568 8224,'0'-11'-133,"1"0"133,3-1 0,-2 2 0,6 2 0,-1-1 66,5 6 1,3-1 94,0 4 0,6 0 104,-2 0 0,3 1-105,5 3 0,-3 2-265,3 6 0,-3 0 113,-1 4 0,0 1-281,-1 6 0,-4 0 39,-3 0 1,-3 0 151,-5 0 0,2-1 14,-5 1 0,0-1-16,-4-3 0,-1 2 216,-3-2 0,-4 2-129,-7-2 0,1 2 130,-5-2 1,1-2-70,-1-2 0,-2 2 2,2-2 0,1-1-47,-1-7-207,5 4 107,-3-10-297,6 4 378,5-5 0,6-5 0,6-2 0</inkml:trace>
  <inkml:trace contextRef="#ctx0" brushRef="#br0" timeOffset="11">8383 4568 8084,'0'-17'0,"0"0"160,0 6 0,0 3 815,0 0-869,0 6 1,1-3 303,3 5-274,-3 0 0,4 5 99,-5 3 0,4 7-324,0 4 0,1 7-13,-1 5 1,-3 2 18,3 1 1,-3-3-180,-1-1 0,4-3 123,0 3 1,0-6-19,-4-1 0,3-1 102,1-7 1,1 0-14,-1-3 0,-1-2 7,4-3 0,1 2-36,3-5 0,-2 4 42,3-5 1,-4 1 6,8-4 0,-2 0-64,1 0 0,-2 0-110,2 0 1,1 0-629,0 0 850,4 0 0,-2-10 0,4-3 0</inkml:trace>
  <inkml:trace contextRef="#ctx0" brushRef="#br0" timeOffset="12">8748 4637 8110,'-3'-8'-155,"-1"1"290,0 4 226,4-2 493,0 5 1,0 5-816,0 3 1,0 3 80,0 4 1,0-1-200,0 5 0,0 0 62,0 4 1,1-1-141,3-3 1,1 1-6,3-5 0,2 4-20,-3-3 0,7-1 94,2-4 0,-1-1 75,-4-2 1,5 1-52,-1-5 1,1 0 17,0-4 0,-3 0-124,7 0 1,-7 0 119,3 0 1,-4 0-345,0 0 0,-1-2-121,1-2 515,-6 3 0,4-9 0,-4 4 0</inkml:trace>
  <inkml:trace contextRef="#ctx0" brushRef="#br0" timeOffset="13">8726 4774 8174,'0'-6'1165,"1"-3"-1054,3 5 1,6 0 118,5 4 1,5 0-189,-1 0 1,3 0-122,1 0 1,0-4-154,-1 0 1,1-1-397,0 2 0,-1 1 166,-3-1 462,-3 1 0,1-3 0,0-1 0</inkml:trace>
  <inkml:trace contextRef="#ctx0" brushRef="#br0" timeOffset="14">8703 4580 8110,'0'-18'0,"0"3"0,1 2 127,3 2 0,2-1 334,6 1 0,4 3-442,3 1 0,3 3 91,0-4 1,3 4-360,1-3 0,0 4 174,4-1 0,1 3-1088,3 1 1163,-5 0 0,9 0 0,-2 0 0</inkml:trace>
  <inkml:trace contextRef="#ctx0" brushRef="#br0" timeOffset="15">9536 4408 8228,'-5'-6'1304,"4"1"-1474,-4 5 156,5 0 0,0 5 56,0 3 1,0 7-87,0 4 0,0 4 61,0 3 0,5 4 130,3 4 1,-2-1-251,2-3 0,-5 6 71,5-6 1,-4 1-320,3-8 1,-4-2 120,1-2 0,1-2 210,-1-6 0,3 1-167,-3-1 87,0 0 0,0-3-432,0 0 264,-1-6 268,-3 8 0,5-8 0,2 3 0</inkml:trace>
  <inkml:trace contextRef="#ctx0" brushRef="#br0" timeOffset="16">9708 4511 8067,'-7'-11'899,"-3"-1"-74,9 1-1172,-4 5 397,5 1 36,0 15 1,4 2-14,0 11 1,3 5-204,-3 3 0,4 2-149,-5 1 0,5-1 159,-4-3 1,1 2-230,-1-5 0,-2-4 81,6-4 0,-6-5-23,2 1 0,1-6-24,-1-2 315,0 1 0,1 3 0,1 1 0</inkml:trace>
  <inkml:trace contextRef="#ctx0" brushRef="#br0" timeOffset="17">9514 4728 8274,'5'-7'377,"2"-1"1,5 5-760,3 0 1,-1 1 216,5 2 1,-4 0-104,4 0 0,0 2-332,4 1 600,0-1 0,5 8 0,1-4 0</inkml:trace>
  <inkml:trace contextRef="#ctx0" brushRef="#br0" timeOffset="18">9890 4557 8060,'0'-11'0,"0"-1"277,0 1 1,0-1 54,0 1-323,0-1-7,0 6 391,0 1-318,0 15 0,0 3-63,0 10 0,4 3-42,0 1 1,4 5 62,-4-2 1,3 2-435,-3-2 0,1 2 177,-1-5 0,-3-2-194,3-6 0,1-1 76,-1-3 0,0-2-290,-4 2 632,5-2 0,-4-2 0,4 1 0</inkml:trace>
  <inkml:trace contextRef="#ctx0" brushRef="#br0" timeOffset="19">10199 4534 8183,'0'12'138,"0"-1"1,0 5-284,0 3 1,0 3 17,0 1 1,0 4 178,0-1 0,4 5-163,-1-5 0,5 0 120,-4-7 0,0 1-140,-4-5 1,3 0 30,1-3 0,1-2-127,-1-2 1,-3-2-59,3-2 285,-2-3 0,3 4 0,1-5 0</inkml:trace>
  <inkml:trace contextRef="#ctx0" brushRef="#br0" timeOffset="20">10028 4580 8039,'0'-18'703,"1"5"-492,3 6 0,6-1-819,5-3 0,5 4 131,-1 4 0,2-3 520,-2 3 1,6-1 5,-2 4 1,2 0-64,-2 0 1,1 0-201,3 0 0,-7 0 214,3 0 0,-3 0 0,3 0 0</inkml:trace>
  <inkml:trace contextRef="#ctx0" brushRef="#br0" timeOffset="21">10564 4466 8306,'-4'-12'1278,"1"1"-953,-1 4-352,-1-3-21,-2 9 0,-4-4 88,0 5 1,-1 0-244,1 0 1,-4 5 93,-1 3 1,5 2 28,3 1 1,1 1 49,-5-1 1,5 4-131,-1 0 0,5 2 57,0-2 0,1-2 57,2 2 0,2-2 34,1-2 1,4 1-27,4-1 1,6 0 17,2 1 1,-1-5-32,1 1 1,0-4-110,3 4 1,1-5 108,0 5 1,-4-4 18,0 3 1,-5 0 190,1 0-166,-2 3 85,-1-3 1,-6 4-103,-2 1 0,-3-1 328,-1 1 0,-1-5-65,-3 1 1,-8 3 265,-7 4 1,-3 1-273,-5-5 0,2 2-270,-6 2 0,6-4-154,-2 1 1,3-1-485,1-3 1,5-2 674,3 2 0,-3-1 0,1 5 0</inkml:trace>
  <inkml:trace contextRef="#ctx0" brushRef="#br0" timeOffset="22">11090 4443 8187,'-8'-4'781,"0"0"-686,6 0-63,-3 4 1,6 2-341,3 1 0,-2 8 233,6 4 1,-5 5 45,0-1 1,4 8 135,0 3 1,-2-1-155,-1 2 1,1-5 78,-1 5 1,0-7-104,-4-1 1,1-2 13,3-5 0,-3-1 138,3-4 0,-3 1 153,-1-1 1,0-3 8,0-1-58,0-4 1,4 3-18,0-2 150,0-3 1,-3 4 78,3-5-200,2 0 1,6-3-92,-1-1 0,2 0-179,2 4 0,-2-4 46,2 0 1,-2-1 149,-2 2 0,0 1-305,1-2 1,-1 3 56,1 1 1,-5 0-443,1 0 0,-4-4-155,3 1 722,-4-1 0,7 4 0,-4 0 0</inkml:trace>
  <inkml:trace contextRef="#ctx0" brushRef="#br0" timeOffset="23">11467 4557 8093,'0'-18'0,"0"0"-66,0 3 0,0 2-193,0-2 372,5 3-192,1 0 564,0 6 911,-1 1-1365,-5 5 1,0 6 85,0 5 1,4 6-187,0 6 0,0 1 102,-4 3 1,0 2-108,0 5 0,0-4-36,0 1 1,0-4-172,0 3 0,4-6-175,-1-1 1,1-1 154,-4-7 1,2 0-119,1-4 1,-1-3-74,1 0 492,4-1 0,-1 0 0,5-2 0</inkml:trace>
  <inkml:trace contextRef="#ctx0" brushRef="#br0" timeOffset="24">11661 4534 8049,'0'-11'-802,"0"4"594,0-3 178,0 9 1,0-3 50,0 8 1,0 4 68,0 7 0,0 4 192,0 7 0,4 2-270,-1 3 0,1 2 32,-4-3 0,0-2-223,0-1 1,1-3 77,3-1 1,-3-5-72,3-3 0,-2-3 92,-2 0 0,3-5-426,1 1 77,0-5 429,-4 2 0,5-5 0,1 0 0</inkml:trace>
  <inkml:trace contextRef="#ctx0" brushRef="#br0" timeOffset="25">11672 4683 8049,'0'-18'213,"-4"1"347,1 6-213,-1-1-599,4 1 333,0 5 0,1 2-187,3 8 0,2 3 71,6 9 1,-1-3 5,0 7 0,1-5 91,-1 4-184,6 0 83,-5 4 1,5-6 81,-6-1 1,1-4-272,-1 0 72,1-1 196,-1 1 0,0-6 15,1-2 239,-1-3 1,1-1 72,-1 0-12,-5 0 1,3-1 19,-5-3 1,4-2-13,-4-6 1,-1 1-42,-3-1 0,0 1-76,0 0 1,0-6-66,0-2 0,0 1 79,0-1 1,-1-1-214,-3-7 1,2 3-114,-6-3 0,4 3-209,-3 2 1,3 0-50,-4 3 1,6 2-243,-2 6 0,3 0-474,1-1 403,0 6-360,0 1 1,0 6 996,0 3 0,0 7 0,0 7 0</inkml:trace>
  <inkml:trace contextRef="#ctx0" brushRef="#br0" timeOffset="26">12129 4454 8385,'0'-11'396,"0"-1"-1683,0 1 746,0 5 660,-5 0 0,4 8 772,-3 2-625,3 7 1,-1 3 71,-2 5 1,3 1-145,-3 7 1,3-3-271,1 3 0,0 1 85,0-2 0,0 2-36,0-1 0,0-4 128,0-1 1,1 0-197,3-7 1,-1 4 20,4-3 0,-3-3-74,4-5 1,-4 1 17,3-5 0,1 3 90,3-3 1,1 0-266,-1-4 1,-3 4 92,-1 0 1,1-1-399,3-3 348,1 0 1,-1-1 261,1-3 0,-1-2 0,0-5 0</inkml:trace>
  <inkml:trace contextRef="#ctx0" brushRef="#br0" timeOffset="27">12072 4671 8413,'0'-6'1573,"5"1"-1762,3 5 1,2 0 180,1 0 1,2 0-97,2 0 1,-1 0-207,5 0 252,-5 0 0,6 0-213,-4 0 1,3 0 141,-4 0 0,0 0-687,-4 0 816,1-5 0,-1 3 0,1-3 0</inkml:trace>
  <inkml:trace contextRef="#ctx0" brushRef="#br0" timeOffset="28">12072 4477 8088,'-6'0'590,"3"-4"-230,11 0 0,0-3-304,12 3 0,-5-1-259,4 1 0,0 3 82,4-3 0,-1 3 133,1 1 1,0 0-1011,0 0 998,-5 0 0,-2 0 0,-4 0 0</inkml:trace>
  <inkml:trace contextRef="#ctx0" brushRef="#br0" timeOffset="29">12266 3940 8129,'0'-7'621,"0"-1"-510,0 5 249,0-2 1068,0 5-1261,5 0 0,-2 2 87,4 1 1,1 4-51,3 4 1,2 6 34,2 2 1,3 2 70,5 2 0,0 1-91,-1 3 1,5 3-25,0 8 0,3-2-165,-3 2 0,-4 3 110,-4 1 1,-1-2-422,1 2 1,-3 0 265,-5 4 0,1-2-395,-1-2 1,-4 1 199,-4-5 1,-1 4-46,-2-4 0,0 0-18,0-4 1,-4-1-107,0-2 1,-5 1 102,2-6 0,-4 1 117,0-4 0,-4-1 65,0 1 1,-2-1-76,2-3 1,1-3 337,-5-4 0,5 3-236,-1 0 0,2-3-385,2-5 22,-1 1 79,1 3 0,3 0-154,1-4 0,4-1-136,-1-2 641,3-2 0,1 8 0,0-4 0</inkml:trace>
  <inkml:trace contextRef="#ctx0" brushRef="#br0" timeOffset="30">2090 11067 8161,'0'-7'-599,"0"-3"1475,0 9 21,0-9-411,0 9-1,0-4-254,-5 5 0,2 1-15,-4 3 1,4 2-81,-1 5 0,3 2 122,1 2 0,0 3-384,0 5 1,1 5 126,3 2 0,1-1-121,3 2 1,2-1 60,-2 5 0,-2 0-126,2 3 1,-5-3-68,5-1 1,-5-1-61,0-7 0,-1 5 103,-2-4 0,0-1 129,0-3 1,0-4-44,0 0 1,0-5-110,0 1 128,0-2 0,1-3-55,3-2 1,-3-2-384,3-2 9,-3-3-274,-1 4 807,0-5 0,0 0 0</inkml:trace>
  <inkml:trace contextRef="#ctx0" brushRef="#br0" timeOffset="31">1896 11181 8103,'-5'-18'0,"4"2"1,-3 4 0,2 1 120,2 0 0,2-1 120,2 1 1,2-1-58,5 1 0,1-1 24,-1 1 0,6 0-24,2-1 0,2 5-107,2-1 1,1 2 101,3-2 1,2-1-12,5 5 0,4 0-191,0 4 1,-3 0 106,-5 0 1,-1 2-251,2 2 0,-3-2 92,-5 6 1,-2-1-135,-2 5 1,1-1 69,-4 1 1,-2 3-29,-7 0 1,2 4 89,-5-4 0,0 6-24,-4-2 1,-7-2 211,-4 2 0,-7-3-97,-8 3 0,-4 0 191,-4 4 0,0-1-44,0 1 0,-6-1-104,-2-3 0,3 0 6,1-8 0,8 3-106,3-6 1,8-3-164,4-1-170,7-3 1,4-2 374,8-3 0,2-2 0,6-6 0</inkml:trace>
  <inkml:trace contextRef="#ctx0" brushRef="#br0" timeOffset="32">2798 10873 7956,'-5'-7'-1025,"4"-3"2455,-4 4-383,5-1-431,0-3 20,0 9-368,0-4 1,0 6-257,0 3 0,-2-1 101,-1 4 1,-2 5-96,-3 3 0,-2 5 13,2-1 1,-2 8-166,-1 3 0,-1 3 75,1 2 1,-1 0 96,1 3 0,-1 3 28,1 4 0,3 1-4,1 0 1,4 3-234,-1 1 0,3-5 224,1-3 1,1-1-139,3 1 0,4-3 75,7-5 0,-2-4-11,2-4 0,-1-3-179,1-4 1,-1 1 119,5-4 1,-5 0-104,1-1 0,-2-6 81,-1 3 0,-2-3 45,-3 2 1,2-3 99,-5-1 1,4-3-308,-5 4 0,2-6-181,-1 2 0,-2-1-698,1 0 1143,4-1 0,-1 3 0,5-5 0</inkml:trace>
  <inkml:trace contextRef="#ctx0" brushRef="#br0" timeOffset="33">3004 11147 8207,'0'-7'564,"0"-3"-125,0 9-196,0-4 0,-2 6-88,-1 3 0,1 2 58,-1 6 0,1 4-134,2 3 1,2 3 60,1 1 0,-1 1 16,1 2 0,2 0-190,-1 4 0,1-3 44,-1 3 0,-1-3-149,4 4 1,-4-9 37,1 5 0,-2-11-92,2 4 0,-3-3-24,3-1 1,1-1 0,-1-4 0,1-3 3,-1-1 0,-3-3-240,3 4 1,-2-6 17,2 2 0,-2-1-136,1 1 571,-1-3 0,-2 4 0,0-5 0</inkml:trace>
  <inkml:trace contextRef="#ctx0" brushRef="#br0" timeOffset="34">3289 11101 8017,'-5'-11'828,"4"-1"-830,-4 6 1,5 2 191,0 8 1,1 2 240,3 6 0,-3 5-44,3 6-274,-3 5 1,-1 8-31,0 2 1,1 1-159,3 3 0,-2 1-275,1-5 0,0 3 202,1-7 0,-3-2 0,3-9 1,1-1 69,-1 1 0,1-5-35,-1-3 0,-3-6 9,3-1 1,1-4 52,-1 3-476,-1-4-327,-3 2 854,0-5 0,0 5 0,0 1 0</inkml:trace>
  <inkml:trace contextRef="#ctx0" brushRef="#br0" timeOffset="35">3015 11501 8028,'1'-10'531,"3"2"-190,3-2 0,4 7-269,0-4 1,2 4-131,2-1 0,3 3-7,5 1 1,0-4 80,0 1 0,3-1-570,1 4 1,1-2 247,-2-1 0,-1 1 306,1-1 0,-2-4 0,-1 1 0</inkml:trace>
  <inkml:trace contextRef="#ctx0" brushRef="#br0" timeOffset="36">3449 11010 8134,'-5'-18'-262,"4"1"218,-3 6 1,3 0-470,1-1 21,0 6 2120,0 1-572,0 0-407,5 3 0,-3-3-214,6 5 1,-4 5-112,3 3 0,2 3-64,6 5 0,-1 1 0,5 6 1,-3 1-47,3 3 0,-4-2-142,4 6 0,0 1-30,4 6 0,-4-3 96,0 3 1,-4 2-538,4-2 1,-5 4 224,1-4 0,-3 0-314,-5-4 1,0 2 210,-3 2 1,-3-7-101,3 4 1,-3-9 53,-1 1 1,-4-3 109,0-1 1,-5-2-74,2-2 1,-3-2 100,-2-6 1,5-1-790,-1-2 974,5 2 0,-7-8 0,4 3 0</inkml:trace>
  <inkml:trace contextRef="#ctx0" brushRef="#br0" timeOffset="37">4054 11295 8105,'12'0'487,"-1"0"-234,1 0 1,-1 0 48,1 0 0,0-4-49,3 1 1,3-1-122,5 4 0,0-4-11,0 0 1,0-1 46,-1 1 1,0 2-97,-3-6 1,1 6-270,-4-2 0,-1-1-507,-4 1 0,1 0 43,-1 4-750,-5 0 1411,-1 0 0,-5 5 0,0 2 0</inkml:trace>
  <inkml:trace contextRef="#ctx0" brushRef="#br0" timeOffset="38">4112 11501 8053,'1'-7'-1755,"3"4"2719,2-4 1,7 6-322,2-3 1,-2 3-136,2 1 0,1 0-201,-1 0 0,5 0-243,-5 0 1,5 0-484,-1 0 0,-1 0 303,1 0 0,-4 0-286,4 0 0,-5 0 402,1 0 0,3 0 0,0 0 0</inkml:trace>
  <inkml:trace contextRef="#ctx0" brushRef="#br0" timeOffset="39">5059 10679 8177,'0'-12'-59,"0"1"0,0 3-125,0 0 374,0 6 0,-1-7 159,-3 5-51,3 0-121,-4 4 1,4 0 160,-3 0 29,3 0 45,-4 0-324,0 0 0,3 2 51,-2 1 1,2 4 37,-2 4 0,3 2-27,-3 2 1,3 3-103,1 5 1,0 1 114,0 3 0,0-1-101,0 8 0,0-1 38,0 9 1,4-5 12,-1 1 1,6-1-42,-1 1 0,-2 1-101,2 3 1,-4 3 229,3-3 0,-3 2-110,4 2 0,-5-1-203,5 1 0,-4 0 221,4-1 0,-5-4-260,5-3 0,-4-4 14,3-3 1,-4 1 0,1-6 1,-3 5-112,-1-5 0,0 1 50,0-4 0,0 0 8,0-1 0,0-3 26,0 1 1,0-5 287,0 4 1,0-5-238,0 1 0,-4-2 224,0-2 0,-3-3-12,3-1-11,-5 1 0,3-2 42,-6-2 1,5 1-58,-1-1 1,0 0-76,-3-4 0,0 0 41,-1 0 1,1 0-371,-1 0 1,5 0 111,-1 0 0,6-2-1082,-2-1 634,2 1 666,2-8 0,6 4 0,0-6 0</inkml:trace>
  <inkml:trace contextRef="#ctx0" brushRef="#br0" timeOffset="40">5551 10587 6903,'0'-6'585,"0"1"-248,-6 5-61,5 0 1,-5 0 196,2 0 33,3 0-314,-9 0 1,5 1 97,-3 3 1,-1-2 109,5 6-371,-5 0 1,4 3 93,-2 0 1,-2 1-77,5-1 1,-4 2-24,5 2 1,-5 3 73,4 5 0,0 1-63,4 3 1,-1 0 59,-3 4 1,3 2-55,-3-3 0,3 3 42,1 2 1,0-2-87,0-3 0,0 3 91,0-2 0,4-2-33,0 1 0,4 1-148,0 3 1,2 0 77,2 0 1,-5 2 36,1 2 0,-1-1-10,5 5 1,-2 0 328,-2 3 0,1-3-112,-6 0 0,2-5-73,-1 1 0,-3-6-133,3-2 1,1-3-165,-1 3 0,1-6-12,-1-1 0,-1 0 171,4-4 0,-4-3-294,1 0 1,1-4 94,-2 0 0,1-1-232,-4 1 396,0-1 0,-1-1 148,-3-2 0,2 1-131,-6-5 1,2 1 161,-2-2 0,-2-1-124,2 1 1,-2-1 10,-1-2 1,-5 0-141,1 0 0,4 0 127,3 0 1,1 0-696,-5 0 412,6 0 1,-3-2-1148,5-1 672,0 1 722,9-3 0,2-5 0,4-3 0</inkml:trace>
  <inkml:trace contextRef="#ctx0" brushRef="#br0" timeOffset="41">5847 11843 7991,'-5'-6'1265,"4"1"-1040,-4 5 1,5 5-55,0 3 1,0 6 82,0 1 0,0 5-170,0-1 0,4 3 53,0 1 0,-1 3-121,-3 1 1,0 3 62,0-3 1,4 5-116,0-2 0,0-1-132,-4 2 0,1-6 85,3 2 1,-3-3-80,3-1 0,-3-4 35,-1 0 1,2-5-62,1 1 1,-1-2 22,1-2 0,-1-3-60,-2-1 0,0-3-127,0 4-284,0-6-118,0 3 189,0-5-7,5 0 572,-4 0 0,4-5 0,-5-1 0</inkml:trace>
  <inkml:trace contextRef="#ctx0" brushRef="#br0" timeOffset="42">6042 11901 8034,'0'-18'709,"0"6"-192,0 2 110,0 9-433,0 6 1,0 3 28,0 7 0,3 3-41,1 1 1,1 2-96,-1 2 0,-3 4-102,3-1 0,1 5 25,-1-5 1,4 6-46,-4-1 1,1-3 110,-2-2 0,-1 2-340,1-1 0,3-2 47,-3-6 1,1 1-58,-4-4 0,4 3-81,0-4 249,0 0 0,-4-3-250,0-1 196,0-5-790,0 5 636,0-10 0,0 5-567,0-2 881,0-3 0,-11 4 0,-1-5 0</inkml:trace>
  <inkml:trace contextRef="#ctx0" brushRef="#br0" timeOffset="43">5847 12277 8034,'-5'-6'0,"4"0"186,-3 2 108,3 3 0,2-4-103,3 5 0,2 0 0,6 0 1,4 0 222,3 0-242,3 0 1,2 0 8,3 0 0,-2 0-84,6 0 1,-6 0-619,2 0 1,-5 3 177,-2 1 343,1 5 0,-8-3 0,3 6 0</inkml:trace>
  <inkml:trace contextRef="#ctx0" brushRef="#br0" timeOffset="44">6453 10884 8098,'6'-11'-194,"-1"-1"187,-5 1 1,4-1 22,0 1 1,1 3 174,-1 1 0,-2-1 64,6-3 0,-1 3-35,5 0 0,-1 1-111,1-5 0,-1 5 49,1-1 1,-1 2 21,0-2 1,1-2-11,-1 3 0,1 1-137,-1 3 1,4 0-43,1-1 1,-1 3 105,-4-3 0,-3 3-199,-1 1 0,0 1 111,0 3 1,-2 2-149,-5 6 0,0 0 5,0 4 0,-1 1 17,-3 6 0,-3 4-24,-8 0 1,2 3-178,-2-3 1,-3-1 60,-1-3 0,1 0 141,-1 0 0,5-2 125,-1-2 1,2-2-122,2-6 0,-1 1 173,1-1 0,5-3-30,2-1 1,-1-3 185,1 4-182,0-6 0,5 4 21,3-6 0,-1 0 145,4 0 0,2 0-47,6 0 1,-1 0 237,5 0 1,0-2-127,4-2 1,4 3 177,0-3 1,0-1-79,0 1 1,-3 1-164,3 3 0,-4-4 14,-4 0 0,1-1-108,-5 1 1,2 3-344,-2-3 1,-6 3 149,2 1-1842,-2-5 1439,-2 3 0,-2-1 487,-5 6 0,-5 4 0,-2 4 0</inkml:trace>
  <inkml:trace contextRef="#ctx0" brushRef="#br0" timeOffset="45">6384 11329 8079,'0'-6'133,"0"1"0,2 1 82,1 0 0,0 1 128,4 3 0,-3 0-39,4 0 0,3 0-30,5 0 1,4 0-127,-1 0 1,2-2 114,2-1 1,4 1-160,0-1 0,3-4 130,-3 0 1,4 0-248,0 0 0,-2 3-52,2-4 1,-5 2-38,5-2 1,-6-2 87,2 2 0,-3 2-137,-1-2 0,-2 5-236,-2-5 0,-2 6 5,-6-2-1096,1 2 1072,-1 2 0,-5 2 406,-2 2 0,-18 7 0,-5 7 0</inkml:trace>
  <inkml:trace contextRef="#ctx0" brushRef="#br0" timeOffset="46">6601 11512 8088,'-7'0'-55,"-1"0"147,5-5 362,-2 4-29,5-4 216,0 5-391,-5 5 1,4 1-207,-3 6 0,3-1 140,1 0 1,0 2-198,0 2 1,4 2-38,0 2 0,-1 3-60,-3-3 0,2 2 130,1 2 1,-1 2-78,2-2 0,-3 3-137,-1-7 0,4-2 38,-1 2 0,3-5 23,-3 2 0,0-4 54,4 0 1,-3-2-213,4-3 39,-6 4-14,4-10-88,-1 4-345,-4-5 49,4 0 650,-5 5 0,0-4 0,0 4 0</inkml:trace>
  <inkml:trace contextRef="#ctx0" brushRef="#br0" timeOffset="47">6795 11524 7880,'0'-12'-97,"0"1"758,0-1-315,0 6-169,0 1 0,0 6 193,0 3-155,0 2 1,0 6-112,0-1 1,0 6-127,0 2 0,0 2-22,0 2 0,0 0 103,0 0 0,4 1-104,0 3 0,1-3 87,-1 2 1,-2-5-325,6-2 1,-5-2 87,0 3 1,2-4-32,-1-5 0,1-3 119,-1 0-16,-3-1-284,5 0 181,-6 3-680,0-9 905,0 4 0,-6 0 0,0 2 0</inkml:trace>
  <inkml:trace contextRef="#ctx0" brushRef="#br0" timeOffset="48">6396 11501 8149,'11'-12'0,"1"2"287,-1 3 0,2-4-25,2 4 1,3 1-1,4-2 1,6 2 191,3-2 1,2-1-128,1 5 1,-1-3-160,-2 3 0,2-4 73,-3 4 1,-1-3-335,2 3 0,-10 0 132,2 4 1,-4-4-922,0 1 0,-2 0 882,-6 7 0,0 2 0,1 6 0</inkml:trace>
  <inkml:trace contextRef="#ctx0" brushRef="#br0" timeOffset="49">7755 11318 7974,'-7'-5'0,"2"2"6,5-4 1,-1 4 145,-3 0 331,3-4 21,-4 1-194,5-6 1,0 5-79,0-1 1,-4 4-100,0-3 1,-1 4 100,1-1 0,2-1-82,-6 2 0,1-1-2,-5 4 0,0 0-239,-4 0 1,2 4-84,-5-1 1,0 10 143,-4-2 1,1 5-165,-1-1 0,1 3 68,3 4 1,-1 3-49,5 1 0,4-2 75,8 3 1,1-3-94,2-1 1,2-1-15,1-3 1,9-3-54,7-5 1,3 0 270,0-4 0,1-2-132,0-5 1,1-1 189,3-3 0,-3-2-104,3-6 1,0-4 161,0-3 0,0 0-88,-4-4 1,-4 3 197,0-7 1,-5 2 2,1-2 1,-6 2-49,-2-6 1,-4 1-14,1-4 0,-3 1-37,-1 2 1,-5-7-44,-3 0 1,-2-1 27,-1-3 1,3 4-102,0-4 1,1 4 76,-5-4 0,6 10-66,2 2 0,-1 6 60,1 5 0,1 6 50,3 5 156,-5 6-207,3-3 0,-3 10-158,5 2 1,0 5 94,0 3 0,0 3-35,0 5 0,5 1 61,3 2 0,2 0-133,1 4 0,0 4 52,-4 4 0,3 2-113,-2-2 0,1-1 92,-2 5 0,2-6-88,-5 2 0,0-2-111,-4-2 1,0-3 47,0-1 0,0-2-131,0-1 0,0-1 44,0-7 1,0-1-211,0 1 0,-4-5-115,0 1 1,1-6-498,3-1 1100,0-1 0,0 5 0,0-1 0</inkml:trace>
  <inkml:trace contextRef="#ctx0" brushRef="#br0" timeOffset="50">8154 10998 7996,'-5'-17'783,"4"4"-474,-3 5 1,3 4-484,1-3 308,0 4 88,-5-2 1,2 10-57,-4 3 1,1 7 27,-2 4 1,-1 3-90,5 1 0,-5 4-200,2 4 1,0 6-99,0 1 0,4 1 78,-1-1 1,3-2-196,1 2 0,0-4 149,0-3 1,0-4 5,0-4 1,5-4 23,3 0 1,2-6 69,1-2 1,5 0 49,-1-8 0,0 5 13,-4-4 1,2 0 100,2-4 0,-2-2-76,2-1 0,2-4 115,-2-4 1,4-1-64,-4 1 1,4-4 141,-3 0 0,0-6-108,-1 2 1,-2-2 137,2-2 0,-3-4-48,-5 0 1,2-4 26,-5 0 0,0-2-225,-4-1 0,-2 0 82,-1 0 0,-5 4-446,-7 4 0,1 2 204,-5 1 0,0 5-461,-4 3 1,-4 7 241,1 4 0,-1 3-68,4 1 0,0 1-99,0 3 541,1 2 0,4 11 0,1 1 0</inkml:trace>
  <inkml:trace contextRef="#ctx0" brushRef="#br0" timeOffset="51">8029 11215 7996,'-12'5'-371,"6"2"1376,1 4-609,5 1 0,5-5-21,3 1 1,2-4-78,1 3 0,6-4 55,2 1 0,7-3-180,5-1 0,2 0 14,1 0 0,-1 0-375,-2 0 1,0 0 174,-4 0 0,3-4-481,-3 0 1,-4-3 272,-4 3 0,-5 0 221,1 4 0,-2 0 0,-2 0 0</inkml:trace>
  <inkml:trace contextRef="#ctx0" brushRef="#br0" timeOffset="52">9080 11375 7970,'0'-11'317,"0"-1"0,0 5-91,0-1 1,0 4 285,0-3-28,0 4-337,0-7 48,-5 4 1,-1-2-118,-1 0 0,-3 6 91,2-2 1,-3 2-201,-5-2 0,2 2 45,-5-1 0,0 3-101,-3 3 0,3 0 70,-1 5 0,5-1-78,-4 5 0,5 0 101,-1 4 1,2-4-10,2 3 1,-1 3-171,1 1 0,1 3 47,2 1 1,-1-4-89,6 0 1,-1-1 48,4 1 1,5-2-24,2-1 1,4-4 60,0 3 0,6-6 57,2-1 0,2-5 56,2 0 1,0-1 172,0-2 1,0-5 12,-1-3 1,2-6-106,3-1 0,-7-4 126,3 3 1,-2-4-79,1 1 0,-4-2 136,-3-2 1,-6 0 17,-1 0 1,-4-4-8,3 1 0,-4-6-177,1 2 0,-4-7-2,-4-1 0,1-2-51,-4 2 1,-1 1 96,-3-4 1,1 4-190,2-1 0,-1 0 44,5 3 0,-3 0-77,3 8 1,-4 1 72,4 3 1,-1 5-48,2 3 1,1 6 292,-2 1 303,3 6-389,1-3-78,0 15 1,0 2 83,0 11 0,1 1-59,3 3 1,-1 6-30,4 5 0,0 5-84,0-1 0,2 3-204,-5 0 0,4 1 0,-5 0 0,1-1-256,-4 1 1,0-4-207,0 0 1,0-9 278,0 1 1,0-9-65,0-2 0,4-1-7,0-7 0,0 0-155,-4-3 639,0-1 0,5 0 0,1 1 0</inkml:trace>
  <inkml:trace contextRef="#ctx0" brushRef="#br0" timeOffset="53">9388 11215 8047,'5'-6'981,"-4"1"-157,4 5 121,-5 0-618,5 0 1,-2 4-157,5-1 1,-5 6 58,5-1 0,-4 3-161,3 5 1,1-4-9,3 4 1,1 0 3,-1-1 0,1 4-1,-1-3 0,1-1-238,-1-4 0,0 2-79,1 2 1,-1-6 129,1 2 1,-5-2-890,1 3 721,0-1 0,3-3-265,0-1 0,-4-3-19,-3 4 0,-2-6-792,2 2 1367,-3 2 0,4-4 0,-5 3 0</inkml:trace>
  <inkml:trace contextRef="#ctx0" brushRef="#br0" timeOffset="54">9685 11215 7874,'0'-11'24,"0"-1"1,0 1 146,0 0 1,0 3 797,0 0 65,0 6-275,-5-8-432,-2 8 1,-4 6-90,0 8 1,-2 7-241,-2 0 0,1 4-67,-5 3 0,3 0-84,-3 4 0,4-5-15,-4 2 0,4-3-368,-4-1 0,5-1-498,-1-3 1034,-3-3 0,5 1 0,-3 0 0</inkml:trace>
  <inkml:trace contextRef="#ctx0" brushRef="#br0" timeOffset="55">2273 13694 8020,'0'-7'-1158,"0"1"1119,0 2 973,-5 3-622,3-4 0,-3 4 245,5-3-185,0 2-265,0-3 0,0 7 121,0 1 0,0 4-205,0 4 1,-3 2 68,-1 2 1,0 3-50,4 5 1,-4 3-33,0 1 1,-3 5-147,3-2 0,-5 3-186,1 1 1,2 2 153,-2 2 0,1-4-105,-5 1 0,2 1 87,3-5 1,-2 3-25,5-7 0,-4-1 104,5-3 1,-1-4 40,4 0 0,-4-5-35,0 1 1,0-2 134,4-1 1,0-5-178,0 1 1,0-4 6,0 3 1,2-4 133,1 1 0,-1 2 0,3 0 0</inkml:trace>
  <inkml:trace contextRef="#ctx0" brushRef="#br0" timeOffset="56">2261 13819 8020,'0'-23'0,"-3"4"-7,-1 0 1,0 5 74,4-1 1,0 2 711,0 2-184,0 5-267,0 1 1,1 5-98,3 0 0,2 10-169,6 5 0,-1 9 67,1 3 0,-1 4 15,0 0 0,1 2-223,-1 1 0,2 0 84,2 1 0,-1-1-343,5 0 0,-5-3 133,1-1 1,2-4-203,-2 0 1,2-2 113,-2-1 1,-2-4-28,2 0 1,-6-5-24,-2 1 45,1-2 345,3-1 1,-4-5-181,-4 1-9,-1-6 62,-2 3 1,-2-3 78,-1 1 0,-4-1 0,-4 3 0</inkml:trace>
  <inkml:trace contextRef="#ctx0" brushRef="#br0" timeOffset="57">2250 14185 8020,'-6'-5'0,"-3"2"216,5-5 146,0 6 1,4-4-144,0 2 0,1 3 174,3-3 0,2 2-196,6 2 0,-1 0-1,1 0 1,3 0-782,0 0 411,6 0 0,-4 0-389,6 0 0,0-1 318,0-3 0,-4 2-399,0-6 644,0 6 0,4-8 0,0 3 0</inkml:trace>
  <inkml:trace contextRef="#ctx0" brushRef="#br0" timeOffset="58">2935 13774 7911,'0'-12'11,"-1"2"61,-3 2 730,3-2-492,-9 9 1,3-8-116,-4 5 0,3 0 29,1 4 0,-1 0-73,-3 0 1,-2 0-10,-2 0 1,2 6-151,-2 1 1,1 3 12,-1 2 1,1-3 29,-5 2 1,3-2-97,-3 6 0,4-2 85,-4-2 0,5 1-77,-1-1 1,2 4 57,2 1 0,3-2-58,1-7 0,4 3 3,-1-2 1,4-2 25,4 2 1,2-2-56,6 2 1,-1 1 75,1-6 1,4 3 57,3-3 0,-1 0-60,1 5 0,0-6 44,4 2 0,0 1-35,0-1 1,-1 3-18,1-3 0,-4 5-5,0-1 0,-5-2 0,1 2 0,-2-1-89,-1 5 1,-1-1 94,0 1 1,0-1-94,-4 0 0,-2 1 68,-5-1 1,0 1-19,0-1 1,-1 0 12,-3 1 1,-2-1 79,-6 1 0,0 0-67,-3 4 0,1-4 5,-5 4 1,-1-4-42,-2 0 1,3-1 1,0 1 0,5-2-178,-2-3 154,4-2-386,0-5 286,6 0 0,1-5-473,5-2 0,0-3 660,0-2 0,10 1 0,3-1 0</inkml:trace>
  <inkml:trace contextRef="#ctx0" brushRef="#br0" timeOffset="59">3369 13739 7843,'0'-11'-278,"0"3"-33,0 1 1,0 3 359,0-4 1,-4 4 817,1-3-554,-1 4 0,0-3 487,0 2-361,-5 3-271,3-4 0,-2 5-97,1 0 0,3 0 76,-4 0 1,4 0-155,-3 0 1,-1 5 115,-3 2 0,-1 0-74,1 0 1,0 1 91,-1 3 0,1 1-145,-1-1 0,0 2 13,-4 2 1,4-2-77,-4 2 1,4-2 8,0-2 1,5 4 114,-1 1 1,4-1-50,-3-4 1,4 1 37,-1-1 0,3 1-28,1-1 1,5 0 14,3 1 0,2-5 2,1 1 1,5-2-14,-1 2 0,5 2 4,-1-2 1,1-3-47,-1-1 1,3 1 50,-3-1 0,3 3-117,0-3 0,-4 4 61,-3-5 0,2 6-106,-2-1 0,0-2 120,-3 2 1,-1 0-3,1 3 0,-5 0 17,1 1 1,-6-1 6,2 1 1,-2-1 10,-2 0 1,-2 1-34,-2-1 0,-2 2 41,-5 2 0,-5-2-28,1 2 0,-5-2 38,1-2 0,-3 1-72,-1-1 0,-1 1-97,-2-1 0,3-5 73,0-2 0,5-3-292,7-1-587,-1 0 468,6 0 481,1 0 0,5-5 0,0-1 0</inkml:trace>
  <inkml:trace contextRef="#ctx0" brushRef="#br0" timeOffset="60">3735 13808 7942,'-7'0'-546,"-3"0"1,8-4 1320,-6 0-315,5 0 226,-2 4 762,5 0-1214,0 5 0,0 2-122,0 4 0,-1 1 37,-3-1 1,3 6-146,-3 2 1,3 2-132,1 2 0,0 0 109,0 0 0,0 0-70,0-1 1,0 1 32,0 0 1,5-4 18,3 0 1,2-4 19,1 4 0,1-5-45,-1 2 1,0-4 54,1 0 1,-1-5 2,1 1 1,-1-2-108,1 2 1,-1-2 109,0-2 1,1-3-108,-1 3 1,2-3 87,2-1 1,-2-3-91,2-1 1,-2-5 68,-2 1 1,1-2 29,-1-1 0,2-2-2,2-2 1,-6 1 100,2-5 0,-3 0 116,-1-4 0,2 0-58,-5 0 1,0 0 72,-4 1 0,0-3-86,0-1 1,-1-2-182,-3-3 0,-1 0 102,-3 4 0,2 2-343,2 6-255,3-3-353,-9 9-535,8-3 984,-3 10 0,7 4 447,1 6 0,4 10 0,4-1 0</inkml:trace>
  <inkml:trace contextRef="#ctx0" brushRef="#br0" timeOffset="61">4203 13819 8066,'-6'-18'1520,"0"2"-1873,6 10 153,0 1 721,0 5 1,0 6-244,0 5 0,0 6-148,0 6 0,0 3-18,0 1 1,4 3-159,0-3 0,4 4-61,-5-5 0,3 5 101,-3-5 0,-1-3-494,1-4 1,3-1 211,-3 1 0,1 1-321,-4-5 1,4 1 225,0-5 0,1-3-107,-1-1 1,-3-3 489,3 4 0,-3-6 0,4 3 0,-4-10 0,4-1 0</inkml:trace>
  <inkml:trace contextRef="#ctx0" brushRef="#br0" timeOffset="62">4214 13888 7936,'-5'-18'0,"3"2"245,-6 4 1,6 1 1017,-2-1-985,2 1 0,2 3-295,0 1 32,6 4 94,0-2 1,5 10-161,1 3 0,-2 2 115,-3 1 0,4 6-335,-4 2 0,7-1 170,1 1 0,1-4-119,-5 4 0,4-5-45,1 1 0,0-4-43,-1-3 0,-2-3 155,2-5 0,-2 0 81,-2 0 0,1 0 125,-1 0 1,1-5-106,-1-3 1,-1-2 227,-2-1 1,1-1-51,-6 1 0,5-2 12,-4-2 1,1 1-2,-1-5 0,-3 1 123,3-1 0,1-2-114,-1 2 1,0 2 285,-4 2 128,0-3-361,0 6 0,1 0-208,3 8 0,-3 4 146,3 4 1,-3 8-114,-1 7 1,1 7 19,3 5 1,-3 3 27,3 4 1,-3 3-93,-1 4 0,0-3-185,0 0 1,4-1-243,0 1 0,1-3 203,-1-5 0,-3-5-61,3-2 1,1-7-184,-1-1 104,5-5 169,-3 3 1,2-11-416,-1-2-37,-4-3-32,7-1 699,-9 0 0,9-5 0,-3-1 0</inkml:trace>
  <inkml:trace contextRef="#ctx0" brushRef="#br0" timeOffset="63">4740 13819 7883,'0'-11'49,"1"-1"-179,3 1-64,-3 5 648,4 1 0,-4 6-163,3 3 1,-3 3 94,3 8 1,-2 5-117,-2 6 0,0 0-273,0 4 0,0 0 115,0 5 1,0-5-255,0 1 0,1-5-16,3 5 1,-3-7-10,3-1 0,2-2 121,2-6 1,-2 1 51,2-5 0,-1-3 126,5-1 0,-1-4-159,0 1 0,1-3 112,-1-1 1,1 0-99,-1 0 1,1 0 14,-1 0 1,-3-1-91,-1-3 1,1 1-191,3-4 0,1 3-31,-1-4 1,0 5 63,1-5 1,-4 2-144,-1-2 0,-1-2 26,2 2 0,1 2 52,-5-2 1,1 4 309,-1-3 0,-3-1 0,3-3 0,-8-1 0,-2 1 0,-6 0 0</inkml:trace>
  <inkml:trace contextRef="#ctx0" brushRef="#br0" timeOffset="64">4797 14002 7883,'-12'0'261,"6"0"348,1 0 1,5-1-354,0-3-14,0 3 0,1-4-155,3 5 1,2-2-27,6-2 0,3 3-118,0-3 1,6 3-58,-2 1 1,-3 0-285,-1 0 1,2 0-640,-2 0 737,0-5 1,-3 4-150,-1-3 1,-3 3-9,-1 1 457,-4 0 0,2-5 0,-5-2 0</inkml:trace>
  <inkml:trace contextRef="#ctx0" brushRef="#br0" timeOffset="65">4751 13751 7882,'0'-12'888,"5"1"205,3-1 1,11-3-737,4 0 0,1 5-274,-5 6 0,1-1 99,-5 1 1,6 0-2,-2 4 1,-2 0-324,2 0 98,-5 0 0,7 2-458,-6 1 0,0 0-1818,-3 5 2320,-1-1 0,0 5 0,1-1 0</inkml:trace>
  <inkml:trace contextRef="#ctx0" brushRef="#br0" timeOffset="66">5962 14048 9623,'11'-4'452,"1"0"0,-5-5-194,1 2 1,1-4-43,6 0 0,-2 0-114,2-1 0,1-1 16,0-2 1,3 1-129,-4-5 0,0 0-123,-4-4 0,3 4 108,-2 0 0,2 0-49,-7-4 0,0-3 20,0-1 1,-4-1-11,1 2 1,-3 1 17,-1-1 0,0-3-15,0-2 0,-1 3 12,-3 2 1,-1-2-6,-3 1 0,-2 4-38,2 4 0,0 5 49,0-1 125,-2 2 1,3 3-103,-4 2 1,3 5 69,1 6 1,0 4-5,0 4 0,-3 2 18,2 2 1,2 4-13,-2 8 1,4 2 26,-3 5 0,4 6-87,-1 2 0,2 2 46,-2 2 1,3-1-226,-3 1 0,3-2 59,1-2 0,-2-2-70,-1-6 0,1 0 73,-2 0 1,3-3 45,1-1 0,0-4 120,0 0 1,0-5-126,0-2 1,1-5 99,3 1 0,-1-2-132,4-2 207,-4 0 1,7 0-109,-2-4 0,-2 2 187,2-5-164,-1 0 0,5-4-1,-1 0 1,-3 0-217,-1 0 0,1 0 126,3 0 0,-3 0-414,0 0 1,-1-2 177,5-1 1,-1-2 320,1-3 0,-1-2 0,0 3 0</inkml:trace>
  <inkml:trace contextRef="#ctx0" brushRef="#br0" timeOffset="67">6921 13671 7967,'0'-12'98,"0"1"0,1 3 600,3 1-400,-3-1 92,4 2 321,-5-4-264,0 8-402,0-3 1,-1 5 108,-3 0 1,2 2-190,-6 1 0,1 4 122,-5 4 1,1 2-143,-1 2 1,-3-2-74,0 2 1,-2 1 3,2 0 0,2-1-27,-2-4 0,1 5 74,-1-1 1,2-1 94,-2-7 1,4 3-20,3-2 1,-2 1 120,2-1 1,3-2-7,1-2 0,-1-2 72,2 6-64,-6-6 22,7 9-233,-3-10 0,7 8 147,1-5 0,4-1-144,4-3 1,1 4 108,-1 0 1,4 0-30,1-4 0,4 4-33,-1-1 1,1 1 0,-1-4 0,1 0-22,-4 0 0,4 0-111,-1 0 1,-2 4-666,-2 0 306,-3 0-858,0 1 924,-6-4 0,-2 8 136,-8-5 0,-3 3 328,-9-3 0,-1 0 0,-6-4 0</inkml:trace>
  <inkml:trace contextRef="#ctx0" brushRef="#br0" timeOffset="68">6590 14093 7967,'11'-5'687,"1"3"-345,-1-6 1,1 6-187,-1-2 0,0 3 291,1 1-174,4 0 1,1 0-89,2 0 1,-3 1-119,-4 3 0,-1-2 10,1 6 0,-1-4-210,0 3 1,1-4-438,-1 0 1,-3 3 318,-1-3 0,1 1-158,4-4 0,-1 0-135,0 0-751,1 5 1295,-1-3 0,1 3 0,-1-5 0</inkml:trace>
  <inkml:trace contextRef="#ctx0" brushRef="#br0" timeOffset="69">7366 13511 7938,'-6'-12'1580,"1"6"-957,5 1-85,0 5-210,0 5 1,0 1-45,0 6 1,0 6-202,0 4 0,0 3 137,0 5 1,0 2-123,0 6 0,0-3 12,0 3 0,0 2-91,0-2 0,0 0 51,0-4 1,0 0-249,0 1 1,0-5-10,0 1 1,0-7 99,0-1 1,4-1 77,0-3 1,-1-2 13,-3-2 1,4-2 467,0-2-329,0-4 1,-3 2 231,3-6-278,-3 1 6,4-4-1546,-5 0 773,0-5-720,0-1 1,0-2 28,0 0 1360,-5 6 0,-1-8 0,-6 3 0</inkml:trace>
  <inkml:trace contextRef="#ctx0" brushRef="#br0" timeOffset="70">8634 13511 7968,'0'-12'160,"0"1"26,0 0-65,0 4 0,-4 1 342,1 2-8,-1 3-347,4-4 0,-2 5 53,-1 0 0,0 4-44,-4-1 0,3 10 97,-4-1 0,4 1-147,-3-1 1,0 4 23,0 3 1,-3 4-57,2 4 1,-2 0 32,-2 7 0,5-2-14,-1 6 1,4 1-124,-3-1 1,0 1 34,0-1 1,2-6-201,5 2 1,0-3 100,0-1 1,0-2-28,0-5 1,1 0 81,3 0 0,2-2 58,6-2 1,-1-1-11,0-3 1,5-2 4,-1 2 0,0-6 111,-4-1 0,1-2-124,-1 2-95,1 2 132,-1-9 0,-3 4-766,-1-5-31,-4 0-282,2 0 883,-5 0 1,-5-5 0,-1-1-1</inkml:trace>
  <inkml:trace contextRef="#ctx0" brushRef="#br0" timeOffset="71">8840 13808 8114,'0'-12'457,"0"1"0,-2 5-313,-1 2 241,1 3-163,-3 1 0,2 1 16,-1 3 1,0 3-1,4 8 1,0 3-221,0 5 0,0 0 100,0 0 0,0 3-202,0 1 0,1 4 38,3-5 0,1 5-3,3-5 0,1-3 101,-6-4 1,5-5-318,-4 1 1,3-2-82,-3-2 1,1 0-28,-1-4 0,-3 0-473,3-4-437,-3-1 482,-1 3 801,0-5 0,-5 5 0,-1 1 0</inkml:trace>
  <inkml:trace contextRef="#ctx0" brushRef="#br0" timeOffset="72">8817 14025 8114,'0'-12'1190,"1"5"-773,3-1 0,-1 6-197,4-2 1,1 3-137,3 1 1,1-2 100,-1-2 1,6 3-219,2-3 0,2 3 68,2 1 1,0 0-277,0 0 0,-1-4 119,1 1 0,0-5-198,0 4 1,-5-1 38,-3 1 1,-2 3-80,-2-3 1,-1 2-84,-2-2 0,-2 3-670,-2-3 1113,-3 2 0,-1-3 0,-6-1 0</inkml:trace>
  <inkml:trace contextRef="#ctx0" brushRef="#br0" timeOffset="73">8840 13751 7925,'11'-18'273,"-3"1"68,-1 6 0,6 0-584,6-1 62,8 1 0,2 1 114,5 2 1,-5 3 180,-2 5 1,-3 0 36,-1 0 0,-4 0-58,0 0 1,-1 0-355,1 0 1,-3 4 89,-4 0 1,-1 4-562,1 0 0,-6-2 732,-2 2 0,2 0 0,0 3 0</inkml:trace>
  <inkml:trace contextRef="#ctx0" brushRef="#br0" timeOffset="74">9342 13796 8470,'0'-6'1091,"0"11"0,-4 3-1103,1 7 134,-6 3 1,2 0-242,-4 4 0,3 1 90,1 0 0,0 4-135,0-1 0,2 1 92,5-4 0,0 2-6,0-2 0,0 5-25,0-9 1,5 1-80,2-4 0,7-8 141,2 4 0,4-5 48,-1 1 0,3-3 6,0-5 0,2-1 25,3-3 0,-3-2-95,3-6 1,1 0 50,-2-4 0,0 2 14,-7-5 0,1 4-2,-5-4 1,1 1 110,-5-1 0,-5-2-38,-2 2 1,-3-2-31,-1 2 1,-5-2-58,-2 2 0,-5-3 39,-3-1 1,-4 1-308,-8-1 1,2 5 106,-5 3 1,4 3-112,0 5 0,3-2 45,4 5 0,-2 0-2,6 4 1,1 1-97,7 3 1,-2-1-53,5 4 1,0 1 384,4 3 0,-5 1 0,-1-1 0</inkml:trace>
  <inkml:trace contextRef="#ctx0" brushRef="#br0" timeOffset="75">9753 13774 7962,'5'-18'0,"-3"1"884,2 6-510,-3-1 0,3 1 268,-1 0-521,1 4 557,-4 2-428,0 5 1,-1 5-192,-3 3 0,3 7 69,-3 4 1,-1 8-82,1 3 0,-1 5 58,1 3 0,3-3-181,-3 3 0,3-4-125,1-3 1,4 1 133,0-6 1,1 0-389,-2-7 1,0 1 191,5-5 1,-5-3-140,5-5 0,-5-3-116,0 4-770,4-6 285,-6 3 1003,4-5 0,-5-5 0,-5-6 0,-1-7 0</inkml:trace>
  <inkml:trace contextRef="#ctx0" brushRef="#br0" timeOffset="76">9639 13819 7850,'0'-23'239,"0"4"60,0 0 0,7 5-196,4-1 0,2-1-43,6 0 1,-2 2 109,3 7 1,0-3 37,-5 2 1,5 3 103,-1 1-142,3 3 0,0 1-119,-3 0 1,2 1-10,-2 3 1,-1-1-121,1 4 0,-5 1 106,1 3 0,-3 1-33,-5-1 1,2 0-1,-5 1 1,3-1-165,-3 1 1,0-1 99,-4 1 1,-5 0-142,-3 3 1,-3-1 88,-4 5 1,-3-1-91,-5 1 0,-2 3 110,2-3 1,-2 2-4,6 2 0,2-4 149,2 0 1,6-1 15,1 1 1,6 1 130,-2-4 0,3-1-47,1-4 0,5-1 138,2-2 1,7 1 110,2-5 1,4 3-100,-1-3 1,2 0-322,2-4 1,0 0 114,0 0 0,-1 0-213,-3 0 1,1 0 87,-5 0 0,2 0-750,-2 0 1,-2 4 75,2 0 710,-3 5 0,0-8 0,-1 4 0</inkml:trace>
  <inkml:trace contextRef="#ctx0" brushRef="#br0" timeOffset="77">10644 14219 7995,'0'-11'1318,"0"3"-1015,0 0 0,2 5 31,1-5-156,-1 5 0,4-7-35,-2 3 1,-3 0-119,3 0 0,1-1-54,-1-3 1,1-1 76,-1 1 1,-3-2-109,3-2 1,1 1-26,-1-5 1,-1 4-15,-3-4 1,0 0 21,0-4 0,0 0 49,0 0 0,0-5-42,0-2 0,4 0 85,0 0 1,0 3-71,-4-3 0,1 5 51,3-2 1,-3 7 110,3 1 1,-3 5-114,-1-2 1,1 9 546,3 3-37,-2-2-349,3 4 1,-5-1-137,0 6 1,3 5 98,1 7 0,1 3-68,-1 5 1,1 1 46,3 3 0,2 2 0,-2 5 1,2-4-51,1 1 1,1-4-103,-1 3 1,4-5 38,0 2 1,1-3-99,-5-1 1,2-1-49,2-3 0,-2-2 66,2-1 0,-6-4-311,-2 3 1,0-2 150,0-1 0,2-5-941,-5 1-48,0-1 495,-4 5 0,0-5 750,0 1 0,-5-5 0,-7 2 0,-5-5 0</inkml:trace>
  <inkml:trace contextRef="#ctx0" brushRef="#br0" timeOffset="78">10576 14025 7833,'12'-5'404,"4"-3"1,3-2-267,7-1 1,4 4 25,4 3 1,-5 3 52,-2 1 1,-2 0 164,2 0 1,-3 1-449,2 3 0,-3-1-349,-4 4 1,-7 5 414,-9 3 0,-1 0 0,-2-3 0</inkml:trace>
  <inkml:trace contextRef="#ctx0" brushRef="#br0" timeOffset="79">2535 15087 7999,'-3'-11'0,"-1"-1"0,-1 5-83,1-1 403,3 5 79,-9-7 0,3 9-196,-4-3 0,3 3-50,1 1 0,-1 0-137,-4 0 0,1 0 95,0 0 0,-1 1-76,1 3 0,-4-2 111,-1 6 1,-3-2-49,4 2 0,-5 2-18,1-2 0,-2 2-102,2 1 1,-1 1 44,5-1 1,0 1-9,3-1 0,6 0-154,2 1 0,-1-1 116,1 1 1,0-1-68,4 1 1,2-5 107,1 1 0,0-2-18,5 2 30,-1 2 1,5-4 113,-1 6 0,0-6-97,1-2 0,3 1 25,0-1 0,2 3-54,-2-3 1,3 4 31,5-4 1,0 3-133,-1-3 0,0 5 117,-3-2 0,1 2-221,-4-1 0,-1 2 74,-4-2 1,-3 2 50,-1 1 0,-4 5-12,1-1 0,-3 0 3,-1-4 0,-3 5-78,-4-1 1,-1 0 76,-7-3 1,-3 3 119,-1 0 1,-2 0-108,-2-3 1,-1-1 92,-3 0 0,3 0-138,-3-4 0,3 2-9,1-5 1,6 0-167,1-4-320,4 0-419,5-5 1017,2-2 0,5-4 0,0-1 0</inkml:trace>
  <inkml:trace contextRef="#ctx0" brushRef="#br0" timeOffset="80">2615 15178 7976,'0'-11'9,"0"5"0,2 0 56,1 6-26,-1 0 1,7 2 437,-6 2 0,1 3-166,-4 8 1,0 3-133,0 5 1,0 0-20,0 0 0,1 3-238,3 1 1,-1 0-38,4-5 0,-4 1-52,1 0 1,1-1 25,-1-3 0,5 1-202,-2-5 0,0 1-194,0-5 1,-3-1-137,4-2 673,-1 2 0,5-4 0,-1 6 0</inkml:trace>
  <inkml:trace contextRef="#ctx0" brushRef="#br0" timeOffset="81">2844 15247 7851,'-12'-12'8,"6"5"1,2-1 355,-2 6 21,5-8 112,-4 8 30,5-3 1,0 10-295,0 3 1,0 3-41,0 5 1,0 1-181,0 6 0,0 1 111,0 3 1,1 2-105,3 5 0,-2-3-24,6-1 1,-4-4-147,3 0 1,0-3-7,0-4 0,3-2-125,-2-6 1,1-3-620,-2-1 376,4-4 70,-5 7 1,2-9-193,-1 3 313,-4-8 1,2-2 143,-5-6 0,0 1 49,0 0 0,0-1 183,0 1 1,-4-4-21,0-1 0,-1 0 309,1 1 0,2-3-174,-6-5 1,4 0 193,-3 0 1,3 0-134,-4 1 0,6-1 106,-2 0 1,-1 0-3,1 0 0,0 6-112,4 1 1,0 4 48,0 0 0,0 5 539,0-1-489,0 5 1,0 0-161,0 6 1,1 0-227,3 5 0,-1 3 103,4 4 1,1 0-169,3-3 1,1-1-12,-1 1 0,5-1-114,-1 1 0,0-5 76,-4 1 0,5-6 8,-1 2 0,0-3-162,-3-1 0,3 0 87,0 0 1,0-3 5,-3-1 0,-5-5 44,1 1 1,-2 2 238,2-2 1,1 1-8,-5-5 0,3 1 166,-3-1 0,4 1-84,-5 0 1,1-2 66,-4-2 0,4 2 239,0-2 0,0 2-163,-4 2 0,0 3 414,0 0-90,0 6-529,0-3 11,0 20 0,1 0 9,3 16 0,-3-1 15,3 4 1,1 1-9,-1-1 1,3 0-376,-3 0 1,1-1 141,-1-2 0,1 1-569,3-6 0,2-3 342,-3-4 1,2-5 387,-1 1 0,7-2 0,-2-2 0</inkml:trace>
  <inkml:trace contextRef="#ctx0" brushRef="#br0" timeOffset="82">3392 15201 7874,'0'-11'15,"0"-1"0,1 1 160,3-1 1,-1 2 432,4 3-327,-4-3 1,3 8 185,-2-2-207,-3 3 1,4 2 87,-5 3-185,0 8 1,2 7-46,1 7 1,-1 2 73,1 3 1,0 6-248,1-3 0,-3 3 101,3-3 1,1 0-206,-1 0 0,3-1-8,-3-2 0,4-3-69,-4-5 0,3-6-82,-3-1 155,5-4 0,-7-4-472,6 0-436,-5-6 1071,2 3 0,-5-10 0,0-1 0</inkml:trace>
  <inkml:trace contextRef="#ctx0" brushRef="#br0" timeOffset="83">3415 15167 7896,'0'-23'-58,"-4"4"29,0 0 0,0 5 559,4-1-277,0 2 1,5 2 2,3-1 1,2 5 65,2-1 0,-1 6-312,1-2 1,3 2 106,0 2 0,5 0-153,-1 0 0,4 6 35,4 1 1,-2-1-67,6 2 1,-6 0 92,2 3 1,-3 1-170,-1-1 1,-6 0 126,-1 1 0,-5-1-75,-3 1 32,2-1 0,-10 0 48,0 1 0,-5 1-240,-7 2 0,-4-2 67,-3 2 1,-4-3-28,-4 0 1,2-2-15,-6-2 1,6 2-139,-2-3 1,1-2 56,3-1 0,3-2 306,8-2 0,1 0 0,-1 0 0</inkml:trace>
  <inkml:trace contextRef="#ctx0" brushRef="#br0" timeOffset="84">3883 15178 7838,'-5'-11'819,"4"3"181,-3 1 1,4-1-880,4-3 0,-2 3-1100,6 0 906,-6 6 0,4-2 359,-6 8 1,-2 3-223,-2 9 0,3 3-56,-3 7 1,2 2 323,-2 3-189,3 7 0,-4-8-195,5 8 1,0-3 99,0-5 1,0 3-172,0-2 1,0-4 86,0 0 1,1-7-100,3-1 1,2-6 80,6-1 1,-1-2 21,0-6 1,2-1-44,2-3 1,-1 0 4,5 0 0,-4-1-148,5-3 1,-5 3 40,4-3 0,-4-1-16,4 1 0,-5 0-1,1 4 0,-2 0 6,-2 0 1,1-1-81,-1-3 0,1 3 268,-1-3 0,6 3 0,0 1 0</inkml:trace>
  <inkml:trace contextRef="#ctx0" brushRef="#br0" timeOffset="85">4271 15235 7835,'-11'-11'14,"5"3"151,2 1 0,3 3-198,1-4 243,5 6 229,-4-3-71,4 5 0,-5 6-154,0 6 0,0 0 36,0 7 1,-4 0-129,0 4 1,1 4-35,3-1 1,0 2-107,0-1 0,3-3 121,1 3 0,5-3-254,-1-1 1,6-6-27,1-1 0,4-4-15,-4 0 1,9-5 115,-1 1 1,2-5-20,-2 0 1,-2-1 15,1-2 0,-5 0 28,6 0 1,-4-4-132,0 0 0,1-4 125,-5 5 1,1-5-348,-5 4 0,-3-5-41,-1 2 1,-3 0-550,4 0 994,-6 4 0,-2-12 0,-6 2 0</inkml:trace>
  <inkml:trace contextRef="#ctx0" brushRef="#br0" timeOffset="86">4249 15407 7866,'-7'-5'-34,"3"-3"1,6 2-130,5-2 1,2 4 255,10-3 0,-4 0 38,4 0 0,-2-2 88,6 5 0,-3-1-187,7 1 0,-3 3-43,-1-3 0,-4-1-194,0 1 0,-1-1-261,1 1 0,-3 3 466,-4-3 0,-1-2 0,0 0 0</inkml:trace>
  <inkml:trace contextRef="#ctx0" brushRef="#br0" timeOffset="87">4260 15167 7832,'0'-18'231,"0"2"59,0 4 0,10 1-439,5-1 1,6 1-408,2 0 1,-1 3 883,1 0 1,0 6-137,0-2 1,1-1 86,3 1 0,-3 0-146,2 4-1,2 2-128,-1 1 1,-4-1-63,-4 1 0,-4 3-152,4-3 1,-5 1 174,1-4 1,2 0-112,-2 0 0,0 0-70,-3 0 1,-5 0-77,1 0 317,0 0-3,3 0 1,-3 0 196,-1 0 1,-4 1-132,0 3 1,-1 0 70,-2 7 1,0 0-27,0 8 1,0 0 163,0 3 0,0 6-200,0 3 0,0 6 29,0 1 0,0 0-206,0-4 0,0 0 3,0 1 1,0-5-39,0 0 0,1-8 119,3 1 0,-2-8-22,6 0 0,-2-6-141,2-1 98,2-6 1,-7 7-747,4-5 562,-4 0 1,2-5-740,-5-3 984,0 3 0,0-10 0,0 5 0</inkml:trace>
  <inkml:trace contextRef="#ctx0" brushRef="#br0" timeOffset="88">4717 15178 7878,'5'-17'0,"-1"-4"143,7 6 0,-1-4 234,9 4 1,-1 0-128,1 3 1,1 5-138,-4-1 1,3 5 116,-4 0 0,5 1-103,-1 2 1,-1 0-44,1 0 0,-4 5-45,4 3 1,-5 2-148,1 2 1,-1-1-55,2 0 0,-7 1 154,2-1 1,-6 4-109,3 1 1,-6 0 97,2-1 1,-4 2-166,-4 2 0,-6 1 29,-5-5 1,-2 6 40,2-2 1,-3 1 76,-5-1 1,-3 3 6,-1-3 0,2-1 232,6 1 0,-2-2-89,6 2 1,0-1 214,4-3 0,0-2-88,4 2 1,2-2-70,5-2 1,1 1-56,3-1 0,6-1 104,5-2 1,7 2-7,1-2 1,-1-3 102,5-1 0,1 1-408,-1-1 0,1 1 82,-2-2 0,-2 0-710,3 5 1,-3-5 381,-1 5 0,0-4 336,0 3 0,-6 6 0,0 5 0</inkml:trace>
  <inkml:trace contextRef="#ctx0" brushRef="#br0" timeOffset="89">6179 15098 7893,'-2'-10'52,"-1"3"225,-4-4-283,-4 10 54,-1-9 0,-3 9 204,0-3 1,-9 3-35,1 1 0,-2 5-9,2 2 1,-4 4 9,0 0 1,1 2-1,3 2 1,1 3-92,3 4 0,3 1-124,4 0 0,1 5 73,0 3 0,4 2-126,3 1 0,3 0 108,1 0 1,5-1 42,3-2 0,7 0-113,4-4 0,4-1 78,4-7 1,-2-3-152,5-5 1,0 0 45,0-4 0,2 2-53,-5-5 1,3 0-43,-3-4 1,-1-4-251,-3 0 0,-4-5-627,0 2 1,-5-2 1009,1 1 0,-2-2 0,-2 4 0</inkml:trace>
  <inkml:trace contextRef="#ctx0" brushRef="#br0" timeOffset="90">6441 15121 7849,'0'-11'290,"-5"4"0,3 4-113,-6 6 0,1 4 103,-5 4 1,2 6-235,2 2 0,-2 4 105,3 3 1,-2 3-131,1 6 1,-1 3 86,5 0 1,-3 0-77,3-4 1,0-3-73,4-1 0,0-6-451,0-1 491,0 0 0,0-10 0,0 3 0</inkml:trace>
  <inkml:trace contextRef="#ctx0" brushRef="#br0" timeOffset="91">6384 15155 7848,'7'-22'0,"-2"4"124,-5 3 0,5 6 186,2 1 1,4 6-426,0-2 0,-3 4 12,-1 4 0,-4 3 571,1 8 0,2 4-183,1 8 1,4-1 193,0 4 1,6 0-104,2 5 1,-2-2-173,2-3 1,-3 3-95,3-2 1,-4-3 75,4-2 0,-5 0-404,1 0 0,2-6 159,-2 3 1,0-7-703,-4-1 1,1-3 47,-1 0 1,-1-4-933,-2-1 1645,-3-4 0,0 7 0,2-4 0</inkml:trace>
  <inkml:trace contextRef="#ctx0" brushRef="#br0" timeOffset="92">6350 15418 7825,'6'0'240,"4"0"37,-2 0 0,6 4-138,1 0 1,2 1-92,-2-1 0,-1-3-406,5 3 1,0-3 227,4-1 0,4 0-141,-1 0 1,1 0 270,-4 0 0,0-5 0,-1-1 0</inkml:trace>
  <inkml:trace contextRef="#ctx0" brushRef="#br0" timeOffset="93">6807 15155 7809,'-5'-11'14,"3"-2"349,-1-2 1,6 4 1308,5-1-978,2 1 51,-3 10-104,-2-4-402,-5 10 0,0 2-118,0 8 1,0 4-151,0 8 1,-2 2-74,-1 6 1,1-1 107,-1 0 0,1 0-73,2 1 1,0-1 77,0 0 0,0-1-83,0-2 0,0-3-96,0-6 0,5-4-89,3-3 1,2-3 201,2-5 1,3 2 50,0-5 0,0 0 86,-3-4 0,3-1-79,0-3 0,4 3-76,-4-3 1,4-1 58,-3 1 1,0-4-299,-1 4 0,-1-1-2,5 2 0,-5 1-35,2-2 1,-4-1-2,0 2 350,-1-1 0,0 9 0,1 1 0</inkml:trace>
  <inkml:trace contextRef="#ctx0" brushRef="#br0" timeOffset="94">7492 15190 7894,'-4'-12'539,"0"1"-256,1 5 0,3-5-102,0 4 1,0-3-180,0-2 1,0 5 520,0-1-377,-5 0 0,2 2 18,-5 2 0,1-1-87,-5 1 1,-3 1-18,0 3 1,-5 5 82,1 2 1,-2 5-133,2 3 0,-2 3 13,2 4 1,-2 3-88,2 1 1,-1 2 89,5 3 0,1 4-159,6-4 0,3 3 126,5-7 1,0-1-125,0-3 0,5 0 38,3 0 1,7-4 88,4 0 1,6-7-151,2 0 1,1-2 105,-1-6 1,1 0 3,2-4 1,2 0-47,-6 0 0,5-5-104,-4-3 1,3-2-2,-3-2 1,-2 1 69,-6 0 1,-1-5 155,-3 1 1,-6 0-84,2 3 0,-3 0 134,0-3 0,-2 2-97,-2-2 1,-3-3 302,3-1 0,1-2-40,-1 2 0,0-2 67,-4 2 1,3 2-52,1 2 1,0 6 336,-4 2-152,0 4-95,0-2-421,-5 15 1,4-1 41,-3 10 0,-1-1 118,1 1 0,0 2-57,4-2 0,0 3-111,0 1 1,5-2-98,3-1 0,2-3 40,1-1 0,2-4-19,2 3 1,-1-6 70,5-1 1,-4-6 76,5 2 1,-1-2-22,3-2 0,1 0-13,0 0 1,0-6 50,0-1 1,-4-7 28,0-1 1,-1-2 31,1 2 1,-3 1 123,-4-5 0,-1 1 138,0-1 1,-4-2-99,-3 2 0,-3-3-312,-1-1 1,-1 0-247,-3 0 0,-3 1-475,-4-1 0,0 5 369,-1 3 0,1 6-618,-1 1 1042,6 6 0,-9 2 0,2 6 0</inkml:trace>
  <inkml:trace contextRef="#ctx0" brushRef="#br0" timeOffset="95">8337 15155 7860,'-5'-11'0,"-1"3"0,-6 1 0,6 3 317,2-4-91,-2 6 0,3-7-77,-4 5 1,4-1 361,-1 1 200,3 3 58,1-4-213,0 5 1,0 6-331,0 6 0,0 4-47,0 7 1,0 1 46,0 3 0,0-3-226,0 3 1,0 1-44,0-2 0,0 1-39,0-4 0,1-2-27,3-2 1,-1 3-19,4-3 0,1-3-8,3 0 0,-3-5 77,0-3 131,-1 2 0,3-8 61,-2 6 38,2-6-180,-4 4 0,6-6 6,-1 0 0,1 0-32,-1 0 0,2-4-121,2 0 0,-1-1-7,5 1 1,-4 3 85,4-3 0,0 1-108,4 0 0,-4 1-120,0-1 0,-5 1-231,1 2 0,-2-1 73,-1-3 462,-1 3 0,6-9 0,0 3 0</inkml:trace>
  <inkml:trace contextRef="#ctx0" brushRef="#br0" timeOffset="96">8805 15076 7786,'0'-18'-73,"0"1"36,0 6 0,0 3 572,0 1 0,-1 4 232,-3-1 112,3 3-596,-9 1 1,5 9-92,-3 2 0,-1 12-24,6 0 0,-2 7-59,1 1 1,2 3-156,-1 4 1,1-2 88,2 2 0,-3-3-200,-1 0 1,0-6 79,4-3 1,0-3-486,0-4 1,1-2-463,3-6 360,-3 1 1,6-6 157,-4-2 506,-1-3 0,8-11 0,-4-3 0</inkml:trace>
  <inkml:trace contextRef="#ctx0" brushRef="#br0" timeOffset="97">8783 15030 7819,'0'-12'965,"-5"1"0,5 5-364,0 2 1,5 3-528,6 1 1,0 5-17,1 2 1,-1 9 105,1 3 1,-1 7 76,1 5 0,3 2 12,0 1 1,2 3-225,-2-3 1,1 7 115,3-7 0,2-2-550,-6-6 1,4-2-50,-4-1 0,0-1-100,-3-3 1,-1-3 132,1-4 1,-2-5-707,-3 1 1127,4-6 0,-10 9 0,4-5 0</inkml:trace>
  <inkml:trace contextRef="#ctx0" brushRef="#br0" timeOffset="98">8714 15418 7799,'6'-10'581,"6"2"-417,-1 3 1,6 5-24,-6 0 0,1 0-141,-1 0 0,2 0-98,2 0 1,-1 0 51,5 0 1,1 0 45,7 0 0,-3 0 0,4 0 0</inkml:trace>
  <inkml:trace contextRef="#ctx0" brushRef="#br0" timeOffset="99">9297 15110 7809,'0'-12'0,"5"1"401,-4 0 140,4 4-10,0 2-26,-4 5-178,4 0 0,-8 6-89,-1 6 0,0 4-83,4 7 1,0 1 54,0 3 0,0-2-200,0 6 1,1-6-88,3 2 1,1-3-83,3-1 1,-2-2-2,-2-2 1,-2-2-613,6-6 312,-5 1 1,2-5-93,-5 1 552,0-5 0,0 2 0,0-5 0</inkml:trace>
  <inkml:trace contextRef="#ctx0" brushRef="#br0" timeOffset="100">9057 15064 7878,'7'-11'328,"1"-1"0,2 5-200,9-1 0,1 6-341,11-2 0,-1-1 45,5 1 0,-2 0 365,-3 4 0,7 0-12,-3 0 1,7 0-12,-3 0 1,0-4-203,-4 0 0,-3 1 2,-1 3 1,-6-4 87,-1 0 0,-1-4-43,-7 5 0,4-6 439,-4 1-146,0 3 9,-3-5 85,-6 9 300,-1-10-538,-5 10 1,0 1-189,0 8 0,-1 7 24,-3 4 1,2 8 73,-6 3 1,4 7 14,-3 1 0,3 1-10,-4-1 1,6-2-71,-2 2 1,2-6-32,2-2 1,0-6 15,0-1 0,4-1-56,0-7 0,5-1-212,-1-6 1,-2 0-476,2-4 0,-5 0 333,5-4 0,-4 0 412,3 0 0,1 0 0,3 0 0</inkml:trace>
  <inkml:trace contextRef="#ctx0" brushRef="#br0" timeOffset="101">9902 15144 7822,'0'-11'0,"4"3"275,0 0 1,3 5-147,-3-5-202,5 5 0,-8 0-84,3 6 1,-8 5 708,-4 7 0,0 3-158,0 5 0,-1 4-1,5-1 0,-3 5-185,3-5 0,0 1-88,4-4 0,4 0-134,0-1 1,5-4 108,-2-3 0,8-3-218,4-4 1,2 0 34,-2-4 1,4 0-68,-1-4 1,1-5-18,4-3 0,-3-2-42,-1-1 1,0-4 170,0-1 1,-4-3-4,0 4 1,-5-5 88,1 1 0,-2-3-84,-2-1 1,-3-3 170,-1-1 1,-4 0-92,1 4 0,-8-3-27,-4-1 0,-7 1-53,-4 3 0,-8 1 3,-3 3 0,-3 4-18,-2 7 0,1 3-153,0 5 0,5 1 0,2 3 1,4 4 208,4 7 0,-2 3 0,3 5 0</inkml:trace>
  <inkml:trace contextRef="#ctx0" brushRef="#br0" timeOffset="102">10359 15053 7827,'6'-12'627,"-1"5"78,-5-1 1,6 4-663,6-3 1,-4 4-392,3-1 1,-6 3 249,3 1 296,-6 0 0,3 5 1003,-5 3-819,0 7 1,0 3-31,0 5 1,-1-1-18,-3 1 1,3 4-213,-3 0 0,3-1 95,1-3 0,0 0-267,0 0 1,0 0 85,0-1 1,0 0-260,0-3 1,1-3-137,3-4 0,-3-1-863,3 1 554,2-6-115,1-1 359,-1-5 0,3-5 76,-5-3 1,0-2-278,-4-1 0,-2-1 201,-2 1 0,-1-4 423,-2 0 0,-2-1 0,5 5 0,-4-6 0,5-2 0,-5 2-55,4-2 1,-1 0-35,1-4 1,3 4 1280,-3 0-890,3 5 0,2-2 1054,3 9-890,2 2 0,6 5-110,-1 0 0,1 5-131,-1 2 1,1 7-115,-1 2 0,2 3 26,2-4 1,-1 5-128,5-1 1,-4 3-180,4 1 1,-4-4 108,4 0 1,-1-5-72,1 1 1,1-4 49,-4-3 0,0 1 247,-1-5-45,-2-1 0,4-3 160,-6 0 1,-3-1-94,-1-3 0,-4-2 136,1-5 0,1-2 135,-2-2 0,1 1-133,-4-5 0,-5 1 24,-2-1 1,0-4-216,0 0 1,3 0-122,-4-3 0,2 2-148,-2 1 1,2-4-454,2 1 0,3 3 286,-3 4 0,3 5-189,1-2 1,0 4-1720,0 0 909,0 6 1300,0 1 0,5 5 0,1 0 0</inkml:trace>
  <inkml:trace contextRef="#ctx0" brushRef="#br0" timeOffset="103">10884 14767 8358,'-6'0'1363,"11"0"0,1 1-1343,6 3 1,3 3 44,-4 4 1,4 2 433,1 2 0,-2 3-57,5 5 1,0 1 31,4 2 1,-4 3-253,0 6 0,-5-1-109,1 0 1,-4 6-83,-3 1 0,-3 4 135,-5 1 0,-1-2-127,-3-2 0,-2 2-281,-6-2 0,-1-2-351,-2-2 1,-3-3-89,-4-1 0,-6-3-1408,-3-1 1813,-7 1 1,-2-2 0,-6-1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8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5368 6384 8063,'0'-6'0,"0"0"0,0 2 0,0 2 0,0-3 1,0 4 7,0-3-186,0 3 63,0-4 463,-5 0 7,3 4-6,-3-4 0,5 3 58,0-1-136,-5 1 148,4-3 1,-4 5-324,0 0 309,4 0-399,-4 0 21,-1 0 104,5 0-62,-4 0 0,1 1 32,1 3-16,-1 3 1,4 5-1,0 3 0,0-2 142,0 2 1,0 3-126,0 1 1,0-1 14,0 1 0,0 1-52,0 7 0,0-3 0,0 3 1,0-3-109,0-1 0,0 0 85,0-1 0,0 4-63,0-3 0,0 2 79,0-6 1,4 6-137,-1 2 0,5 1 54,-4-1 1,5-2-41,-2 5 0,0-4 56,0 0 1,0 2-21,0-1 0,2 0-30,-5-4 1,3 3-116,-3 1 0,0-1 154,-4-3 0,4 0-4,0 0 0,-1 0-27,-3 0 0,0 1-7,0 2 0,-1-1-3,-3 1 0,2 2 12,-6-1 1,6-1 32,-2-3 0,-1 0 23,1 0 0,0-1 16,4-3 0,0 1 99,0-5 0,0 2-136,0-2 1,0-3 113,0 4 0,0-4-88,0 0 1,0-1 184,0 1 1,0-1 14,0 1-59,0-1 0,-1 0-154,-3 1 1,-1-1-1,-3 1 0,-2-1-22,3 0 1,0-3 117,0 0-6,-1-6 1,-3 5-21,-1-4 170,6-1-162,-4 3-117,3-5 0,1-2-258,2-1-118,-2 1 0,5-4-1113,-3 2 1,4 2 1527,4-6 0,7-5 0,7-4 0</inkml:trace>
  <inkml:trace contextRef="#ctx0" brushRef="#br0" timeOffset="1">5710 7789 7897,'-7'1'-144,"-1"3"0,4 2 270,-3 6-4,4 4 6,-7-3 1,5 12-169,-3-2 1,-2 8 103,3-1 0,-2-1 12,1 2 0,2-1 35,2 5 0,3-5-175,-3 0 1,3-4 41,1 0 0,0-5 43,0-2 1,1-4 50,3 4 0,-3-5-24,3 1 1,2-2-3,2-2 1,-2-3 8,2 0 1,-1-6-117,5 2 0,-1-3 153,1-1-90,-1 0 0,0 0 35,1 0 0,1-5-11,2-2 0,-3-5-27,4-3 1,-4-2-47,0-2 1,-1-2-7,1 2 0,-1-3 35,0-1 0,-4-3 12,-3-1 1,-3-1 58,-1 1 0,0 3-148,0-2 0,-1-2 442,-3 1 1,-3 1 333,-4 3 1,-4 5-529,0 3 1,-2 2-311,2 2 1,1 0-257,-5 4 0,5 2 183,-1 5 0,-2 0-431,2 0 1,0 5 238,3 2 1,2 5 421,3 3 0,-4 3 0,5 5 0</inkml:trace>
  <inkml:trace contextRef="#ctx0" brushRef="#br0" timeOffset="2">5585 8097 8066,'-8'0'-1188,"1"0"1173,4 0 790,-2 0-279,5 0 0,5 4-270,3 0 0,2 0-51,1-4 1,2 0-138,2 0 0,-2 0 149,2 0 0,3 0-146,1 0 0,-1 0 74,1 0 0,-5-4-224,1 0 1,-1 0-208,1 4 1,-4-1-245,1-3 0,-1 3 560,-3-3 0,2 3 0,1 1 0</inkml:trace>
  <inkml:trace contextRef="#ctx0" brushRef="#br0" timeOffset="3">6030 8086 8059,'-6'0'-10,"1"-5"35,5 4 1,1-4 207,3 5 1,-2 0 8,6 0 0,-4 0-150,3 0-4,1 0-113,3 0 1,1 0 104,-1 0 0,1 0-162,-1 0 0,1 0 65,-1 0 1,0 0-70,1 0 0,-1 0 65,1 0 1,-1-2-612,1-2 199,-1 3 0,0-8 433,1 6 0,-1-1 0,1 4 0</inkml:trace>
  <inkml:trace contextRef="#ctx0" brushRef="#br0" timeOffset="4">6007 8246 7822,'8'0'399,"0"0"0,-1 0-36,5 0 1,0-4-355,4 0 0,0-3 88,3 3 1,1-1-306,-4 1 0,3 3 116,-4-3 1,4-1-56,-4 1 0,0 0-186,-3 4 0,-1 0 333,1 0 0,4-5 0,2-1 0</inkml:trace>
  <inkml:trace contextRef="#ctx0" brushRef="#br0" timeOffset="5">6441 8063 7985,'-6'-7'77,"2"-1"1,2 5 415,-2 0-341,3 1 22,-4 2-63,-1 0 1,5 5 19,-3 3 0,3 3-113,1 5 1,0-2-143,0 5 1,0 0-156,0 3 309,0-4 1,0 4-56,0-3 0,5-1 39,3 1 0,2-5-195,1 1 0,-2-2 21,3-2 1,-7-1-26,6-2 0,2-3 71,2-5 1,-2 0 21,-2 0 0,-2 0 70,6 0 0,-2-1-7,-2-3 0,1-3 45,-1-4 0,1-4-72,-1 0 1,-1-5 335,-2 5 1,1-5-75,-5 1 1,3-3 273,-3-1 0,0-3-176,-4-1 0,-1-1 129,-3 2 1,0 2-154,-8-3 0,2 4-125,-9 4 0,0 6-201,-4 6 1,-1 5 83,-2 2 0,2 7-1043,-3 8 0,3 3 1005,1 5 0,0 5 0,0 1 0</inkml:trace>
  <inkml:trace contextRef="#ctx0" brushRef="#br0" timeOffset="6">5825 6099 7402,'0'11'502,"0"2"-166,0 2-198,0-2 0,1 8 16,3-2 0,-3 4-130,3 4 0,-3-3 16,-1 3 0,4-2-184,0 2 0,-1-7 85,-3 3 0,0-7-171,0 3 1,0-5-111,0 2 227,6-4 0,-5-4-250,3-1 72,-3-4-271,-1 7 562,5-9 0,-4 10 0,4-5 0</inkml:trace>
  <inkml:trace contextRef="#ctx0" brushRef="#br0" timeOffset="7">5996 6133 8219,'0'-11'-1643,"0"3"2926,0 0-185,0 6-566,5-3 0,-2 10-223,4 2 0,-3 9-288,4 3 1,-6 4 182,2 3 0,-3 3-156,-1 6 0,0-5 132,0 1 0,0-2-363,0 1 1,0-2-11,0-5 1,1-4-167,3 0 0,-2-5 160,1 1 1,-1-6-247,-2-1-446,5-6 229,-4 8 662,4-8 0,0 3 0,1-5 0</inkml:trace>
  <inkml:trace contextRef="#ctx0" brushRef="#br0" timeOffset="8">5733 6042 8037,'0'-12'118,"0"1"0,5 3 294,3 1 0,2 3-91,2-4 0,4 6 101,3-2 1,4-1-329,4 1 0,-2 0 171,5 4 0,-3 0-1609,3 0 1344,1 0 0,3 5 0,0 2 0</inkml:trace>
  <inkml:trace contextRef="#ctx0" brushRef="#br0" timeOffset="9">7504 6350 7525,'0'-6'-167,"-2"1"501,-2 5-55,3-5-120,-4 3 0,1-4 186,0 2 132,1 3-142,-2-4-232,3 5 0,-4 0 241,2 0-305,3 0 1,-5 1 101,2 3 1,2 2-18,-1 6 1,0-1-83,-1 0 0,3 1 86,-3-1 0,-1 2-12,1 2 1,-1 3-10,1 5 1,3-3 50,-3 3 0,3-3-34,1 7 0,0 2 119,0 2 0,0 2-80,0 1 1,1 0 3,3 0 1,-1 1-122,4-1 1,-3 0 106,4 0 0,-6 1-235,2-1 0,1-4 122,-1 1 0,4-2-213,-5 1 0,3 2 64,-3-5 1,-1-1-201,1-3 1,2 0 92,-1 0 1,0 0-31,-4 0 1,4-2 104,0-2 0,3 3 17,-3-3 1,1-1 160,-1 1 1,-3-4-99,3 4 0,-1-5 144,0 1 1,-1 2-79,2-2 0,-3 0 84,-1-3 1,0 3-36,0 0 1,0 1-46,0 0 1,0-4-116,0 4 1,0-4 97,0 0 1,0-1-43,0 1 0,-4-1 38,0 0 0,-1 1 1,1-1 0,2 1-16,-6-1 1,4-3 71,-3-1-10,4 1 0,-6 3 121,5 1 1,-3-5-31,3 1 0,-5-4-94,2 3 1,0-4 123,0 1-48,4 2 104,-7-5 0,7 4 39,-4-5-55,4 0 1,-3 0-142,2 0-37,3 0-450,-4 0 209,0 0-164,3 0 61,-3 0 326,5 0 0,0 0 0</inkml:trace>
  <inkml:trace contextRef="#ctx0" brushRef="#br0" timeOffset="10">7766 8029 7977,'-6'-6'257,"1"0"329,5 6-302,0 0 0,0 6-45,0 1 1,4 1 8,-1 3 0,6-1-23,-1 9 0,2-3-189,1 3 0,1-4 39,-1 4 1,1-4-97,-1 4 0,-3-5 53,-1 1 0,1 1-60,3-5 1,0 3-39,-4-6 0,3 0 31,-2 0 0,-2 1-166,2-5 178,-6 5 0,7-7-789,-5 6 345,0-6 1,-3 3-889,3-5 73,-3 0 1282,4 0 0,-5 0 0</inkml:trace>
  <inkml:trace contextRef="#ctx0" brushRef="#br0" timeOffset="11">7926 8063 7980,'0'-11'12,"0"-1"162,0 1 1,0 3 405,0 1-410,0 4 1,0-3 628,0 2-568,0 3 1,0-3-207,0 8 0,-4 3 108,0 9 0,-4 1-105,0 6 1,-2 0 78,-2 0 1,1 1-427,0 3 1,-5-3 40,1 2 0,0-2-27,3-1 0,1-4 12,0 0 1,0-5-151,4 2-727,2-4 1170,5 0 0,0-1 0,0 0 0</inkml:trace>
  <inkml:trace contextRef="#ctx0" brushRef="#br0" timeOffset="12">8154 8097 7942,'-6'-7'686,"2"-1"-690,3 6 0,2-5-163,3 3 0,-1 3 486,4-3-140,1 3 89,-2 1 0,4 0 177,-2 0 1,6-4-262,1 1 0,4-1-184,-4 4 1,2 0 62,-2 0 0,-2 0-147,2 0 0,-2 0 58,-2 0 1,1 0-464,-1 0-62,0 0 197,1 0-949,-1 0 646,1-5 657,-6 3 0,4-3 0,-3 5 0</inkml:trace>
  <inkml:trace contextRef="#ctx0" brushRef="#br0" timeOffset="13">8177 8223 7929,'-6'0'1920,"1"0"-1656,15 0 0,1 0-55,9 0 1,0 0 27,-5 0 1,5-4-257,-1 0 0,3-3-345,1 3 1,0-4 25,-1 5 1,-2-5-829,-1 4 1166,0 0 0,-2-1 0,0-1 0</inkml:trace>
  <inkml:trace contextRef="#ctx0" brushRef="#br0" timeOffset="14">8771 8017 8042,'0'-6'-3,"0"-4"116,-5 9 176,4-4 0,-5 5-30,2 0 1,1 0-21,-4 0 0,3 0-8,-4 0 0,2 5-75,-2 2 1,-2 7 74,2 1 0,-2 5-143,-1-5 1,1 5 40,2-1 1,-1 3-60,5 0 1,-3-2-25,3-1 1,0-2-166,4 2 1,0 3-75,0-3 0,4-1 104,0 1 0,5-5-100,-2 1 1,3-4 30,2-3 1,-1 1-7,1-5 0,3-1 67,0-3 1,5 0 50,-1 0 0,-1-1 181,1-3 1,-3-2-125,3-5 1,-5-5 199,1 1 0,-3-4-55,0 4 0,-2-4 80,-2 4 0,1-6-80,-6 2 1,0-1-63,-7 1 0,0-3-67,-7 3 1,1-2-173,-9-2 1,0 1-150,-4 3 0,0 3 130,0 4 1,0 6-1317,0 2 1480,6 3 0,-5 6 0,4 1 0</inkml:trace>
  <inkml:trace contextRef="#ctx0" brushRef="#br0" timeOffset="15">7709 6190 7549,'0'6'6,"0"0"163,0-6 0,1-4 173,3 0 1,-1-1 138,4 1-294,1-2 1,3-6 22,1 1-44,-1-1 0,1 1-101,-1 0 1,-3-5 78,-1 1 0,1-4-159,3 4 0,-1-4 28,-2 4 1,-2-4-114,-2 3 1,-3-4 69,3 1 0,-2 1 42,-2-1 1,0 5-86,0-1 1,0 2 69,0 2 0,-4-1 7,0 1 1,-1 3 9,1 1 0,2 4 192,-6-1-178,5-2 1,-3 5 24,2-3 1,2 3-14,-6 1 0,6 5-65,-2 2 0,1 0 42,-1 0 1,3 5-1,-3 3 0,-1 5-33,1-1 0,1 3 33,3 1 1,-4 5-42,0 2 0,-4-2 29,5-1 1,-3 1-202,3-2 1,1 1 52,-1-4 1,-2 0-70,1 0 1,-4-2 189,4-2 1,1 1-129,3-4 252,-6-1 1,5-4-119,-3 1 1,3-5 202,1 1-162,5-5 0,-2 3 156,4-2-215,1-3 1,3 4-153,1-5 0,-1 0-691,1 0 609,-1 0 1,0-4-381,1 0 648,-1 1 0,1-8 0,-1-1 0</inkml:trace>
  <inkml:trace contextRef="#ctx0" brushRef="#br0" timeOffset="16">8120 5790 7895,'-6'-11'28,"1"0"1,5 3 714,0 0-168,0 6-50,0-3-298,0 5 0,-1 5-30,-3 2 0,2 9-48,-1 3 1,0 3-128,-1 5 1,2 2-253,-6 6 201,1-1 0,-1 4 109,0 0 1,2 0-3,-2-4 0,-2 1-50,3-1 1,0-5-56,0-2 1,3-4-15,-4-4 0,4 1 8,-3-5 1,4 0-18,-1-3 0,3-5-192,1 1 0,-4-4-155,1 3 318,-1-4-2396,4 2 2475,0-5 0,0 0 0</inkml:trace>
  <inkml:trace contextRef="#ctx0" brushRef="#br0" timeOffset="17">8097 6122 8179,'0'-12'-96,"4"1"98,0-1 1,1 1 143,-1-1 1,2 5 70,6-1 0,-1 1 58,0-5 1,1 2-16,-1 2 1,1 0-51,-1 4 0,1-4 10,-1 4-264,0 1 74,1 3 15,-1 0 1,-1 1 41,-2 3 1,-3 6-178,-5 5 1,0 5 117,0-1 1,-1 3-265,-3 1 0,-2 1 105,-6 3 0,1-3-226,-1 2 0,1-2 91,0-1 1,-1-4 136,1 0 0,3-5 100,1 1 1,3-2-88,-4-1 0,6-5 264,-2 1 1,2-4-36,2 3 280,0-4-53,0 2 29,0-5-192,6 5 0,-4-4 232,6 3-322,-1-3 1,5-1 2,-1 0 0,1 0-37,-1 0 0,-3 0 148,-1 0-496,1 0 270,3 0-1267,1-5 1292,-1 4 0,-5-4 0,0 5 0</inkml:trace>
  <inkml:trace contextRef="#ctx0" brushRef="#br0" timeOffset="18">8748 6053 7956,'-6'-5'223,"-4"-1"235,9-6 14,-4 1-191,-1 4 1,5 1 192,-3 2-268,3 3-101,1-4 256,0 5-409,-5 0 65,4 0 0,-8 1-89,5 3 1,-5-3 27,2 3 1,-4 2-67,0 2 0,3-2 79,1 2 0,-1-2 51,-3 2 0,1 2 67,2-2 1,-1-2-67,5 2 0,0-4 7,4 3 1,0-3 4,0 4 0,0-5-87,0 5 1,2-4 88,2 3 1,-2-4-82,6 1 1,1 1 68,6-1 1,-2 1-83,2-1 1,1-3 45,-1 3 0,5-3 1,-5-1 1,0 4-20,-4-1 0,2 5 25,2-4 0,-6 1-311,3-1 179,-4 2-102,4 6 0,-4-2-149,-1-3 321,-4 3 0,0-3 63,-6 4 0,-4-3 150,-4-1 1,-1-3-43,1 4 1,-2-2-146,-2 2 0,2 1 93,-2-5-34,-3 4 1,6-6-412,-3 1 172,7-1-943,3-2 1165,5 0 0,5-5 0,1-2 0</inkml:trace>
  <inkml:trace contextRef="#ctx0" brushRef="#br0" timeOffset="19">9000 6053 7980,'-2'-8'520,"-1"1"177,1 4 1,-4-2-49,2 5-629,3 0 1,-4 5 29,5 3 108,0 2 0,0 3-269,0 2 0,0-1 87,0 5 1,1 0-185,3 4 1,-3-4 101,3 0 0,-3-4-99,-1 4 78,0-5 0,0 3-122,0-6 44,0-5 0,0 1-44,0-3-1141,0-3 729,5 4 661,-3-10 0,3-2 0,-5-4 0</inkml:trace>
  <inkml:trace contextRef="#ctx0" brushRef="#br0" timeOffset="20">8965 5813 7980,'-7'-7'0,"-1"-1"0,6 4 1208,-2-3-309,3 4-1323,1-2-976,0 5 1400,5 5 0,6 1 0,7 6 0</inkml:trace>
  <inkml:trace contextRef="#ctx0" brushRef="#br0" timeOffset="21">9102 6099 8018,'-5'-7'119,"4"2"356,-4 5 14,5 0-180,0 5 1,0 2-6,0 4 0,4 1-132,0-1 0,1 0 12,-1 1 1,-2 3 20,6 0 1,-6 4-100,2-3 1,-1 3-37,0-4 0,-1 1-277,1 0 1,-1-4-15,-2 3 0,0-6-692,0-1 280,0 0 338,0-2 236,0-1 315,0-5-264,0-5 0,1 2 119,3-4 1,-3-1-7,3-3 1,-2-2 120,2-2 1,-3 2 241,3-2-408,3-3 19,-6 5 1,9-7 19,-2 5 1,-2-4-26,2 4 0,-1-1-6,5 5 0,-5 1 72,1 2-86,-1-2 1,5 9-39,-1-3-10,-4 3-19,3 1 0,-5 5 15,3 2 0,0 5-82,-4 3 1,4 3 30,-4 5 0,-1 0-151,-3-1 0,4-3 133,0 0 1,0-3-103,-4 3 0,0-5 85,0 1 1,1-2-336,3-2-200,-3 0-132,4 1-413,-5-1 1164,0-4 0,0 3 0,0-4 0</inkml:trace>
  <inkml:trace contextRef="#ctx0" brushRef="#br0" timeOffset="22">9559 5916 8112,'0'-11'28,"0"3"72,0 0 0,0 5 144,0-5 0,0 4 303,0-3-30,0 4 0,-5-2-214,4 0-50,-4 4 0,0 2-208,-3 10 0,2 2 106,-2 6 1,1 4-118,-5 3 1,1 2-123,-1-1 0,2 1 6,3 2 0,1 3-35,6-2 0,0-3-171,0-2 0,0-1 71,0-3 1,6-3 146,1 0 1,0-5-79,0 2 1,1-7-11,3-2 0,1-4 148,-1 0 1,0-1-31,1-2 1,-1 0 90,1 0 1,-1-2 24,1-1 0,-1-4-69,0-4 0,1-2 102,-1-2 1,-3 1-98,-1-5 0,0 1 201,0-1 0,0-2-106,-3 2 0,-3-3 146,3-1 0,-4-3-169,-4-1 0,1 0-43,-4 4 0,-1 1-138,-3-1 0,-1 4-262,1 0 0,1 5-30,2-2 0,-6 9 142,3 3 0,-3 3 247,2 1 0,-4 0 0,-2 0 0</inkml:trace>
  <inkml:trace contextRef="#ctx0" brushRef="#br0" timeOffset="23">9422 6087 7838,'-5'7'683,"4"-1"118,-3-2-99,3-3 1,5 5-244,-1-2 1,8-2-153,0 1 1,4-1-41,4-2 1,3 0-161,-3 0 1,4 0 130,3 0 0,-2 0-769,3 0 0,-3 0 238,-1 0 293,0-5 0,0 3 0,0-3 0</inkml:trace>
  <inkml:trace contextRef="#ctx0" brushRef="#br0" timeOffset="24">10222 6544 8146,'0'-11'-29,"0"-1"421,0 1-70,0-1-141,0 1 0,1 3 47,3 1 0,-2-1 43,6-3 1,0 3-98,3 1 1,-2-1 61,2-3 1,-2-1-28,6 1 0,-1 3 21,2 0 1,-4 5-173,3-5 0,2 5 25,-2 0 0,0 3-150,-3 3 1,2 0-62,-3 5 1,3 1 117,-6 6 0,-2-1-223,2 5 0,-6 0 79,2 4 1,-4-1-9,-4 1 0,-2 0 115,-5 0 1,-1 0-31,1 0 0,-5 0 58,1-1 0,-5 1 8,1 0 1,1-4 34,-1 0 0,4-4-60,-4 4 1,5-5 100,-1 2 0,2-4-69,2 0 0,4-5 311,3 1-185,3-6-61,1 9 0,1-9 40,3 6 1,3-6 166,4 2 1,2-1-42,2 0 0,3-1-111,4 2 1,1-3 43,0-1 0,0 0-42,0 0 1,3 0-111,1 0 0,-1-4 105,-7 0 1,2-1-124,-2 1 0,-2 3-196,-2-3 1,-6 2-844,-2-2-616,1 3-25,-2-4 1690,-1 5 0,-15 5 0,-2 1 0</inkml:trace>
  <inkml:trace contextRef="#ctx0" brushRef="#br0" timeOffset="25">10130 7115 8070,'-11'0'32,"-1"0"531,6 0-311,1 0 1,5 1 320,0 3-153,0-2 1,1 3 139,3-5-385,2 0 1,7 0 124,2 0 0,-1 0-52,5 0 1,4 0-76,4 0 0,1 0 75,-2 0 1,4-2-196,4-1 0,0 0 63,0-5 1,1 6-252,-1-2 1,-1-1-5,-3 1 1,2-3-109,-5 3 0,-1-4 88,-3 4 0,-4 1 34,0 3 0,-3-4-678,3 0 256,-5 0-385,2 4 0,-10 1 30,-2 3 902,-3-3 0,-1 10 0,0-5 0</inkml:trace>
  <inkml:trace contextRef="#ctx0" brushRef="#br0" timeOffset="26">10290 7355 8217,'-7'0'698,"-1"0"-511,5 0-119,-2 0 1,5 5 281,0 3 1,0 2 341,0 1 0,2 2-355,1 2-151,-1 3 0,3 5-176,-5 0 1,4 1 59,-1 2 0,1-1-339,-4 1 1,0-3 206,0-4 1,4 1-45,0-4 1,0-1 8,-4-4 1,3 1-56,1-1 0,0 1 6,-4-1 1,1-3 90,3-1 0,-3-3-614,3 4 218,-3-6-824,-1 3 426,0 0 849,0-3 0,0 3 0,0-5 0</inkml:trace>
  <inkml:trace contextRef="#ctx0" brushRef="#br0" timeOffset="27">10473 7389 8135,'0'-6'37,"0"-4"1213,0 9-521,0-5-534,5 6 0,-4 6-54,3 1 0,-3 3 96,-1 2 0,0 4-241,0 3 0,0 2 76,0-2 1,0 2-186,0-2 0,0 3 107,0 1 1,4-4-164,0 0 1,0-5 49,-4 1 1,1-2-28,3-2 0,-3 0-32,3 1 1,-2-5 11,2 1-313,-2-5 84,3 2-863,-5 0 615,0-4 643,0 4 0,0-5 0,0 0 0</inkml:trace>
  <inkml:trace contextRef="#ctx0" brushRef="#br0" timeOffset="28">10096 7344 8065,'1'-11'45,"3"4"1,2 1 187,6 2 0,1 2 239,2-1-297,3 1 0,8 1 128,1-3 1,8 3 154,0-3 1,-2 2-349,-3-2 0,1 3-222,3-3 1,-5 3-1169,-2 1 739,-3 0 541,-1-6 0,-1 5 0,1-4 0</inkml:trace>
  <inkml:trace contextRef="#ctx0" brushRef="#br0" timeOffset="29">11569 7115 8245,'0'-11'80,"-1"1"376,-3 2 43,3-2 1,-4 4-11,5-6-222,-5 1 0,2 1-265,-4 2-28,-1-2 0,-3 7-14,-1-4 1,0 4-77,-4-1 1,-1 3 68,-6 1 1,0 0-10,0 0 0,-1 5 90,-3 3 1,3 2-122,-2 1 1,1 4 100,3 1 1,0-1 92,3-4 1,2 5-84,6-1 0,5 1 10,2 0 0,3-3-191,1 7 0,5-7 116,2 3 0,5-4-13,3 0 1,3-5 53,5 1 1,1-5-157,2 0 0,2-3 104,3-3 1,2-8 41,-3-4 0,3-5-38,1 1 1,-4-3 5,-4-1 0,-5 1 132,-2-1 0,-7 0-67,0 0 1,-2 0 189,-6 0 1,-1-3-128,-3-1 0,0 0 41,0 5 0,0-1-74,0 0 1,-3 0-16,-1 0 1,-4-3 28,4-1 0,-3-3 12,3 3 1,-4-1-141,5 1 0,-1 7 109,4-3 1,-4 8 70,0 0-60,0 7-6,4-2 1,0 10-11,0 0 0,0 5-46,0 6 0,-1 5 85,-3-1 1,3 1 108,-3 0 0,3 1-77,1 6 1,0 5 12,0 3 1,1 2-184,3 1 0,-3 4 76,3 0 0,-1 5-320,0-1 0,-1 2 116,1 2 0,-1-8-5,-2 0 0,1-9-165,3 6 1,-3-9-232,3 1 1,-3-4-105,-1-4 0,4-3 18,0-4 671,5 4 0,-3-3 0,5 3 0</inkml:trace>
  <inkml:trace contextRef="#ctx0" brushRef="#br0" timeOffset="30">11843 7001 8220,'-6'-11'320,"1"4"666,5-3-216,0 9-465,0-4 0,0 6 80,0 3 1,4 2-122,0 6 0,5 0-208,-2 3 1,3 2 122,2 2 1,0 3-175,4-3 1,-4 2 100,4 2 1,-3-1-310,3-3 1,-4-2 20,4-1 0,-4-5-113,0 0 0,-1 1 43,1-4 0,-1-2 43,0 1 0,1-4-300,-1 1 1,-3-3 158,0-1 1,-5 0-1000,5 0 1349,-6 0 0,9 5 0,-5 2 0</inkml:trace>
  <inkml:trace contextRef="#ctx0" brushRef="#br0" timeOffset="31">12083 7035 8102,'0'-18'-96,"0"2"47,0 5 1,-1-1 339,-3 1 0,3-1 497,-3 1 0,3 3-261,1 1 1,-1 4 1,-3-1 0,1 3-210,-4 1-248,-1 5 0,-5 4-313,-2 10 1,-3 1 246,-5 11 1,2-1-671,2 5 1,-3-1 402,3 0 0,3-5-443,1-2 0,7-4 705,4-4 0,-2 2 0,-1-3 0</inkml:trace>
  <inkml:trace contextRef="#ctx0" brushRef="#br0" timeOffset="32">12780 7149 8011,'-6'-5'1320,"1"-1"-971,-1 0 1,5-1-79,-3 4 1,3 0 10,1-5 0,0 5 282,0-5-399,-5 0 1,4-3-112,-3 0 1,-1 3 127,1 0-106,-5 1 1,7-1-226,-6 0 0,0 5 139,-3-5 0,-4 5-143,0 0 1,-4 1 62,3 2 1,-3 2 34,4 1 1,-4 4 21,4 4 1,-4 2-27,3 2 1,3 2-9,5 2 1,-1 2-132,5-2 1,0 3 61,4 1 0,2 0 59,2-1 1,3-4-218,8-3 0,-1-2 47,5-1 1,2-2 4,5-3 1,0-2 37,4-5 0,-4-1 170,0-3 1,2-6-58,-1-5 1,-2-4 173,-6 4 0,1-6-3,-4 2 0,3-4-106,-4-3 0,-1 2 483,-6-3 1,0-1-189,-4 1 1,0-3 252,-4 3 0,0-4-175,0 0 0,0-2 32,0-1 0,-1 0-171,-3-1 0,1-1-286,-4 1 1,4 0-129,-1 8 1,-1-2 131,2 6 1,-5 3 14,4 8 0,-3 5 101,3-1 85,-5 6 1,8-1-94,-3 11 1,2 1-43,2 10 0,0 1 103,0 7 0,0 2-47,0 5 0,6 0-146,1 1 1,2-1 91,-1 0 0,2 4-172,-3 0 0,0-1 36,0-7 1,-3 3-377,4-2 1,-6-3 205,2-1 0,1-3-253,-1-2 1,0 0 55,-4-3 0,0 1-72,0-4 0,0 3 581,0-4 0,5 0 0,1-3 0</inkml:trace>
  <inkml:trace contextRef="#ctx0" brushRef="#br0" timeOffset="33">13214 6795 8078,'-6'-11'1817,"1"5"-1564,5 1-169,-6 5 0,1 5 193,-2 2 0,-3 8 84,2 5 1,2 6-285,-2 5-45,0 2 1,-2 2-69,3 3 1,-2-2 67,5 2 1,0 1-185,4-1 1,0-1 124,0-7 1,1 2 15,3-5 0,3 0 41,4-5 1,0-4-85,1-3 0,1-3 20,2-5 1,-1 2-117,5-5 0,-1 0 122,1-4 0,2-5 31,-2-3 0,3-6-113,1-1 0,-1-5 91,1 1 0,0-3 98,0-1 0,-1-3-109,-3-1 0,-3-5 419,-5 2 1,-3-1-106,0-3 1,-6 2 33,2-6 0,-3 1 82,-1-1 0,-5 3-86,-2-3 1,-7 0-559,-2 3 0,-6 4 209,3 8 0,-9 5-902,5 3 1,-8 7 473,1 4 0,2 4-693,1 4 0,4-1-50,4 4 1206,3 6 0,5 0 0,-1 3 0</inkml:trace>
  <inkml:trace contextRef="#ctx0" brushRef="#br0" timeOffset="34">13100 7058 7900,'-7'0'-22,"2"1"43,5 3 0,5-3 188,3 3 0,2 1 11,2-1 1,0 0 534,3-4-471,3 0 0,6 0-70,3 0 1,-2 0 2,6 0 0,-1-1-51,5-3 0,-6 3 64,-3-3 1,2-1-607,-1 1 1,-4-1 287,-4 1 0,-5 3 88,1-3 0,3 3 0,0 1 0</inkml:trace>
  <inkml:trace contextRef="#ctx0" brushRef="#br0" timeOffset="35">4283 10279 8127,'-8'0'-134,"1"0"289,4 0 45,-2 0 155,0 0-238,4 0 190,-4 5-79,5-4 1,0 5-10,0-2 0,1-2 33,3 1 1,2 0-31,5 1 0,1-3-45,-1 3 0,4-3 126,1-1-181,4 0 1,-2 0 47,5 0 1,-1 0-49,1 0-71,0 0 0,0-1-229,0-3 1,-2 3 121,-2-3 1,2 1-977,-6 0 492,0 1-430,-3-3 0,-5 5 35,1 0 935,-6 5 0,-2 2 0,-6 4 0</inkml:trace>
  <inkml:trace contextRef="#ctx0" brushRef="#br0" timeOffset="36">4340 10530 8347,'11'6'783,"1"-2"0,-1-3-178,1-1-435,4 0 0,2 0-22,5 0 0,0-1 42,-1-3 1,3 2-583,1-6 1,-2 4 233,3-3 158,2 4 0,0-7 0,6 4 0</inkml:trace>
  <inkml:trace contextRef="#ctx0" brushRef="#br0" timeOffset="37">5653 9845 8177,'-1'-10'-1928,"-3"2"2127,3-2-15,-4 4 1,5-2 187,0 0-168,0 6 0,-1-5 594,-3 4-539,3 1 0,-6-3 429,3 5-154,3 0 126,-9 0-404,9 0 0,-8 2 1,5 1 0,-1 4-44,1 4 1,3 6 27,-3 2 0,3 2-210,1 2 1,0 1 115,0 3 0,4 2-58,-1 5 0,5-3 34,-4-1 1,3 1-201,-3 3 0,1-1 71,-1-3 1,-1 3-211,4-2 0,-3 2-18,4 1 1,-4 4 111,3 0 0,-3-2-207,4-2 1,-5-6 101,5 6 0,-4-3-149,3-1 0,-3 2 75,4-6 0,-4 2 198,3-1 1,-3-3 2,4 3 0,-5-3 187,5-1 1,-5 1-31,0 2 1,0-1 189,1 1 1,-3 2-40,3-1 0,-3-1-122,-1-3 1,0-1 94,0-3 1,0 1-39,0-5 1,0 1-82,0-5 0,0 1 22,0-1 1,0-3-144,0-1 0,0-3 267,0 4-99,0-6 1,-4 4 146,1-2-148,-6-2-90,2 8 0,-4-5 53,-1 2 1,2 0-180,3-3 1,-3-3-12,2 3 0,-2 1-176,-2-2 1,5 1-1076,-1-4 622,6 0-127,-4 0 1,6-5 874,0-2 0,11-9 0,1-1 0</inkml:trace>
  <inkml:trace contextRef="#ctx0" brushRef="#br0" timeOffset="38">6144 11055 8072,'-11'-5'0,"3"4"-109,1-3 171,4-2-103,-2 5 197,0-4 38,4 5 107,-4-6 99,5 5-157,0-4-9,-5 5-138,3 5 0,-6 3-35,4 7 1,-4 3 38,4 5 1,-5 3-18,2 1 1,-3 8-82,-2 0 0,5 2 47,-1-3 0,2 0-115,-2 0 1,3-1 81,5-2 1,0-3-152,0-5 1,1-1 126,3 1 0,2-5-122,6-3 1,-1-3-93,1-5 198,-1 3 0,0-8 13,1 1 0,3-1-28,0-2 1,2-4 149,-2 0 1,-2-9-132,2 2 1,-2-7 217,-2 3 0,3-5-104,-3 1 1,3-3-56,-6-1 0,1-1 149,-1-2 0,-3 1-125,-5-1 1,0 2 100,0 1 0,-2-4-78,-1 1 1,-4-5-178,-4 4 0,-2 1 107,-2 3 1,2 4-268,-2 0 0,2 9-140,2-2 1,-1 8-140,1 1 0,0 1 173,-1 2 0,1 5-148,-1 3 0,1 4 505,-1 3 0,1 3 0,0 4 0</inkml:trace>
  <inkml:trace contextRef="#ctx0" brushRef="#br0" timeOffset="39">6007 11364 8087,'-6'0'353,"-4"0"81,9 0 79,-4 0 0,5 0-317,5 0 0,1 0 15,5 0 1,5 0-86,-1 0 0,1 0-211,0 0 0,-2 0-474,5 0 429,-5 0 0,3 0-210,-1 0 0,-4 0-290,3 0 0,2 0 630,-2 0 0,5 0 0,-2 0 0</inkml:trace>
  <inkml:trace contextRef="#ctx0" brushRef="#br0" timeOffset="40">6396 11295 7599,'0'-6'478,"0"1"-155,0 0 1,1 3-148,3-1 0,-2 1 5,6 2 13,-6 0 0,9 0-60,-4 0 1,3 0-144,2 0 0,-5 0-45,1 0 0,0 0 90,3 0 0,0-1-334,1-3 0,-1 3 163,1-3 1,-2 2-199,-2-2 1,2 3 51,-3-3 281,3 3 0,-3-5 0,-2 0 0</inkml:trace>
  <inkml:trace contextRef="#ctx0" brushRef="#br0" timeOffset="41">6407 11387 9660,'12'0'611,"-5"1"-389,1 3 1,-1-3-435,5 3 177,-1-3 1,1-1-430,-1 0 0,0 0 300,1 0 1,3-1-571,0-3 1,2 1 68,-2-4 665,-2 4 0,8-7 0,-3 4 0</inkml:trace>
  <inkml:trace contextRef="#ctx0" brushRef="#br0" timeOffset="42">6773 11318 7892,'-7'-8'86,"3"1"1,2 4 409,-2 0-136,3 1-192,-4 2 0,3 0 254,-1 0-187,1 5 0,-3 2-176,5 4 1,-3 2 53,-1 2 1,0-1-245,4 5 0,0-4 113,0 4 1,0-4-285,0 5 0,0-5 114,0 4 1,4-5-215,0 1 0,4-2 111,0-2 1,2-1 82,2-2 1,3-3 174,0-5 1,0 0-96,-3 0 0,0 0 252,4 0 0,-4-5-51,4-3 0,0-2 176,-1-1 1,0-2 15,-3-2 0,-1 1 110,1-5 0,-2 4 1,-3-5 0,2 5 166,-5-4 0,0 1 22,-4-1-313,0-2 0,-5 4-31,-3-2 1,-3-1-219,-4 5 0,-2 1-120,-2 6 0,-4-1-357,0 6 1,1 0-1573,-5 7 2047,-2 7 0,5 7 0,-4 5 0</inkml:trace>
  <inkml:trace contextRef="#ctx0" brushRef="#br0" timeOffset="43">6087 9616 8097,'-6'-7'0,"2"-1"306,3 6 49,1-3 199,0-1-52,0 5-222,0-4 1,0 6-45,0 3 1,0 4-159,0 7 0,0 3 4,0 5 1,1-1-137,3 1 1,-1 1-33,4 3 0,-4-3 68,0 3 1,0-7-316,1-1 1,-3-4 130,3 4 1,1-8-595,-1 0 292,0-2-597,-4 2 1101,5 1 0,-4-6 0,4-1 0</inkml:trace>
  <inkml:trace contextRef="#ctx0" brushRef="#br0" timeOffset="44">6236 9662 8083,'-8'-10'-1601,"1"2"2774,4-2-248,-2 9 91,5-4-515,0 5 1,0 5-238,0 2 1,1 9-300,3 3 1,-3 2 107,3 2 1,-1 4-276,0-1 1,-1 5-38,2-4 0,-3-1-208,-1-3 1,4-1 38,-1-3 1,1-3-181,-4-4-142,0-1 110,5 0 620,-3-4 0,8-2 0,-4-5 0</inkml:trace>
  <inkml:trace contextRef="#ctx0" brushRef="#br0" timeOffset="45">6007 9491 8233,'-6'-12'629,"1"1"1,5 3-405,0 1-38,5 4 1,1-2 250,6 5 1,4 0 135,3 0 0,4 0-377,4 0 1,-2 0-311,6 0 0,-6 4-441,2 0 0,-2 3 554,2-3 0,2 5 0,5-3 0</inkml:trace>
  <inkml:trace contextRef="#ctx0" brushRef="#br0" timeOffset="46">7583 9856 8109,'-6'-7'-364,"2"-1"0,3 4 79,1-3 510,0-1 1,0-3 97,0-1 23,0 6-119,0-4 1,1 5-95,3-3 0,-1-2 1,4 2 0,-3 3 70,4 1-90,-1-2 0,1 3-21,0-4 0,-1 3 59,5-4 0,-1 5-35,0-5 1,1 5 3,-1 0 0,1-2-149,-1 1 1,1 0 75,-1 4 0,0 1-134,1 3 1,-1 2 21,1 6 0,-2-1 67,-3 1 0,0 4-249,-3 3 0,-3 3 58,3 1 0,-7 1-98,-1 2 0,-5-2 34,2 3 1,-3-3 103,-2-1 1,1 0 66,-1 0 0,-3-4 119,0 0 1,0-5-85,3 1 0,5-2-6,-1-2 170,0 0 0,1-3-37,-1 0 357,6-6-85,-3 3 135,5-5-234,5 0 1,1 0 99,5 0 1,1 0-125,-1 0 0,4 0-30,1 0 0,-1 0-141,-4 0 0,5 0 115,-1 0 1,1 0-270,0 0 0,-4 0 75,3 0 0,-2 0-267,-1 0 1,-1 0-36,0 0 1,1-1-163,-1-3 1,-3 3-351,-1-3 0,-3-1 50,4 1 784,-6 0 0,9-1 0,-5-1 0</inkml:trace>
  <inkml:trace contextRef="#ctx0" brushRef="#br0" timeOffset="47">7572 10290 7668,'-11'0'-763,"3"0"958,0 0 1071,6-5-439,-3 4-519,5-4 0,1 5 324,3 0-331,-3 0 0,9 0-172,-2 0 1,2 0 128,1 0 0,2 0-141,2 0 1,-1 0 74,5 0 0,0 1-134,4 3 0,0-3 23,0 3 1,0-3-80,0-1 0,1 0-138,2 0 0,-4-1-178,5-3 0,-7 3 78,3-3 0,0-1-82,-4 1 0,1-1-1,-1 1 1,1 2 62,-5-6 0,1 6-841,-5-2 383,1 3-121,-1 1 835,-5 0 0,4 5 0,-3 1 0</inkml:trace>
  <inkml:trace contextRef="#ctx0" brushRef="#br0" timeOffset="48">7686 10553 7970,'-7'0'842,"-1"0"-345,5 0 28,-2 0 36,5 0-294,0 5 0,0 1-13,0 6 0,0 0-2,0 4 1,0-2-208,0 5 1,0 1 84,0 7 1,0-3-201,0 2 0,0-2 65,0-1 0,0 0-331,0 0 1,0-1 100,0-3 0,0 1-73,0-5 1,0 4 140,0-4 1,0 1 78,0-5 0,0 0 41,0 1-128,0-1-44,0 1 105,0-1-354,0-5 0,0 1-452,0-3-268,0-3 1188,0 4 0,5-10 0,2-1 0</inkml:trace>
  <inkml:trace contextRef="#ctx0" brushRef="#br0" timeOffset="49">7880 10599 8051,'-5'-7'854,"4"1"-489,-3 2-197,3 3 536,1-4 1,0 14-509,0 2 1,0 3 28,0-3 1,0 6-142,0 2-42,0 3 0,0 0-84,0 1 0,0 0 46,0 0 0,0 2-219,0-2 1,0 2 120,0-5 0,0-4 14,0-1 1,0 2-22,0-2 0,4 0-47,0-3 1,-1-5 21,-3 1 1,4-4-329,0 3 90,0-4 1,-3 2-169,3-5-956,-3 0 1488,4 0 0,-5 0 0,0 0 0</inkml:trace>
  <inkml:trace contextRef="#ctx0" brushRef="#br0" timeOffset="50">7583 10541 8131,'-6'-11'0,"2"0"889,3 4-212,1-3-340,0 9 1,5-4 273,3 5 1,2 0 119,1 0-551,1 0 0,4 0-59,3 0 1,4 0 117,4 0 1,-3 0-507,2 0 1,-1 0 283,-3 0 0,0-1-1248,-3-3 1,3 2 1230,-3-1 0,-3 1 0,1 2 0</inkml:trace>
  <inkml:trace contextRef="#ctx0" brushRef="#br0" timeOffset="51">8440 10222 8063,'-6'0'394,"-4"0"-143,8 0 1,-4 0-1,2 0 1,3 1 187,-3 3-205,3-3 0,1 5-313,0-2 84,0-3 13,0 5-299,0-1 281,5-4 0,1 9 0,6-4 0</inkml:trace>
  <inkml:trace contextRef="#ctx0" brushRef="#br0" timeOffset="52">8828 10039 7748,'-6'-1'888,"2"-3"-189,3 3 220,1-4-650,5-1 0,1 4-13,6-6 0,-1 1-160,1-5 1,0 1-236,4-1 0,-3 0-194,7-4 263,-7 4 0,8-8-70,-6 4 0,0-3 87,-3 4 1,-1-5 62,0 1 1,-3-3-36,0-1 0,-6 4 134,2 0 0,-3 0-5,-1-4 0,0 0 73,0 1 1,0 3-103,0 0 1,-5 3 3,-2-3 1,-2 5-7,1-1 1,-2 2 91,2 2 55,-2 0-79,-1 4 61,-1 2-171,6 5 1,-3 1-3,5 3 0,1 6 11,3 6 1,-4 5-6,0 2 0,-4 1-136,5 7 0,-5-1 93,4 4 1,-4 4-318,5 0 0,-2 4 97,1-4 1,3 4-32,-3-4 1,-1-1 26,1-6 1,0 0-64,4-4 1,-4 0 151,0-5 0,1 0 168,3-3 0,1-2 50,3-6 1,-2-1-61,6-2 1,-1 1 118,5-6 0,-2 3-73,-2-3 1,6-1-210,-3 1 1,4-1 109,0-2 1,-2-4-291,2 0 1,2-4-163,-2 5 490,0-6 0,2 2 0,1-4 0</inkml:trace>
  <inkml:trace contextRef="#ctx0" brushRef="#br0" timeOffset="53">8748 10347 7987,'-6'-5'-284,"1"4"1558,5-4-435,0 5-471,5 0 1,1 4 58,6-1-258,-1 1 0,4-4 25,1 0 0,4 2-147,-1 1 0,3-1 5,0 1 0,3-1 129,1-2 0,0 0-444,4 0 0,-1-2 155,2-1 0,0 1-200,-4-1 1,0-4 106,-4 0 1,-1 2-101,1 1 1,-4-1 4,0 1 1,-5 0-373,1 4-72,-2 0 276,-1 0 464,-1 0 0,-5 5 0,-1 1 0</inkml:trace>
  <inkml:trace contextRef="#ctx0" brushRef="#br0" timeOffset="54">8840 10713 8080,'0'-8'-907,"0"1"623,0-1 1,0 0 474,0 1 509,0-1 0,0-3 84,0-1-127,5 6-308,-4-4 0,9 5 105,-2-3 0,2 2-151,1 2 1,-2 1 49,3-4 0,-3 3 19,6-4-181,3 6 0,-4-3-32,5 5 1,-4 0-150,4 0 1,-5 1-120,1 3 0,2 2 113,-2 6 1,-1-1-275,-7 0 1,2 6 171,-5 2 0,0-1-198,-4 1 1,0 1-67,0 7 0,-1-3-136,-3 2 0,-3 0 165,-4 0 1,-4-1-12,0 1 0,-6-2 329,2-1 0,-1-1-49,1-3 0,-1 1 245,4-5 1,1 1-143,4-5 1,1 0 795,2 1-577,-2-1 0,9-3 236,-3-1-316,2-4 1,4 2-76,2-5 0,2 0 24,5 0 1,2 0-14,2 0 1,-1 0-109,5 0 1,0-1 84,4-3 0,-3 1-187,3-4 0,-4 3 49,4-4 1,-1 5 56,-7-5 0,4 5-102,-4 0 1,0-2 109,-3 1 1,-1 0-12,1 4-17,-6 0-777,4 0 336,-9 0-1373,4 0 1824,-5 0 0,0 0 0</inkml:trace>
  <inkml:trace contextRef="#ctx0" brushRef="#br0" timeOffset="55">10005 10119 8178,'-5'-6'-12,"3"0"-25,-3 1 220,5 4 1,0-5 253,0 2-8,-5 3 1,4-4-3,-4 0-319,0 3 75,3-3 0,-6 4 191,4-3 164,-5 3-467,3-4 0,-6 5 67,1 0 0,3 0-70,1 0 0,-1 1 28,-4 3 0,1-2-141,0 6 1,-1-2-88,1 2 82,-1 2 0,2-4 68,3 6 0,-4-1-11,4 1-39,2-1-64,0 1 1,6-2 64,3-3 0,-2 2 0,6-5 1,3 1 175,5-1-137,-1-3 1,1 6 2,3-4 0,3-1 2,1 1 1,-2 2 3,-2-1 0,3 1 4,-3-1 0,3-3-12,0 3 0,-4 1 14,-3-1 1,2 5-37,-2-1 0,0-2 4,-3 2 0,-5-1-6,1 5 0,-6-1-41,2 0 0,-2 1 55,-2-1 1,0 2-43,0 2 0,-6-1 20,-1 5 1,-7-4 4,-1 4 1,-4-5 5,3 2 0,-3-4 4,4 0 1,-5-1-30,1 1 0,1-2 0,-1-3 0,5 2-950,-1-5 399,2 0-820,2-4 929,4 0 0,4-5-681,6-3 1160,4-2 0,4-1 0,1-1 0</inkml:trace>
  <inkml:trace contextRef="#ctx0" brushRef="#br0" timeOffset="56">10267 10119 8007,'0'-12'-472,"0"1"1239,0 5-299,0 1 1,2 6-213,1 3 1,-1 2 110,2 5-294,2 6 0,-5-3 156,3 5 0,1 1-78,-1 7 1,1-2-215,-1 6 1,-3-5 112,3 5 1,-2-6-345,2 2 0,-3-4 154,3-4 0,-3 1-228,-1-5 1,0 1 132,0-5 1,2-3-283,2-1-111,-3-4 33,4 2-265,-5-5 860,0 0 0,5-10 0,1-3 0</inkml:trace>
  <inkml:trace contextRef="#ctx0" brushRef="#br0" timeOffset="57">10245 9902 7977,'-8'-12'0,"0"1"0,6 0 229,-2-1 1,3 5 967,1-1-426,0 5-207,0-2-310,0 5-479,0 5 0,5 1-1257,2 1 972,-2 3 510,6 2 0,-5 5 0,5 6 0</inkml:trace>
  <inkml:trace contextRef="#ctx0" brushRef="#br0" timeOffset="58">10519 10119 8003,'-7'-5'0,"-2"2"37,6-4 0,-1 3 214,4-4-20,0 6 170,0-3 213,0 5-187,0-5 0,0 5 118,0 0 0,0 6-318,0 9 1,0-2 13,0 2 1,0 2-267,0-2 1,4 5 92,-1-1 0,5 1-1,-4-1 1,3 2 5,-3-6 1,1 4-370,-1-4 0,-3 4-201,3-4 1,-3 1 215,-1-5 0,2-3-129,2-1 260,-3-4 223,4 2-159,-5-5 495,0 0-368,0-5 0,1 0 9,3-3 0,-2-6-19,6 3 1,-4-7-80,4 3 1,-1-5 63,5 1 0,-1-3-69,0-1 1,1 0 46,-1 0 1,-3 6 207,-1 1 3,1 4-172,4 0 1,-2 5 8,-3-1 0,3 6-3,-2-2-9,-3 2 0,4 8 43,-5 1 1,3 5-21,-3 3 0,4-1-204,-4 5 1,3 0 108,-3 4 1,1 0-319,-1-1 0,-3 5 32,3 0 0,-3-1-107,-1-3 0,2-1 181,1-3 1,-1 1 45,1-5 0,-1 1-200,-2-5 175,0 0 1,0 1 232,0-1 0,0 1 0,0-1 0</inkml:trace>
  <inkml:trace contextRef="#ctx0" brushRef="#br0" timeOffset="59">9571 10313 8073,'-8'-4'-1942,"0"0"2341,6 1 1327,-3 3-1032,5 0-694,5 0 0,1 5 0,6 1 0</inkml:trace>
  <inkml:trace contextRef="#ctx0" brushRef="#br0" timeOffset="60">11147 9833 7982,'-7'-11'-169,"2"3"169,5 1 132,0-1 1,0 0 3,0 1 0,-1 1 501,-3-2-329,3-2 0,-5 5 289,2-3-269,3 3 0,-6 1-98,3 0 0,2 1 12,-6 3 1,4 5-114,-3 2 0,-1 5 64,-3 3 1,-4 8-89,-1 7 0,1 4 141,4 5 1,-1 1-364,1 6 1,3 0-95,1-1 0,4 0-52,-1-4 1,3 3-226,1-6 1,1-1 251,3-7 0,1 0-64,3-7 0,6 3 49,-3-7 1,3-4 266,-2-4 0,0-1-107,3-6 0,-2 0 72,2-4 1,2 0 24,-2 0 0,4-1 136,-4-3 0,4-2 85,-3-6 1,3-3-83,-4 0 0,4-6 50,-4 2 1,0-6-90,-3-2 0,2 0 41,-3 0 0,3-1-61,-6-3 0,-3-2 43,-1 3 0,-3-3-88,-1-1 0,-5 0-83,-3-1 0,-6 1-74,-1 0 1,-5 5-268,1 2 0,-3 4-529,-1 4 1,0 3 57,1 4 437,-1 6 1,4 1 416,0 5 0,0 5 0,-4 1 0</inkml:trace>
  <inkml:trace contextRef="#ctx0" brushRef="#br0" timeOffset="61">10953 10028 8055,'-7'7'0,"3"1"0,3-6 0,1 8 0,0-3 0,5 3 0,3-2 0,3 0 0,5-4 0,1 0 556,6-4 0,0 0 810,0 0 1,0 0-1153,0 0-195,-1 0 0,5-4-374,0 0 1,-1-3 249,-3 3 0,-1 0 105,-3 4 0,2-5 0,-3-1 0</inkml:trace>
  <inkml:trace contextRef="#ctx0" brushRef="#br0" timeOffset="62">11980 10142 8106,'-7'-4'117,"-1"0"61,6-5 0,-5 7 82,4-6 0,0 2 380,-5-2-199,1-2 0,-5 5-298,1-3 0,0-1 109,-1 6 0,-1-1-126,-2 4 1,3 0 125,-4 0 0,-1 0-170,-3 0 1,3 5 58,-2 2 0,0 5-63,-4 3 1,1-1-42,3 5 0,-1 0-150,5 4 1,1 0-35,6 0 0,3-2 97,5-2 0,0 3-222,0-3 1,5-3 105,3 0 1,7-4-119,4 0 0,4-6 71,3-2 1,0-3 128,4-1 0,-1-5 67,2-3 1,2-7-88,-3-4 0,-2-2 240,-1-2 1,-3-4-69,-1 0 1,-4 1 123,0 3 0,-5-4-32,1 1 1,-3-5 78,-5 5 1,2-5-26,-5 4 0,0-3-84,-4 3 0,0-4-48,0 0 0,-5-2-8,-3-1 0,2 1-147,-2 2 1,0-1 98,-3 1 1,5 2-126,2-2 1,-1 7 52,1 1 1,0 2-25,4 6 73,0-1 1,0 9 454,0-1-323,0 6 1,0-2-51,0 8 0,0 2 132,0 5 1,0 2-128,0 2 1,0 3 218,0 5 1,0 1-98,0 3 1,0-1-101,0 9 0,0 5 28,0 10 1,0 3-399,0-3 0,0 0-395,0 0 0,0-3 375,0 2 0,0-3-171,0-4 0,0-3 153,0-5 1,0-4-379,0-4 0,1-3 171,3-4 0,-2-2-753,1-6 1256,4 0 0,-1 1 0,5-1 0</inkml:trace>
  <inkml:trace contextRef="#ctx0" brushRef="#br0" timeOffset="63">12380 9833 8077,'0'-11'0,"0"0"0,0 3-178,0 0 10,0 6 1113,0-3-280,0 5 953,-5 0-1120,4 0 1,-8 9-322,5 2 1,-5 12 85,2 0 1,0 5-59,0 2 0,4 0-83,-1 9 0,3-4-118,1-1 1,0-3-99,0-1 0,0-1-362,0 2 1,5 1-312,3-6 0,6-4 372,1-7 0,4-2 33,-4-2 1,2-3 51,-2-1 0,-2-4 140,2 1 1,-1-3-108,1-1 1,-2-5 383,2-3 0,1-6 41,0-1 0,-1-1 150,-4 0 1,5-1 43,-1-6 0,0 0-140,-4 0 0,0-1 224,-4-3 0,2 2-155,-5-5 1,0-1 97,-4-3 0,0 0-156,0-1 0,-4 5-137,0-1 0,-9 6-124,2-2 0,-7 5-354,3 2 1,-4 5-556,4 8 1,-6 2 465,2 5 1,-6 2 490,-2 6 0,-4 4 0,1 11 0</inkml:trace>
  <inkml:trace contextRef="#ctx0" brushRef="#br0" timeOffset="64">12243 10039 8164,'-6'8'162,"2"-1"-155,3-4 1,6 6 744,2-6 1,1 5-235,3-4 1,3 0 63,9-4 0,5 0-168,3 0 0,5 0-250,3 0 0,2 0 83,-3 0 0,1-4-407,-5 0 1,-1-4-325,-3 5 0,-2-5 373,-5 4 1,-5-3-2057,-3 3 2167,-2 0 0,-2 4 0,1 0 0</inkml:trace>
  <inkml:trace contextRef="#ctx0" brushRef="#br0" timeOffset="65">4317 12974 8027,'-11'0'65,"4"0"178,2 0 1,4 0 194,-3 0-209,3 0 1,-4 1-59,5 3 0,1-3 202,3 3-334,-3 3 1,6-5 279,-4 6-45,4-6-117,4 3 0,4-3 12,1 1-25,-1-1 1,0 3-20,0-5 0,6 0-115,-2 0 1,-2 0 74,2 0 1,0-4-148,4 0 1,0-3-372,0 3 268,-5-5 91,3 8 1,-7-8-526,5 5 292,-5-5 79,3 8 0,-7-6-524,-3 4-199,4 1-290,-10-3 1241,4 5 0,-5 5 0,0 2 0</inkml:trace>
  <inkml:trace contextRef="#ctx0" brushRef="#br0" timeOffset="66">4340 13191 7904,'-11'0'-469,"4"5"1053,2-4-270,5 5 1,5-6 394,3 0-414,2 0 1,1 0 60,1 0 0,3 0-66,0 0 1,2 0-95,-2 0 0,1 0 21,3 0 0,2 0-94,-6 0 0,4-4 122,-4 0-550,6 0 295,-9 4 1,5-4 139,-6 0-1406,-4 1 681,3 3 595,-4 0 0,5 0 0,1 0 0</inkml:trace>
  <inkml:trace contextRef="#ctx0" brushRef="#br1" timeOffset="67">7435 10176 8368,'-6'6'-806,"1"-1"1472,5-5 15,0 0-247,0-5 0,5 4-132,2-3 1,3-1 101,2 1 1,1-5-211,2 2 1,0-7-126,8-1 1,-2-6 67,10 2-89,4-2 0,2-7-443,5-3 0,-4 0 371,4 0 1,-5-2-411,1 3 1,-3 1 195,0-2 1,-6 6-199,-3-2 1,-1 8 435,-3 4 0,1 2 0,0 2 0</inkml:trace>
  <inkml:trace contextRef="#ctx0" brushRef="#br1" timeOffset="68">8737 11101 8287,'-6'-5'-93,"1"-1"1,5-2 158,0 0 0,1 0 25,3-8 1,6 4 162,5-4 1,7-1-48,0-2 1,4-3 14,8-1 1,3-3 27,9-1 0,4-1-502,4 1 1,0 2 77,-1-6 0,1 7 174,-9 2 0,-1-6 0,-10 4 0</inkml:trace>
  <inkml:trace contextRef="#ctx0" brushRef="#br2" timeOffset="69">5585 12803 8012,'5'-12'-323,"-4"6"378,4-4 145,0 4 0,2-6-23,4 1 0,0-1-28,1 1 1,-1-4-21,1-1 0,0-3-134,4 4 1,-2-5 91,5 1 1,-5-3-159,1-1 1,-2 1 379,-2-1-238,0 0 1,1-4 17,-1 1 0,-3-5 0,-1 4 1,-3 0-141,4 0 1,-6 3 134,2-3 0,1 3-141,-1 1 0,0 5 35,-4 3 1,0-1-45,0 0 0,-4 1 56,0 4 0,-3-1-21,3 1 1,-5 3 101,1 1 0,2 0-34,-2 0 112,1 2 0,-1 1-110,1 0 0,3 0 144,-4 4 0,6 2-69,-2 1 1,-1 4 4,1 4 0,-4 2-76,5 2 1,-5 4 29,4 8 1,-5 2-40,2 5 0,0 2 48,0 2 0,3 1-179,-4 3 0,4 1 88,-3-5 1,0 5-187,0-1 1,-2-1 42,5 1 1,-3-5-42,3 1 0,0-4 111,4-4 1,0-2 43,0-5 1,0 0 36,0 0 1,0-5-72,0-3 0,0-3 168,0 0 1,0-5-139,0 1 163,5-5 0,1 5-39,6-4 53,-1 0 1,4-4-100,1 0 1,-1 0 25,-4 0-65,1 0 1,0 0 8,4 0 0,-4-4-221,4 0 0,-3-3-815,3 3 1030,-4 0 0,5-1 0,-6-1 0</inkml:trace>
  <inkml:trace contextRef="#ctx0" brushRef="#br2" timeOffset="70">5482 13191 7954,'0'-6'890,"0"1"209,0 5-900,5 5 1,1-4-29,6 3 1,1 1 75,2-1-63,3 0 1,1-4-153,0 0 1,0 0 57,3 0 0,1 0-82,0 0 0,0 0 85,0 0 1,0-2-143,0-2 0,-2 3 44,-2-3 0,1 3-83,-4 1 1,0 0 21,-1 0 1,-2 0 48,2 0 0,-6 0-519,-1 0 137,-1 0-318,0 0 0,-2 1 717,-5 3 0,5 3 0,1 4 0</inkml:trace>
  <inkml:trace contextRef="#ctx0" brushRef="#br2" timeOffset="71">5619 13442 7999,'-6'-1'-1516,"2"-3"1799,3 3 527,1-4 1,-2 5-19,-1 0-154,1 0-418,-3 0 1,5 1-41,0 3 1,0-1-90,0 4 1,0 5 80,0 3 0,0 5-91,0-1 0,0 3 77,0 1 0,0 1-327,0 2 1,0 0-16,0 4 0,0-4-2,0 0 0,-1 0 33,-3 0 1,3-3-60,-3 0 0,3 0 109,1-4 0,0-3 56,0 0 0,0-4 27,0 0 0,0-1-38,0 0 1,0-3 123,0 0 0,0-5-140,0 5 49,0-5 1,0 3-514,0-2 161,5-3-536,-4 4 235,4-5 490,-5 0 1,0-5 0,0-1 0</inkml:trace>
  <inkml:trace contextRef="#ctx0" brushRef="#br2" timeOffset="72">5779 13488 7982,'-6'-6'1589,"1"1"-1421,5 10 1,0 1 168,0 5 127,0 1-282,0 4 1,0 2-124,0 5 1,0 4 57,0-1 0,0 2-163,0-1 0,0 1 63,0 2-76,0 3 1,3-9-281,1 3 0,0-3 153,-4-1 0,4-1-82,0-3 1,-1-3-198,-3-5 290,5 1 1,-3-1 79,2 1 0,-3-5-16,-1 1 0,1-6 72,3 2 1,-3-1-113,3 1-90,-3-3-251,-1 4-883,0-5 1375,-5-5 0,4-1 0,-4-6 0</inkml:trace>
  <inkml:trace contextRef="#ctx0" brushRef="#br2" timeOffset="73">5459 13431 8530,'5'-6'556,"2"1"1,5 5 43,4 0-315,-4 0 0,10-2-5,-3-2 0,-1 3 224,1-3-328,0 3 0,5 1 55,2 0 1,-1 0-58,1 0 1,-6 0-1,0 0 1,-1 0-30,3 0 1,-3 0-118,0 0 1,-3 0-489,3 0 352,-5 0 0,2 0-1642,-4 0 1186,-1 0 1,0 0 563,1 0 0,-6 0 0,-1 0 0</inkml:trace>
  <inkml:trace contextRef="#ctx0" brushRef="#br2" timeOffset="74">6807 13157 8093,'-7'-5'-101,"2"3"377,5-3 464,0 5-602,5 0 57,2 0 0,4 2-17,1 1 0,-1-1 1,1 2 1,3-3-32,0-1 0,4 0 32,-4 0 0,4-1-146,-4-3 0,6 2 129,-2-1 1,-1 0-209,1-1 0,-5 2-15,1-6 0,-2 6 127,-2-2 0,0 1-722,1-1 475,-1 3 1,-3-4-1537,-1 5 907,-4 0 809,2 5 0,-5 2 0,0 4 0</inkml:trace>
  <inkml:trace contextRef="#ctx0" brushRef="#br2" timeOffset="75">7686 12974 7997,'-5'-6'-950,"4"-4"2316,-4 8-655,0-3-157,-2 5-404,1 0 0,-4 0 56,2 0 1,2 0-20,-2 0 1,1 2-107,-5 1 1,1 4 42,-1 4 0,-3 2-155,0 2 1,0 3-186,3 5 160,-4-1 1,4 1 121,1 0-381,0 0 213,9 0 1,-7 1-119,6 3 1,-1-7 156,4 3 1,4-4-39,-1 0 0,6-3 58,-1-4 1,6-1 38,1 1 0,4-6-5,-4-2 1,4 1 31,-3-1-82,4-1 0,-6-3-6,5 0 1,-5 0 3,1 0 0,2-3-9,-2-1 0,0-4 45,-3 4-10,-1-5-18,0 3-4,1-5 264,-1-1-94,-4 1 0,-2 3-141,-5 1 563,0-1-344,0 2 1,0-1 404,0 4-136,0 1-472,0-3 108,0 5 0,1 4-71,3 0 0,-3 5-188,3-2 0,1 3 0,-1 2 0,5-2-69,-2-2 1,3 1 51,2-6 1,0 5 119,4-4 1,-2 0 50,5-4 1,-2 0-48,2 0 0,3-2 121,-3-2 1,3 2-122,0-6 141,1 1-100,-5-5 0,2 0 86,-4-4 1,3 4-74,-4-4 1,0 4 153,-4 0 1,1 0-18,-1-4 3,-4 4 1,2-6 215,-6 3 1,1 1-111,-4-5 0,0 4 163,0-4 0,-5 3-34,-3-3-226,-2 5 0,-6-2 218,-3 4-335,-3 6 36,-6 1 0,-1 6-384,-5 3 0,0 7 126,-1 8-191,6 3 0,1-3-461,5 0 1,6-1 258,1 1 0,5 1-898,3-5 1483,3 1 0,10 0 0,2 2 0</inkml:trace>
  <inkml:trace contextRef="#ctx0" brushRef="#br2" timeOffset="76">8543 12848 7937,'0'-6'636,"0"-4"-519,0 9 0,-1-4 68,-3 5 1,1 0 93,-4 0 1,3 0 78,-4 0 0,1 0-79,-5 0 0,-3 5 0,0 2 0,-2 0-203,2 0 89,2 1 0,-3 6-92,4-3 0,1 7 30,-1-7 0,1 3-29,0-2 1,0-1 101,4 1 1,1-1-219,2 1 0,2-5 89,-1 1 1,1-1-91,2 5 1,2-5 20,1 1 0,4-4 24,4 3-2,6-4 1,-5 6 13,4-5 1,1 1-98,2-1 1,-1-2-211,1 6 0,0-6 155,4 2 0,-4 2-59,0 2 0,-5-2-2,1 2 1,-2 0-105,-2 3 1,1 0-118,-1 1 307,-4-1 1,2 1 23,-6-1 1,1 1 164,-4-1 1,-1 0 311,-3 1 1,2-1-216,-6 1 0,-5-2 17,-6-3 1,-2 4 44,-2-4-2,0 3 1,-1 0 12,-3-2 1,3 1-983,-3-5 525,8 0 0,-1-4-674,5 0 0,1-2 138,6-2 747,3-2 0,5-10 0,0-2 0</inkml:trace>
  <inkml:trace contextRef="#ctx0" brushRef="#br2" timeOffset="77">9011 12552 7952,'0'-7'687,"-5"-3"1,2 9-290,-4-3 0,3 4-11,-4 4 0,1 2-158,-5 6 1,0 5-28,-4 6-89,4 0 0,-6 14 5,3-3 0,-2 12 138,-2-1-461,3 9 0,4-6 92,1 5 0,1-5-27,2 2 1,3-7-182,5-1 1,0-7 117,0 0 0,1-2-25,3-7 0,4-3 66,7-4 83,-2-5 48,8 3 0,-7-11 235,5-2 0,-1-3-227,1-1 0,3 0 24,-3 0 0,2-5 27,2-3 1,0-7 3,0-4 0,-2-2-18,-2-2 0,3-1-7,-3-3 0,-3-1 152,0-2-72,-4-3 0,-5 3 268,-3-4-206,2-5 0,-5 2-32,3-5 1,-8 0-23,-3-3 1,-5 3-62,-3 0 0,1 5-4,-5-1 1,0 9-344,-4 6 196,0 5 1,-1 8-157,-3 2 1,3 5-347,-2 6 1,-2 5-286,1 7 1,4-1 54,4 5 849,5 0 0,-7 4 0,3 0 0</inkml:trace>
  <inkml:trace contextRef="#ctx0" brushRef="#br2" timeOffset="78">8783 12940 7935,'-7'0'335,"2"0"0,6 0 132,3 0-274,-2 5 0,8-4 137,-3 3 331,3-3-221,7-1-151,-4 0 0,8 0-55,-2 0 0,3 0 38,1 0 0,0-1 13,-1-3 0,0 3-122,-3-3 0,5-1-121,-5 1 1,4-1-1411,-8 1 944,6 3 0,-9-4 424,3 5 0,3 0 0,0 0 0</inkml:trace>
  <inkml:trace contextRef="#ctx0" brushRef="#br2" timeOffset="79">9502 12209 8056,'0'-6'-359,"0"-5"1226,-5 10-169,4-4-234,-9 5-95,8 0 0,-4 1-110,2 3 0,3 4 0,-3 7 0,3 3 44,1 5 0,0-1-30,0 1 1,4 5-175,0 3 0,-1 2 308,-3 1-275,5 0 0,-3 4-25,1 0 0,3 4-52,-3-4 0,2 5-247,-1-1 1,-2 3-295,1 0 0,0 0 237,1-3 1,-3 1-280,3-5 364,2 0 1,-5-8-94,3 1 1,1-2 86,-1 1 85,5 3 0,-8-8-2,3 1 0,1-5-6,-1-2 1,0-2 22,-4 2 1,3 2 227,1-6-212,0 5 1,-4-7 28,0 2 1,0-2 235,0-2-175,0 1 0,-4-1 285,0 1-235,1-1 212,3 0-132,0 1 29,0-1-139,0-4-13,5-2-907,-4-5 290,4 0 574,0 0 0,2 0 0,4 0 0</inkml:trace>
  <inkml:trace contextRef="#ctx0" brushRef="#br2" timeOffset="80">6293 13100 6700,'0'-7'2180,"0"2"-196,0 5-1184,0-5-407,0 4 36,0-4 331,0 5-982,0 5 1,0-2 221,0 4 0,5 6 0,1 5 0</inkml:trace>
  <inkml:trace contextRef="#ctx0" brushRef="#br2" timeOffset="81">9925 13385 8009,'-7'0'0,"1"-4"165,2 1 5,3-1 1,-5 4 418,2 0-245,3 0 0,-8 1 175,5 3-447,-5 2 127,8 6 0,-9 0-114,2 4-114,-2 1 152,3 6 1,-3 0-10,3 0 0,0 4-87,0-1 1,4 1-193,-1-4 1,3 0 67,1-1 1,0 0-102,0-3 1,0 1-52,0-5 90,5 1 138,-4-5 1,10 1-44,-4-1 59,-2-5-13,5 4 1,-3-8 5,4 2 0,4-3 6,1-1 0,0-1 2,-1-3 1,-2-3 63,2-4 0,2-4 13,-2 0 1,0-6 147,-3 2-99,-1 3 0,-1-6-79,-2 3 258,2 3-1,-9-6-209,4 4 0,-6-1 23,-3 0 0,-2 0-57,-5-4 0,-5 2 4,1 2 1,-5-2-132,1 6 1,-3 1-280,-1 7 1,0 2-1698,1 5 2046,4 0 0,-4 5 0,5 1 0</inkml:trace>
  <inkml:trace contextRef="#ctx0" brushRef="#br2" timeOffset="82">9902 11958 8041,'0'-7'-11,"0"2"424,0 0 56,0 4 132,0-4-133,0 15 0,0-1-223,0 10 1,0-4 0,0 4 0,0 4-12,0 4-146,0 4 0,0-3-160,0 3 0,0 2 110,0-3 1,0-2-99,0-1 0,0-3-3,0-1 0,4-2-226,0-2 0,1-2 138,-2-6 1,-1 1-63,1-1 0,0-5-131,1-2-192,-3 3-719,4-6 442,-5 4 813,0-5 0,0-5 0,0-2 0</inkml:trace>
  <inkml:trace contextRef="#ctx0" brushRef="#br2" timeOffset="83">10062 11980 8041,'-4'-7'592,"0"-1"-4,0 6-210,-1-3 0,4 6-93,-3 3 1,3 2 79,1 5 1,0 7-143,0 5 1,0 1 21,0 7 1,0-2-211,0 1 10,0 3 1,0-7-247,0 4 0,4-4 243,0 0 0,1-6-672,-2-1 506,-1-5 1,7 3-92,-6-6 0,2-4 36,-1-3-199,-2 2-274,3-5-354,-5 4-516,0-5 1522,0-5 0,0-1 0,0-6 0</inkml:trace>
  <inkml:trace contextRef="#ctx0" brushRef="#br2" timeOffset="84">9765 11832 8001,'5'-11'-8,"-4"3"174,3 0 1,2 6 180,2-2 0,7 1 109,4 0 1,4 1-87,4-1 0,2 1 128,5 2 1,-3-1-320,-1-3-9,-5 3 0,7-4-530,-5 5 0,-2 0 300,-6 0 1,3 0 59,-3 0 0,2-5 0,2-2 0</inkml:trace>
  <inkml:trace contextRef="#ctx0" brushRef="#br2" timeOffset="85">4443 15532 8170,'-7'0'-74,"2"-5"487,5 4 304,-5-4-141,4 5 18,-4 0 73,5 0 0,5 0-589,3 0 186,-3 0-162,10 0 1,-8 0-74,9 0 1,0 0 62,-1 0 1,6 0-162,-2 0 1,2 0 139,2 0 1,-1-1-111,-3-3 1,1 3-14,-5-3 107,6 3-10,-9 1 0,6 0-155,-3 0-50,-7 0 142,7 0 0,-8-2-229,4-2-25,0 3-411,1-4-5,-6 5-352,-1 0-339,-5 0 631,-5 5 263,-1-4 485,-1 5 0,-3-1 0,4 1 0</inkml:trace>
  <inkml:trace contextRef="#ctx0" brushRef="#br2" timeOffset="86">4477 15669 8160,'-6'0'-8,"1"0"0,3 0-61,-2 0 512,3 0 381,-4 0-351,5 0 0,5 0 12,3 0-105,-3 0-210,5 0 0,-2 0 423,7 0-357,-2 0-30,8 0 0,-7 0 53,5 0 1,0 0-1,4 0 1,-4-3-31,0-1 1,-1 0-66,1 4 1,2 0-97,-1 0 0,-4 0-314,-1 0 199,3 0 36,-5-5 1,4 4-55,-1-3 36,-4 3-67,0 1 1,-2-2-18,-2-1 1,-2 1 100,2-2-11,-6 3 1,4 1-245,-2 0-83,-3 0 0,3 0-1952,-8 0 1149,-2 0 1153,0 5 0,-4 2 0,3 4 0</inkml:trace>
  <inkml:trace contextRef="#ctx0" brushRef="#br2" timeOffset="87">5802 14996 8157,'0'-12'-101,"0"1"343,0-1-331,0 1 157,0-1 51,0 1 0,0 3 193,0 1 0,4-1-93,-1-3 0,5-2-2,-4-2 1,5 5-5,-2-5 1,3 8 11,2-4 0,-1 2-35,1-3 1,-1 5-46,1-1 1,-1 6-141,0-2 0,1 3 56,-1 1 1,1 0-100,-1 0 1,-1 5 153,-2 2 1,2 5-15,-2 3 1,-2 3-5,2 5 1,-6-1-119,2 1 1,-3 0 33,-1 0 0,0 4 33,0-1 0,-5 5 17,-2-5 0,-5 6-72,-3-2 0,1 0-186,-5 0 0,4-1-363,-4 2 1,1 1 48,-1-6 1,-3 1 337,3-4 0,3-6 286,0-1 1,8-5-117,0-3 317,5 2 71,-2-9-308,5 4 405,0-5 1,5 0-225,3 0 0,2 0-97,2 0 0,-1 0 16,0 0 0,6 0-17,2 0 1,3-4 4,0 1 1,1-1-206,0 4 210,0-5-74,0 3 1,0-3-200,-1 5 32,-4-5 0,4 3 71,-3-6-30,-3 6 1,2-5 82,-3 3 1,-2 2 39,2-6-77,-2 6 1,-3-5 17,-2 4-433,-3 1 202,0-3-189,-4 5 11,4 0 144,-5 0-662,-5 0-1234,4 0 1396,-9 0 728,8 0 0,-3 0 0,5 0 0</inkml:trace>
  <inkml:trace contextRef="#ctx0" brushRef="#br2" timeOffset="88">6407 15258 8285,'-6'0'1176,"1"0"370,5 0-1065,5 0-283,-4 0 0,8-1-87,-5-3 1,5 3 89,-2-3 0,2-2-174,-1-2 1,6-2 16,-3-1-147,3-6 211,-3 4 0,1-7-143,-1 5-82,6-5 152,-4 2 0,3-5-88,-5 0 0,-3 0 107,0 0 1,-2 1-2,2-1 1,-3 0-19,-5 0 0,3 0 5,1 0 0,0 1-128,-4-1 122,0 0 1,-4 1-23,0 3 133,-4 3-101,6 9 34,-8-3 1,8 8 102,-6-6-65,0 6-51,-3-4 0,0 8 29,-1 2 0,5 2 12,-1 5 0,4 2-105,-3 2 49,-1 3-53,-4 5 0,5 4 6,-1-1 1,1 6-13,-5-2 0,0 8-129,-4 4 1,4 3 40,-4 0 1,0 1-195,1 0 0,-1-2 133,5-2 0,5-3-66,2-4 1,3-6-144,1-3 34,0-6 216,5-4 0,2-5 140,8 1-17,-2-6 47,9-1 1,-4-5 209,4 0 0,1 0-145,0 0 0,-1 0 115,-3 0 1,5-5-154,-5-2 1,5-4 42,-5 0 0,-3 3-860,0 1 341,1-1-339,-4-3 1,0 4 734,-6 4 0,1-4 0,3 1 0</inkml:trace>
  <inkml:trace contextRef="#ctx0" brushRef="#br2" timeOffset="89">5882 15772 8082,'-12'0'-424,"1"0"329,5-5 112,-5 4 1,9-4-71,-6 5 352,6 0 251,-8 0-230,8 0-42,-8 0 1,9 1 242,-3 3 65,-2-3 73,4 4-39,-3 0-385,10-3 7,2 3 1,4-5 564,1 0-572,4 0-44,2 0 1,5-2 58,0-1 0,5 1-52,2-2 1,0 3-30,5 1 1,-2 0-65,9 0-117,-6-5 217,4 4 1,-5-4-326,3 5 100,-2 0-156,3 0 1,-8-4-59,-1 0 1,-1 0 75,2 4 1,0-1 92,-4-3 1,0 3-6,-4-3 0,-2 3-9,-2 1 1,1 0 55,-4 0 0,-1 0-32,-4 0 1,1 0-253,-1 0 267,-4 0-351,3 0-509,-9 0 111,4 0-304,-5 5 1093,0-4 0,-5 9 0,-1-3 0</inkml:trace>
  <inkml:trace contextRef="#ctx0" brushRef="#br2" timeOffset="90">6156 16240 7954,'-6'0'-53,"-5"0"-55,4 0 108,2-5 476,0 4 113,5-4 0,0 10-248,0 3 0,0 2-23,0 1 0,0 5-12,0-1-50,0 10-108,0-6 0,0 10 0,0-2 0,0 2 13,0 5 1,0 5-99,0-1 0,0 0-33,0-4 1,0 0-193,0 0 1,0-3 112,0-1 0,1-6-143,3-1 0,-2-1-92,6-7-109,-6 5-257,9-7 303,-10 4-6,4-11-521,0-1 0,-3-5 242,6 0 0,-4-6 632,3-6 0,6-4 0,5-7 0</inkml:trace>
  <inkml:trace contextRef="#ctx0" brushRef="#br2" timeOffset="91">6293 16309 7954,'-6'0'284,"-5"0"49,10 0-109,-4 0 0,5 5 28,0 3 0,0 3 5,0 4 1,0-1 69,0 5 1,4 4-92,0 4-166,-1 5 96,-3-3 1,4 6-217,0 3 75,0-2-59,-4 3 1,0-10-133,0-2 1,4-3 185,0-1 0,-1-5-67,-3-3 0,2-2-79,1-2 1,-1-3-173,1-1 1,0-4-725,1 1 729,-3-3 1,5-2 292,-2-3 0,-2-2 0,3-6 0</inkml:trace>
  <inkml:trace contextRef="#ctx0" brushRef="#br2" timeOffset="92">5985 16298 7962,'-7'-2'-104,"3"-2"-52,-2-2 0,6-5 383,0-1 1,5 5 346,7-1 1,0 6-212,3-2 1,2 1 12,2-1 1,6 3-62,-2-3 1,4 3-93,0 1 0,2-1 153,5-3-181,0 3 0,4-6-87,0 4 1,0 1 113,-3-2 1,-5-1-80,1 2 1,-6-1 156,2 4-85,-8 0-169,2-5 1,-8 3 142,3-3 13,-4 5-150,-1 0-348,-4 0-1451,-2 0 1204,-5 0 0,-5 2 543,-3 1 0,-12 4 0,-4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90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12654 7538 8111,'0'-8'-167,"0"1"1,0 3 161,0-4 213,-5 6 1,3-3 54,-6 5 69,6 0 137,-4 0-84,1 0-26,4 0-82,-4 0 31,5 0 0,0 5-121,0 2 1,0 8 45,0 4 1,0 3-55,0 1 0,1 5-115,3 2 0,-3-1 93,3 2 0,-3 1-147,-1 6 1,4-2-45,0 6 0,1-5-145,-1 1 1,-1 2-327,4-2 0,-3 0 242,4-4 1,-6-4-35,2 1 1,-2-8 111,2 3 1,-2-5 232,1 2 0,0-2-145,1-6 0,-3 1 207,3-5 1,-3 0-95,-1 1 0,0-1-39,0 1 1,0-5-496,0 1 374,0-6 1,-1 3-970,-3-5 750,3 0 0,-4-1 363,5-3 0,0-2 0,0-5 0</inkml:trace>
  <inkml:trace contextRef="#ctx0" brushRef="#br0" timeOffset="1">12494 7583 8316,'0'-11'0,"0"0"461,0-1-166,6 1 0,-5-1 206,3 1-308,2 5 1,0-5 192,6 4 1,-1-3-113,1-2 1,4 5-128,3-1 1,4 2 68,4-2 0,-2-1-71,5 5 0,1-3 86,3 3 0,0 0-225,1 4 1,-2 1-76,-3 3 0,2 3-73,-6 4 1,1 2-11,-4 2 1,-5 3 154,-3 5 0,-4-1-280,-3 1 1,1 0 59,-5 0 1,-2 1-39,-6 3 0,-6-3 43,-5 2 0,-7 2 100,0-1 0,-3 0 40,-5-5 0,1 0 10,-2-3 1,0-1 100,4-3 1,0-6-108,5 2 1,4-6-15,3 3 0,2-5 5,1 0-971,1-1 533,5-2 515,1-5 0,5-2 0,0-4 0</inkml:trace>
  <inkml:trace contextRef="#ctx0" brushRef="#br0" timeOffset="2">13465 7332 8146,'0'-11'455,"0"4"215,0-3 236,0 9-566,0-4 1,-1 5-85,-3 0 1,2 1-62,-6 3-14,0 7 0,-3 3-65,0 5 0,-1 2 155,1 5 1,-2 1-216,-2 7 1,2-2 78,-2 6 1,2 3-119,2 1 1,-1 2-1,1 2 0,1-1-182,2 1 0,-1 0 135,5-1 0,1-3-223,3 0 0,0-5-101,0 1 1,5-2 155,2-2 0,3-1 191,2-3 1,1 2-96,2-5 0,-1-1 203,5-3 0,-5 0-28,1 0 0,-2-2 228,-2-2 1,1-1-122,-1-3 0,0-3-130,1-1 0,-5 1 93,1-5 0,-2 0-50,2 0 1,2-3-353,-2 4 0,-2-6 107,2 2 0,-6-1-1622,2 0 1774,2-1 0,1 3 0,4-5 0</inkml:trace>
  <inkml:trace contextRef="#ctx0" brushRef="#br0" timeOffset="3">13659 7641 9848,'5'11'612,"1"4"-186,1 0-241,3 6 0,-2 0 120,7 6 1,-2 3-92,2-3 1,3 5-111,1-2 1,-1 2-160,1-2 0,-4 2 80,4-5 1,-4-1-170,4-3 0,-1 0 60,1 0 0,-3-5-68,-4-3 1,3-2-216,0-2 156,1 0 0,-5 1-257,0-1 0,-3-3-84,0 0-211,-6-6 0,3 4 20,-5-2 743,0-2 0,5 8 0,2-4 0</inkml:trace>
  <inkml:trace contextRef="#ctx0" brushRef="#br0" timeOffset="4">14002 7652 8101,'0'-22'37,"0"3"1,0 3 177,0 4 1,0 5 344,0-1 59,0 6-70,0-3-275,0 5 0,0 6-203,0 5 0,-6 7 48,-6 9 1,0 2-236,-8 5 0,1 6 150,-3 1 1,-2 1-564,-3 4 1,4-4 177,0 4 0,0-6-106,4-6 1,2-1 218,-3-2 1,7-4-28,-3-8 0,4-2 180,0-1 0,1-4-64,-1 3 1,6-6-679,2-1 827,3 0 0,-4 3 0,-1 0 0</inkml:trace>
  <inkml:trace contextRef="#ctx0" brushRef="#br0" timeOffset="5">14619 7618 8040,'0'-12'229,"0"1"0,0 3 324,0 1-58,0 4 80,0-2-65,0 5 1,-2 5-390,-1 3 1,-4 3 45,-4 4-112,-1-2 0,-4 9-32,-3-3 1,-3 2-32,-1 2 1,-2-1-149,2-3 0,-6 1 77,6-5 0,2 4 36,2-4 0,5 1 57,-2-5 1,4-1-34,0-2 0,5 2 6,-1-2 1,6-2-8,-2 2 0,3-5-42,1 5 80,0-5 0,5 5 64,2-4 0,5 0-69,3-4 1,-1 4 96,5 0 1,0 0-85,4-4 1,-4 1-97,0 3 1,-4-3-101,4 3 0,-5-3-277,1-1 0,-2 4-1553,-2 0 2000,1-1 0,-1 2 0,1 2 0</inkml:trace>
  <inkml:trace contextRef="#ctx0" brushRef="#br0" timeOffset="6">14242 8109 9155,'6'0'672,"3"1"-353,-5 3 1,9-3-61,-2 3 1,8 1-172,0-1 1,4 1 94,4-1 0,-2-2-352,5 6 0,-7-4 160,4 3 1,-7-4-547,3 1 1,-1 1 126,-7-1 1,4-1-73,-4-3 0,0 2 500,-3 1 0,-1-1 0,1 3 0</inkml:trace>
  <inkml:trace contextRef="#ctx0" brushRef="#br0" timeOffset="7">14824 7938 7974,'0'-18'144,"0"3"1,0 2 245,0 1 1,2 6-263,1 2-157,-1 3 0,4 1 342,-2 0 1,-2 0 401,6 0 0,-4 3-365,3 4 1,1 1-146,3 7 0,1 3-182,-1 1 8,1 2 0,-1 2 12,0 0 0,-3-4-111,0 0 0,-1 0-135,5 4 1,-1-5 64,1-3 0,-2 1-456,-3 0 0,4-2-90,-4-7-545,3 3 631,2-3 1,-5-1 597,1-2 0,-6 2 0,4 1 0</inkml:trace>
  <inkml:trace contextRef="#ctx0" brushRef="#br0" timeOffset="8">15076 7960 7974,'0'-17'106,"0"-4"53,0 6 1,0-4-99,0 4 0,1 3 343,3 5 595,-3 4-217,4-2-747,-5 5 0,0 6 84,0 6 1,-5 4-153,-3 7 0,-6 1 74,-1 3 0,-6 2-88,-2 5 0,0 1 104,-4-1 1,3-4-547,1 1 1,0-4-168,1 3 0,3-6 656,-1-1 0,7 0 0,-4-5 0</inkml:trace>
  <inkml:trace contextRef="#ctx0" brushRef="#br0" timeOffset="9">15841 7663 8053,'0'-17'67,"0"1"0,0 8 415,0 0-76,0 5-29,0-2 134,0 5 0,0 10-250,0 6 0,-2 5-141,-1 6 0,0 2-27,-4 5 1,3 4-88,-4 0 1,6 4-61,-2-4 1,-1 4-323,1-4 1,0-3 218,4-5 0,-4-5-95,0 2 0,1-8 113,3-4 0,-2-2-280,-1-2-66,1 1 18,-3-6-809,5 4 1276,0-8 0,0 3 0</inkml:trace>
  <inkml:trace contextRef="#ctx0" brushRef="#br0" timeOffset="10">15795 7732 8053,'6'-13'266,"-2"-2"1,-3 2-18,-1-2 1,2 4 308,2 3-208,-3-2 0,5 7 177,-2-4 0,-1 5-201,4 2 0,-3 6-94,4 5 0,-1 5-146,5 4 102,4 6 1,-3 3-289,2 6 1,-1 0 120,1 3 0,-2-2-501,2 2 1,2-4 270,-2-3 1,0-4-70,-4-4 0,1-1 7,-1-3 0,1-3 44,-1-4 0,-1-1-215,-2 1 44,2-1 1,-9 0-360,3 1 1,-3-4 36,-1-1 720,0-4 0,0 7 0,0-4 0</inkml:trace>
  <inkml:trace contextRef="#ctx0" brushRef="#br0" timeOffset="11">15784 8109 8053,'-4'-12'186,"0"1"294,0 5-421,4-5-49,0 10 0,5-4 227,3 5 1,3 0-63,5 0 1,-2-1-506,5-3 0,3 3 131,5-3 0,0 3-248,-4 1 1,-1-4 155,1 0 0,0-4 11,0 5 1,-5-6-260,-3 1 539,-2 3 0,3-10 0,2 2 0</inkml:trace>
  <inkml:trace contextRef="#ctx0" brushRef="#br0" timeOffset="12">16183 7789 8053,'0'-11'0,"0"3"204,0 0 1,-3 5 918,-1-5-386,0 5-479,4-2 0,0 7-89,0 1 0,0 5-112,0 7 1,4 4 53,0 8-70,4-3 1,-5 8-7,5-6 0,-5 6 95,5-1 1,-5 0-545,0 0 0,2-3 177,-1-5 1,1-6 22,-1-1 1,-3-4 119,3 0 0,-3-5 254,-1 1-195,0-6 40,0 3 39,0-5 0,-3-5 30,-1-2 0,-4-5-46,4-3 1,-1-1 132,2-3 0,1-4-137,-2 0 0,3 0 80,1-4 0,0 0-79,0 0 0,0-4-8,0 5 1,0 4 101,0 7 0,0 2-4,0 2 178,0 5-241,0 0 1,1 9-190,3 5 0,-1 3 112,4 8 1,5 4-182,3 0-37,5 0 26,-2 5 0,1-6-63,0 1 219,0 0 0,0-5-25,0-3 0,-5-2 91,2-2 0,0-1 193,-1-2 1,0-2-136,-3-2 0,-4-3 99,-1 3 0,-3-3-121,4-1 677,-6 0-431,3 0 0,-4-5 682,3-2-621,-3-3 1,5-2 122,-6 1 0,-2-5-152,-2 1 1,2-5-353,-6 1 0,2-3 120,-2 0 1,0-3-265,4-1 0,-4 2 126,4-3 1,0 3-825,4 1 0,0 5 132,0 3 1,0 2-1137,0 2 54,0 5 767,0 1 1058,0 5 0,-5 0 0,-1 0 0</inkml:trace>
  <inkml:trace contextRef="#ctx0" brushRef="#br0" timeOffset="13">16595 7698 8027,'-7'-5'333,"2"-2"-438,5-4 77,0 4 355,5 2 112,-4 5 1,5 7-164,-6 4 0,3 2-17,1 6 1,1 4-98,-1 3 0,-3 6-14,3-1 0,-3 2-124,-1 1 1,4-4-4,0 1 0,0-5-193,-4 5 0,0-10 88,0 2 1,4-4-158,-1 0 0,1-2-192,-4-6 154,5 1 1,-3-5-117,1 1 0,0-6-1083,1 2 1478,-3-3 0,4-6 0,-5-1 0</inkml:trace>
  <inkml:trace contextRef="#ctx0" brushRef="#br0" timeOffset="14">16492 7732 8011,'0'-11'0,"5"-1"265,2 1 0,5-1 430,3 1 1,-1 4-361,5 4 1,-1 1-157,1 2 1,6 0-25,-2 0 15,2 5 1,0 2-95,1 4 0,-3 2 92,0 2 0,-2-1-584,-5 5 1,3 0 295,-4 4 1,-4 1-419,-3 3 1,-5-3 244,0 3 1,-1 0-66,-2 0 0,-5 0 57,-3-4 0,-3-1-25,-5 1 1,-1-1 180,-6-3 0,0-3-26,0-4 0,0-1 40,0 1 1,0-2 130,1-3 0,-1 4 0,0-5 0</inkml:trace>
  <inkml:trace contextRef="#ctx0" brushRef="#br0" timeOffset="15">17531 7481 7914,'-8'-12'13,"1"1"1,4 3 69,-1 1 124,3 4 582,-4-2-213,4 5-406,-4 0 1,5 3 50,0 4 0,0 6 37,0 10 1,-4 5-1,0 2 0,0 3 23,4 1 0,-3 1-151,-1-1 0,-4 4-176,4 0 1,-1 0-215,1-4 0,3 1 198,-3-1 0,-1-1-316,1-3 1,1-2 180,3-5 1,0-1 5,0-3 0,-2-3 41,-1-4 1,1-1-77,-1 0-250,1-4-316,2 3-475,0-9 1267,0 4 0,-5-5 0,-1 0 0</inkml:trace>
  <inkml:trace contextRef="#ctx0" brushRef="#br0" timeOffset="16">17440 7526 7991,'0'-17'0,"-2"-1"704,-1 3-327,1 2 0,-3 0-22,5 6 0,2 4 235,1-1-203,-1 3 1,8 2-117,-3 3 0,4 5-165,0 10 1,2 1 147,2 11 0,-1 0-192,5 8 1,-4-3-53,4 6 1,-4 0-188,4 4 0,-5-4-166,2 0 1,-4-7 180,0-1 0,3-1-198,0-6 0,-2-4 129,-2-4 0,-6-1-16,7 1 1,-3-4-18,2-8 1,-3 4-44,-1-4 0,-4 0-9,1 0 0,-2-4-588,2 1-48,-3-3 952,4-1 0,-10 5 0,-1 1 0</inkml:trace>
  <inkml:trace contextRef="#ctx0" brushRef="#br0" timeOffset="17">17337 7926 7915,'0'-8'338,"0"1"1,1 4 518,3 0 0,6 1-681,5 2 1,2 0-510,-2 0 0,3 0 144,5 0 1,1 2-15,2 1 1,2-1-254,3 1 1,1-1 186,-6-2 0,1 0 269,-4 0 0,-1 5 0,1 1 0</inkml:trace>
  <inkml:trace contextRef="#ctx0" brushRef="#br0" timeOffset="18">17851 7264 8004,'0'-12'0,"0"1"-660,0-1 348,0 6 569,0-4 838,5 4-539,-4-1 0,4 1 202,-5 2 103,0 3-506,0-4 1,0 6-50,0 3 1,0 2 54,0 6 1,2-1-120,1 0 1,4 6 175,4 2 1,4 4-114,1 3 0,4-1 104,-1 1 1,2 3-127,2 2 1,0 2-281,0 1 0,0 0 95,0 1 1,-4-1-430,0 0 1,-5 0 135,1 1 1,-6-1-44,-2 0 1,-4 0-446,1 1 0,-3 2 277,-1-3 1,0 3-148,0-7 0,-5 3 126,-3 1 1,-2-3 120,-1-1 1,-1-4 63,1 0 1,-4-2-46,-1-1 1,0 0-12,1 0 0,-2-5-373,-2-3 671,-2 3 0,3-1 0,-5 6 0</inkml:trace>
  <inkml:trace contextRef="#ctx0" brushRef="#br0" timeOffset="19">12460 8828 7943,'8'-6'820,"-1"2"-586,1 3 1,5 1-38,2 0 0,-2-4 60,2 0-135,-2 0 1,-1 4 64,3 0 0,-1 0-109,5 0-42,-5 0 1,7 0-87,-6 0 0,4-3 111,-4-1 1,5 0-49,0 4 1,0 0 85,-1 0 1,2 0-167,-2 0 0,7 0 126,1 0 0,-1-4-86,-3 0 0,0 1 21,0 3 0,0 0-7,-1 0 0,1 0 46,0 0 0,-4 0-3,0 0 1,-1 0-25,1 0 1,1 0 10,-5 0 0,4 0-110,-3 0 0,3 0 112,-4 0 0,4 0-60,-4 0 1,0 0 28,-3 0 1,3 0-11,0 0 0,1 0 74,-5 0 1,2-4-66,2 0 0,-2 0 96,2 4 1,3 0-76,1 0 1,1-4-112,-1 1 0,3-2 115,-3 1 0,2 2-26,2-1 0,-5 1 56,-3 2 1,1-1-1,0-3 0,-1 3 194,-4-3 0,1 3-80,-1 1 0,1 0 55,-1 0 1,4 0-67,0 0 1,7-1-214,1-3 1,5 1 175,6-4 0,9 3-132,3-4 1,3 5 38,1-5 1,-3 2-204,2-2 1,2-1 407,-1 5 1,4-5-140,-1 2 0,3 0 192,1 0 1,0 3-48,1-4 1,-4 5 24,3-5 0,-2 4-437,6-3 0,2 0 168,-30 4 0,-1-1 0,31-7 0,-30 8 0,-1-1 0,29-6-95,-29 4 0,1 0 0,26-4-13,2 2 0,1-2 133,-1 3 0,-1 0-116,-7 0 0,1 0-12,-9 0 0,4 0 187,-8 4 0,4 0-88,0-5 0,1 6 172,0-2 1,0-1-146,-1 1 0,-3 0-42,0 4 1,-4-1-93,4-3 1,-5 3 134,1-3 0,1 3 8,-1 1 0,0-4-32,-3 0 0,-2 1 134,-3 3 1,2 0-34,-6 0 0,5 0 140,-5 0 1,1 0-196,-4 0 0,1 0 387,3 0 1,-3 0-306,2 0 0,-1 1 70,-3 3 1,1-3-105,0 3 0,0 1-55,0-1 0,0 1-71,-1-1 1,1-3-66,0 3 1,0-2-110,0 2 1,0-3 177,0 3 1,-2-3-238,-2-1 0,3 4 190,-3 0 1,-2 0 95,3-4 1,-5 0-141,4 0 0,-4 0 142,4 0 1,-1 0-47,1 0 0,2 0 28,-2 0 1,-1 0 36,1 0 0,0 0 23,4 0 0,0 0 146,0 0 0,0 0-42,0 0 1,-1 0-71,1 0 0,1 0-14,3 0 1,-4-4 5,0 0 1,-1 0-8,-2 4 0,-3 0 60,2 0 0,-3 0-3,3 0 1,-4 0-81,4 0 0,-5 0 1,1 0 0,2 0-131,-2 0 0,4 0 145,-4 0 1,5 0-362,-1 0 181,-2 5 0,4-3 26,-2 1 1,-1-1-101,1-2 0,-1 0 139,1 0 1,1 4-20,-4-1 0,3 1 293,-4-4-45,5 0-75,-7 0 1,3 0-106,-4 0-422,-6 0 194,-1 0-1418,-5 0 896,-5 0 1,-6 0 757,-8 0 0,-8 5 0,-2 2 0</inkml:trace>
  <inkml:trace contextRef="#ctx0" brushRef="#br0" timeOffset="20">14219 9114 8166,'0'-12'765,"-1"6"-100,-3 2-485,3 3 1,-4 4 60,5 4 0,0 7 103,0 13 1,3 2 129,1 5 1,1 6-18,-1 1-302,-3 4 1,9-3-106,-2 0 1,-2-2 118,2 2 0,-4 1-453,3-5 0,0-1 217,0-6 1,2 0-456,-5-4 1,4-4 274,-4-4 0,-1-1-277,-3 1-76,5-3-92,-3-4-34,3-1-446,-5-5 154,0-1 1018,0-5 0,-5 0 0,-2 0 0</inkml:trace>
  <inkml:trace contextRef="#ctx0" brushRef="#br0" timeOffset="21">14162 9171 8104,'0'-23'172,"0"9"92,0 3 0,1 2 17,3-3 1,6-2 29,5 3 0,6-3-1,-2 6 1,2 0 147,2 0 0,4-1-236,-1 5 0,6-1-119,-1 1 0,0 3 13,0-3 1,0 8-28,-4 4 1,0 2-284,-4 1 190,-6 1 0,-1 4-411,-9 3 1,2-1 206,-5 1 0,-5 0-124,-7 4 0,-11-4 114,-4 0 0,-7-1 116,-1 1 0,-2 2-72,-1-2 0,-4-2 4,0-2 1,4 2-141,3-2 1,7-4-155,1-3-596,5-6 1060,12 4 0,1-6 0,5 0 0</inkml:trace>
  <inkml:trace contextRef="#ctx0" brushRef="#br0" timeOffset="22">14961 8943 7980,'-3'-14'15,"-1"2"0,0 3 13,4-2 1,-1 5 94,-3 2 0,3 1 430,-3-1 0,1 3-99,-1-3 1,2 3 178,-6 1 0,4 1 40,-3 3-349,-1 2 1,1 7-120,-1 2 1,-1 3 22,-6 5 0,2 5 42,-2 2 1,2 3-43,2 2 0,-1 0-206,1 3 0,1 2 150,2 1 0,-1 4-378,6-3 1,-1-2-34,4 2 0,0-5-170,0 1 0,5-4-134,2-3 0,4 0 259,0-4 0,2-1-87,2-7 1,-1 1 15,5-5 1,-5 0-115,1-3 0,-2-1 36,-2 1 0,1-2-71,-1-3 0,0 0 504,1-4 0,4-1 0,2 3 0</inkml:trace>
  <inkml:trace contextRef="#ctx0" brushRef="#br0" timeOffset="23">15133 9171 8034,'0'-23'0,"0"0"51,0 0 0,0 2 28,0 2 1,3 2 193,1 6 1,4 3 1287,-4 1-703,-1 4-248,-3-2 1,0 11-354,0 6 0,-1 6-157,-3 8 1,2 3-64,-6 6-9,1 4 1,-1-2-142,0 5 1,6 0 145,-2 3 0,-1-4-573,1-3 1,0-3 239,4 0 0,0-7-248,0-6 1,0 0 193,0-7 0,0-3-115,0-5 0,0-3 21,0 4 0,2-6-399,1 2 847,-1-3 0,8-1 0,-4 0 0</inkml:trace>
  <inkml:trace contextRef="#ctx0" brushRef="#br0" timeOffset="24">15133 9080 8019,'-2'-19'277,"-1"0"1,1 5 1188,-2-2-466,3 9-456,1 2 0,1 6 209,3 3-469,3 7 1,4 8-56,0 8 1,5 2 12,-1 5 1,5 1-16,-1-1 0,-1 4 1,1 0 1,-1 4-512,1-4 1,-1 0 262,-3-4 0,-2-3-764,2-1 1,-3-8 249,0 1 1,-2-8 32,-2 0 1,2-4 75,-3-3 0,0 1 46,0-5 0,-3 0-1113,4-4 1492,-6 0 0,3 5 0,-5 1 0</inkml:trace>
  <inkml:trace contextRef="#ctx0" brushRef="#br0" timeOffset="25">15030 9365 7888,'0'-6'1698,"5"-3"-1728,3 5 1,7 0-54,4 4 0,2 0 218,2 0 1,1 4-101,3 0 0,2 0-382,5-4 1,-2 3 106,2 1 0,-3 0 240,3-4 0,0 0 0,-4 0 0</inkml:trace>
  <inkml:trace contextRef="#ctx0" brushRef="#br0" timeOffset="26">15487 8828 7953,'-7'-11'1213,"2"5"1,12 0-225,4 6-675,6 11 0,2 1 104,0 11 0,-4 1 83,4 3 0,0 3 15,4 8 1,0 3-236,-1 5 0,1-3-470,0 3 1,-5-2 206,-3 9 0,-3-4-874,-5 0 1,2-2 357,-5-1 0,-2-2 38,-5-2 0,0 1-567,-5-5 0,1 0-590,-5-4 1617,1 1 0,-2 0 0,1 1 0,-2 1 0,0-1 0,-2 2 0</inkml:trace>
  <inkml:trace contextRef="#ctx0" brushRef="#br0" timeOffset="27">13694 11558 8082,'-5'-12'0,"3"5"0,-2-1 17,3 1 336,-4 0-149,4-3 148,-4 4 434,5-1-152,0 2-40,0 5-330,0 5 1,1 7 41,3 7 0,-3 6-15,3 2 1,1 8-94,-1 0 96,5 7-118,-8-2 0,8 2-259,-5 0-713,5 0 621,-3-2 1,4 0-203,-2-6 1,2 3 76,-3-3 1,0-1-168,0-6 1,-3-7 87,4 3 1,-4-8-42,3 0 1,-4-2 9,1-2 1,-3-3 439,-1 0 0,0-4-1062,0 3 1032,0-4 0,0 7 0,0-4 1</inkml:trace>
  <inkml:trace contextRef="#ctx0" brushRef="#br0" timeOffset="28">13579 11661 8026,'-6'-29'-72,"1"4"36,5 6 1,0 0 557,0-4-278,5 6 0,1-4 110,6 6 0,3-1 242,0 0 1,2 4-292,-2-3 0,-1 2-113,5 1 0,0 6-54,4 2-170,0 3 196,0 1 1,3 5-43,1 3-110,0 2 38,-5 1 0,1 5-194,0-1 0,0 5 80,0-1 1,-6 4-153,-1 4 0,-7-2-65,-2 5 1,-6 1-158,-1 3 0,-6-3-346,-9-1 378,2-5 183,-13 8 1,7-8-95,-8 1 117,-2-7 12,10-2 1,-8-6-13,8 1 0,-3-2-69,0-3 1,4-2-291,3-5 559,2 0 0,1 0 0,1 0 0</inkml:trace>
  <inkml:trace contextRef="#ctx0" brushRef="#br0" timeOffset="29">14276 11364 8019,'0'-18'187,"0"1"46,0 6 1,0 0-520,0-1-141,0 6 2213,0-4-836,0 8-322,0-8 258,0 9-657,0-4 0,0 6-43,0 3 1,-1 7 13,-3 9 0,-2 2 14,-6 5 1,0 3-15,-4 9-142,4-4-45,-10 15 0,6-9-221,-3 9 192,-3-3 0,11-1-613,-1-1 457,1 1 0,9 0-111,-1-1 1,1-4-117,2-3 1,2-3 169,1 0 0,0-5-105,5 1 1,-1-7 62,5-1 1,3-1 81,0-3 1,0-2 250,-3-2 212,-1-2-290,6-7 1,-5 4 2,4-2 1,-4-2-162,0 2 0,-1-4-143,1 3 1,-1-4 117,0 1 1,1-2 198,-1 2 0,1 2 0,-1 6 0</inkml:trace>
  <inkml:trace contextRef="#ctx0" brushRef="#br0" timeOffset="30">14653 11718 7899,'-6'-18'4,"-3"2"6,5 4 513,0 1 1,3-1 98,-3 1 134,3 5-191,-4 0 1,1 5 366,0-3-445,0 3-189,4-4 0,0 11 50,0 6-127,5 4-97,-3 7 0,12 0 55,-3 0 1,4 5-9,0 2 1,-1-1-144,5 2 0,-1-1-66,1 5 0,2-6-264,-6-3 1,4 0-94,-4 0 0,0-5-426,-3 2 0,-1-8-120,1 0 432,-1-2-350,-5-2-558,4 1 1417,-3-1 0,-1 0 0,-1 1 0</inkml:trace>
  <inkml:trace contextRef="#ctx0" brushRef="#br0" timeOffset="31">14996 11558 8068,'-12'-23'632,"6"5"790,2 3-1019,3 2-357,1 2 0,-5 6 128,-3 5 1,-2 6 291,-2 9 1,-4 8-399,-3 8 43,-3 2-338,-6 11 0,3-2 54,-5 8 1,0-4 85,0 0 0,2-1-141,5-4 1,2-2-10,2-9 0,2-2-271,6-5 1,1-5-766,2-3 623,3-3 125,5 0 525,0-6 0,5 4 0,1-3 0</inkml:trace>
  <inkml:trace contextRef="#ctx0" brushRef="#br0" timeOffset="32">15372 11524 7936,'0'-8'252,"0"0"1,4 5 1103,0-5-706,0 5-488,-4-2 1,-1 7 94,-3 1 0,1 1-1,-4 8 1,-1-3-113,-3 6-72,-1 3 0,1-1 313,-1 6-626,-4 0 230,3 5 1,-5-5-622,3 0 479,3-1 1,-9-5-47,6 2 0,1 1-111,6-4 1,0-1 107,4-4 1,-4-3-207,4-1 418,0 1-139,4-2 150,0 5 97,6-10 0,0 5-57,5-2 0,1-3 123,-1 3 1,1-3-203,-1-1 0,2 0-18,2 0 0,-2 0-627,2 0 294,-2 0 215,-2 0 0,0 0-490,1 0 294,-1 0-22,1 0 372,-6 0 0,4 5 0,-4 2 0</inkml:trace>
  <inkml:trace contextRef="#ctx0" brushRef="#br0" timeOffset="33">15133 11980 7936,'-7'0'626,"2"0"1,6 4 222,3 0 0,-1 0-414,4-4 1,2 0-72,7 0 1,-2 0-845,5 0 290,0 0 225,3 0 0,-3 1-833,1 3 453,-1-3 228,-2 4 117,5-5 0,-4 5 0,4 2 0</inkml:trace>
  <inkml:trace contextRef="#ctx0" brushRef="#br0" timeOffset="34">15749 11706 7969,'0'-11'-6,"0"3"81,0 1 0,-3 3 349,-1-4-212,0 6 0,0-5 810,0 4-264,1 1-390,-3-3 0,5 7-68,-3 1 0,3 5 32,1 7 0,1-1-81,3 5 0,3 0-8,4 4 0,0 0-106,1 0 0,3 0-131,0-1 0,6-3-281,-2 1 0,-2-5 233,2 4 1,-5-5-429,2 1 0,-4 0 184,0-3 0,-1 2-103,1-7 1,-2 0-108,-3 0 0,-2-3-303,-5 4 0,4-5 799,0 5 0,0-5 0,-4 2 0</inkml:trace>
  <inkml:trace contextRef="#ctx0" brushRef="#br0" timeOffset="35">16012 11729 7839,'0'-11'761,"-4"-1"1118,0 1-1293,1 0-394,3 4 0,-2 2-17,-1 5 0,-4 3 3,-4 4 0,-4 2-212,-1 10 1,-5 1 68,-2 7 1,0 2-431,-4 6 1,5-2 247,3-3 1,1 2-886,3-6 0,7 5 1032,0-4 0,1-1 0,0-3 0</inkml:trace>
  <inkml:trace contextRef="#ctx0" brushRef="#br0" timeOffset="36">16754 11489 8003,'0'-6'-53,"0"-4"457,0 9 0,-1-4-132,-3 5 1,2 5 86,-6 2 1,4 7-116,-3 1 0,3 7 34,-4 1 1,2 5-266,-2 6 14,3 0 1,0 1-197,-2-1 1,2-1 166,1-3 0,1 2-168,-1-5 1,3-2 49,-3-6 1,3 1 3,1-4 0,0-1-112,0-4-381,0 1 161,0-1-241,0-5-40,0-1 158,0-5 535,0-5 0,0-1-148,0-5 1,4-1 239,0 1 0,-1-4-54,-3-1 0,0-4 34,0 1 1,0-3 153,0 0 1,0-6 79,0-3 0,4-2 157,0-1 1,0 1-132,-4 3 0,0-2 132,0 5 0,1-2-99,3 6 1,-3-1 283,3 9 0,-3 3 282,-1 5-473,0 4 1,4-1-190,0 8 0,5 4-218,-2 7 0,5 4 125,3 8 1,-1-2 114,5 6 0,-5-1-274,1 4 0,3 1 46,1-1 1,-1 0-398,1 0 1,-5-1-12,1-2 1,-1-3-131,1-5 0,-6-4 257,3 0 0,-5-5-83,1 1 1,1-3-295,-6 0 1,3-4-350,-3-1-547,-1-4 1527,3 7 0,-5-9 0,0 4 0</inkml:trace>
  <inkml:trace contextRef="#ctx0" brushRef="#br0" timeOffset="37">16697 11866 7939,'0'-11'707,"0"-1"1,0 5-444,0-1-16,0 6-57,0-3 1,5 5-30,3 0 1,2 3-128,2 1 0,4 1-30,3-1 0,3-3-222,1 3 0,1-3 87,2-1 1,0 0-181,4 0 1,-5-1 72,2-3 0,1-2 23,-1-5 1,-1 2-57,-3-3 1,-1 3 6,-3-6 0,1 2 254,-5 2 0,-3-4-73,-5 0 1,0-2 349,0 2 1,-2-2 23,-5-2 0,0 2 163,0 1 1,0 4 868,0-4-941,0 4 0,-1 2 474,-3 2-446,3 3 0,-8 10-407,5 3 0,-1 7 61,1 4 0,3 4-140,-3 3 0,3 4-50,1 4 0,0-4-63,0 1 0,1-2-192,3 1 0,-1 1 195,4-8 0,0 5-42,0-9 1,2 0 29,-5-8 0,4 0 473,-5 1-78,1-6 172,-4 4-226,0-8-218,0 3 0,-4-14 54,1-3 1,-1-2 105,4 3 0,-4 0-74,0-1 0,0-4 6,4-3 1,0-3-51,0-1 1,0 4 146,0 0 0,2 4-5,1-4 1,-1 9 84,2-2-417,2 9 214,0-3 1,6 12-164,-1 1 0,1 8 103,-1 4 0,0-1-86,1 1 1,0-1 61,4 1 0,-2 3-48,5-3 0,0-3 211,4-1 0,-4-3 203,0-5 1,-4 2 193,4-5 1,-5 4-209,1-4 0,-2-1 93,-2-3 0,-1-1-53,-2-3 1,1 2 210,-5-6-309,-1 0 0,-3-4 65,0-3 1,-1 2-136,-3-2 1,-2-2-142,-5 2 1,-5-5-485,1 1 1,0-3 261,4-1 1,0 0-384,4 0 0,-2-3 257,5-1 0,0 4-316,4 4 1,0 2 192,0-2 0,0 2 47,0 6 0,2 3 28,1 0 1,0 6-499,4-2 903,1 3 0,4 6 0,-1 1 0</inkml:trace>
  <inkml:trace contextRef="#ctx0" brushRef="#br0" timeOffset="38">17611 11604 7955,'0'-12'0,"0"1"886,0-1-588,5 1 0,1 1 393,6 2-505,-6 3 0,3 6 67,-5 3 1,1 2 108,-1 6 1,-3 8-76,3 3 1,-3 8 108,-1-1 1,1 3-67,3 1 1,-3 4-359,3 0 1,-3-1-77,-1-6 0,0 0-183,0-4 0,4-4 28,0-4 0,4-5-192,-4 1 0,1-4-12,-2-3 0,0-3-166,5-5-1424,-6 0 2053,8 0 0,-3 0 0,4 0 0</inkml:trace>
  <inkml:trace contextRef="#ctx0" brushRef="#br0" timeOffset="39">17542 11581 7865,'0'-18'1,"6"1"1226,1 6-784,8 5 0,3-3-129,5 5 1,0 0-157,0 4 0,1 2 98,2 1 0,2 0-110,3 4 1,2 5-3,-3 3 1,-2 5-99,-1-1 1,-4 7-177,-4 0 0,-3 10 41,-4-2 1,-6 3-165,-2-3 0,-4-1-195,-4-2 0,-2 1 215,-6-6 1,-4 1-140,-3-4 1,-3-2 19,-1-2 0,-2-2-121,2-6 0,-2 1-183,6-1 656,2-5 0,-4 5 0,3-5 0</inkml:trace>
  <inkml:trace contextRef="#ctx0" brushRef="#br0" timeOffset="40">18616 11352 7856,'-1'-10'433,"-3"3"167,3-4 263,-4 10-168,5-4-247,0 5 0,6 5-109,5 3 0,2 3-157,6 4 0,0 3-4,4 5 1,0-1-156,0-3 0,-1 2 135,1-2 0,-4 2-89,0-2 0,-5-3-452,2-5 1,-4 1 212,0-1 0,-2 1-947,-3-1 1,0-3 55,-3-1 1061,-3-4 0,4 7 0,-5-4 0</inkml:trace>
  <inkml:trace contextRef="#ctx0" brushRef="#br0" timeOffset="41">19050 11398 7905,'0'-18'0,"0"2"1504,0 4-454,5 1-629,-4-1-204,4 6 0,-6 6-267,-3 8 1,-6 3-105,-5 4 1,-5 3-139,1 5 1,-3 1 88,-1 3 1,4-3-166,0 3 0,5-3-129,-1-2 0,6 0 95,1-3 0,5-1-815,-5-3 1217,6-2 0,-4 3 0,6-4 0,0-1 0,0 1 0</inkml:trace>
  <inkml:trace contextRef="#ctx0" brushRef="#br0" timeOffset="42">18844 11684 7905,'7'-2'-1432,"-3"-2"2457,-3 3-166,-1-4 48,0 5-629,-5 0 0,4 1 255,-3 3 1,2 3-75,2 4 0,0 5-195,0 3 0,0 2-105,0-2 1,2 2-108,2-2 1,1 3-124,2 1 0,2-2 150,-5-2 0,3 2-153,-3-6 1,4 0 35,-4-3 1,1-1-1176,-1 0 605,-3 1 1,4-4-222,-5-1 0,0-3 829,0 4 0,5-6 0,1 3 0</inkml:trace>
  <inkml:trace contextRef="#ctx0" brushRef="#br0" timeOffset="43">19495 11512 7855,'0'-11'10,"4"-1"82,0 1 1,4 3 154,-5 1 1,3 4 70,-3-1 0,-1 2 878,1-2-392,-1 3-491,-7-4 1,2 6 18,-5 3 0,1 2-78,-5 6 1,0 0-209,-4 3 1,3 2 138,-6 2 1,3 3-368,-3-3 0,0 2 188,-4 2 1,4-4 88,0 0 0,4-1-69,-4 1 1,5 1-141,-1-5 1,2 2-59,2-2 1,3-6-101,1 2 1,4-5-592,-1 1 401,3-4 0,6 6-35,3-6 1,2 1 1225,1-4 0,1 0-291,-1 0 1,4 0-349,0 0 0,4 1-225,-3 3 0,3-2 58,-4 1 0,1-1-196,0-2 0,-4 0-627,4 0 1,-7 1-152,-2 3 1051,-4-3 0,7 9 0,-4-4 0</inkml:trace>
  <inkml:trace contextRef="#ctx0" brushRef="#br0" timeOffset="44">19233 11878 7881,'-12'0'318,"6"0"1,1 1 1304,5 3-1089,0-3-185,0 9-165,5-9 1,1 10-108,6-4 1,3 0-163,0 0 0,5-3 84,0 4 1,1-2-603,2 2 0,0 0 312,0-4 0,-4 1-632,0-1 1,0-3 922,4 3 0,-1 3 0,1-1 0</inkml:trace>
  <inkml:trace contextRef="#ctx0" brushRef="#br0" timeOffset="45">19644 11649 7848,'0'-11'0,"0"-1"155,0 1 0,1 3 146,3 1 1,-1 4-82,4-1 0,-3 3 533,4 1-63,-6 0-153,3 0 0,-5 1-261,0 3 1,0 4-143,0 7 1,0 2-101,0 2 0,0 2 1,0-4-214,0 2 0,0 1 131,0-5 0,5 0-286,3-3 0,3-2 112,4-2 1,-1 1-111,5-6 1,-1 1 101,1-4 1,3 0 61,-3 0 1,-1-5 86,1-3 1,-5 0 167,1 0 1,-4-2 14,-3 2 0,-2-2 198,-2-1 0,-3-1 157,3 1 0,-3-1-174,-1 1 0,0 3 212,0 1-153,0 4-419,0-2 1,0 6 52,0 3 1,0 8 102,0 7 1,0 3-63,0 5 0,0 4-19,0 7 1,0-2 57,0 6 0,0-4-30,0 4 1,5 0 27,3 4 1,-2 0-65,2-1 1,-5-3-214,0 0 182,-1-10 0,-2 4 105,0-9-57,0 0 1,-2-6 1,-1-2 0,-4-2-10,-4-6 1,-1-3-214,1 0 0,-2-6 59,-2 2 1,1-3-266,-5-1 0,0-5 143,-4-3 1,4-3-674,0-4 0,0-3 188,-4-5 1,7 0 761,4 1 0,1-6 0,5-2 0</inkml:trace>
  <inkml:trace contextRef="#ctx0" brushRef="#br0" timeOffset="46">20032 11135 8798,'0'-6'1651,"5"2"-1266,3 8 1,2 2 50,1 6 0,1 0-73,-1 4 0,2 3-27,2 7 1,3 5 3,5 7 0,0 2-38,0 6 0,-1 4-545,1-1 0,-4 6 362,0-2 1,-9 2-88,2-2 0,-8 3 57,-1-3 0,-3-3-1132,-3-5 1,-8 1-287,-4-4 1,-5-2-1827,1 2 3155,-8-5 0,1 4 0,-9-6 0,-4-1 0,-4-2 0</inkml:trace>
  <inkml:trace contextRef="#ctx0" brushRef="#br0" timeOffset="47">13499 12654 7976,'6'-11'-685,"-5"3"1488,3 1-425,-3 4 1,3-3 336,-1 2-483,6 3 1,-6-4-60,5 5 0,-5 0 61,5 0 0,0 0-226,3 0 0,4 0 115,0 0 0,6 0-130,-2 0 1,2 0 65,2 0 0,-1 0-82,-3 0 0,2 0 161,-2 0 0,3 3-32,1 1 1,5 0-75,2-4 0,3 4 73,1 0 1,5-1 134,-1-3-136,10 0-337,-1 0 0,7-1 142,3-3 0,-1 2 93,-24-2 0,1 0 0,2 2 0,0 0-45,3-1 1,0-1-1,-1 1 1,1-1-5,0 1 0,0-1 1,-2-1-1,-1 1 48,1 2 1,0 0-1,1 0 1,0 0-89,-1 2 1,0 0 0,0 0 0,-1-1 93,-2-1 0,-1 0 0,30 1 146,-5-3 1,0 3 66,1 1 0,0 0 125,3 0 0,1 4-241,-30-2 1,1 0 0,2 0 0,1-1-96,-2-1 1,0 0-1,2 2 1,-1 0-114,0 0 0,-1 0 0,-2 0 0,1 0 16,31-2 0,0 1 24,-32 1 1,1 0 0,0-2 0,-1 1-46,29 3 0,0-3 202,-4-1 0,4 1-81,0 3 0,1-2 13,-1 1 1,-1-1-33,5-2 0,-1 0 19,-30 0 1,1 0 0,1 0 0,2 0-6,0 0 0,0 0 0,0 0 0,0 0-14,2 0 0,0 0 0,1 0 0,0 0-262,5 0 0,0 0 1,-2 0-1,-1 0 273,1 0 0,0 0 1,-4 0-1,0 0 44,2 0 0,-1 0 1,-1-2-1,0 0-29,4 0 1,0 0-1,-2 0 1,0 0 8,2 2 0,-1 0 1,-2-1-1,-1-2 5,4 2 0,0-1 1,-4-1-1,0 1 9,4-1 0,0 2 0,-1 0 0,0 0-45,-1 0 0,0-1 0,1-1 0,1 1 27,-2 0 1,0 0-1,2-1 1,1 1-95,-2 0 1,1 0 0,1 1 0,-1 1 53,0-2 1,0 0 0,1-1 0,0 1-86,-1 0 0,-1 0 1,0-2-1,1 0 60,0 2 0,-1 0 0,-2 0 0,-1-1 33,1 1 0,-2 1 0,0 0 0,-2-1-156,0-2 0,-1 0 1,-1 3-1,1-1 241,2-2 1,0 0 0,25 0 73,-30 0 1,-1 1 0,21-1 6,5-4 1,-5 4 56,0-3 1,-2 3-3,-5-4 1,-6 6 107,-2-2 1,-3 3-257,-5 1 1,-3 0 367,-8 0 0,-3 0-384,-4 0 722,-1 0-1025,-5 0 1,-1 1 340,-5 3 0,-10-2-1196,-5 6 0,-10-5 39,-6 0 1070,-7 4 0,-13-6 0,-7 4 0</inkml:trace>
  <inkml:trace contextRef="#ctx0" brushRef="#br0" timeOffset="48">14927 13065 7908,'0'-11'195,"0"0"0,0-1 871,0 1-568,0-1 1,0 5 781,0-1-879,0 6 1,1-2-138,3 8 1,-3 3 25,3 8 0,1 3-73,-1 5 1,4 5-45,-4 2 1,1 8-35,-2 4 1,-1-1-205,1 1 0,3 0-43,-3 3 0,5 0-327,-4-3 0,3-2-27,-3-2 1,5-6 221,-1 2 0,-2-7-362,2 0 0,-5-7 185,5-1 1,-4-5 239,4 1 0,-5-6-9,5-1 0,-6-5-117,2 5-254,-2-5-208,-2 2-567,0-5 1332,-6 0 0,5-2 0,-3-1 0,-2-4 0,0-4 0</inkml:trace>
  <inkml:trace contextRef="#ctx0" brushRef="#br0" timeOffset="49">14813 13077 8027,'11'-23'52,"1"5"-52,-1 3 0,2 2 581,2 2 1,-1 0-148,5-1 0,4 4 48,4 1 0,0 3-65,0-4 1,-2 6-133,6-2 0,-4 3-118,3 1 0,-5 1-116,2 3 1,-4 6-319,-4 5 0,-4 6 260,-7-2 1,1 2-500,-6 2 1,0 0 261,-7 0 0,-7 0-84,-8-1 0,-4 1-12,-4 0 0,-1 0-64,-2 0 0,-2-5 65,6-3 0,-4-3-20,7 0 1,-1-6 155,9-2 0,0-3-222,3-1-127,6 0 552,1 0 0,5-5 0,0-1 0,0-6 0</inkml:trace>
  <inkml:trace contextRef="#ctx0" brushRef="#br0" timeOffset="50">15487 12928 7983,'0'-17'0,"0"4"-75,0 5-149,0 1 1087,5 0-166,-4-3 101,4 9-403,-5-4 0,-1 10-218,-3 3 0,-2 3 76,-6 4 0,5 3 104,-1 5 1,0 1-89,-3 3 0,0 2-101,-1 5 0,5 0-30,-1 1 0,2 3-140,-2 0 0,2 0 97,2-4 0,3 2-153,-3 2 0,2-7-426,2 4 1,2-7 279,2 2 0,2-7-109,5 3 0,1-8 37,-1 5 0,-1-6 177,-2 2 0,2-5 33,-2 1 0,2-2 17,1-2 1,-1 0-38,-2 1 1,2-5 32,-2 1 1,1-4-20,-2 3 1,3-3 12,-2 4 0,-2-6-295,2 2 1,-4-1 75,3 1 1,1-3-682,3 3 0,-3 1 959,0-2 0,-1 1 0,5-4 0</inkml:trace>
  <inkml:trace contextRef="#ctx0" brushRef="#br0" timeOffset="51">15772 13088 7983,'0'-11'20,"-4"-1"-20,1 1 159,-1 5 0,4-1-62,0 4 1512,0 1-1059,0-3 0,4 10-120,-1 3 1,6 2-156,-1 1 0,6 2-52,1 2 0,0-2-249,-3 2 1,3 2 105,0-2 1,2 4-419,-2-4 0,-2 1 194,2-5 0,1 0-160,0 1 0,-1-2-144,-4-2 0,-3 0-313,-1-4 0,0 1-1441,0-1 1284,4-3 918,-5 10 0,5-10 0,1 4 0</inkml:trace>
  <inkml:trace contextRef="#ctx0" brushRef="#br0" timeOffset="52">16183 13043 7983,'0'-12'933,"0"5"-107,0-1-528,0 5 0,-1-2 120,-3 5 1,2 2-490,-6 1 1,1 3 71,-5 1 0,1 7-510,-1-2 0,1 3 120,-1 0 0,1-1-71,0 5 1,-1-5 184,1 1 1,3 2-120,1-2 1,4 0-417,-1-3 810,3-1 0,1 0 0,0 1 0,0-1 0,-1-4 0,-3-4 0,3 4 0,-10-6 0,9 8 0,-6-5-340,6-1 362,-8-3 1,8 2 803,-2 2 1,3-2-371,1 6 0,0-1 389,0 5 0,0-1-270,0 1 0,0 0-203,0 3 0,0-1-237,0 5 1,4-3-108,0 3 1,5-4-21,-2 4 1,0-1 159,0 1 0,-3-3-284,4-4 0,-6-1 34,2 1-437,2-1 210,-4 0-720,3 1 1,-4-2 110,3-2 918,-3-3 0,4 0 0,-5 1 0</inkml:trace>
  <inkml:trace contextRef="#ctx0" brushRef="#br0" timeOffset="53">16674 13088 7983,'2'-7'920,"2"-1"0,-2 6-178,6-2-246,-6-3 49,3 6-169,-5-4 0,-1 6-157,-3 3-138,-2 2 1,-6 7 24,1 2 1,-4-1 84,0 5 0,-6-3-180,2 3 1,1-4 109,-1 4 0,4-5-150,-4 1 1,5-2-26,-1-2 0,4 1 12,3-1 0,-1-3 59,5-1 1,-3-3-306,3 4-129,0-6 340,4 8 1,5-7 33,3 5 0,2-6 6,1 2 0,2-2-48,2 2 0,-1-3 58,5 3 0,-4-2 4,4-2 0,-3 0-34,3 0 1,-5 0-43,1 0-241,3 5 0,-6-4-509,4 3-163,-9-3 0,-2 0-193,-5 3 295,0-3 910,-5 9 0,-1-8 0,-6 3 0</inkml:trace>
  <inkml:trace contextRef="#ctx0" brushRef="#br0" timeOffset="54">16446 13465 7919,'-6'7'1017,"1"-2"0,6-5-845,3 0 1,-2 1 230,6 3 0,-1-3-48,5 3 0,1-2-277,2 2 0,-3-1 92,4 4 0,0-4-571,-1 1 0,4 1-86,-3-2 0,3 1-364,-4-4 0,4 0 224,-4 0 1,0 4-719,-3 0 1345,-1-5 0,6-6 0,1-4 0</inkml:trace>
  <inkml:trace contextRef="#ctx0" brushRef="#br0" timeOffset="55">16937 13282 7825,'-6'-11'1047,"1"-5"1,6 3-859,3-2 1,2 3-143,6 5 762,-6 2-178,-1 5-144,-5 0-310,0 5 0,0 6-295,0 8 1,0-1 80,0 1 0,0-4-100,0 4 1,0-5 22,0 1 0,5-2-34,3-2 0,3-3-140,4 0 1,3-6 53,5 2 1,-4-3 12,0-1 1,0-5 31,4-2 1,-4 0-61,0 0 1,-5-1 142,1-3 0,-2-1 153,-2 1 1,-3-1-69,-1 1 0,-4-1 198,1 1 1,-3 3 779,-1 1-483,0 4-8,-5-2-251,-1 5 1,-4 10-40,2 6 0,3 4 15,5 3 1,0 5 107,0 2 0,0 4-155,0 4 1,0-1-111,0 5 0,0 0-381,0 4 0,1-1 184,3 1 0,-3-2-393,3-2 0,-1-2 288,0-6 0,-1-1-18,1-3 1,0-6 210,1-4 1,-3-7 487,3 3-310,-3-4 117,-6 0 0,-1-6-332,-6-2 1,1-4 153,-1-4 0,1 2-665,0-6 1,-6-3 277,-2-5 1,1 0-485,-1 1 1,4 1-45,-4-5 873,10 0 0,-6-9 0,9-1 0</inkml:trace>
  <inkml:trace contextRef="#ctx0" brushRef="#br0" timeOffset="56">17360 12894 7781,'0'-11'542,"0"-1"170,0 1 1,0-1 321,0 1-20,0 5 29,0-4-655,0 8 0,5-3-73,2 5 1,4 1-126,0 3 0,2 8-42,2 7 1,-1 4 56,5 3 0,0 5 28,4 7 1,0 1-4,-1 3 1,0 2-184,-3-2 0,-2 3-338,-6 0 0,-1 1-252,-2 0 0,-3-6-12,-5-2 0,-1 2-486,-3-2 0,-3-4 25,-4-3 0,-6-2 455,-2 1 1,-3 3 560,-5-2 0,3 0 0,-5 0 0,-1-5 0,0-1 0,0-3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96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1862 8406 8227,'-7'-5'-924,"2"2"462,5-4 801,0 4 0,1-6 59,3 5 1,-1-3 44,4 3 1,-3-1-82,4 1 1,-1 3-139,5-3 0,-1-1-43,1 1 0,-5-1 56,1 1 0,0 3-225,3-3 0,-3 3 300,-1 1-366,1 0 1,3 0-12,1 0 1,-1 0-16,0 0 1,1-1 29,-1-3 0,2 2 109,2-1 1,-1 1-138,5 2 1,-4 0 123,5 0 1,-3-3-66,2-1 1,2 0 56,-6 4 0,4 0-27,-4 0 1,2 0 11,-2 0 0,-2 0-1,2 0 0,1 0-64,-1 0 1,1 0 59,-5 0 0,4 0-138,1 0 1,0 0 127,-1 0 1,-1 0-93,5 0 0,-1 0 68,1 0 1,1 0-117,-4 0 1,4 0 116,-1 0 1,3 0-4,0 0 0,1 0 110,0 0 0,4 0-73,-1 0 0,1 0 92,-4 0 1,3 0-66,1 0 0,5-1 123,-2-3 1,7 3-75,1-3 0,5-1-86,-1 1 1,6-4-51,2 5 1,3-6-261,-3 1 1,-1 2 109,-3-2 0,0 4 178,-1-3 0,1 4 54,0-1 1,-2-1-102,-2 1 1,1-1 248,-5 2 1,5 1-132,-1-2 1,0 3 91,4 1 0,-2-1 5,9-3 1,-3 3-39,3-3 0,-3 3-268,3 1 1,-5-4 138,2 0 1,-5 0 47,-3 4 1,3 0-17,-3 0 1,-3 0 135,-1 0 0,-2 0-140,-2 0 0,0 0 86,0 0 1,1 0-78,-1 0 1,4 0 24,0 0 0,6 0-148,2 0 1,1 0-104,6 0 1,-3 0 9,3 0 198,-5-5 1,8 3-9,-3-6 0,-1 6-11,2-2 0,-6-1 69,1 1 1,4-4 158,0 4 0,-2 1-194,-2 3 11,3-5 0,-4 3-34,6-1 0,0 0-14,7-1 1,3 3-132,-30-1 1,0 0 0,-1 1 0,0 1 158,1 0 0,1 0 1,-1-1-1,1 1-78,3-2 0,1 0 0,-1 1 1,1 0 31,-3 0 1,0-1 0,1 1 0,0 0 11,-1 1 0,0 0 1,1 0-1,0 0 41,1 0 1,0 0 0,1 0 0,-1 0 90,-1 0 0,-1 0 0,1 0 0,1 0-33,0 0 1,0 0 0,-3 0-1,1-1-38,2-1 0,0 0 1,-1 2-1,1-1 41,-2-1 1,0 0-1,1 1 1,0 0-23,-1-1 1,0 0-1,-1 1 1,-29 1-63</inkml:trace>
  <inkml:trace contextRef="#ctx0" brushRef="#br0" timeOffset="1">7863 8063 12796,'40'-5'-51,"0"1"0,0 0 0,2 1 0,0 0-216,0-1 0,0 0 0,0 1 1,-1 0 175,-1 0 1,0-1 0,3-2 0,-1 1 48,2 1 1,0 1 0,0 0 0,1-1 20,-1 0 1,-1 1 28,2 2 0,0-1 0,0-2 0,-1-1-10,2 3 0,0 1 1,2-3-1,0 0 2,-4 2 1,0 0 0,2-2-1,0 1 6,-2 0 0,0 2 0,-2-2 1,1 1 14,-1 0 1,0 0-1,1 1 1,0 1 58,1-2 0,-1 0 1,0-1-1,0 1 65,-1 0 0,-1 0-130,-2 0 1,-2 0 0,0 2-1,0 0-8,-2 0 1,-1 0-1,30-1-129,-31-1 1,-1 0 0,23 1 87,-2-3 1,-5 1 207,-2 0 0,-9 1-48,-3-1 0,-8 0 181,1-1 0,-3 3-115,-1-3 1,-5 3 906,-3 1-1018,-2 0 209,-2 0-300,-5 0-175,5 0 91,-10 0-390,4 0-2347,-5 0 2458,0 5 0,0-3-518,0 6 891,-5-5 0,-1 7 0,-6-4 0</inkml:trace>
  <inkml:trace contextRef="#ctx0" brushRef="#br0" timeOffset="2">1816 8166 9260,'0'11'557,"0"5"-262,0-1 0,1 5-67,3-1 0,-3 3 36,3 1 1,1-1-127,-1 1 0,1 4 137,-1 0 0,-3-1-194,3-3 1,-2-4 102,2 0 1,-2-5-116,1 1 0,0-2 117,1-2-384,-3 1-432,4-1 1,-5-3 130,0-1-1565,0-4 2064,0 7 0,5-9 0,1 4 0</inkml:trace>
  <inkml:trace contextRef="#ctx0" brushRef="#br0" timeOffset="3">10656 8394 8074,'0'-11'-1463,"0"3"1450,0 1 1,0 3 745,0-4 0,0 4 178,0-3-593,0 4 1,0-3 588,0 2-176,0 3-592,0-4 0,0 6 53,0 3 1,-4 3-37,0 9 0,0 1 69,4 6 1,0 0-106,0 0 0,0 4-32,0-1 1,0 5 106,0-5 1,0 2-275,0-1 0,-1 1 42,-3 2 0,3 3-181,-3-2 1,3 1 97,1-2 1,0 2-175,0-6 0,0 5 68,0-5 1,4-3-34,-1-4 1,6-1 321,-1 1 0,-2-2-164,2-6 1,0 0 148,3 1 0,-1-4-63,-2-1 1,2-3 134,-3 4 0,0-6-59,0 2 1,-3-3-427,4-1-296,-6 0-610,3 0 218,-5 0 1,0-5 1052,0-3 0,-5-2 0,-1-1 0</inkml:trace>
  <inkml:trace contextRef="#ctx0" brushRef="#br0" timeOffset="4">10439 8805 7960,'6'-11'0,"4"3"605,-2 1 1,3 0-147,4 0 1,4 2-178,8 5 1,-2-4 83,6 0 1,-2-1-127,2 1 1,2 3-713,-3-3 1,-3 3 252,-4 1 219,-1 0 0,-9 0 0,4 0 0</inkml:trace>
  <inkml:trace contextRef="#ctx0" brushRef="#br0" timeOffset="5">1884 9022 8107,'-11'0'119,"0"0"1,3 0 117,0 0 1,5 2-33,-5 2 1,4 2 61,-3 5 0,0 5-252,0-1 1,-2 5 76,5-1 1,-4 3-172,4 1 1,1-4-21,3 0 0,0 0 2,0 3 0,0-2 63,0-1 0,1-5 51,3 1 0,3-3 92,9 0 0,-2-1-66,5 1 1,-3-6 61,7-2 0,-7-3-42,7-1 0,-2 0-76,1 0 0,1-1 43,0-3 0,0 1-1,0-4 0,-4-5 204,0-3 1,-5-1-116,1 1 1,-2 1 293,-2-5 1,-5 3-108,-2-3 1,-2 0-9,-2-4 1,0 1-44,0-1 0,-7-4-129,-4 0 0,-6-3-164,-6 3 0,-4 2-257,-4 6 1,-2 4-733,-1 7 0,-2 3 186,-2 5 671,3 10 0,-5 3 0,6 10 1</inkml:trace>
  <inkml:trace contextRef="#ctx0" brushRef="#br0" timeOffset="6">5493 8097 6908,'0'-7'-32,"0"-1"417,0 6 0,0-5 77,0 3 214,0 3-249,0-4 324,0 0-309,0 4-7,0-4-154,0 5 1,0 5-305,0 2 1,0 5-1,0 3 0,4-2 94,0 2 1,4 1-165,-5 0 0,3 3 13,-3-4 0,-1 4-249,1-4 0,3 4 133,-3-4 0,1 2-654,-4-2 0,0-2 850,0 2 0,0 3 0,0 0 0</inkml:trace>
  <inkml:trace contextRef="#ctx0" brushRef="#br0" timeOffset="7">5505 8748 8217,'-6'-7'203,"2"-1"0,2 4 569,2-3-478,0 4 1,0-7 59,0 2 1,0 2-107,0-2 0,0 5-28,0-5 0,0 4 11,0-3 1,2 3-32,2-4 1,2 4-104,5-3 1,1 4 167,-1-1 0,1-1-205,-1 2 0,0-1 91,1 4 0,3 0-186,0 0 0,0 5 62,-3 2 0,-2 5-23,-2 3 0,1-1-22,-6 5 0,5-4-104,-4 4 1,0 0-60,-4 4 1,0 0 44,0 0 1,-2 0-181,-1 0 0,-4-1 68,-4 1 0,-1 0-54,1 0 0,-2-4 101,-2 0 0,2-5 57,-2 1 1,2 2 25,2-2 0,0 0 8,-1-3 0,5-5 201,-1 1 1,4-2-151,-4 2 285,6 2 0,-3-8-68,5 6 1,0-4 206,0 3-201,0-4 1,1 3 90,3-2 0,2-3 22,6 3 0,-1-2-5,1-2 0,4 0 87,3 0 0,-1 0-106,1 0 1,0 0-3,4 0 1,-2-4-46,-2 0 1,2 0 21,-6 4 1,1-4-22,0 0 1,-8 1-158,4 3 0,-7 0-261,3 0-597,-6 0-503,3 0 1158,-5 0 0,-5 5 0,-1 1 0</inkml:trace>
  <inkml:trace contextRef="#ctx0" brushRef="#br1" timeOffset="8">7595 7355 6925,'0'-6'736,"0"-1"-406,0 4 240,0 1-221,0-3-70,0 0-99,0 4 1,-1-4 157,-3 5-101,3 0-12,-5 0 455,6 0-646,0 5 1,-1 0-3,-3 3 57,3 2-128,-9-4 1,7 4 56,-4-2 85,4 2-20,-7-4 0,8 4-2,-6-2 34,5 2-34,-7-3 0,8 4 9,-6 0 0,4-3 112,-3 0-135,4-1 0,-6 5-70,5-1 0,-3-3 146,3-1-140,-5 1 0,4 3 48,-3 1 1,2-2-19,2-2 0,3 2-37,-3-3-1,-2 3 1,5 2-3,-3-1 0,3-3-20,1 0 15,0-1 1,-4 5 28,0-1 1,0-3-17,4-1 0,0-3 14,0 4-1,0-1 1,0 5-5,0-1 0,0-3 16,0-1 1,0-3-20,0 4-8,0-1-16,0 5 1,0-1 26,0 1 0,4-5-25,0 1 1,1-4 17,-1 3 1,1-3-13,2 4 0,3-5 22,-2 5 1,-2-5 0,2 0 1,0 3-3,3-3 1,1 5-8,-1-4 1,0 1-60,1-1 1,-1-3 57,1 3 0,3-3-59,0-1 0,5 0 48,-1 0 0,-1 0-81,1 0 0,-4 0 38,4 0 1,-3 0-6,3 0 0,-5-1 18,1-3 1,-6 3-34,-2-3 108,1 3 1,0-3-99,-1 0 248,-4 0 1,2 3 59,-5-3 139,0 3-158,0-9-77,0 3 0,-1 0-31,-3-1 0,3 4 72,-3-3 87,2 4-182,2-7 0,-1 7 40,-3-4 40,3 4-115,-4-7 1,5 8 16,0-6-43,-5 5 0,4-3-47,-3 2 0,3 2 136,1-6-135,0 6 0,-2-9 56,-1 4 1,1 0-135,-2 0 0,2 3 111,-2-4 1,3 5-19,-3-5 1,1 0 78,0-3 1,1 3 103,-1 1-16,-4-1 0,5-3 16,-6-1-82,6 1 0,-7-1-21,5 1 1,-1 1-26,1 2 0,3-2 135,-3 3-234,-2-4 1,4 0 175,-1 0-225,-4-1 1,6 1 30,-3-1 1,-1 5-218,1-1-9,0 0 219,4-3 1,0 0-51,0-1 1,-1 5 8,-3-1-15,3 0 1,-5-2 45,2 3 0,3-4-7,-3 4 1,-1 0-467,1 0 344,-5 4 0,7-3-1896,-6 2 1489,5 3 0,-2-3 609,5 8 0,0 2 0,0 6 0</inkml:trace>
  <inkml:trace contextRef="#ctx0" brushRef="#br2" timeOffset="9">7698 8052 7118,'-7'0'-222,"2"0"1,5-2 345,0-1-25,0 1 0,0-4 123,0 2 46,0 3 201,0-4 215,0 0-274,0 4 161,-5-5-339,4 6 1,-5 0 288,2 0-68,2 0-114,-3 0-82,5 0-280,-5 0 0,4 6-5,-3 1 1,3 1 34,1 3 0,4-1-96,0 9 1,1-3 106,-2 3 0,-1-2-523,2 2 1,-3 2 257,-1-6 0,4 4-600,-1-4 847,1 0 0,1 2 0,2 1 0</inkml:trace>
  <inkml:trace contextRef="#ctx0" brushRef="#br2" timeOffset="10">7698 8714 8091,'0'-11'262,"0"-1"285,0 1-134,0 5 454,0-5-264,0 10-349,0-4 135,0 5-265,0 5 0,0 5 84,0 5 0,0 7-219,0 1 0,0 1-25,0 6 1,0-4-63,0 0 1,0 2-34,0-1 0,1 0 72,3-4 0,-3-2-99,3-2 1,1 1 118,-1-4 0,0 3-215,-4-4 135,5 0-76,-4-3 1,5-2-437,-2-3-390,-3-2-442,4-5 1463,-5 0 0,0-5 0,0-1 0</inkml:trace>
  <inkml:trace contextRef="#ctx0" brushRef="#br2" timeOffset="11">7389 8611 8300,'2'-7'54,"1"-1"1,0 6 217,5-2 1,-1 2 149,5 2 0,0-3-116,3-1 1,2 0 197,2 4 0,6-1-176,-2-3 0,8 3 131,-1-3 0,1 3-177,3 1 1,-6 0-100,6 0 0,-7 0-70,-1 0 1,-2 0 127,-1 0 0,-4 0-275,0 0 1,-1 0 36,1 0 1,-1 0-165,-3 0 0,-2-4-113,2 0 0,-2-1-64,-2 1 1,-3 3-129,-1-3 1,-4 2-325,1-2 1,-4 2 789,-4-1 0,-7 6 0,-7 4 0</inkml:trace>
  <inkml:trace contextRef="#ctx0" brushRef="#br2" timeOffset="12">3872 7549 8111,'0'-11'127,"0"-1"433,0 1 89,0 0-65,0 4 0,0-3-437,0 9-26,-5-4 0,2 10-141,-5 2 0,5 5 105,-5 3 1,0 3-92,-3 5 1,0-1-11,-1 1 1,-1 4-100,-2 0 1,1 3-2,-5-3 0,4 3-59,-4-3 0,0 3-30,-4-3 0,4 0 132,0-5 1,0-3 61,-4 0 1,4-6-33,0-1 1,5-1-120,-1-3-128,2-3-351,2 5 45,4-9-238,2 4 834,5-10 0,5 4 0,2-4 0</inkml:trace>
  <inkml:trace contextRef="#ctx0" brushRef="#br2" timeOffset="13">3449 7561 8201,'0'-12'493,"-5"6"4,4 1-104,-4 5 0,6 1-146,3 3 0,-2 2 87,6 6 0,0 0-72,3 4 0,0-3-27,1 7 1,3-3-34,0 2 1,8 3-1,-4-3 1,10-1-4,-2 1 1,1-4-88,2 4 0,-4-4-233,0 4 0,-2-5 104,-1 1 1,-1-2-142,-3-1 1,1-1 73,-5 0 1,1-3 3,-5 0 0,1-2 32,-1 2 83,-5 2 1,3-8 82,-5 6 0,1-6-52,-1 2 20,-3-2 15,4-2-721,-5 0 0,0 5 1,0 1-1</inkml:trace>
  <inkml:trace contextRef="#ctx0" brushRef="#br2" timeOffset="14">15258 8623 7672,'0'-12'-3,"0"1"928,0 5-156,0-5 34,0 10-321,0-9 29,0 9-74,0-4-354,0 5 0,0 5 144,0 2 0,0 7 29,0 2 1,0 4-245,0-1 0,2 4 120,1 3 0,-1 2-183,1 3 0,3 0 29,-3-4 0,1 5-307,-4-2 0,4-1 88,0 2 1,3-10-57,-3 2 0,5-4 100,-1 0 0,-2 2 87,2-6 1,-5 0 133,5-3 1,-5-5-231,0 1 160,4-1-39,-6 5-531,4-6-350,-5-1 667,0-5 1,-5 0 0,-1 0-1</inkml:trace>
  <inkml:trace contextRef="#ctx0" brushRef="#br2" timeOffset="15">15121 8668 8101,'0'-11'-29,"0"0"73,0-1 1,1 1 213,3-1 1,3 1-1,4-1 1,0 5 38,1-1 0,3 4-30,0-3 1,6 4-29,-2-1 0,2 2 29,2-2 1,5 3-68,2-3-101,-2 3 1,4 1-127,-5 0 1,2 1 71,-6 3 1,5 1-174,-9 3 0,4 2 86,-8-3 1,0 5-130,-4 3 0,0-2 70,-4 2 1,-2-2-20,-5-2 0,0 4 9,0 0 0,-6 2 65,-5-2 1,-7-1 4,-9 5 1,-1-5 7,-2 1 1,-3 2-182,2-2 1,0-1 104,0-6 1,1 2-357,7-3 1,3-1-126,8-3-158,6 4 747,1-6 0,5 9 0,0-4 0</inkml:trace>
  <inkml:trace contextRef="#ctx0" brushRef="#br2" timeOffset="16">16081 8474 8049,'-7'-11'-260,"-3"-1"874,9 6 1,-6 1-145,4 5 0,0 0-183,-4 0 1,-1 0-40,-4 0 0,1 6-83,0 6 1,-1 0-1,1 8 1,-4-1-12,-1 3 0,0 2 77,1 3 1,2 2-230,-2 6 0,2-1 68,2 0 1,-1-2-200,1 2 1,-1-2 85,1 6 1,5-6-237,2-2 1,2-3 70,2 3 1,2-4-70,2 0 0,2-3 103,5-4 1,1 1 111,-1-4 1,4 0-82,1-1 0,-1-2 27,-4 2 0,1-2 85,-1-2 0,1-3 11,-1 0 0,0-2 7,1 2 0,-2-2-48,-2-2 1,2-3 2,-3 3 1,0-3-486,0-1 0,-3 0 42,4 0 501,-6 0 0,8 5 0,-3 1 0</inkml:trace>
  <inkml:trace contextRef="#ctx0" brushRef="#br2" timeOffset="17">16263 8760 8074,'0'-12'-1140,"0"5"2336,0-1-276,0 6-196,0-3-183,0 5-242,0 5 1,4 1-79,0 5 1,0 6 12,-4 2 0,0 2-169,0 2 1,0 0 102,0 0 1,0 0-268,0 0 0,1-2-28,3-2 0,-3 2-58,3-6 0,1 1 141,-1 0 1,1-8-52,-1 4 0,-3-3-71,3 2 1,1-3-139,-1-1-636,-1-4 336,-3 2 191,0-5 0,0 5 1,0 1-1</inkml:trace>
  <inkml:trace contextRef="#ctx0" brushRef="#br2" timeOffset="18">16069 8726 8042,'-6'-12'1286,"1"6"-678,5-4-347,5 8 0,2-3-30,9 5 0,-2 0 125,5 0 0,0 0-125,4 0 0,-1 0-77,1 0 0,4 0 106,0 0 0,0-4-234,0 1 1,-3-2-491,3 1 0,-4 3 341,-4-3 1,2-1-993,-2 1 0,-2 0 172,-2 4 943,-2 0 0,-2-5 0,1-1 0</inkml:trace>
  <inkml:trace contextRef="#ctx0" brushRef="#br2" timeOffset="19">17086 8657 8067,'0'-6'165,"0"1"898,0 5-850,-5 0 0,-1 1 49,-1 3 1,-3-2-224,2 6 0,-2-2 70,-1 2 0,-1 2-86,1-2 0,-2 0-40,-2 0 0,2 2-41,-2-2 0,-2 2 10,2 1 1,-4 1 83,4-1 0,-4-3-20,4-1 1,-4 1 46,3 3 1,1-3-81,4 0 1,-1-2 63,1 2 1,4-2-57,4-2 0,-2-2 1,1 6-5,0-5 1,5 3 175,3-2 0,2-3-84,6 3 1,-1 1 14,1-1 1,3 1-39,0-1 1,2-3 115,-2 3 1,-1-2-94,5 2 0,-4-3-92,4 3 1,-4-3-44,4-1 1,-5 0-222,2 0 1,0 0-1052,-1 0 663,1 5-1213,-5-3 1878,-5 3 0,-1 0 0,-5 1 0</inkml:trace>
  <inkml:trace contextRef="#ctx0" brushRef="#br2" timeOffset="20">16720 9022 8067,'12'0'428,"-2"-1"-195,-3-3 1,3 3 206,-2-3 0,2 3-128,2 1 0,0 4-217,4 0 0,-2-1 107,5-3 0,-2 4-150,2 0 1,2 4-162,-6-4 0,1-1-300,0-3 0,-4 2-671,4 1 0,-4-1 1080,0 1 0,-1 4 0,1-1 0</inkml:trace>
  <inkml:trace contextRef="#ctx0" brushRef="#br2" timeOffset="21">17383 8611 7980,'-4'-17'7,"0"1"0,0 7 696,4 2 48,0 4-186,0-7 183,0 9 0,0 10-649,0 10 0,-1 5 95,-3-1 0,3 1-112,-3 3 0,3-2 111,1 5 1,-4 0-381,0 0 0,0 3-415,4-3 0,-4 2 354,1-1 0,-1-3-66,4-6 1,0 1 93,0 0 1,0-5-109,0-3 1,4-2-15,-1-2 0,5 1 316,-4-1-144,5 0 152,-3 1 1,6-6-238,-1-2 140,0 2 0,1-4-80,-1 1 0,1-1 66,-1-2 0,1-2-512,-1-1 641,-5 1 0,9-8 0,-2 4 0</inkml:trace>
  <inkml:trace contextRef="#ctx0" brushRef="#br2" timeOffset="22">17268 8943 8007,'-6'-12'149,"2"1"127,8-1 1,-1 6 9,4 2 0,5 3-65,3 1 0,1 0-140,0 0 1,1 0 87,6 0 1,0 0-481,0 0 0,0 0-132,0 0 1,-4 0 442,0 0 0,0 0 0,3 0 0</inkml:trace>
  <inkml:trace contextRef="#ctx0" brushRef="#br2" timeOffset="23">17691 8474 7980,'-6'-11'4,"2"-1"480,2 6-396,2-4 0,2 9 609,2-3 0,-2 8-252,6 3 0,-3 5 170,6 3 1,-1 3-187,9 5 0,0 1-76,4 2 1,-1 3-163,-3 6 0,1-1-116,-5 0 1,4 1-223,-3-1 1,-5-4 185,-3 1 1,-2-2-616,2 1 1,-3 0 318,-5-4 0,0-3-442,0 0 1,0 2 274,0-6 1,-2 5-439,-1-5 1,0-2 322,-4-2 0,-2-1 539,-7 1 0,4-2 0,-5 4 0</inkml:trace>
  <inkml:trace contextRef="#ctx0" brushRef="#br2" timeOffset="24">18136 8851 7878,'0'-6'0,"5"-3"211,3 5 0,-2 0 26,2 4 1,0 0 3,3 0 0,2 0-85,2 0 1,-2 0 74,2 0 1,3-3-266,1-1 1,-3 0 80,-1 4 0,2 0-330,-2 0 0,0-4-42,-3 0 0,-1 0-794,1 4 17,-1 0 1102,0 0 0,1 0 0,-1 0 0</inkml:trace>
  <inkml:trace contextRef="#ctx0" brushRef="#br2" timeOffset="25">18159 8977 7944,'0'-7'-1438,"5"2"3557,3 5-1326,2 0 0,1 0-98,1 0 1,3 0-273,0 0 1,6 0-581,-2 0 1,2 0 196,2 0 0,-1 0-462,-3 0 1,1 0 421,-5 0 0,6 0 0,-4 0 0</inkml:trace>
  <inkml:trace contextRef="#ctx0" brushRef="#br2" timeOffset="26">18879 8623 7929,'-5'-7'-1721,"3"-3"3298,-3 4-426,5 0-343,0 0-565,0 6 1,0 6 84,0 1 1,0 8-136,0 4 1,0 3 13,0 1 1,0 4-89,0-1 1,0 6 104,0-2 1,0 0-298,0 0 1,0-3 96,0 3 0,0-5-271,0 2 1,0-4 137,0-4 1,2 1-335,1-4 0,-1-1 71,1-4 1,-1 1-540,-2-1-876,5 0 1787,-4 1 0,4-1 0,-5 1 0</inkml:trace>
  <inkml:trace contextRef="#ctx0" brushRef="#br2" timeOffset="27">19130 8885 7883,'0'-11'1005,"1"5"-957,3 2 0,-1 3 140,4 1 1,1 0 128,3 0 0,4 0-113,1 0 0,5 0 25,2 0 0,0 0-293,4 0 0,0 0 112,0 0 1,0-2-601,-4-1 1,-4 1 316,0-2 0,-2 2 235,2-2 0,3 3 0,-4-4 0</inkml:trace>
  <inkml:trace contextRef="#ctx0" brushRef="#br2" timeOffset="28">19849 8851 7972,'-6'0'525,"1"0"110,5 0-159,5 5-131,1-3 0,6 3-124,-1-5 0,5 3-40,-1 1 0,1 0 42,-1-4 1,-1 1 14,5 3 0,-3-3-1,3 3 1,-4-3-14,4-1 0,0-1 13,4-3 1,-5 2-42,-3-6 1,1 4-197,0-3 1,-1 0-72,-4 0 0,-1-3-381,-2 2 0,-3-2-390,-5-2 0,0 5 561,0-1 1,-5 1 31,-3-5 1,-3 1 150,-4-1 0,1 6-6,-5 2 1,-2 3 54,-5 1 0,0 0 65,-4 0 1,5 5-27,-2 3 0,3 3 82,1 4 1,4-1-121,0 5 1,5 0 24,-1 4 1,6 0-55,1 0 0,4 0 69,-3 0 0,4-1-45,-1 1 0,7-4 23,1 0 0,5-5-8,-2 1 0,5-2 86,3-1 1,-1-5 152,5 1 1,0-6-117,4 2 1,0-3-62,0-1 1,-4 0-200,0 0 0,-2 0 85,2 0 1,2 0 89,-6 0 0,0 0 0,-3 0 0</inkml:trace>
  <inkml:trace contextRef="#ctx0" brushRef="#br2" timeOffset="29">20409 8623 7908,'0'-7'211,"0"1"132,0 2 0,1 3-90,3-3 0,-1 3 16,4 1 0,2 0-185,6 0-23,-2 0 1,9-1-414,-3-3 0,2 3 275,2-3 1,-4 2-1094,0 2 1170,0 0 0,-1-5 0,-1-1 0</inkml:trace>
  <inkml:trace contextRef="#ctx0" brushRef="#br2" timeOffset="30">20900 8360 8010,'0'-11'0,"0"3"185,0 0-130,0 6 1109,0-3-327,0 5-375,5 5 0,-2 5-121,4 5 0,1 7-215,3 1 0,1 0 5,-1 3 0,1 2-187,-1-1 0,1 3-155,-1-3 0,4 1 182,0-2 1,1-1-656,-5 1 1,0-7 312,1-4 0,-4 2-973,-1-2 894,1 0 0,2-3-135,-2-1 1,-3-3 584,-5-1 0,5-4 0,1 2 0</inkml:trace>
  <inkml:trace contextRef="#ctx0" brushRef="#br2" timeOffset="31">21060 8657 8010,'-1'-10'0,"-3"2"526,3-2 1,-6 9 284,4-3-355,-4 3 0,-8 2-251,0 3 1,-2 2-170,2 6 1,1 3-508,-5 0 1,4 0 290,-4-3 0,5 3-147,-1 0 1,2 0 186,1-3 1,2-1-1169,3 1 1308,-3-6 0,8 4 0,-3-4 0</inkml:trace>
  <inkml:trace contextRef="#ctx0" brushRef="#br2" timeOffset="32">21254 8383 7955,'-6'-24'299,"1"2"36,5 11 1,1 1-427,3 2 4,-3-2 848,4 9 1,-5-3-248,0 8 0,4 7-227,0 8 0,0 3-96,-4 0 0,0 6 26,0 3 1,-4 2-291,0 1 1,-4 2 95,5 2 0,-2-4-460,1 0 0,2-1 230,-1-6 1,1 0-457,2-5 1,0-3 277,0 0 1,4-5-84,0 2 1,5-4 74,-2 0 0,4-6-36,0-2 1,0 1 128,1-1 1,-1 0 299,1-4 0,-1 0 0,6 0 0,0 0 0</inkml:trace>
  <inkml:trace contextRef="#ctx0" brushRef="#br2" timeOffset="33">21197 8634 7854,'12'-1'133,"-1"-3"0,5 3 189,3-3 0,3 3 65,1 1 1,0 0-129,0 0 0,-1 0-405,1 0 1,0 0 70,0 0 0,-1 0 75,-3 0 0,-3 0 0,-5 0 0</inkml:trace>
  <inkml:trace contextRef="#ctx0" brushRef="#br2" timeOffset="34">1793 10701 8092,'-6'0'110,"-4"0"206,8 0-79,-3 0 0,5 5-58,0 3 1,0 6 90,0 1 0,0 7-248,0 1 1,2 1 124,1 6 1,0 1-27,4 3 1,-3 0-21,4 0 0,-6 1-186,2-1 1,1 0-98,-1 1 0,4-5 119,-4 0 0,-1-4-79,-3 0 1,4-1 35,0-3 0,0-3 33,-4 0 1,0-5 53,0 2 1,0-4-99,0 0 1,0-1 0,0 1 1,0-5-134,0 1 0,4-4-671,-1 3 431,1-4 489,-4 7 0,5-9 0,2 4 0</inkml:trace>
  <inkml:trace contextRef="#ctx0" brushRef="#br2" timeOffset="35">1599 10804 8201,'0'-11'0,"4"-1"-35,0 1 0,4 5 220,-6-10 1,9 9-68,1-9 1,0 4 95,7 0 1,-4 1 71,5 0 1,0-1-28,6 1 1,-1-1-43,1 1 1,3-1-61,2 1 1,2 1-123,1 2 0,-3 3-29,-1 5 1,-1 0 110,2 0 0,-2 5-234,-2 3 1,-3 2 47,2 1 1,-2 6-165,-1 2 1,-4-1 56,0 1 0,-6 0-26,-2 4 0,0-1 89,-8 1 0,1-4 100,-4 0 0,-5-1 231,-3 1 1,-7-1-80,-4-3 1,-4-1-3,-3 5 0,-5-4-89,-7 4 0,1-5-104,-4 2 1,0-4 147,-1 0 0,3-1-470,4 1 1,6-6-697,3-2-461,7-3 1535,7-1 0,7 0 0,5 0 0</inkml:trace>
  <inkml:trace contextRef="#ctx0" brushRef="#br2" timeOffset="36">2604 10496 7385,'0'-8'971,"0"1"5,5 4 52,-4-2-220,4 0-418,-5 4-85,0-4 0,-5 13-185,-2 4 0,-3 6 79,-2-3 0,1 6-191,-1 2 1,1 1 10,-1 7 0,1-5-84,0 5 0,-1 1 106,1 6 1,1-5-48,2 5 0,-1-5-42,5 5 1,-3 1-107,3-1 1,0-4-158,4-3 0,1-2 111,3 2 0,-1 0-111,4-4 0,0 0 53,0-5 1,3 1-57,-2 0 0,2-1 66,2-3 0,-1 1-50,0-5 0,1 0 164,-1-3 0,1-1-14,-1 1 1,1-5 323,-1 1-168,0 0 1,1 2 251,-1-3 0,-3 2 7,-1-5 299,-4 0-215,7 1-75,-9-4-570,10 4-683,-10-5 977,4 0 0,0 5 0,1 2 0</inkml:trace>
  <inkml:trace contextRef="#ctx0" brushRef="#br2" timeOffset="37">3095 10781 8123,'0'-6'1299,"0"1"-918,0 5 1,0 5-71,0 3 1,1 2-167,3 1 1,-1 6 86,4 2 0,-3 2-142,4 2 1,-4 0 84,3 0 1,-4 3-157,0 1 1,0 0-7,1-4 0,-3 1-192,3 2 1,-3-3-99,-1 0 0,0-1 165,0-7 1,4 4-93,0-4 1,0 0 109,-4-3 0,3-1-65,1 1 0,1-5 53,-1 1 1,-3-4-598,3 3-62,2-4 15,-4 2-372,3-5 1122,-5 0 0,5 0 0,1 0 0</inkml:trace>
  <inkml:trace contextRef="#ctx0" brushRef="#br2" timeOffset="38">2844 10804 7974,'-7'-6'-488,"2"-4"1532,5 8-176,0-3-516,5 5 0,3-1-18,7-3 0,3 3-93,5-3 1,0 2 52,0-2 1,1 3-54,2-3 1,2-1-98,3 1 0,4-4 27,-4 4 1,4-4 14,-4 0 0,-2 2-142,1-2 0,-3 2 26,3-2 0,-4-2-35,0 2 0,-5 3 110,-2 1 0,-5-1-250,1 1 1,-2 1 59,-2 3 0,-3 0-1531,-1 0 889,-4 0 687,2 0 0,-5 0 0,0 0 0</inkml:trace>
  <inkml:trace contextRef="#ctx0" brushRef="#br2" timeOffset="39">3746 10781 8005,'-6'-5'0,"-1"4"7,4-3 167,1 3 0,-3 0 400,5-3 62,0 3-222,0-5-236,0 6 1,5 2 128,3 2 1,1 2-77,-2 5 1,7-3 4,-2 0 0,2 0 24,-3 8 1,2-6-159,2 5 0,-1-5-23,5 5 0,0-1-115,4 2 0,-1-4-77,-3 3 0,2-2 104,-2-1 0,3-5 30,1 1 1,-1-4 42,1 3 1,-4-3-59,0 4 0,-5-6 25,2 2 0,-8-1 248,0 0-262,-5-1 20,7 3-96,-9 0 0,3-3 112,-8 6 1,-2-6-71,-6 2 0,0 1 42,-4-1 0,2 5-127,-5-1 0,0-2 60,-4 2 1,1-2-126,-1 2 0,0 2 82,0-3 0,-4 0 12,1 0 1,-1-4 14,4 1 1,0 1-10,1-1 0,3-1 7,-1-3 1,5 2 5,-4 1 1,5-1-39,-1 1 1,2 3 39,2-3 1,0 1-130,-1-4 0,4 4-412,1 0-437,4 0-65,-2 1 0,7-4 1095,1 3 0,9 2 0,6 0 0</inkml:trace>
  <inkml:trace contextRef="#ctx0" brushRef="#br2" timeOffset="40">4408 10610 8102,'0'-11'0,"0"-1"0,0 5 50,0-1 1,0 4 331,0-4 926,0 6-376,0-3-320,0 5 1,0 5-294,0 3 0,0 3-82,0 4 0,0 3-91,0 5 0,0 5 120,0 2 0,4 1-174,0 3 1,0-2-317,-4 6 1,0-3 172,0 0 0,0-1-501,0 0 1,1-1 277,3-3 0,-2 2-248,6-5 0,-4-4 178,4-4 1,-5-5 201,5 1 1,-2-2-17,2-2 0,2-1 28,-2-2 1,2 1 170,1-6 0,-3 5-70,-1-4 116,1 0 0,4-4-34,-1 0-300,0 0 0,1 0 141,-1 0 0,1 0-483,-1 0 111,0-5 1,1 0-625,-1-3 1102,1-2 0,-1 3 0,1-4 0</inkml:trace>
  <inkml:trace contextRef="#ctx0" brushRef="#br2" timeOffset="41">4340 11021 7957,'-6'-5'298,"-5"4"0,15-8 469,0 5 0,5-1-148,2 1 0,2 3-167,2-3 0,-1 3-194,5 1 1,5 0-37,7 0 0,-2 0-474,1 0 0,-3-4 223,4 0 0,-6 0-1129,2 4 0,-3-3 1158,-1-1 0,-1 0 0,1 4 0</inkml:trace>
  <inkml:trace contextRef="#ctx0" brushRef="#br2" timeOffset="42">5196 10370 8109,'0'-6'-199,"-1"-1"336,-3 4 369,3 1-90,-4-3 1,4 5 157,-3 0-189,3 0 0,-4 2-69,5 1 0,0 4-6,0 4 0,0 6-73,0 2 1,0 4 105,0 3 1,0 5-168,0 7 0,1-2 0,3 6 0,-3-4-197,3 4 0,-3-1 51,-1 1 1,4 2-402,0-2 1,-1-1 207,-3 1 0,4-7-321,0-1 1,1 1 196,-1-5 1,-3-3-62,3-4 1,1-1 113,-1-3 0,0-2 263,-4-2 0,4 2-38,-1-2 1,1 0-73,-4-3 0,0-5 407,0 1-99,0-1-22,0 5-151,0-1-342,0-4-214,0-2-771,0 0 112,0-4 1161,0 4 0,5-5 0,2 0 0</inkml:trace>
  <inkml:trace contextRef="#ctx0" brushRef="#br2" timeOffset="43">5779 10690 7941,'-1'-11'-280,"-3"-1"332,3 1 0,-4-1 491,5 1 43,0-1 33,0 1 153,0 5-209,0 1-385,0 5 0,0 5 68,0 2 0,0 8-25,0 5 1,0 6 23,0 5 0,3 4-112,1-1 1,5 8-91,-1-4 0,1 0-169,-2 0 0,3-6-218,-2-1 0,1-6 189,-2 2 1,2-7-159,-5-1 1,4-5 129,-4 1 0,1-3-523,-2-5 142,-1 3-205,3-3-376,-5-1 1145,0-1 0,0-5 0,0 0 0</inkml:trace>
  <inkml:trace contextRef="#ctx0" brushRef="#br2" timeOffset="44">5528 10610 8216,'-5'-11'288,"3"4"-27,-3 2 1,5 4 0,0-3 0,5 3 98,3-3 0,0 3 184,3 1 0,-1 0-187,9 0 1,0-2-72,4-1 0,0 0 311,0-5-268,5 6 1,-2-7-113,9 5 1,-5-3 30,4 3 1,-1-4-208,-6 4 1,3-3 63,-3 3 1,1-4-367,-1 5 0,-3-5 205,2 4 0,-5-3-692,-2 3 0,0 0-72,4 4 1,-4-4-471,0 0 1,-5 1 1289,1 3 0,3 5 0,-1 1 0</inkml:trace>
  <inkml:trace contextRef="#ctx0" brushRef="#br2" timeOffset="45">6498 10667 8163,'-3'-8'880,"-1"1"34,0 4-309,4-2 928,0 5-1130,5 0 0,3 2-160,7 1 0,-1 0 165,5 4 1,0 1-93,4 4 1,1-2-66,3-3 1,-2 3-74,5-2 0,-3 2-120,4 2 1,-6-2-150,2-3 0,-3 4 140,-1-4 0,-2-1-145,-2 2 1,1-4 24,-4 4 0,-1-6-16,-4 2 0,-3-2 26,0 2 31,-6-3 1,4 5-9,-2-6 26,-3 0 1,3 0 42,-8 0 1,-2 3-14,-5 1 1,-1 1-239,1-1 1,-6-1 70,-2 4 0,-2-3-116,-2 4 0,-4-1 123,1 5 0,-6-5-117,1 1 1,0 0 27,0 3 1,-2 0 48,3 1 1,1-1-112,-2 1 1,6-5 104,-2 1 1,7-4-119,1 3-23,5-4-571,-3 2-414,11-5 925,1 0 0,20 0 0,4 0 0</inkml:trace>
  <inkml:trace contextRef="#ctx0" brushRef="#br2" timeOffset="46">7275 10576 7991,'-11'-5'395,"4"-2"1,2-4-35,5-1 1,0 5 102,0-1 0,2 2-80,1-2 0,0-2 62,4 3 1,-3 1-110,4 3 1,0-2 5,3 1 1,0 0-102,1 4 0,3 0 12,0 0 0,0 0-75,-3 0 1,3 5 45,0 3 1,1 2-181,-5 1 1,0 6-92,1 2 1,-5 2-97,1 2 1,-5 5-66,0 3 0,-1-2-264,-2 1 1,-2 1-243,-1 3 1,-5-1 328,-7-3 0,1 2-20,-5-5 1,4-1-8,-5-3 0,7-1 232,-3-3 0,1 1 197,4-5 489,-3 1 447,12-5-754,-3 0 1,5-3 155,0 0 1,2-6-61,1 2 1,0-1-188,5 0 1,0-1 45,8 1 1,-2-1-117,5-2 1,-4 0-88,4 0 1,0-2-167,4-1 0,0 1 33,0-1 0,-1 0-81,1-1 0,-4 3-154,0-3 1,-5 3 107,1 1 0,-2-4-83,-1 0 0,-1 0 53,0 4 0,1-1-414,-1-3 336,1 3 0,-1-4 416,1 5 0,-1-5 0,0-1 0</inkml:trace>
  <inkml:trace contextRef="#ctx0" brushRef="#br2" timeOffset="47">7846 10359 7955,'-11'-26'682,"-1"4"1,6 5 304,2-2-890,3 5 1,5 1 525,-1 6 561,1 4-698,-4-2 0,5 6-129,3 3 1,3 4 85,5 7 1,0 3-157,3 5 1,3 5-151,-3 2 0,2 7 114,2 1 0,-1 1-231,-3-1 0,1-1-148,-5 5 1,4-4-179,-3 4 0,-1-4-123,-4 4 0,-1-4 220,-2 4 0,-2-5-684,-2 1 0,-3-3 344,3-1 1,-3 1-300,-1-1 0,-1-4 293,-3 1 1,-1-1 38,-2 5 0,-7-2 51,2-3 0,-3 3 465,0-2 0,-3-4 0,-5 1 0</inkml:trace>
  <inkml:trace contextRef="#ctx0" brushRef="#br2" timeOffset="48">2227 12597 8053,'-8'0'231,"1"0"377,4 0 531,-2 0-902,15 0 0,-2 0 28,7 0 1,-2 0-159,-2 0 1,5 0 124,-1 0 0,5 4-33,-1 0 1,3 0 32,1-4 0,-1 0-203,1 0 0,1-4 16,3 0 1,-5-1-198,4 1 0,-8-1-23,5-3 0,-7 2 123,3 2 0,-9 2-1204,2-6 572,-3 6-1150,-3-3 1834,-1 5 0,-5 5 0,0 1 0</inkml:trace>
  <inkml:trace contextRef="#ctx0" brushRef="#br2" timeOffset="49">2318 12837 7878,'6'-6'293,"1"2"1,3 3-80,2 1 1,4-4 367,3 0 0,4-1-132,4 1 0,-2 3-51,6-3 0,-5-1-670,5 1 0,-5-3 270,5 3 0,-6-1-1021,2 1 1,-2 3 1021,2-3 0,-3 3 0,4 1 0</inkml:trace>
  <inkml:trace contextRef="#ctx0" brushRef="#br2" timeOffset="50">3643 12049 8034,'0'-11'0,"-1"3"-7,-3 0 0,3 5 364,-3-5 112,3 5 303,1-2-173,-5 5-426,3 0 1,-4 2 79,2 1 0,3 8 18,-3 4 0,3 6-37,1 2 1,0 5-14,0 6 0,0-1-68,0-2 0,0 6-175,0-3 0,5 3-24,3-3 1,-2-1 128,2-3 1,-5-2-380,5-5 1,-2-1 166,2-3 1,1 1-227,-5-5 0,3 1-86,-3-5-701,0-5-1233,1 4 2375,-4-8 0,4 8 0,-5-4 0</inkml:trace>
  <inkml:trace contextRef="#ctx0" brushRef="#br2" timeOffset="51">3506 12060 8133,'5'-11'-94,"2"1"-37,4 2 0,0-2 320,1 2 1,4-2 228,3-1 1,3-1-34,1 1 0,5 0 193,2-1 0,-1 1-281,2-1-87,-1 1 0,1 3-70,-1 1 0,-1 4-153,2-1 0,-3 3-131,-5 1 0,-1 5 125,1 3 0,-5 2-126,-3 1 1,2 5 42,-2-1 1,-4 1-40,-3 0 0,-5 1 94,0 6 1,-1-1-130,-2-3 1,-10 2-35,-6-2 0,-4 3 115,-3 1 0,-5 0-155,-2-1 0,-1-2 110,-3-1 1,6-5-432,-6 1 0,7-4 170,1-3 1,3 1-409,4-6 809,7 1 0,2 1 0,4 2 0</inkml:trace>
  <inkml:trace contextRef="#ctx0" brushRef="#br2" timeOffset="52">4420 11775 7996,'0'-12'-545,"0"6"0,0 0 1707,0 2-248,0 3 156,0-4-264,0 0-497,0 3 1,-1-2-75,-3 8 1,-3 3 13,-4 4 0,0 6-14,-1 2 0,1 2-8,-1 2 0,-3 5-142,0 2 0,0 7 104,3 1 0,1 5-291,-1-1 1,2-1 109,3 1 1,0 0-379,3 3 0,3 0 113,-3-3 1,8-3-40,4-5 0,2-1-230,1-2 0,1-3 167,-1-6 0,4-3 269,1 0 1,3-5-112,-4 2 0,1-7 269,0-2 1,-4 1-91,4 3 1,-4-3 92,0-1 1,-1-3-165,1 4 0,-5-6-573,1 2-219,-1 3 885,5-6 0,-1 9 0,1-4 0</inkml:trace>
  <inkml:trace contextRef="#ctx0" brushRef="#br2" timeOffset="53">4842 12129 8086,'-6'-8'150,"2"1"101,3 4 0,1-3 246,0 2 59,0 3 76,0-4-1,0 5-401,0 5 0,0 1 0,0 6 0,0 4-23,0 3 1,0 4 41,0 4 1,0 0-218,0 4 0,4 1 68,0-6 0,1 5-258,-1-5 1,-3 1 113,3-4 1,1-5-75,-2-3 1,1-2-108,-4-2 0,4 0-412,0 1-815,0-6 609,-4 4-135,0-8 0,1 3 978,3-5 0,-3-5 0,4-2 0</inkml:trace>
  <inkml:trace contextRef="#ctx0" brushRef="#br2" timeOffset="54">4625 12129 8111,'-6'-11'1467,"1"4"-1394,5 2 188,5 5 0,1 0 149,6 0 1,4-4-66,3 1 1,3-3-94,1 3 1,5-2-173,2-3 1,3-2 99,1 2 1,5-2-351,-1-1 0,-2-1-67,-5 1 0,1 3-243,-6 1 1,5 3-564,-5-4 0,-3 6 489,-4-2 1,-4 2 553,4 2 0,-5-5 0,3-1 0</inkml:trace>
  <inkml:trace contextRef="#ctx0" brushRef="#br2" timeOffset="55">5391 12049 8042,'-5'-6'374,"3"-4"-198,-3 8 1,4-7 400,-3 6 175,3-1 555,-4 4-729,5 0-405,0 5 0,4 1 83,-1 6 0,6-2-29,-1-3 0,3 7-166,5-2 1,-2 0 141,5-4 1,-4 2-106,4-2 0,4 1 31,3-2 1,1 3-276,-4-2 1,0 1-7,-1-1 0,0 2 13,-3-3 0,1 0 108,-4 0 1,-1-3-100,-4 4 0,-3-6 121,0 2 1,-5 1 15,5-1 241,-6 5-216,4-8 97,-6 9 0,-2-7 82,-2 4-49,-2-4 0,-9 6-145,0-5 0,-2 3 61,2-3 0,-3 4-222,-5-5 0,-1 5 131,-2-4 1,0 5-266,-4-2 0,1 0 78,-2 0 0,-1-3-69,6 4 0,0-4-102,7 3 0,-1-3-756,5 4 117,0-6-270,8 8 414,2-8 0,10 4 866,3-2 0,7-3 0,3 4 0</inkml:trace>
  <inkml:trace contextRef="#ctx0" brushRef="#br2" timeOffset="56">6019 11901 8004,'0'-18'540,"-4"-3"167,0 6 1,0 0-357,4 4 1,0 3-282,0 0 938,0 6-222,0-3 122,0 5-624,-5 5 0,4 6-8,-3 8 0,3 7-35,1 0 0,0 10-60,0-2 1,0 4 59,0 0 1,0-2-383,0 2 0,0 1-145,0-1 1,0 0-418,0-3 1,4-2 156,0-3 0,3 2 251,-3-6 0,5 0-339,-2-7 0,0 1 162,0-5 1,1 1 347,3-5 1,1-3-142,-1-1 199,1-4 0,-1 6-123,1-6 0,-1 1 39,0-4 1,1 0-193,-1 0 1,1-1-75,-1-3 0,1-1 33,-1-2 0,0-2 383,1 5 0,-1-10 0,1 1 0</inkml:trace>
  <inkml:trace contextRef="#ctx0" brushRef="#br2" timeOffset="57">5939 12323 7850,'0'-11'1598,"1"1"-1078,3 2 0,6-1-242,5 5 0,1-3-100,-5 3 1,2-4-206,2 4 1,1-3 133,3 3 1,3-4-894,-3 5 0,3-1 786,0 4 0,6-5 0,2-2 0</inkml:trace>
  <inkml:trace contextRef="#ctx0" brushRef="#br2" timeOffset="58">7012 12003 7983,'-5'-6'-79,"4"-4"152,-4 9 0,5-6 286,0 3 0,-1 3 294,-3-3-206,3 3 0,-4 2-108,5 3 1,-4 8-95,0 7 1,-5-2 15,1 2 0,2 4-32,-2 4 0,5 3-168,-5-3 1,6 5 121,-2-2 0,-1-1-291,1 2 1,0-2-99,4 1 0,0 2-252,0-5 0,0-4 85,0-4 1,0-5-88,0 1-257,0-7 1,1-3-173,3-5 889,-3 0 0,10-5 0,-5-2 0</inkml:trace>
  <inkml:trace contextRef="#ctx0" brushRef="#br2" timeOffset="59">7001 12060 8026,'0'-17'0,"0"0"360,0 6 1,-4-1 10,0 1 1,1 3 748,3 1-265,0 4 4,0-7-573,0 9 1,2 5-41,6 7 0,-1 8-6,9 0 0,-2 8-29,1 3 1,-3 4-351,4 4 0,0-2 212,-1 2 1,2-2-552,-2-2 1,2-1 288,2-3 0,-2-2-130,-1-5 1,-4-4 114,4 0 1,-4-6-302,0-2 0,-1 1-25,1-5 1,-5-2-129,1-1 0,-6-1-910,2 1 1568,-3-3 0,4 9 0,2-4 0</inkml:trace>
  <inkml:trace contextRef="#ctx0" brushRef="#br2" timeOffset="60">6955 12403 7967,'0'-11'167,"0"-1"0,2 1 836,1-1-821,-1 6 1,8 1 68,-3 5 0,4 0-406,0 0 1,5-4 122,4 0 1,1 1-613,2 3 0,4-4 353,-1 0 1,5-4-878,-5 4 1168,6 1 0,-3-7 0,6-3 0</inkml:trace>
  <inkml:trace contextRef="#ctx0" brushRef="#br2" timeOffset="61">7412 12060 7967,'-7'-10'0,"-1"3"495,0-3 0,1 4 372,-1-1 281,6-3-723,-4 8 1,6 0-293,0 9 1,0 2 33,0 10 1,0 4-154,0 4 0,4 5 47,0-2 0,4 2 117,-5-2 0,6 3-653,-1-2 1,-2-3 280,2-2 1,-6-5-282,2-2 0,1-5 170,-1 1 1,1-6 39,-1-2 64,-3-4 258,4 2-45,-5-5-88,0-5 0,0-2 250,0-4 1,0 0-18,0-1 1,-3 0 202,-1-4 0,0 4-76,4-4 1,-4 0 51,0 1 0,-1-6-116,1 2 0,3 3 134,-3 1-73,3-3 93,1 5-530,0 2 1,1 6 77,3 5 1,3 6-237,4 5 0,2 2 118,2 6 0,-1-1-164,5 1 1,0 3 16,4-3 1,0 1-23,-1-1 1,-3-3 182,1-4 0,-5-1 7,4 1 0,-5-5 199,1 1 0,-2-6-77,-2 2 0,-3-3 587,-1-1 1,0-1-279,0-3 1,-2 2 478,-5-6 1,0 1 175,0-5 1,0 3-401,0-2 1,0 2-11,0-6 1,0 1-211,0-1 1,-3 1-310,-1-5 1,-4 0 124,4-4 0,-3 0-173,3 0 0,-1 0-263,1 0 0,3-3-369,-3-1 1,3 6-552,1 5 126,0-1 1,0 4-1284,0-2 1217,0 7 1189,0 3 0,0 5 0,0 0 0</inkml:trace>
  <inkml:trace contextRef="#ctx0" brushRef="#br2" timeOffset="62">7892 12015 7985,'6'-12'-121,"-2"1"1,-1 3 81,0 1 1363,-1-1-331,3 2 65,-5 1-680,0 5 0,0 5-46,0 2 0,3 9-157,1 3 0,0 2 0,-4 2 0,0 1-186,0 3 0,1-2 77,3 6 1,-1-5-341,4 5 0,-3-5 165,4 5 0,-4-6-613,3 2 1,-3-7 342,4-1 0,-5-5-169,5 1 1,-4-3-213,3-5 22,-4-2-355,7 1 377,-9-5 716,10 4 0,-10-10 0,4-2 0</inkml:trace>
  <inkml:trace contextRef="#ctx0" brushRef="#br2" timeOffset="63">7789 12060 7522,'0'-11'-860,"1"0"1200,3-1 0,2 1 856,6-1 0,4 2-643,3 3 1,-1 0-208,1 3 0,2 3-15,5-3 1,0 3-101,4 1 0,0 4-143,5 0 0,-6 8 99,-2 0 1,-1 3-245,-3 0 0,1 4-86,-9 8 1,1-3-174,-5 3 0,-1-3 134,-2-1 0,-3-1 25,-5 1 0,0 0-2,0 0 0,-1-1 81,-3-3 0,-4 1 118,-7-5 1,-3 4-137,-5-4 0,0 1-99,1-5 1,-1 0-122,0 1 1,-4-4-298,1-1 1,0-4-1059,7 0 1671,-2-1 0,-2 3 0,-6 1 0</inkml:trace>
  <inkml:trace contextRef="#ctx0" brushRef="#br2" timeOffset="64">8714 11855 7951,'0'-12'782,"0"1"-244,0 5-124,-5 1 1,4 10-108,-3 2 0,3 9 6,1 3 1,0 7-88,0 5 0,0 2-110,0 1-1,0 0-38,0 0 0,0 1-156,0-1 0,1 0-22,3 0 0,-2-3 88,6-1 1,-4-5-384,3-3 0,-3 0 154,4-7 1,-4 0-320,3-3 1,0-5 196,0 1 0,3-5-832,-2 0 1196,-3-1 0,5-2 0,-4 0 0</inkml:trace>
  <inkml:trace contextRef="#ctx0" brushRef="#br2" timeOffset="65">8417 11901 8083,'0'-18'397,"0"1"0,0 6-179,0-1 1,1 6 280,3 2 8,3-2 1,8 3-95,0-4 1,5 3-119,-1-4 1,7 5-61,0-5 0,10 4-180,-2-3 0,3 3-67,-3-4 0,4 2-91,0-2 1,0-1-590,-3 5 1,-5-3 403,1 3 1,-2-1-853,1 1 1,-2 3 98,-5-3 1041,-5 3 0,3 1 0,-3 0 0</inkml:trace>
  <inkml:trace contextRef="#ctx0" brushRef="#br2" timeOffset="66">9217 11889 8033,'-8'-6'954,"0"2"-171,6-2-416,-3 4 0,6-1 111,3 6 1,-2 0-192,6 5 0,0-1-100,3 5 1,0-1 71,1 0 0,1 1-235,2-1 1,1 1 136,3-1 1,3-3-199,-3-1 1,3-3-26,0 4 0,1-6 34,0 2 0,-1-3-50,-3-1 1,-3 4-18,-4 0 0,-1 0 144,0-4 1,0 1 3,-4 3 98,-2-3 0,-5 5-104,0-2 0,0-1 83,0 4 0,-6-3-68,-6 4 1,0-1 3,-7 5 1,-2-1-108,-5 1 0,0-1 104,-4 1 0,1-1-230,-2 0 1,-2 1 64,3-1 0,1-1-407,-2-2 0,10 1 192,-2-5 0,11 3-1268,1-3 758,7 0 0,-1-3-1027,5 3 1854,5-3 0,7 9 0,5-3 0</inkml:trace>
  <inkml:trace contextRef="#ctx0" brushRef="#br2" timeOffset="67">9742 11809 7935,'-5'-11'0,"2"3"0,-4 1 0,4-1 1038,-1-4-196,3 6-338,1-4 1,1 5-25,3-3 0,-1-2 117,4 3-337,1 1 0,3-2-83,1 4 1,1-4 42,2 4 0,-3 1-46,4 3 1,-4 0 59,0 0 0,-1 5-125,1 2 1,-1 3 87,0 2 0,0 4-310,-4 3 1,2 4-76,-5 4 1,0-2-152,-4 6 1,-2-1-283,-1 4 0,-1 1 313,-8-1 0,4-4-346,-8 1 1,4-5 239,0 5 0,-3-6 43,0 2 1,0-3 30,3-1 0,4-5 355,1-3 1,4-2 151,0-2 0,1-3 501,2-1 404,0-4-817,5 2 1,2-5 157,4 0 1,1 0-135,-1 0 1,2 0-59,2 0 0,-2 0 14,2 0 1,3 0-527,1 0 1,-2 0-91,2 0 0,-5 0-275,2 0 0,0 0-398,-1 0 1,1 0 461,-5 0 1,4 0-499,0 0 1090,1 0 0,-5-5 0,0-2 0</inkml:trace>
  <inkml:trace contextRef="#ctx0" brushRef="#br2" timeOffset="68">10096 11558 7978,'-5'-12'782,"4"1"1175,-4 0-776,5-1 126,0 6-699,0 1 0,5 14 182,2 2 0,5 8-181,3 0 1,3 3 36,5 1 1,-1 5 97,1 2-430,0-2 1,0 5-133,0-3 0,0 5 42,-1 3 1,1-3-362,0 3 1,-5 2 166,-3-2 1,-6 4-784,-1-4 1,-6 0 414,2-4 1,-3 0-1493,-1 0 0,0-1 434,0-2 0,-1 1 155,-3-6 0,2 5 214,-6-5 0,-5 5 1027,-6-4 0,-2-1 0,-2-3 0</inkml:trace>
  <inkml:trace contextRef="#ctx0" brushRef="#br2" timeOffset="69">3483 13008 8092,'-11'-5'1977,"5"-1"-1485,1-5 0,8 3 236,1 0-237,5 6 1,-3-7-121,6 5 1,-1 0 14,1 4 0,-1 0-34,0 0 0,2-4-80,2 1 0,-2-1-120,2 4 0,2 0 113,-2 0 0,4 4-303,-4-1 1,4 1 108,-3-4 1,4 2-190,-1 1 0,6-1 67,2 1 0,8-3-233,0-3 0,3 1 13,0-1 1,-1-3-140,5 3 1,-7-1 106,-1 4 0,-1 0 112,-6 0 1,0 0 61,-5 0 0,-3 4-44,1-1 1,-5 5 196,4-4 0,0 3-101,4-3 1,0 0 154,-1-4 1,2 0 36,3 0 0,6 0 55,5 0 0,0 0-202,-3 0 0,4 0 40,3 0 0,-2-4 12,2 0 0,-4-3 9,4 3 1,0-1 82,4 1 1,-1 2-173,1-6 0,5 2 214,2-2 1,0-2-66,5 2 1,-3 2-193,-22 2 1,-1 0-1,29-3 104,-29 1 0,1 0 0,30-1 0,-31 3 1,1 0 0,0 1 0,0 0-12,28-5 1,-29 3-1,1 0 59,27-3 0,1 2-117,-4-2 1,4 5 91,0-5 1,-4 4-43,-3-3 0,-2 4-149,1-1 1,3-1 220,-3 1 0,2-1 86,-2 1 1,2 3-62,-6-3 1,4 2-41,-3-2 0,3 3 23,-3-3 0,-1 1-68,-3 0 0,3 1 63,1-1 1,1 0-130,-2-1 0,-2 3 70,2-3 0,2 3-21,-1 1 0,3 0 133,-4 0 0,6 0-94,-2 0 1,3 0 34,1 0 1,0 0-24,1 0 0,1 0 37,-2 0 1,7 0-23,-7 0 1,2 0 141,-1 0 0,-3 0-63,-1 0 0,2 0-37,-3 0 0,3 0-140,1 0 1,-4 0 78,0 0 0,2 0-110,6 0 0,-3-1 129,3-3 1,-3 2-79,0-1 0,0-2 20,3 1 1,-3-1-33,3 1 1,-5 1 42,1-4 0,-2 4 13,6-1 0,-3-1 30,-1 2 0,-2-5-31,2 4 0,-3-1-39,7 1 0,-2 2 37,-2-6 0,4 4-61,0-3 0,1 4 53,-1-1 0,-3 3-35,3 1 1,-8 0 78,-3 0 1,-3 0 3,-2 0 1,-4 0 339,-3 0 0,-4 0-158,-3 0 0,-3 0 227,-6 0 1,0 0-168,-3 0 1,-2 0 206,-6 0-314,0 5 210,1-4-517,-6 4 1,-1-3-427,-5 2-173,0-3 262,0 4-1098,0-5 248,-5 0 0,-1 4 598,-6 0 1,-4 4 714,-3 0 0,-8 2 0,-2 2 0</inkml:trace>
  <inkml:trace contextRef="#ctx0" brushRef="#br2" timeOffset="70">5071 13454 7189,'0'11'819,"0"2"-482,0 2 1,1 7 139,3 4 0,-3 9-88,3-5 1,-3 11-161,-1-3 0,0 5-85,0 3 1,2-5 50,1 1 1,0-4-264,5 4 0,-5-6 127,5-2 0,-2-1-165,2-6 1,1-1 49,-5-3 0,3-1-96,-3-3 0,4-3-49,-5-4 1,1-1-159,-4 1 47,5-1 1,-3-3-797,1-1 1108,-1-4 0,-2 7 0,0-4 0</inkml:trace>
  <inkml:trace contextRef="#ctx0" brushRef="#br2" timeOffset="71">4957 13545 8142,'0'-18'-1085,"5"2"0,1 4 2209,5 1 1,1 3-345,-1 1 0,1 0-177,-1 0 0,2-3-237,2 2 0,-1 2-126,5-2 1,0 4-110,4-3 1,0 3 138,0-4 1,-3 6-291,3-2 1,-3 3-26,7 1 0,-7 1-51,-1 3 1,-4-2-25,4 6 0,-6 1-103,-2 6 1,0-1-54,-8 5 0,0 0 102,-7 4 1,-3 5 32,-9 2 1,2-1 46,-5 2 1,0-6 147,-4 2 0,1-3-129,-1-1 1,0-5-147,0-3 0,1-2-278,3-2-518,-2-5-767,8-1 1784,2-5 0,11-5 0,6-1 0</inkml:trace>
  <inkml:trace contextRef="#ctx0" brushRef="#br2" timeOffset="72">5825 13328 7904,'0'-11'535,"0"3"-310,0 1 1,0 3-120,0-4 244,0 6 451,0-4-108,0 6 58,-5 0-516,-2 0 0,-4 6 14,-1 1 0,1 5-9,0 3 0,-1-1-18,1 5 1,-2 1-114,-2 7 0,1 2 126,-5 5 1,1 0-289,-1 1 1,-1 8 72,4 3 1,1 2-9,4-3 1,4 1-169,4 0 1,1-4-182,2 0 1,0-6-154,0 2 0,5-6 231,3-1 0,2-6-110,2 2 1,3-5 69,0-2 1,0 0 74,-3-5 0,3 0 27,0-3 1,0-1 26,-3 1 1,3-5-7,0 1 1,2-6-6,-2 2 0,-2-3-118,2-1 141,3 5 0,-6-3-682,4 2 840,-4-3 0,0-1 0,-1 0 0</inkml:trace>
  <inkml:trace contextRef="#ctx0" brushRef="#br2" timeOffset="73">6167 13682 8101,'-7'-28'573,"-1"5"1,6 6-385,-2 5 1,2 5-337,2-1 811,0 5-336,0-2 0,0 7 36,0 1 0,-1 9-138,-3 7 0,3 4-199,-3 3 1,3 4 82,1 4 1,0 0-68,0 0 0,4 3-147,0-3 1,5 2-101,-2-9 0,-1-1-106,2-3 0,0-5 119,3-3 1,-3-2-877,-1-2 752,1 1 1,0-6-372,-1-2-345,-4-3-131,2-1 1162,-5 0 0,0-5 0,0-1 0</inkml:trace>
  <inkml:trace contextRef="#ctx0" brushRef="#br2" timeOffset="74">5859 13728 7892,'-5'-18'0,"4"2"0,-3 4 0,2 5 750,2-1 233,0 0-419,0-3 1,6 0-102,1-1 1,8 4-127,4 1 1,8 3 34,4-4 1,3 2-97,4-2 1,-1-2-1,5 3 1,-6 0-39,2 0 0,2 3-187,-2-4 0,-4 5 10,-3-5 1,-6 4-99,2-4 0,-3 6-639,-1-2 1,-4-1 385,0 1 0,-5 0-905,1 4 1,-6-3-130,-2-1-210,-4 0 1534,2 4 0,-15 0 0,-3 0 0</inkml:trace>
  <inkml:trace contextRef="#ctx0" brushRef="#br2" timeOffset="75">6784 13499 7929,'-11'0'865,"4"-5"-207,-3 4-164,9-4 519,-4 5-230,5 0-347,0 5 0,1-2-154,3 4 1,2-3-19,6 4 1,-1-2-48,0 2 0,2 2-28,2-3 0,2 2-126,2-1 1,2 1 130,-2-5 1,3 3-260,1-3 0,0 4 77,0-5 1,-1 5-166,1-4 1,-4 0 89,0-4 1,-5 3-63,2 1 0,-4 0 29,0-4 80,-6 0 1,3 1-32,-5 3 53,-1-3-47,-3 5 50,0-1 0,-5-3-34,-2 6 1,-5-1 28,-3 5 0,1 0-47,-5 4 1,-1-4-21,-7 4 1,2 0-120,-6-1 1,6 2 52,-2-2 0,3-2 81,1 2 1,2-4-86,2-3 1,2 2 60,6-2 0,3-2-646,1 2-299,4-6-317,-2 3 703,5-5 1,1 0-225,3 0 1,2 0 854,6 0 0,-1-10 0,1-2 0</inkml:trace>
  <inkml:trace contextRef="#ctx0" brushRef="#br2" timeOffset="76">7344 13534 7868,'0'-12'-2,"0"5"155,0-1 338,0 0-246,0-3 0,0 3 102,0 1 1,0 3 133,0-4 0,1 6 507,3-2-290,-3-2-248,9 4 0,-4-3 57,6 5 1,-1-1-216,1-3 0,-1 3-65,1-3 0,-1 3-224,0 1 1,2 5 97,2 3 0,-2 2 10,2 1 1,-3 4 63,-5 1 1,2 4-287,-5-1 0,0 6-125,-4 2 1,0 1-229,0-1 1,-5-2-144,-3 5 0,-6 0 290,-1 0 0,-5 3-47,1-2 0,-3 2 44,-1 1 1,4-5 238,0-2 0,4-3 78,-4-1 0,6-2 375,2-2 1,1-2 90,6-6 12,0 1 0,5-2-257,3-3 1,2 0-17,6-4 0,-1-1-40,1 1 1,4-1-14,3-2 1,1 0-282,-1 0 0,7-4-39,-3 0 0,1-3-14,-5 3 1,2-1-74,-2 1 0,-2 1-184,-2-4 0,2 3-354,-2-4 1,0 6 306,-3-2 1,-1-2-496,0-2 0,-3 3 422,0 1 1,-2-2 561,2-2 0,2-7 0,-4-3 0</inkml:trace>
  <inkml:trace contextRef="#ctx0" brushRef="#br2" timeOffset="77">7755 13362 7832,'-7'-29'0,"-3"3"1498,3 7-373,2-3-325,0 9-46,5-3-30,0 9 0,1 2-270,3 5 1,2 9 5,5 3 1,1 11-104,-1-1 0,6 9-129,2-1 1,2 3-110,2 2 0,-4-1-110,0 0 1,-1 4-1,1 0 1,1 2-149,-4-2 1,-1-2-131,-4 6 1,-1 0 119,-2 4 0,1-4-272,-5 0 1,-1-7 130,-3-1 1,-1 1-325,-3-5 1,-2-2-109,-5-1 1,-1-3-329,1-1 0,-2-2 311,-2-2 0,1 2-877,-5-6 1616,0 5 0,-4-7 0,0 3 0</inkml:trace>
  <inkml:trace contextRef="#ctx0" brushRef="#br0" timeOffset="78">7252 12506 7993,'-6'0'19,"0"0"59,2 0 158,2 0 2,-3 0-143,5 0 63,-5 0 526,4 0-179,-4 0-220,5-5 1,1 0-49,3-3 0,2-2 135,6 2 1,4-2-80,3-1 1,4-1-205,4 1 1,-2-4 78,6-1 0,0 0-27,7 1 1,3-3-43,5-5 0,5-1-178,2-3 1,-24 15 0,1-1 92,1-2 0,-1 0 0,5 0 0,0 0-202,-1 0 1,1 0 0,2-2 0,2 1 195,-1 1 1,0-1 0,-1 0 0,1-1 48,0 1 1,0-2-1,1-1 1,-1-1-85,4-1 1,0 0 0,2-1-1,0 0-229,3-1 0,1 0 1,-4 0-1,1 1 197,0 2 0,1-1 1,-2-2-1,1 1 21,1 1 0,-1 0 1,-1 1-1,-1 1-100,-1 0 1,-1 0 0,-2 1-1,-2 2 42,0 0 0,-1 1 0,-1-1 0,0 0-114,-1 3 0,0 0 0,2-3 0,-1 0 263,0 1 0,-1 0 1,-1 0-1,0 0-42,24-15 0,-3 5-67,-4-2 1,-3 3 90,-13 1 0,-2 5 492,-9 3 0,-9 4-94,-3 3 950,-2-2-553,-3 9 611,-1-5-1042,-5 6-2524,0 0 1,0 7 2124,0 4 0,-10 6 0,-3 6 0</inkml:trace>
  <inkml:trace contextRef="#ctx0" brushRef="#br0" timeOffset="79">10165 10427 7633,'0'12'289,"0"-1"1,0 4-151,0 1 1,0 0 48,0-1 0,0-1-41,0 5 0,0-4 32,0 5 1,0-1-124,0 3 1,0 1 88,0 0 1,0 0-131,0 0 0,0 3 124,0 1 1,0 4-215,0-5 0,0 5-68,0-5 0,0 1-64,0-4 1,1-2-32,3-2 1,-2 3 155,6-3 0,-4-3 14,3 0 0,1-4 7,3 0 0,1-2-20,-1-2 36,1 2 0,-1-8 27,0 6 1,-3-6 10,0 2 1,-5-2 7,5-2-405,-5 0 1,5-2 403,-4-2 0,0-2 0,-4-5 0</inkml:trace>
  <inkml:trace contextRef="#ctx0" brushRef="#br0" timeOffset="80">10096 10827 7929,'0'-6'41,"5"1"149,3 5 0,2 0 41,1 0 0,1 0-13,-1 0 1,1 0-29,-1 0 0,2 0-49,2 0-57,-2 0 0,3-2-99,-4-2 0,0 3-360,3-3 0,-2-1 375,2 2 0,-2-6 0,-2 2 0</inkml:trace>
  <inkml:trace contextRef="#ctx0" brushRef="#br0" timeOffset="81">10541 10610 8045,'-6'0'0,"0"0"0,2 0 0,3 0 0,-4 0 1447,5 0 1,3 1-1235,1 3 1,5 2-76,-1 6 1,2-1 49,1 1 1,1-1-134,-1 1 0,4-2 36,1-3 1,4 3-116,-1-2 0,-1-2 91,1 2 1,-4-5-138,4 0 1,-4 2-20,4-1 1,-4 4 97,5-4 0,-7-1-75,3-3 1,-5 2 95,-3 2 0,2-3 105,-2 3-102,-3-3 125,0 4 4,-5-4-66,0 4 1,-2-1-55,-1 0 0,0 4 15,-5-5 1,1 5-124,-5-4 0,0 3 110,-4-3 0,4 4-111,-3-4 1,-2 4 86,2 0 0,-4 1-159,4-1 1,-4 2 37,3-3 1,1 0-302,4 0 169,-6 1 1,4 2-145,-2-2-457,3 2 188,5-9-1003,2 4 1649,5 0 0,5-3 0,2 3 0</inkml:trace>
  <inkml:trace contextRef="#ctx0" brushRef="#br0" timeOffset="82">10998 10576 7606,'0'-8'-89,"0"0"442,0 6 0,0-4 43,0 2 0,0 1-157,0-4 1,4 3 126,0-4 1,5 4-143,-2-3 1,0 4-46,0-1 1,1-1 11,3 2 0,-3-1-14,0 4 1,-1 0-22,5 0 1,-5 0-136,1 0 1,-2 5-145,2 2 1,1 4 117,-5 0 0,3 2-42,-3 2 1,0 1 64,-4 3 1,0 3-259,0-3 0,0 3-59,0 1 0,-4-1-27,0 1 0,-5 0 48,2 0 0,-3 4-73,-2-1 1,1 0 114,-1-7 1,1 1 52,-1-5 0,1 4 112,0-4 1,3 2-69,0-2 1,5-6 238,-5 2 1,5-2-38,0 3 1,1-5 206,2 1 1,0-4 184,0 3 147,0-4-396,5 2 1,2-1-75,4 0 0,1-1 17,-1-3 0,2 0-52,2 0 0,-2 0 126,2 0 0,1 0-110,0 0 1,0-1-1,-1-3 1,-2 3-28,2-3 1,-2 3-9,-2 1 0,1 0-9,-1 0 0,-1-1 53,-2-3 0,2 3-212,-2-3 145,-3 3-267,5 1-434,-9 0-551,4 0 1197,-5 0 0,-5 0 0,-1 0 0</inkml:trace>
  <inkml:trace contextRef="#ctx0" brushRef="#br2" timeOffset="83">2181 15864 8393,'7'-2'1358,"-3"-1"-769,-3 1 1,4-3-187,-4 5-240,4 0 1,-4 0 91,3 0-37,-2 0 1,4 0-116,-2 0 1,-2 0 103,6 0 1,-4 0-115,3 0 0,1 0 57,3 0 1,2-1 14,2-3 1,-1 3-69,5-3 1,-4-1-84,5 1 1,-1 0-31,3 4 1,-3 0 80,0 0 1,-3 0-87,3 0 0,-4 0 70,4 0 0,-5 0-143,1 0 1,2 0 3,-2 0 1,1 0-51,0 0 0,-4-1 64,4-3 1,-4 3-68,0-3 0,-1 3-110,0 1-295,1 0-320,-1 0 268,1 0-469,-6 0 68,-1 0 503,-5 0 0,0 5 1,0 1-1</inkml:trace>
  <inkml:trace contextRef="#ctx0" brushRef="#br2" timeOffset="84">2296 16126 7769,'-7'0'714,"2"0"1426,5 0-1804,5 0 0,2 0-129,4 0 1,0 0 114,1 0 0,3 0-103,0 0 1,6 0 91,-2 0 0,2-1-92,2-3 1,0 3-1,0-3 1,3-1-85,1 1 0,5-1-34,-2 1 1,2 3 9,-2-3 0,2 2 36,-5-2 0,3 3-28,-3-3 0,-4 3 36,-4 1 0,-4-4 32,4 0-101,-5 0-357,2 4-363,-9 0-167,-2 0 1,-6-1-997,-3-3 1,0 3 1796,-7-3 0,2-2 0,-8-1 0</inkml:trace>
  <inkml:trace contextRef="#ctx0" brushRef="#br2" timeOffset="85">3757 15350 7877,'-7'0'0,"-1"0"40,6 0 107,-8 0 245,8 0 91,-3 0 856,5 0-910,0 5-215,0 1 1,0 2-272,0-1 0,5-3 374,3 4 0,2-4 52,1 3 0,2-4-1790,2 0 1,4-1 1818,8-2 0,-3 0 7,3 0 0,2 0-240,1 0 1,0 0-109,0 0 0,-1-4-1,2 0 0,-2-3-8,-2 3 0,-6-5-97,6 1 1,-11-2-53,3-1 1,-1 0 87,-3 4 1,-3-6-100,-5 6 0,-3-10 38,4 6 0,-6-3 32,2 2 1,-4 1 6,-4-1 0,2-3 2,-6 0 0,1 0-19,-5 3 0,-4 2 31,-3 3 0,-3-2-115,-1 5 1,-1 0 62,-3 4 1,-2 0-12,-5 0 0,0 5 40,-1 3 1,1 3-12,0 4 1,3 1 6,1 6 0,2-5 4,1 6 1,2 1 18,10 3 1,-3 3 18,7-3 0,-2 3 78,9-3 1,0 3-98,4-3 0,2 0 75,1-5 0,4 1-15,4 0 0,2-1 103,2-3 1,-1 1-82,5-5 0,0 0 108,4-3 1,4-1 86,-1 1 1,6-2-64,-2-3 1,3 2 1,2-5 0,2 0-60,-3-4 1,3 0-129,-7 0 1,-2-1-128,-1-3 1,-5-1-243,-3-3 0,-2-1-174,-6 5 1,1-3 539,-1 3 0,1-5 0,-1 3 0</inkml:trace>
  <inkml:trace contextRef="#ctx0" brushRef="#br2" timeOffset="86">4591 15064 8282,'7'0'710,"3"0"-435,-3 0 0,0-1 554,0-3-537,1 3 1,3-4-74,1 5 0,-1 0-151,1 0 0,-1 0 43,0 0 1,1 0-167,-1 0 1,1 0-16,-1 0 1,1 0-67,-1 0 1,0 0 95,1 0 0,-1 0-54,1 0 1,3 0-239,0 0 0,0-2 122,-3-1 1,-1 1-537,1-1 1,-5 1 745,1 2 0,-6 0 0,3 0 0</inkml:trace>
  <inkml:trace contextRef="#ctx0" brushRef="#br2" timeOffset="87">5174 14721 7870,'0'-6'-442,"0"1"2031,0 5-1317,0 5 1,1-1-62,3 7 1,-2-2 7,6 6 1,-1 2-59,5-2 1,-1 6 44,1-2 0,3 1 12,0-1 0,2 6-20,-2-2 1,-1 2-70,5-2 1,-4 0 1,4 0 0,-4-1-125,4-3 1,-3 1 60,3-5 0,-5 0-175,1-3 1,-2-1-412,-2 1 317,0-1-650,1 0 347,-6 1 93,-1-6 0,-6 3-141,-3-5 0,-2 0-293,-6-4 0,1 0 846,0 0 0,-1 5 0,1 1 0</inkml:trace>
  <inkml:trace contextRef="#ctx0" brushRef="#br2" timeOffset="88">5334 14996 9832,'-8'3'347,"0"1"1,5 5-170,-5-1 0,0 2-138,-3 1 1,-1 5 53,1-1 0,0 4-136,-1-4 1,1 0 8,-1-3 0,1-1-177,-1 0 1,1 1-468,0-1 1,3-1-29,0-2-685,6 2 1390,-3-3 0,0-1 0,-2-1 0</inkml:trace>
  <inkml:trace contextRef="#ctx0" brushRef="#br2" timeOffset="89">5619 14733 7872,'0'-12'-133,"0"1"1,4 0 353,0-1 96,-1 1 1,-3 3 658,0 1-195,0 4-373,0-2 0,-3 10-26,-1 3 0,-1 7 11,1 4 0,3 2-173,-3 2 1,1 0 0,0 0 0,1 4-45,-2-1 1,3 6-156,1-2 1,0 3 23,0 2 0,0-1 122,0 0 0,1 1-429,3-1 0,1-4 154,3 1 1,6-6-344,-3 2 1,5-8 139,-1-4 1,-1-2 23,5-2 1,-4-5-8,4-2 1,-4-2-88,4-2 1,-1-2-114,1-2 1,1 2 108,-4-6 1,-1 1-44,-4-5 1,-1 1 427,-2-1 0,-3-4 0,-5-2 0</inkml:trace>
  <inkml:trace contextRef="#ctx0" brushRef="#br2" timeOffset="90">5471 15030 7850,'8'-8'197,"4"1"1,-2 3 366,9-4 0,4 6-303,4-2 1,4-1-227,0 1 1,-2-4 143,1 5 1,1-5-147,3 4 0,-3 0-33,-1 4 0,-5-5 0,3-1 0</inkml:trace>
  <inkml:trace contextRef="#ctx0" brushRef="#br2" timeOffset="91">3483 16023 10458,'7'0'998,"3"0"-871,-3 0 0,0 0 80,0 0 1,1 0-28,3 0 0,5-3 2,-1-1 0,1 0-70,0 4 1,-2 0 8,5 0 1,0-1-143,4-3 1,-2 3 17,-2-3 1,3 3 76,-3 1 1,4 0-92,3 0 0,-2-4 121,3 0 1,-3 0-168,-1 4 1,4-1 48,-1-3 0,5 3 25,-5-3 1,6-1-17,-1 1 1,-2 0-76,1 4 1,-4-1-25,0-3 1,2 3 114,-1-3 0,1 3-25,-2 1 1,0 0-7,4 0 1,1-4 0,3 0 0,0 1 35,0 3 0,1-2 17,-1-2 0,0 3-12,0-3 0,1-1 7,-1 1 1,3 1 27,-3 3 1,7-4-47,-7 0 1,3-1 0,-3 1 1,0 3-16,0-3 1,1-1-5,-1 1 0,0 0-26,1 4 1,-1-3-96,0-1 0,0 0 91,1 4 0,3-4 16,0 0 1,0-1 72,-4 2 1,5 1-79,3-2 1,-1 3 166,1 1 0,-5-4-76,1 1 1,-3-1-35,-1 4 1,5 0 0,-1 0 0,-2-4-7,-5 0 1,4 0 1,-4 4 1,3-3-11,-7-1 0,-1 0 137,-3 4 0,-1-4-127,-3 0 1,-3 0 359,-4 4-167,-1 0-79,-4 0-116,-2-5-170,-5 4 1,-7-4-889,-4 5 0,-2 0 485,-6 0 1,4 0 548,-4 0 0,-5 0 0,-5 0 0</inkml:trace>
  <inkml:trace contextRef="#ctx0" brushRef="#br2" timeOffset="92">3815 16720 7765,'-7'0'984,"2"0"-761,5 0 31,0 5 0,0-2-21,0 4 1,0 1-191,0 3 1,5 1 97,3-1 1,-2 1-24,2-1 0,1-1 24,6-2 0,-1 2-97,5-2 0,-4-3 53,4-1 0,0 1-47,4-2 1,4 1-7,-1-4 0,2-1 60,-1-3 1,-3 2-125,3-6 1,1 0 77,-2-3 0,1-4-145,-4-1 0,-4 1-54,0 4 1,-7-2-127,0-2 1,-2 2 70,-6-2 0,0 1 7,-4-1 0,-3 2 40,-4-2 0,-1 2 39,-7 2 1,-3-1 131,-1 1 0,-4 1-72,-4 2 1,-1-1 110,-2 5 0,-3 1 7,3 3 1,-3 6-34,-2 5 0,2 1 12,3 3 0,-2 3 115,5 1 0,1 2-149,3 2 0,5 0-1,3 0 0,6 1-104,1 3 0,6-2 71,-2 6 0,3-6-29,1 2 0,1 1 38,3-2 1,6 0-14,5-7 1,1 1 29,-5-5 0,4 0 112,0-3 0,6-1 7,-2 1 0,-1-6 50,1-2 1,0 1-34,3-1 1,1-1-32,0-3 0,4 0-222,-1 0 1,1 0-222,-4 0 1,0-3-320,0-1 1,-4-5 294,0 1 356,-5 3 0,7-5 0,-3 4 0</inkml:trace>
  <inkml:trace contextRef="#ctx0" brushRef="#br2" timeOffset="93">4580 16435 9852,'11'5'607,"1"-4"-407,-1 3 1,0-3-8,1-1 1,3 0-22,0 0 1,1 0-66,-5 0 0,4 0 17,0 0 0,4-1-181,-3-3 0,0 3-70,-1-3 0,-1-1 69,5 1 0,-5-1-746,2 1 0,-4 3 96,0-3 708,-6 3 0,4-4 0,-3-2 0</inkml:trace>
  <inkml:trace contextRef="#ctx0" brushRef="#br2" timeOffset="94">5219 16149 7767,'-11'-5'10,"5"2"308,2-4 435,2-1 179,2-3-249,0 4 48,0 2-178,6 5-380,-5 0 1,4 5-27,-5 3 1,1 7 4,3 4 1,-1-1-7,4 1 1,-3 0 60,4 4 1,-1 0-204,5 0 0,-1 0 87,0-1 1,1 1-213,-1 0 1,5 0 8,-1 0 0,1-2 38,-1-2 0,-1 2 28,5-6 1,-5 0-149,2-3 1,-4-2-114,0-3 1,-1 2-64,1-5-137,-6 5 1,3-7-297,-5 6 189,-1-5 0,-4 2 83,-3-5 0,2 0-651,-6 0 1182,1 0 0,-5 0 0,1-5 0,-1-2 0</inkml:trace>
  <inkml:trace contextRef="#ctx0" brushRef="#br2" timeOffset="95">5379 16469 7811,'-5'-12'0,"3"5"554,-6-1-57,5 6 352,-7-3-506,4 5 1,-5 0-175,-1 0 0,5 5-44,-1 2 0,0 5-189,-3 3 1,-1-2 39,1 2 0,0 1-186,-1 0 1,1-1-119,-1-4 1,1 1 162,-1-1 1,6-3-761,2-1 1,-1-3 924,1 4 0,1-1 0,3 5 0</inkml:trace>
  <inkml:trace contextRef="#ctx0" brushRef="#br2" timeOffset="96">5539 16252 7808,'0'-12'0,"0"1"760,0 0 1,1-1-237,3 1 0,3 1-268,4 2 0,-1-2 12,-2 2 1,2 3 148,-3 1 0,0-1-165,0 1 1,1 1-46,3 3 1,-3 0-51,0 0 1,-1 0 49,5 0 1,-1 5-132,1 2 0,-1 4 60,0 0 0,1 0-118,-1 1 0,-3 4 27,0 3 1,-6 3-189,2 1 1,-3 0-256,-1-1 0,-1 1 216,-3 0 0,-2 0-352,-6 0 1,1 0 218,-1-1 0,1 1 4,0 0 1,-1-1-1,1-3 1,-1-3 73,1-4 1,5-1 159,2 1 361,-3-6 0,6 0 249,-3-2 1,4-3-288,4 3 0,2-3 146,6-1 1,1 0-97,2 0 0,3-3 4,4-1 1,0 0 0,-3 4 0,6-1-83,-2-3 0,1 3-129,-5-3 1,3 3-202,-3 1 0,-2 0-764,-2 0 0,-3-4 86,0 0-1766,-6 0 2556,-1 4 0,-5 0 0</inkml:trace>
  <inkml:trace contextRef="#ctx0" brushRef="#br2" timeOffset="97">6898 15772 7841,'-11'0'11,"-1"0"104,1 0 16,5 0 1,-5 0 252,10 0 403,-4 0 134,5 0-699,5 0 1,2 0 6,4 0 0,2 0 5,2 0 0,-1 0 55,5 0 1,0 0-75,4 0 1,5-1-6,2-3 1,2 3-182,-2-3 0,2 2-90,-5-2 1,-1 2-230,-3-1 0,-1 1 82,-3 2 1,1 0-92,-5 0 0,1 0-421,-5 0 0,-3 0-204,-1 0-696,-4 0 1620,2 5 0,-10 2 0,-2 4 0</inkml:trace>
  <inkml:trace contextRef="#ctx0" brushRef="#br2" timeOffset="98">6864 16092 7848,'1'-8'693,"3"1"1,0 3-215,7-4 0,-2 5-243,6-5 1,3 4 52,1-3 0,8-1 115,3-4 1,3 5-204,2-1 0,-5 4-27,0-3 1,1 4-131,3-1 1,-3-1 137,-1 2 0,-1-1-482,2 4 0,-3 0 179,-6 0 1,1 0-976,0 0 1,-5 0 90,-3 0 1005,-2 0 0,-2 0 0,1 0 0</inkml:trace>
  <inkml:trace contextRef="#ctx0" brushRef="#br2" timeOffset="99">7949 15829 7783,'-8'0'340,"1"0"0,4 0-4,-2 0 1166,5 0-1144,0 5 1,1-3 0,3 1 1,3 3-89,4-3 0,4 1 39,0-4 0,6 4-105,-2 0 1,2 0 12,2-4 0,1 0-32,3 0 1,-3 0-79,3 0 1,1-5-99,-2-3 1,1-1 41,-4 1 0,0-2-425,-1 3 1,-4-4 192,-3 0 0,-3 0-218,-5-1 1,2 0 151,-5-4 0,0 4 33,-4-4 0,0 4 61,0 0 1,-5-3 29,-3 0 1,-3 0 92,-4 3 1,1 2-80,-5 2 0,-6 3 129,-5 5 1,-2 0-26,2 0 0,-4 5 89,-1 3 0,1 7-63,-4 4 0,2 4 3,2 4 0,1-2-38,3 6 1,3 0 16,8 7 1,3-2-20,4 2 0,6-2 15,2-2 1,8 0 20,3 0 1,10-4-30,6-4 1,1-2 249,6-1 1,1-5 122,3-3 0,0-6 156,1-1 1,1-6-80,-1 2 1,6-3 116,-2-1 1,-1 0-388,0 0 0,-8-4 49,-3 1 0,-3-6-1041,-1 1 1,-5 2 523,-3-2 1,-6 4-2423,-2-3 2718,-4 4 0,-8-12 0,-8 2 0</inkml:trace>
  <inkml:trace contextRef="#ctx0" brushRef="#br2" timeOffset="100">8577 15350 8394,'1'-7'527,"3"3"1,-1 3-307,4 1 0,1 0 38,3 0 0,1-4 65,-1 1 0,2-1-43,2 4-125,-2 0 1,7 0-18,-5 0 0,4 4-92,-3-1 1,3 1-222,-4-4 1,4 1 132,-4 3 1,0-2-781,-3 1 1,-1-1 97,1-2 723,-1 0 0,0 0 0,1 0 0</inkml:trace>
  <inkml:trace contextRef="#ctx0" brushRef="#br2" timeOffset="101">9171 14893 7869,'-11'0'985,"-1"-5"-183,6-2-572,1 1 35,5 1 491,0 5-377,5 5 1,2 5 9,9 5 1,-2 4-143,5-3 0,0 4 0,3-1 0,1 6-29,0 2 1,4 5 26,-1-2 1,-1-1-206,-3 2 1,-5-4 68,6 3 1,-4-5-38,0 2 1,1 1-66,-5-1 0,2-2-163,-2-6 0,-4 1-36,1-4 1,2 3-117,-7-4 0,5-4-259,-8-3-217,5-1-823,-3 0 672,0-2-82,-1-5 1,-14-5 405,-2-3 1,-3 2 610,3-2 0,1 1 0,2-5 0,-2 6 0,3-9 0,-4 2 0</inkml:trace>
  <inkml:trace contextRef="#ctx0" brushRef="#br2" timeOffset="102">9491 15327 7869,'-7'-12'0,"1"5"0,2-1 0,3 1 32,-3-5 1,-1 5 172,1-1 1,-1 5 335,1 0-26,3-4-216,-9 6 1,7-4 155,-4 5 1,3 0-95,-4 0 1,5 1-113,-5 3 0,4 2-178,-3 6 1,-1-1 85,-3 1 0,-1 0-63,1 3 1,-2-2-51,-2 2 1,1-1-241,-5 2 0,4-4-77,-4 3 0,5-3-336,-2-4 0,4 2-949,0-3 661,1-2-503,-1 6 1400,6-10 0,6 4 0,6-5 0</inkml:trace>
  <inkml:trace contextRef="#ctx0" brushRef="#br2" timeOffset="103">9799 14767 8100,'-6'-11'629,"1"3"-682,5 1 1,1 3-13,3-4 412,-3 6-203,4-4 1,-4 6 994,3 0-434,-3 0-313,5 0 0,-6 6-105,0 1 1,-4 7 58,0 1 1,-6 6-88,-2-2 0,1 4 80,-4 3 1,-3 0-158,-1 4 1,1 0-85,-1 5 0,1 0-54,-1 3 1,-1-2 121,5 2 0,1 1-345,6-1 1,3 0-41,5-3 1,1-2-170,3-3 1,3-2 196,4-5 1,4 0 39,0 0 1,6-2 163,-2-2 1,-1 1-80,1-4 0,-4-1 74,4-4 0,-5 1-100,1-1 71,-2 1 1,-2-2 23,1-3 1,-5-2-694,1-5-538,-6 6 285,3-5 1,-1 3 942,0-8 0,0 3 0,-4-5 0</inkml:trace>
  <inkml:trace contextRef="#ctx0" brushRef="#br2" timeOffset="104">9959 14996 7852,'0'-12'0,"1"1"0,3-1 0,-1 6 0,4 2 958,-4 3-132,2 1-419,0 0 1,-4 2-98,3 6 1,-4 1 96,-4 10 1,2 0-167,-6 4 1,0 4-27,-3-1 1,1 5-189,2-5 1,-2 6 99,2-2 1,3 0-105,2 0 1,1-5-28,2 2 1,0-3 3,0-1 0,5-4-30,3 0 0,3-5-122,5 1 0,-2-3-41,5-5 1,-4 2-170,4-5 0,-1 0-127,1-4 0,2 0 174,-2 0 0,-2 0-388,-2 0 0,-4-5 94,-3-3 0,-3-2-511,-5-1 1120,0-1 0,-5 1 0,-1-1 0</inkml:trace>
  <inkml:trace contextRef="#ctx0" brushRef="#br2" timeOffset="105">9833 15258 7802,'7'0'421,"-1"0"-178,-2 0 1,-2 0-37,6 0 0,-4-1 410,3-3-397,1 3 0,3-8-84,1 5 1,-1-1 8,1 1 1,3 3-112,0-3 0,5-1 26,0 1 0,0-3-129,-1 3 0,1 0-157,-5 4 1,4-1-242,-3-3 0,-5 3-565,-3-3 1032,-1 3 0,5-4 0,-1-2 0</inkml:trace>
  <inkml:trace contextRef="#ctx0" brushRef="#br2" timeOffset="106">10222 15201 7030,'0'-6'796,"5"1"446,1 5-665,6 0 0,-1 0-190,0 0 1,1 0-284,-1 0 0,1 0 63,-1 0 0,0-4-124,1 0 0,-1 0-144,1 4 0,-1 0-339,1 0 0,-1-3-613,0-1 1,1 0 82,-1 4 970,-4-5 0,3 4 0,-4-5 0</inkml:trace>
  <inkml:trace contextRef="#ctx0" brushRef="#br2" timeOffset="107">10541 15041 7813,'2'-11'-293,"2"-1"0,2 1 295,5 0 0,1 3 452,-1 0 126,1 6 0,-1-7-203,0 5 0,-3 0 1,0 4 0,-5 0 210,5 0-367,-5 0 0,3 2-99,-2 1 1,-2 0 52,6 5 1,-4-2-92,3 2 1,-4 2-7,1-3 1,1 3-147,-1 2 1,-1 3 74,-3 0 1,0 4-117,0-3 1,-5 4-26,-2-1 0,-5 2 121,-3 2 1,1 0-132,-5 0 0,4 0 79,-4 0 0,5 0 122,-1-1 0,-1 0-45,5-3 0,-3-3 10,6-4 0,3-1 38,1 1 1,3-5 16,1 1 1,1-5 13,3 0 1,-1 2-43,4-1 1,1 0 103,3-4 1,5 0-98,-1 0 0,4 0-20,-4 0 1,5-1-95,0-3 0,0 1-191,-1-4 1,-3 3-121,-4-4 0,-1 5-421,1-5 0,-5 2-525,1-2 1315,-6-2 0,3 3 0,-5-4 0</inkml:trace>
  <inkml:trace contextRef="#ctx0" brushRef="#br2" timeOffset="108">10804 14790 7838,'-5'-6'581,"4"-4"0,-4 3-370,5-4 1,5 4 41,2 4 0,4-2-84,0 1 0,0 0 135,1 4 1,-1 1 441,1 3-443,-1 2 1,1 7 39,-1 2 1,4 3 38,0 5 1,2 1-79,-2 3 1,-1-2-69,5 5 1,-4 1 54,4 3 1,-5 4-82,2 0 0,-4 0-297,0-3 0,-2 0-43,-3 3 1,-1-2-45,-6 2 1,0-3-169,0 0 0,-6-4-508,-1 4 1,-8-7-1669,-4 6 2518,-8-2 0,-12 2 0,-8 0 0</inkml:trace>
  <inkml:trace contextRef="#ctx0" brushRef="#br3" timeOffset="109">8828 16846 9211,'0'-7'-729,"0"-3"1179,0 9-20,0-9 0,0 7 241,0-4-81,0 4-169,0-2 255,0 5-640,5 5 1,-2-2 46,5 4 0,-5 1-84,5 3 0,0 2 0,3 2 0,0-1-11,1 5 1,-1-4 3,1 5 1,0-1 7,4 3 1,-2 1 3,5 0 1,-4 0 16,4 0 1,-4 0-114,4-1 0,0 1 127,4 0 1,0 0-179,0 0 0,0 0 8,-1 0 0,1-1 28,0 1 0,4 0-92,-1 0 1,2 0-215,-1 0 0,-3-4 114,3 0 0,1-4-68,-2 4 0,1-5 200,-4 1 0,-4-2-27,0-2 1,-4-3 288,4-1 1,-5-4-56,1 1 0,-2-3 138,-2-1 1,1 0-122,-1 0 0,-3 0 4,-1 0 174,1 0-166,3 0-378,1-5 218,-6 4-1036,-1-9 1127,-5 8 0,0 2 0,0 7 0</inkml:trace>
  <inkml:trace contextRef="#ctx0" brushRef="#br0" timeOffset="110">8805 16789 7760,'0'-7'-1348,"0"-3"2096,0 9-398,0-4 1,-1 5 278,-3 0-474,3 0 1,-4 1 2,5 3 1,-1 2-108,-3 6 1,3 3 132,-3 0 1,3 4-221,1-4 0,-4 6 41,0-2 1,0-3-64,4-1 0,-1-2 51,-3-1 1,3-1-228,-3 0 213,3-4-260,1 3 28,0-9 228,0 4-110,0-5 71,0-5 1,0 3-97,0-6 76,0 0 0,0-7 64,0 0 0,0 0 6,0 3 1,0 1 63,0-1 1,0 0-82,0-3 0,0 2 154,0-2 1,0 2 8,0 2 101,0-1 0,0 1-42,0-1 25,0 6 1,0 0-47,0 2 1,1 2 131,3-1 0,-2 1-24,6 2 0,0 2-107,3 1 1,2 3-46,2 1 0,-1 5-29,5-1 1,0 0-8,4 5 1,1-4-28,3 0 0,-3-1-32,2 1 1,-3-1-21,-4 0 1,-1-3-145,-3 0 0,-2-5-139,2 5 0,-6-4 106,-1 4 0,-6-5-599,2 5 0,-3 0 13,-1 3 752,0 0 0,-5 6 0,-1 1 0</inkml:trace>
  <inkml:trace contextRef="#ctx0" brushRef="#br0" timeOffset="111">10530 17565 8308,'0'-11'-522,"0"-1"0,-1 2 619,-3 3 1,3-3 363,-3 2 1,3 2-105,1-2 0,-2 4-88,-1-3 0,1 3-128,-2-4 1,-1 4 381,2-3-472,-6 4 0,2-2 59,-4 5 1,0 0-37,-1 0 1,1 0 10,-1 0 0,1 0-154,-1 0 0,-3 5-7,0 3 0,-2-2 102,2 2 1,3-1-37,-4 5 0,0-2 32,1-2 1,-1 2 1,5-3 0,0 3 53,-1 2-36,6-1 1,-3 1-60,5-1-6,0 1 0,6-1-56,1 0 0,0 0 94,4-4 1,1 3-59,4-2 0,0-2 45,3 2 1,3-2-20,5 2 0,0 1 75,0-5 1,3 3 7,1-3 1,3 4-15,-3-5 0,4 6 11,-5-1 0,0-2-20,-7 2 0,1-1-10,-5 5 0,0-1 30,-3 1 0,-6 3-78,-2 0 0,-3 2-201,-1-2 1,0 1 191,0 3 0,-9 3-26,-2-3 1,-8-1 43,0 1 1,-3-1 2,-1 1 1,-4 1 134,-4-5 0,2 0-85,-2-3 1,5-1 123,-5 1 1,6-6-71,-2-2 1,7-3 33,1-1-474,5 0-145,-2 0 1,9-5-120,3-3 1,4 2-1194,4-2 1797,3 6 0,9-8 0,2 3 0</inkml:trace>
  <inkml:trace contextRef="#ctx0" brushRef="#br0" timeOffset="112">10781 17577 8377,'0'-7'-283,"0"2"512,0 0 128,0 4-220,0-4 1,4 14 71,0 2 1,0 7-2,-4-3 1,4 5 19,-1 0 1,2 1 112,-1 2 1,-1 0-291,4 0 1,-4-1 154,1 1 1,1 0-289,-1 0 118,4 0-49,-6 0 1,4-1 22,-2 1 0,-3-5 59,3-3 0,1 2-285,-1-2 39,5 0-114,-8-3-666,9-1 392,-9-5-388,5 0 445,-6-6 508,0 0 0,0 0 0</inkml:trace>
  <inkml:trace contextRef="#ctx0" brushRef="#br0" timeOffset="113">11078 17577 8308,'0'-12'0,"0"5"34,0-1 387,0 6-134,0-4 99,5 6-155,-3 6 0,4 5 16,-2 8 0,-3 4-75,3 3 0,1 4 79,-1 4 0,0 0-97,-4 0 0,1 1 4,3-1 0,-2-4-158,6 1 1,-6-7 76,2-1 1,1-2-130,-1-5 1,4 3 45,-5-4-229,6 0-1059,-2-3 586,-1-1-969,-1-5 1677,-5-1 0,0 0 0,0 2 0</inkml:trace>
  <inkml:trace contextRef="#ctx0" brushRef="#br0" timeOffset="114">10804 17976 8212,'0'-11'633,"0"0"1,1 0-163,3 4 1,3-2-531,4 5 0,4 0-108,0 4 1,6-1-46,-2-3 1,2 3 21,2-3 1,4 3-246,-1 1 0,5-4 15,-4 0 0,-1 0 420,-3 4 0,0 0 0,0 0 0</inkml:trace>
  <inkml:trace contextRef="#ctx0" brushRef="#br0" timeOffset="115">11387 17600 8212,'0'-14'-504,"0"2"201,0 8 480,0-1-48,0 5 1,0 5 182,0 3 0,0 7-75,0 4 1,1 3-74,3 1 0,-3 1 150,3 2 0,1 0-101,-1 4 0,1-3-129,-1 3 0,-3-3 45,3 3 1,1-4-81,-2 0 0,3-5-4,-3-2 1,-1-5-225,1 1 0,3-2 49,-3-2 0,2-1-157,-1-2 1,-1 1-304,4-5 0,-3 1-152,4-2-478,-6-1 1220,3 3 0,0 0 0,2 1 0</inkml:trace>
  <inkml:trace contextRef="#ctx0" brushRef="#br0" timeOffset="116">11649 17622 8212,'-6'-17'-1054,"1"0"976,5 11 370,0 1 0,0 6 237,0 3-346,0 7 1,4 7-20,-1 5 1,3 1 91,-3 3 1,0 2-157,5 5 0,-6-4-8,2 1 0,-2-2-143,2 2 0,-3-4 133,3-4 1,-1-5-497,1-3 174,-3 3 0,4-5-256,-5 2 242,0-7 0,1-3-672,3-5 450,-3 5 476,4-4 0,-5 4 0,0-5 0</inkml:trace>
  <inkml:trace contextRef="#ctx0" brushRef="#br0" timeOffset="117">11661 17885 8212,'0'-11'587,"0"4"-770,0-3 1,5 5-419,2-3 1,4 3 929,0 5 1,2-3 49,2-1 0,1 0-205,3 4 0,3-4-138,-3 0 1,3-1-56,0 1 1,0 3-134,-3-3 0,1-1-254,-4 2 1,3-3 60,-4 3 1,0 1-513,-4-1 857,1 1 0,-6-8 0,-1-3 0</inkml:trace>
  <inkml:trace contextRef="#ctx0" brushRef="#br0" timeOffset="118">11718 17622 8212,'0'-17'152,"-4"4"-77,0 5 1,2 6-135,5-2 1,0 1-130,5 0 0,-5 1 630,5-1 0,0 1-163,3 2 1,0 0-369,1 0 1,3 0-52,0 0 0,6 0-158,-2 0 0,1 0 298,-1 0 0,3 5 0,-5 2 0</inkml:trace>
  <inkml:trace contextRef="#ctx0" brushRef="#br0" timeOffset="119">12403 17611 8627,'0'11'474,"0"1"0,1 3-215,3 0 1,-3 6-81,3-2 0,1-2-145,-1 2 0,0 4 87,-4 4 1,4 0 23,0-5 1,-1 1-189,-3 0 0,4-4 10,0 0 0,0-5-74,-4 1 0,1-3-120,3-5-329,-3 4-965,4-5 1125,-5 0 1,-1-1-698,-3-5 1093,-2 0 0,-11 5 0,-1 2 0</inkml:trace>
  <inkml:trace contextRef="#ctx0" brushRef="#br0" timeOffset="120">12106 17645 8212,'0'-18'0,"0"6"53,0 4 1,0 4 185,0-3 0,5 4-50,3-1 1,2-1 31,1 2 0,6-1-37,2 4-93,2-5 0,2 3-6,0-1 0,1 0-280,3-1 0,-2 3-207,6-3 1,3-1 283,4 1 1,0 0-625,-4 4 0,-1 0 71,-2 0 671,2 0 0,-4-5 0,5-1 0</inkml:trace>
  <inkml:trace contextRef="#ctx0" brushRef="#br0" timeOffset="121">12757 17565 8212,'0'-11'0,"0"3"0,0 1 0,0 4 0,0-2 1457,0 5-1218,0 5 0,0 1-59,0 6 0,0 4 35,0 3 0,0 8-8,0 4 0,1 1-198,3 3 1,-3-5 82,3 1 1,-2-2-178,-2 1 1,1 2 30,3-5 0,-3-2-41,3-6 1,1-1-3,-1-3 0,3-2-17,-3 2 0,1-6 91,-1-1 1,-2-5-19,6 5 1,-4-6 22,3 2 1,-3-2 13,4-2 0,-1 0-9,5 0 0,-1 0 18,1 0 1,-1 0 0,1 0 0,0-4-53,3 0 1,-1-4-99,5 5 1,-3-5 23,3 4 0,-5-4-180,1 5 0,1-2-7,0 1 0,-1 1 67,-4-4 0,-3 4-494,0-1 0,-5 3 735,5 1 0,-6-5 0,4-1 0</inkml:trace>
  <inkml:trace contextRef="#ctx0" brushRef="#br0" timeOffset="122">12746 17839 8212,'0'-11'0,"0"3"217,0 1 1,5 3-146,2-4 1,7 6-724,2-2 0,0-1 500,-1 1 0,-1 0 574,5 4 0,2 0-254,5 0 1,0 0-126,4 0 1,-5-1-389,2-3 0,-7 3 115,-1-3 0,-1 3-471,1 1 456,-2 0 1,-6-4 243,1 0 0,-1-5 0,0 3 0</inkml:trace>
  <inkml:trace contextRef="#ctx0" brushRef="#br0" timeOffset="123">12757 17622 8212,'5'-17'173,"3"1"99,7 9 1,4-3-706,8 2 329,2 3 1,0-1 82,-2 2 0,-3 1 10,-1-4 0,3 4 9,1-1 1,1 3-261,-1 1 1,-2 0-296,5 0 0,-6 0 134,-1 0 423,0 0 0,-5 0 0,5 0 0</inkml:trace>
  <inkml:trace contextRef="#ctx0" brushRef="#br0" timeOffset="124">13442 17463 8527,'0'11'526,"4"5"-488,0 3 0,0 3-36,-4 1 0,0 5-60,0 2 0,0 2 177,0-2 1,0 3-126,0-2 1,0 1-115,0-2 1,0 1 26,0-9 1,0 4-29,0-7 1,0 1-19,0-1 0,0-2-387,0-6 20,5 0-290,-4 1 796,4-1 0,0-4 0,2-2 0</inkml:trace>
  <inkml:trace contextRef="#ctx0" brushRef="#br0" timeOffset="125">13317 17588 8350,'0'-24'0,"0"2"431,0 11 1,5 3-425,2 1 1,7 3-617,2-4 1,-1 6 625,-4-2 1,2 3 548,2 1 0,3 5 67,5 2-362,0 4 1,-1 5-207,1 3 1,0 1-149,0-1 1,-1 3 124,-3-3 1,1 3-185,-5 0 1,4 1 188,-4 0 1,1 0-7,-5 0 0,-3 0-186,-1 0 0,-4-1 124,1 1 1,-3 4-5,-1 0 0,-1-1 50,-3-3 0,-3-4 22,-4 0 0,-2-4-76,-2 4 0,-4-3-2,-8 3 0,-2-5-195,-5 1 0,0-6 128,-1-2 0,-3-4 98,0 1 0,-5-3 0,3-1 0</inkml:trace>
  <inkml:trace contextRef="#ctx0" brushRef="#br0" timeOffset="126">14664 17405 8456,'0'-11'30,"0"0"1,-1 4 398,-3 3 621,3-2-147,-4 5-610,5-4 1,0 6-12,0 3 0,1 3-34,3 9 1,-1-1 2,4 8 1,-3-2 33,4 10 0,-6 0-152,2 8 1,-3-3 126,-1 6 0,0-1-328,0 1 0,0 2-153,0-2 0,-1-3-87,-3-1 0,3-6 174,-3-1 0,3-7-74,1-1 1,0-2 132,0-6 0,0 1 20,0-5 1,0-3 59,0-1-115,0-4 244,5 2 0,-3-5-114,6 0 0,0 0 46,3 0 0,0 0-89,1 0 1,1 0-14,2 0 1,3-1-28,4-3 0,1 1-18,0-4 1,4 3-36,-1-4 1,5 4 77,-4-3 1,3 4-247,-3-1 0,-5-1-3,-2 2 1,-3-1-48,2 4 1,-2 0 19,-6 0 0,-3 0-786,-1 0 530,-4 0 570,2 0 0,-15 0 0,-3 0 0</inkml:trace>
  <inkml:trace contextRef="#ctx0" brushRef="#br0" timeOffset="127">14676 17828 8310,'0'-11'-6,"0"-1"0,1 6 193,3 2 0,2-1 34,6 1 1,0 0-33,4 4 1,1 0 3,6 0 1,0-4-109,0 1 1,1-2-43,3 1-30,-3 3 1,4-5-47,-6 6 0,-2-3-316,-1-1 1,-5-1-517,1 1 0,-3 3 865,0-3 0,-1-2 0,1-1 0</inkml:trace>
  <inkml:trace contextRef="#ctx0" brushRef="#br0" timeOffset="128">14687 17417 8310,'0'-18'-295,"4"5"-74,0 6 1,6 0 430,1 0-36,1-3 1,9 8 154,-2-1 0,4-3 252,4 3 0,-2-1-189,6 4 1,-5-1-39,5-3 0,-4 3-363,3-3 0,-5 2 111,2 2 0,1 0 46,-1 0 0,-1 0 0,-3 0 0</inkml:trace>
  <inkml:trace contextRef="#ctx0" brushRef="#br0" timeOffset="129">15315 17679 8582,'-6'-5'-311,"-4"4"-424,4-9 2144,-1 9-207,2-4-489,5 5-481,0 0 1,1 5 35,3 2 0,3 3-24,4 2 1,4 3-2,0 0 1,4 4-121,-3-3 1,4 4 87,-1-1 0,-1-1-233,1 1 0,-5-1-81,1 1 0,1 1-49,0-5 1,-1 0 113,-4-3 1,1-2-309,-1-2-477,1 2-872,-1-4-510,-5 5 2205,-1 1 0,-5-1 0,0 1 0</inkml:trace>
  <inkml:trace contextRef="#ctx0" brushRef="#br0" timeOffset="130">15532 17714 8427,'0'-17'0,"0"5"0,0-4-480,0 4-76,0 0 1707,0 6-459,0 1-394,0 5 1,0 9-262,0 2 0,-5 8-7,-2 0 0,-7 4-2,-2 4 1,-3-2-4,4 6 1,-4-6-205,4 2 0,0 0 69,3 0 0,-2-4-311,3-4 1,-3-4 123,6 4 0,-1-5-252,2 1 1,-3-2 548,2-1 0,-2-1 0,-1 0 0</inkml:trace>
  <inkml:trace contextRef="#ctx0" brushRef="#br0" timeOffset="131">15738 17737 8427,'0'-17'83,"0"8"-171,0-2-22,0 2 282,0-3 135,0 6 0,1 2 569,3 8 0,-3 8 12,3 7-571,-3 2 0,3 7-65,0 3 0,0 7-17,-4 4 1,0-1-276,0 5 0,4 1-27,-1 6 1,2-3 65,-1-8 1,1 1-213,3-5 1,2 0-219,-2-4 1,1-1 179,-2-2 1,3-5-91,-2-7 1,-2 2 158,2-6 1,-5-4-159,0-3 1,2-4-763,-1 3 544,0-4-776,-4 2 1334,0-5 0,-5-5 0,-1-1 0</inkml:trace>
  <inkml:trace contextRef="#ctx0" brushRef="#br0" timeOffset="132">15669 17839 8427,'0'-29'0,"2"5"97,2 5 0,3 5 202,8-1 1,2 2-69,2 2 0,1 1 34,-5 2 0,6-1-163,-2 5 100,2 0 0,2 4-9,0 0 1,4 2-191,-1 2 1,0 2-89,-7 5 0,2 1 113,-2-1 0,-2 4-153,-2 1 0,-6 0 82,-1-1 1,-6-1-215,2 5 0,-4-3 61,-4 3 0,-6-2-24,-5 2 0,-9 2-1,1-6 1,-8 4-98,1-4 0,1 0-90,-2-3 1,6-2 82,-2-2 0,7-2-333,1-2 658,5-3 0,-3 4 0,6-5 0</inkml:trace>
  <inkml:trace contextRef="#ctx0" brushRef="#br0" timeOffset="133">16240 17805 8427,'0'-11'7,"0"-1"0,0 5-99,0-1 10,0 6 374,0-4 1,0 8 609,0 2-618,0 2 1,0 5-9,0 1 0,0 3-127,0 0 0,2 5-131,2 0 0,2 0 58,5-1 0,5 1-106,-1-5 1,0 1 102,-4-5 1,5-1-203,-1-2 0,5-3-34,-1-5 0,3 0-25,1 0 0,-1-1 117,1-3 1,-1-4-106,-3-7 0,1 2 162,-5-2 1,3-3-56,-6-1 1,0 1 233,-8-1 1,0 2-126,-4-2 0,-3-3 39,-4 3 0,-3 1-135,-13-1 0,1 1 8,-8-1 1,-2 4-122,-6 8 1,1-2-256,-5 5 0,7 1-197,0 7 1,6 4 3,6 7 617,11-2 0,-9 8 0,9-3 0</inkml:trace>
  <inkml:trace contextRef="#ctx0" brushRef="#br0" timeOffset="134">16617 17702 8427,'0'-11'-110,"0"-1"1,4 5 198,0-1 0,1 4-26,-1-3 1,-3 3 197,3-4 0,-2 6 409,2-2-113,-2 3 34,3 1-390,-5 0 1,3 1-25,1 3 1,1 2-123,-1 6 0,-1 3 97,4 0 1,-3 5-168,4-1 0,-5-1-46,5 1 1,-4-1-37,4 1 1,-5-1 87,5-3 0,-6-2-47,2 2 1,-2-6 70,-2-2 0,0-3-27,0 4 117,0-6-34,0 3 311,0-5-375,0-5 0,0 3 2,0-6 0,0 1-32,0-5 0,0 0-10,0-4 0,5 2 15,2-5 0,3 0-24,2-4 0,-1 1-162,1-1 0,3 0 95,0 0 0,4 0-51,-4 0 0,4 6 111,-3 1 1,3 8-4,-4 0 0,0 5 53,-3 0 1,-5 6 7,1 5 0,-4 3-6,3 5 1,-4 1 125,1 6 0,1 4-89,-2 0 0,3 3-31,-3-3 0,-1 3-101,1-3 1,-1-1 22,-2-3 0,1-5-163,3-3 1,-3-2 105,3-2 1,-2-3-488,2 0-102,-3-6 83,5 3 1,-5-5-498,3 0 1129,-3 0 0,9 0 0,-4 0 0</inkml:trace>
  <inkml:trace contextRef="#ctx0" brushRef="#br0" timeOffset="135">17143 17748 8427,'-7'-11'0,"1"3"0,2 0-225,3 6-13,-4-3 745,5 0 1,1 3-216,3-1 1,-2 3-35,6 3 0,0 0-117,3 5 1,1-2-43,-1 2 1,0 0-66,1-4 0,-1 4 5,1-4 0,3-1 95,0-3 1,2 0-67,-2 0 0,-1 0-116,5 0 0,-4-1 53,4-3 0,-5 2-39,1-6 0,1 1 21,-5-5 0,3 1-7,-6-1 1,-2 1 10,1-1 1,-4 1-12,1 0 0,-4-1-24,-4 1 1,0-1 5,-7 1 1,1 1-36,-9 2 1,0-1 62,-4 6 1,-4-1-108,0 4 1,-3 5 97,3 2 0,1 4-2,3 0 0,1 5 26,3 4 0,4 2 10,7 5 1,-1-3-62,6 3 1,-1 1 3,4-2 0,1 1-154,3-4 1,6 0 161,5-1 1,6-4-57,-2-3 0,2-3-31,2-4 1,0-3-123,0-5 1,3 0 53,1 0 1,-2 0-159,-6 0 0,6-4 41,-6 0 306,5-5 0,-1 3 0,6-6 0</inkml:trace>
  <inkml:trace contextRef="#ctx0" brushRef="#br0" timeOffset="136">17565 17702 8427,'-6'-17'-497,"-4"0"181,9 6 0,-3 3 429,8 0 469,-3 6 1,5-3-327,-2 5 0,-2 5-61,6 3 1,-2 2 161,2 1 1,1 6-88,-5 2 0,5-2-283,-2 2 1,0-3 21,0 3 1,-4-4-169,1 4 307,2-5-319,-5 2 194,4-4-51,-5-6-55,0-1 91,0-5 0,4-1 30,0-3 1,1 2-38,-1-6 1,-2-1-4,6-6 1,-2 1-1,2-5 0,2 4-7,-2-4 0,2 0 21,1-4 0,1 0 0,-1 0 1,0 2-17,1 1 0,-1 0 6,1 5 0,-5 4 89,1 3-81,0 5 1,2 0 1,-3 6 1,2 9 38,-5 7 1,4 2 6,-5 2 0,5 5-45,-4 3 1,1-2 9,-1 1 0,-3-1-189,3 2 1,1 1 111,-1-6 0,3 0-697,-3-7 1,5 1 750,-1-5 0,2 0 0,1-3 0</inkml:trace>
  <inkml:trace contextRef="#ctx0" brushRef="#br0" timeOffset="137">18102 17280 8557,'-4'-8'-89,"0"1"118,1 4 317,3-7 61,0 9-198,0-10 0,0 11-13,0 0 1,3 9 400,1 7-279,5 4 0,-4 3-49,3 7 1,1 3-16,-5 1 1,3 6-142,-3 2 0,4-3-32,-5-1 0,2 1-264,-1-1 1,-2-1 106,1-6 1,0-3-158,1-6 0,-3 0-71,3-3 1,1 1-681,-1-4 675,-1-1 0,-1-4-150,2 1 0,-3-5 459,3 1 0,-8-6 0,-3 3 0</inkml:trace>
  <inkml:trace contextRef="#ctx0" brushRef="#br0" timeOffset="138">18022 17668 8341,'0'-11'-109,"6"4"-37,6 4 0,1-3-275,6 3 0,0-1 550,3 4 1,1 0-28,0 0 0,1 0 2,3 0 1,-3 0-75,3 0 1,1 0-179,-2 0 0,1-4 84,-4 0 1,-2-3-60,-2 3 0,2-4 132,-6 4 0,0-3 8,-3 3 129,-1-5 0,-3 7-96,-1-6 0,-4 4 265,1-4 112,-3 6 334,-1-3-140,0 5 0,0 6-378,0 6 0,0 4 12,0 7 0,0 0-40,0 0 0,0 3-2,0 1 0,0 3-126,0-3 1,0 4 114,0-5 1,0-3-286,0-4 1,0-1-50,0 1 1,1-4-246,3-7 109,-3 2 1,5-9-973,-2 3 15,-2-3 1,4-1 1224,-2 0 0,-3-10 0,4-3 0</inkml:trace>
  <inkml:trace contextRef="#ctx0" brushRef="#br0" timeOffset="139">18502 17303 8469,'-7'-17'1119,"2"9"-2299,5-2 0,5 12 605,3 1 1,-2 4 574,2 4 0,-5 1 0,12 4 0,-3 2 0</inkml:trace>
  <inkml:trace contextRef="#ctx0" brushRef="#br0" timeOffset="140">18879 17657 8604,'0'-12'983,"0"5"-676,0-1-293,0 0 0,0-3 617,0 0-439,0-1 0,-2 1 8,-1-1 1,0 1-80,-5-1 1,-3 6 81,-4 2 0,-2 3-91,2 1 1,2 1-200,-2 3 0,-1 4 15,0 7 1,0 3-78,1 5 0,3-1 87,1 1 0,-1 4-71,5 0 0,2-1-9,1-3 0,3 0-87,1 0 0,1-2 161,3-2 0,2-2-151,6-6 1,3-1 67,0-2 0,1-3 77,0-5 1,-2 0 109,5 0 1,-4-5-132,4-3 1,-5 2 180,1-2 0,-2-3-10,-2-4 1,-1 0 138,-2 3 1,1-3-133,-5 0 1,1-2 20,-1 2 1,-3 2-70,3-2 0,-3 6 64,-1 2-153,0 4 54,0-2 0,0 6-15,0 3 1,0 2 33,0 6 0,-1 0-18,-3 4 0,3 1 56,-3 6 0,3 0 16,1 0 0,5-4-239,2 0 1,3 0 116,2 4 0,-1-5-353,1-3 0,0-4 105,4-3 0,-2 1-237,5-5 0,-4-1-29,4-3 563,-5 0 0,7 6 0,-3 0 0</inkml:trace>
  <inkml:trace contextRef="#ctx0" brushRef="#br0" timeOffset="141">19244 17246 8471,'0'-23'-255,"0"5"-65,0 3 1,1-2 184,3 2 1,1 4-344,3 3 2255,-3 5-1197,-5-7 1,4 15-88,0 3 1,-1 7-251,-3 8 0,4 5 182,0 2 1,0 8-94,-4 4 1,0 4-27,0 3 0,1 0-303,3 4 1,-3-5 36,3 2 0,-3-3-576,-1-2 0,0-5 331,0-6 0,0-1-218,0-6 1,4-1 180,0-3 0,0-1-63,-4-3 1,1-3-496,3-4-187,-3-1 1075,4 0 0,0 1 1,2-1-1</inkml:trace>
  <inkml:trace contextRef="#ctx0" brushRef="#br0" timeOffset="142">19804 17166 8509,'0'-12'-98,"0"6"253,0-4 287,0 8-257,-5-3 1,-2 10-31,-4 3 1,0 3 133,-1 5 0,-1-2 4,-2 5 0,2 1-16,-2 7 0,1-2-36,-1 5 0,2 1 14,-2 3 1,2 2-75,2 2 1,3-1-122,1 4 1,0-4 127,0 1 0,2 2-127,5-2 0,0 0 36,0-4 1,0-4-181,0 1 1,1-2-102,3 2 0,6-4 119,5-4 0,6 0-3,-2 0 0,3-5 121,5-3 1,-3 2-21,3-2 1,-3-4-171,-1-3 0,-5-2-193,-3 2 0,-3 1-154,0-6 0,-2 2-1130,-2-1 1614,-3-2 0,0 3 0,1-5 0</inkml:trace>
  <inkml:trace contextRef="#ctx0" brushRef="#br0" timeOffset="143">20032 17325 8508,'-1'-16'544,"-3"5"-203,3 4 1,-3 7-387,8 0 1,-3 1 163,3 3 0,-2 3 161,2 4 0,3 6-92,4 2 1,0 2 17,1 2 1,-1 5 23,1 2 1,-1 3-8,1 2 1,3-1-10,0 0 1,0-3-244,-3-1 1,-1-3-87,1 3 1,-1-4 212,0 0 0,1-6-344,-1 0 1,1-7-30,-1 3 1,-3-4 6,-1 0 0,0-1-229,0 1 56,3-6 0,-5 0-160,3-2-99,-3-3-433,-5 4 879,0-5 0,-5-5 0,-1-1 1</inkml:trace>
  <inkml:trace contextRef="#ctx0" brushRef="#br0" timeOffset="144">20306 17794 8412,'-5'-7'-18,"3"-3"49,-6 3 0,2 0 434,-2 0 194,-2-1-262,4-3-113,-6 4 1,1 2 16,-1 5 0,5 0-115,-1 0 0,1 5-162,-5 3 0,-1 3-58,-2 5 1,2-3 195,-2 7 1,-1-5-388,1 4 1,-5-5-51,5 1 1,0-2-204,4-2 1,-1-1-28,1-2 0,3 1-957,1-5 1462,4 4 0,-2-6 0,5 3 0</inkml:trace>
  <inkml:trace contextRef="#ctx0" brushRef="#br0" timeOffset="145">20421 17143 8198,'0'-12'396,"-6"6"-229,5 1 1,-3 5 331,8 0 1,3 9-81,4 2 0,2 8-194,2 0 0,3 8 42,4 3 1,3 5 30,1 3 0,-2 2-122,3 6 1,-4 3-337,-4 1 0,-3-1-136,-4-3 1,-6-4 197,-2 0 0,-3-5-783,-1 1 1,-1-3 101,-3 0 779,-7 4 0,-17 1 0,-8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1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3769 8292 7997,'-1'-8'27,"-3"0"1,3 5 265,-3-5 0,2 4 331,2-4-268,0 6 359,0-3-332,0 5-312,0 5 120,6 1 0,-5 11 135,3 2-152,2 2 0,-5 7-164,3 3 0,1 3 195,-1 4-196,5 3 0,-7 2-172,6 3 1,-4-3-1457,3 6 1351,-4-2 165,7-1 1,-7-2-465,4-2 365,-4 3 0,2-10 5,-5 3 0,0-6 54,0-2 1,4-4 99,-1 0 0,1-3-113,-4-4 0,0 1 252,0-4 0,4-1-42,0-4 0,0-3 604,-4 0 1,0-5-724,0 5 34,5-5-914,-4 2 668,4-5 0,-5-5-420,0-3 697,0 3 0,-5-10 0,-1 2 0</inkml:trace>
  <inkml:trace contextRef="#ctx0" brushRef="#br0" timeOffset="1">3643 8394 8107,'0'-17'57,"0"0"1,0 6 298,0-1-43,5 1-121,2-1 1,2 2 110,2 3 0,-1-4-15,9 4 0,-4-3-170,4-2 0,4 1 268,4-1-256,5 1 0,1 0 59,5-1 1,1 5 38,-1-1 0,-1 5-173,5 0 0,-7 1-203,0 2 107,-1 0-52,-10 5 1,6 3-41,-7 7 1,1-1 70,-8 5 0,-1 0-91,-4 4 0,-1 0 72,-2 0 0,-3 3 14,-5 1 1,-2 4 68,-6-5 0,-2 2 21,-13-1 1,1-3 133,-8 3-73,-6-3 0,-4-2 44,-6 1 1,2-1-1064,2-3 862,-3-3 1,7-4-128,0-1 0,1-1-25,11-2 1,4-3-717,7-5 531,7 0 410,3-5 0,17-1 0</inkml:trace>
  <inkml:trace contextRef="#ctx0" brushRef="#br0" timeOffset="2">4808 8052 8114,'0'-7'-590,"0"2"2123,0 5-1189,-5 0-159,4 0 0,-8 2 11,5 1 0,-3 5 21,3 7 0,-5-1-11,1 5 0,-2 2 284,-1 5-341,-1-2 1,-3 9 31,0-2 1,-4 6 29,4 1 0,-5 5-158,5-1 0,0 2-51,4 2 0,3-1 39,0 1 0,6-5-60,-2-3 0,3 2-179,1 2 1,1-2 40,3-2 1,2-3-101,6-1 1,-2 1-14,-3-1 1,4-4-63,-4 1 173,3-6 0,3 3 15,2-5 1,-2-1 30,2-3 0,2 2-4,-2-2 1,1-2 55,0-2 1,-4 1 137,3 0 1,-2-1-35,-1-4 9,-1 1 1,0-1 133,1 1 0,-5-2 56,1-3 29,-5 4 0,6-9-56,-6 6 0,2-6 241,-1 2-104,-3-3-371,5-1 1,-5 0-125,3 0 1,-3-1-988,3-3 1130,-3 3 0,-1-9 0,0 3 0</inkml:trace>
  <inkml:trace contextRef="#ctx0" brushRef="#br0" timeOffset="3">5322 8497 8109,'0'-6'388,"0"-1"222,0 4 212,0 1-309,0-3 0,0 15-269,0 6 0,0 5-30,0 6 1,4 2-108,0 5 0,0 1 116,-4-1 1,3 4-361,1 0 0,4 0 114,-4-4 1,1-3-374,-2-1 0,3-4 211,1 0 0,-1-3-87,-2-4 0,-2-2-35,1-6 290,4 0-88,-6 1-8,9-1-666,-9-4 278,4-2-860,-5-5 1361,0-5 0,-5-2 0,-1-4 0</inkml:trace>
  <inkml:trace contextRef="#ctx0" brushRef="#br0" timeOffset="4">4979 8440 8113,'-6'-5'-680,"-4"4"1174,9-4 0,-8 3 527,5-1-623,0 1 0,6-3 172,1 5-255,4 0 0,5 0-6,4 0 1,1 0 143,6 0 0,5 0-152,3 0 0,-1-1-30,4-3 0,-5 3-201,10-3 0,-6 1 141,5 0 1,-3 0-81,-1-4-66,6 4 1,-5-6-43,3 5-206,3-5 115,-11 8 94,8-9 1,-13 7-170,1-4 0,-2 4 79,-1 0 0,-5-3-78,-3 3 1,-2-1-201,-2 4 232,1 0 0,-5 0-561,1 0-305,-6 0 1,4 1 975,-6 3 0,-6 7 0,0 7 0</inkml:trace>
  <inkml:trace contextRef="#ctx0" brushRef="#br0" timeOffset="5">6247 8497 7985,'-6'0'-580,"1"0"1713,5-5-428,0 4-291,0-4 0,5 5-113,2 0 1,7 0-19,2 0 1,4 5 81,-1 2-166,3 4 0,0-4 143,1 1-382,0-1 0,0 5 116,0-1 0,3 1-129,1-1 1,0-3 103,-4-1 0,-2-3-66,-2 4 1,1-6 24,-4 2 1,3-3-10,-4-1 1,-4 2 80,-3 1 35,0-1-94,-2 3 23,4-5 1,-9 1-16,3 3 0,-4-3 31,-4 3 0,-2 1-74,-5-1 0,-6 3 66,-2-3 1,-2 5-135,-2-1 1,-5 2 1,-3 1 1,-2 1-113,-1-1 0,2 1 52,-2-1 0,6 0 107,-6 1 0,7-1-243,1 1 235,1-6 0,3 3-43,-1-5 1,4 3-83,0-3 68,5 0 0,-1-3-88,7 3-635,-2-3 198,9 4 171,-5-5 450,12 5 0,5 2 0,7 4 0</inkml:trace>
  <inkml:trace contextRef="#ctx0" brushRef="#br0" timeOffset="6">7172 8360 8175,'0'-11'-352,"0"-1"19,0 1 0,0 3 578,0 1 863,0 4-376,0-2 149,0 0-444,0 4-71,0-4-80,0 15 0,0-1 15,0 10 0,0 0 282,0 3-307,-5 1 1,4 5-98,-3 3 1,3 3 30,1 4 0,0-1-93,0 5 0,0-4-192,0 4 1,0-6-733,0 3 599,0-4 1,0-2-27,0-2 1,4 0-187,-1-4 1,3-2 120,-3-6 0,0 2 74,5-6 1,-5 0 81,5-4 1,0 0-25,3-4 0,0 2 163,1-5 0,-1 0-183,1-4 1,0 0-243,4 0 362,-4 0 1,6-2-692,-3-1 452,-2 1 0,3-8-463,-4 3 324,4-4 445,-8 5 0,7-9 0,-8 2 0</inkml:trace>
  <inkml:trace contextRef="#ctx0" brushRef="#br0" timeOffset="7">7104 8771 8047,'0'-11'447,"0"-1"-447,0 6 0,5-3 234,2 5-95,4 1 1,0-1 267,0 0 1,5 0 163,-1 4-470,5 0 0,-2 0 40,5 0 0,0 0-152,0 0 0,-1 4-237,1 0 0,3 0-1260,-4-4 755,4 0 753,-8 0 0,-1 0 0,0 0 0</inkml:trace>
  <inkml:trace contextRef="#ctx0" brushRef="#br0" timeOffset="8">7595 8874 8016,'0'11'617,"0"1"-322,0-1 1,0 5-56,0-1 0,0 5 2,0-1 1,4 3-120,-1 0 0,1 3 219,-4 1-289,5-7 0,-3 7-92,1-11 1,0 4 9,1-4 66,-3 0 0,5-3 263,-2-1-944,-3-4 198,5 3 2,-1-9 1,-4 5 443,3-2 0,2-3 0,0 4 0</inkml:trace>
  <inkml:trace contextRef="#ctx0" brushRef="#br0" timeOffset="9">8269 8451 8005,'0'-11'0,"-2"1"278,-1 2 3,1-2 192,-3 4 132,5-1-187,0 2 504,0 5-688,0 5-45,0 7 1,0 7 75,0 8 1,0 2-15,0 5 0,0 0-62,0 0 0,0-1-113,0-2 1,0 2-233,0-3 118,0-2 68,0 5 0,4-10-589,0 0 407,0 0 0,0-9-859,-1 5 691,6-10 0,-6 6-35,4-7 0,-4-2-656,1 2 1011,-3-6 0,4 8 0,1-3 0</inkml:trace>
  <inkml:trace contextRef="#ctx0" brushRef="#br0" timeOffset="10">8052 8726 8237,'5'-7'679,"5"2"-90,5 5 1,0 0-155,-3 0 1,1 1 13,2 3 0,2-3-153,6 3-115,5-2 1,-4-2-91,3 0 1,1 0-267,-1 0 1,0-4-899,0 0 0,-3-1 270,3 1 803,-3 3 0,-1-9 0,0 3 0</inkml:trace>
  <inkml:trace contextRef="#ctx0" brushRef="#br0" timeOffset="11">8805 8257 8277,'0'-16'0,"-3"3"1035,-1-2-298,0 7 169,4-2 204,0 4-209,0-1-185,0 2-527,0 5 0,0 7 65,0 4 1,0 7 28,0 9 0,0 3 130,0 8-292,0 8 0,0 2-294,0 5 0,0-3 146,0 3 1,0-9-417,0 2 0,0-4-807,0 0 856,0-3 1,0-6 88,0-2 1,5-5-22,3-7 0,-2 2-9,2-6 0,-2 1-3,2 0 275,2-9 0,-8 8-55,6-7 0,0-2 165,3 2 0,-3-5-137,-1 0 0,1-1-345,3-2 233,1 0 1,3 0-81,0 0 1,0-2 69,-3-1 0,-1 0-398,1-5 0,-2 1 610,-3-5 0,4 1 0,-5 0 0</inkml:trace>
  <inkml:trace contextRef="#ctx0" brushRef="#br0" timeOffset="12">8680 8703 8015,'-6'-5'1117,"-5"-2"1,11 0-1075,0-1 1,5 2-112,7-2 1,3 3 500,0 5-251,6-5 0,-7 4 14,5-3 1,1 1 156,7 0 0,0 1-329,4-2 1,2-1-266,-3 2 1,2-5-1383,-1 4 821,2 0 802,-9 4 0,4-5 0,-6-1 0</inkml:trace>
  <inkml:trace contextRef="#ctx0" brushRef="#br0" timeOffset="13">9194 8943 7915,'-7'-12'0,"4"1"396,1-1 0,2 1 222,0-1-326,0 1 1,2 0 167,1-1 1,0 5-115,5-1 1,-1 0 113,5-3 1,-1 3-38,0 1-192,6 4-60,-4-2 0,7 5-61,-5 0-48,0 0 0,1 5-51,-1 3 1,0 3 207,-3 4-198,-1-2 1,-3 9-271,-1-3 1,-4 4 38,1 3 1,-4 2-210,-4 3 1,-3 2 121,-4-3 1,-4 2-92,-1-2 1,0-2-58,1-5 99,2-5 298,-3 3 0,4-8-56,1 2 0,-1-2 14,1-2 1,5-3 273,2 0-151,-3-6 109,6 8 0,1-8-17,8 1 1,2-1 27,1-2 1,5 1 204,-1 3-163,5-3-68,-7 4 1,8-5-71,-2 0 1,-1 0-34,1 0 1,-1 0-108,1 0 0,3-1-77,-3-3 1,-2 3-350,2-3 1,-3 3 508,3 1 0,-5-5 0,2-2 0</inkml:trace>
  <inkml:trace contextRef="#ctx0" brushRef="#br0" timeOffset="14">9970 8120 8145,'0'-11'0,"-1"-1"0,-3 1 443,3 0-161,-4-1 0,5 5 472,0-1-196,0 5 0,-1-2 116,-3 5-493,3 0 0,-4 2 241,5 1-244,0 4 3,0 9 0,0 2 338,0 5-245,0 5 0,0 1-6,0 5 1,0 4-16,0 0 0,3 5-64,1-1 0,1 3-154,-1 0 1,-1 1-1033,4 0 1059,-4-1 0,6-3 165,-6 0-972,1 0-275,1-1 668,-3-2 0,4-5-334,-2 1 1,-3-5 386,3 1 0,1-2 7,-1 1 1,3-1 160,-3-2 0,4-5 641,-4 4 1,-1-8-435,-3 5 298,5-8 1,-3 5-329,2-4 0,-3-1-100,-1-4-348,0 1 0,0-1 161,0 0 1,-1-4 240,-3-3 0,2 2 0,-3 0 0</inkml:trace>
  <inkml:trace contextRef="#ctx0" brushRef="#br0" timeOffset="15">10896 8314 8136,'-6'-11'0,"4"3"269,-6 1 92,6 4-269,-3-7-59,0 9 327,3-9 173,-3 8-120,5 2-203,0 7 1,0 5 59,0 4 1,0 6-23,0 9 0,0 3 14,0 4 1,4-1-46,0 5 0,0-1-91,-4 0 0,1 3 4,3-6 1,-3-2-214,3-5 0,-2 1-419,2-6 332,-3-4 25,10-1 1,-10-8-91,3 2 0,2-2-17,2-2 1,-3-3-544,-2 0 66,4-6-209,-6 3-541,4-5 1479,-5 0 0,0 0 0</inkml:trace>
  <inkml:trace contextRef="#ctx0" brushRef="#br0" timeOffset="16">10519 8326 8138,'0'-18'270,"0"2"194,0 4 0,5 2-248,2 2 0,3-1-139,2 6 0,1-1 258,2 4 1,-1-1 172,5-3 0,5 3-179,6-3 1,5 2-48,3 2 1,-2-1-175,6-3-929,0 3 923,4-4 0,-4 4-67,0-3 38,-6 3 1,4-4-1491,-6 5 1157,0-5 0,-1 3-223,-2-2 0,-3 3-1164,-5 1 1647,-6 0 0,5 0 0,-3 0 0,2 0 0</inkml:trace>
  <inkml:trace contextRef="#ctx0" brushRef="#br0" timeOffset="17">11546 8257 8069,'-6'-1'1202,"2"-3"-649,3 3 74,1-4-363,0 5 0,5 4 50,3-1 1,2 6-159,1-1 1,2 2-125,2 2 1,3-1 72,5 0-141,0 6 79,0-4 1,1 3-96,2-5 0,0 5 2,4-1 0,-4 0-186,0-3 1,2-5 145,-1 1 0,-4-2 45,-4 2 0,-2 1-12,2-6 0,-1 5-18,-3-4 1,-6 4 119,3-5-67,-3 1-43,-3 1 308,4-4 24,-9 5 141,4-6-192,-5 5-56,0-4 0,-1 8-74,-3-5 1,-2 3 95,-5-3 1,-6 5-10,-2-2-145,-3-1 46,0 4 1,-2-4 78,-3 5-130,-2 1 55,-6-1 1,4-3-131,-4 0 1,5-2 78,-4 2 1,-1 0-333,5-4 0,2 4-81,1-4 79,3 5 0,7-8-143,1 3-909,4-3 688,5 4 165,2-4 506,5 4 0,10 0 0,3 2 0</inkml:trace>
  <inkml:trace contextRef="#ctx0" brushRef="#br0" timeOffset="18">12597 8166 8117,'-6'-17'0,"-4"6"90,2 0 1,-1-1 427,2 5 239,2 1-308,-1 1 264,5 5-373,-4 0 1,5 9-52,0 3 0,0 12 0,0 2 0,0 7 35,0 6 0,0 1 80,0 6 1,0-1-261,0 1 0,0 0-112,0 0 0,0-1-573,0 1 439,0-5 1,1 2-385,3-5 0,-3-4 159,3-4 204,-2-4 1,1 0-104,1-6 0,1 0-52,-1-5 1,1 0 96,3-3 0,2-5-45,-3 1 0,4-6-111,0 2 1,0 1-71,1-1 203,-1 0 1,1-4-223,-1 0 0,4-4-165,1 0 329,-1 1 0,-8-3 262,1-1 0,0 2 0,3 0 0</inkml:trace>
  <inkml:trace contextRef="#ctx0" brushRef="#br0" timeOffset="19">12426 8657 8082,'0'-11'0,"5"3"233,3 0 0,3 2 302,4-2 0,2 3-244,2 5 1,1 0 4,-5 0 1,6-3-206,-2-1 0,3 0-144,5 4 1,-3 0-55,3 0 0,-3 0-264,-1 0 0,0 0-1405,0 0 1776,-6 0 0,0 0 0,-6 0 0</inkml:trace>
  <inkml:trace contextRef="#ctx0" brushRef="#br0" timeOffset="20">12963 8668 8044,'-8'4'1258,"0"0"-1113,6 5 0,-2 1-145,8 5 0,-3 6 855,3-2-346,-3 2-242,-1 2 0,0 1-33,0 3 0,0-2-174,0 6 0,0-6-192,0 2 0,0-4 45,0-4 0,0 1-198,0-5 1,4 0 51,0-3 1,1-5-168,-1 1 1,-3-4-437,3 3 348,2-4 488,-5 7 0,10-9 0,-5 4 0</inkml:trace>
  <inkml:trace contextRef="#ctx0" brushRef="#br0" timeOffset="21">13237 8052 7961,'-5'-12'-437,"3"1"300,-1-1 0,1 5 93,2-1-9,0 6 0,0-5 470,0 4 887,0-4-511,0 1-398,0-4 267,0 8 118,0-3-345,0 5 0,0 5-184,0 3 0,0 2-15,0 2 0,5-1 22,3 0 1,3 6-15,5 2 1,-2 3 125,5 0-86,0 6-151,9-4 0,-4 9 50,2-2 0,2 3-31,-1 4 0,3-1-149,-3 5 0,-4-4-86,-4 4 1,-1-2-46,1 2 1,-3-2 134,-4-6 0,-5 4-108,1 0 0,-4-4-580,3-3 452,-4-1 0,2 4-47,-5 1-174,0-1 266,0 0 1,-1 2-6,-3 2 0,-2-5 28,-6 5 1,-1-5 22,-2 5 1,-1-4 9,-3-3 1,-3-3 37,3-6 0,-3 1-47,0 0 1,4-1-17,3-3 1,2-3 26,2-4 0,0-1-44,4 1 189,-3-1 0,7-3-278,-5-1-184,6-4-336,-3 2-62,5-5 841,0 0 0,5 0 0,1 0 0</inkml:trace>
  <inkml:trace contextRef="#ctx0" brushRef="#br0" timeOffset="22">14185 8703 8645,'1'-7'423,"3"4"0,2 1 199,6 2 14,4 0-329,-3 0 1,8-1 159,-2-3-285,3 3 1,5-4-5,-1 5 1,2-4-174,-1 0 1,-3-3 117,3 3 0,-5 0-68,-3 4 1,2 0-1351,-6 0 649,0 0 201,-8 0 445,3 0 0,-9 5 0,4 1 0</inkml:trace>
  <inkml:trace contextRef="#ctx0" brushRef="#br0" timeOffset="23">14185 8931 8036,'1'-6'-145,"3"2"0,3 3 762,9 1-314,1 0 1,2 0 595,0 0-443,6 0-241,4 0 0,5-4-183,0 0 0,1-4-199,-1 5 1,4-5-1213,0 4 1230,-5 0 0,5-1 0,-2-1 0</inkml:trace>
  <inkml:trace contextRef="#ctx0" brushRef="#br0" timeOffset="24">15281 8394 8048,'-5'-19'1161,"-3"0"-798,3 10 0,2-5-1386,6 11 289,-1-1 1068,3 4 498,-5 0 1,0 5-375,0 2 0,1 10 183,3 6 0,-3 6 267,3 9-433,-3 3-153,-1 4 0,0 2-213,0 3-1310,0-3 1300,0 9 1,0-9-24,0 2 1,0-2-273,0-1 1,0-2-314,0-2 0,0-6 99,0-6 0,1-6-280,3-1 0,-1-2-162,4-5 427,-4-1 952,7-4-1198,-9 1 639,9-6-406,-8 4-313,3-8 422,-5 3 1,0-7 328,0-1 0,-5-4 0,-2-4 0</inkml:trace>
  <inkml:trace contextRef="#ctx0" brushRef="#br0" timeOffset="25">15076 8474 7952,'0'-19'6,"0"0"1,5 7 181,2 0 1,5 1 358,3 3 1,1 2 86,3-2-241,3 6-194,-9-9 0,12 10-21,-2-3-8,7 3 0,1 0-48,7-3 1,-1 3 116,5-3 1,-6 4-304,2 4 0,-2-2 52,-2 6 7,-5-1 1,-1 9-6,-5-1 0,-1 0-272,-3-3 150,-3 4 66,-4-3 0,-2 7-397,-3-5 263,-1 6-7,-6-4 0,-6 6-180,-1 0 1,-10-4 132,-5 0 0,-6 0-81,-7 4 0,0-5 130,-3-3 1,-2-2 47,-1-2 0,-3 1-625,6-1 42,0 0 740,9-4 0,1 2 0,8-6 0,5 0 0,4-2 0</inkml:trace>
  <inkml:trace contextRef="#ctx0" brushRef="#br0" timeOffset="26">16126 8257 8036,'0'-17'419,"0"0"-290,0 6 1,0 3 611,0 0 421,0 6-489,0-3-39,0 5-21,0-5-440,-5 3 0,-1 2-49,-6 8 0,1 2 106,0 2 0,-2 4 20,-2 3 1,1 8 8,-5 3 0,3 1-138,-3 3 1,4-1-14,-4 9 0,5 1-829,-1 6 753,2-2 0,-2 9-109,0-2 60,5-4-179,5 1 0,5-7-214,0-2 0,0 2 131,0-6 1,1-4-43,3-4 1,2-1 125,5 2 1,2 1 65,2-6 1,-2 5 424,2-5-213,-2 1 0,-2-3-114,1 3-53,-1-3 57,6-1 1,-5-3-146,4-5 0,-4 4 117,0-3 0,-5-5 173,1-3 1,0-2-356,3 2 1,-1-2-253,-2-2 62,2-3-734,-4 4 363,6-5 798,-6 0 0,4 0 0,-3 0 0</inkml:trace>
  <inkml:trace contextRef="#ctx0" brushRef="#br0" timeOffset="27">16789 8531 7846,'-5'-6'26,"3"-4"489,-3 4-256,0-1 1,4 1 86,-3 2 133,3 3 56,1-4-154,0 5-137,0 5 1,0 2 24,0 9 0,0 1-1,0 6 1,0 5-88,0 3-109,0 2 105,0 1 1,0-1 20,0-3-137,0 8-35,0-12 1,0 11-140,0-11 0,1 1 6,3-4 1,-3 0-118,3-1 1,-3-3 82,-1 0 1,4-5-60,0 2 1,0-4 16,-4 0 1,0-5-157,0 1 1,3-4-254,1 3 300,0-4-198,-4 2 0,-1-5 490,-3 0 0,-2 0 0,-6 0 0</inkml:trace>
  <inkml:trace contextRef="#ctx0" brushRef="#br0" timeOffset="28">16400 8634 7953,'0'-11'80,"0"-1"169,0 1-101,0 5 0,5-3 119,3 5 0,2-4 281,2 4 1,3-1-86,0 2 0,5 0 74,-1-5 0,4 2-234,4-2 1,2-2-48,5 3 1,4 0-128,0 0 90,6-1-104,-4-3 1,2 1 82,0 2 0,-5-2-76,1 2 0,-3 3-189,0 1 0,-5-1-35,1 1 0,-5-1-131,5 2 0,-10 1-674,2-2 1,-8 3-47,1 1-1361,-4 0 2314,-5 0 0,-2 5 0,-5 2 0</inkml:trace>
  <inkml:trace contextRef="#ctx0" brushRef="#br0" timeOffset="29">17440 8566 7987,'1'-7'1337,"3"3"-674,-3-2-313,9 5 1,-3-4 331,4 5-284,0 0-163,1 5 0,0-3-30,4 6 0,1 0-41,6 3 0,-4 0-109,0 1 1,4-1 111,4 1 0,-1-2-171,-3-2 0,0 2 110,0-3 1,-1 0-198,-3 0 1,1-3 99,-5 4 34,0-6 56,-3 3 1,-5-5 13,1 0 1,-4 4-16,3 0-138,-4 0-28,2-4-174,-5 0 0,-5 4-218,-3-1 270,-7 6 75,2-8 1,-8 10-127,2-4-63,-3-2 191,-6 5 1,3-3-189,-5 4 0,0 1 237,0-1 0,-2-1 0,6-2 1,-1 2 9,4-2 0,0 0 153,0 0 1,2 1 19,2-5 1,1 5-124,3-2 1,2 0-262,-2 0 28,7-4 165,-2 7 0,8-8-240,-6 6-3,5-5 1,-2 3-866,5-2 1180,0-3 0,0 9 0,0-3 0</inkml:trace>
  <inkml:trace contextRef="#ctx0" brushRef="#br0" timeOffset="30">18239 8246 7979,'0'-12'-1819,"-1"2"2291,-3 3 1058,3 2-712,-4 5-195,5 0-7,0 5-363,0 1 0,0 7 37,0 2 0,-4 4 144,0 8 0,-1 3-188,1 8 1,3 7-1,-3 4 1,-1 6-719,1-2 702,0 3-58,4 1 1,0-5-198,0-3 69,0-2-120,6-6 1,0-3-147,5-8 0,-2-2 110,3-5 0,-7 0-58,6 0 0,-2-4 4,2 0 1,1-5-170,-1 1 1,1-3-250,-1-5 1173,0 3-801,-4-8 1,3 3-710,-2-5 343,2 0 58,1 0 1,1 0 519,-1 0 0,0-5 0,1-2 0</inkml:trace>
  <inkml:trace contextRef="#ctx0" brushRef="#br0" timeOffset="31">18079 8828 8009,'0'-7'925,"0"-1"-291,0 6-457,0-4 1,1 5-150,3-3 0,3 3 252,4-3 0,0 3 158,1 1 0,4 0-240,3 0 1,4-1-162,4-3 0,-3 3-870,3-3 438,-3 3 352,4 1 1,-8 0 42,3 0 0,2 0 0,4 0 0</inkml:trace>
  <inkml:trace contextRef="#ctx0" brushRef="#br0" timeOffset="32">18547 8965 8034,'-6'5'513,"1"-3"-391,5 8 511,0-9 173,0 4-24,0-5 1,5 0-173,3 0-200,-3 0-65,5 0-157,-4 0-172,6 0 61,-1 0 1,-1-1-86,-2-3 1,2 3 157,-2-3 0,2 3-140,1 1 1,1 0-48,-1 0 0,-5 1-44,-2 3 0,1-2-274,-1 6 226,0 0-42,-4 3 1,0 4-21,0 1 1,-4 0 85,0-1 1,-5-1-136,2 5 1,-3-4 26,-2 4 1,5-3-117,-1 3 0,0-5 66,-3 1 1,3 1 9,1 0 1,0-1-64,0-4-53,-3 1 641,8-1-83,-3-4 410,5 3-455,5-9 0,-1 4 86,8-5 1,-3 0 88,6 0 0,3 0-37,1 0 1,1 0-11,-1 0 0,1 0-355,-5 0 29,6 0 84,-9 0 1,5 0-930,-6 0 392,1 0-107,-1 0 1,-3 1 613,-1 3 0,1-3 0,3 4 0</inkml:trace>
  <inkml:trace contextRef="#ctx0" brushRef="#br0" timeOffset="33">18879 8280 7958,'-7'-18'-792,"4"3"1,1 6 1195,2 2 585,0-1 1,-1-2-417,-3 2 0,3-2 595,-3 2-337,3 3-47,1-5-547,0 9-3,0-4 265,0 5-263,0 5 0,0 1 14,0 6 0,5-1 27,3 1 0,2-1-60,1 0 1,6 6 56,2 2 1,2 3 168,2 0 1,1 6-293,3 3-733,-3 2 770,4 1 0,-5 4-333,0 0 111,-1 0-58,-4 2 1,4-5-22,-3 3 0,-3 2-152,-1-2 0,-2 0-305,-1-4 1,-6-4 123,-2 1 0,1-2-208,-1 1 1,-1 0-181,-3-4 411,0-2 111,0 4 1,-3-5-17,-1 0 141,-5 0 1,3 0 67,-6 0 1,1-4-299,-1 0 699,1 0 0,-1 0-435,1 0 1,3-2 60,1 3 1,-1 0 99,-3-5 0,3 0 172,1-3-154,-1-1 55,2 1 1,-3-1 164,5 0-212,-5 1 1,6-2 108,-4-2-184,4 2 14,-7-4-177,9 0-439,-4 5-302,5-10 493,0 9-61,0-9 513,0 4 0,-5 0 0,-2 2 0</inkml:trace>
  <inkml:trace contextRef="#ctx0" brushRef="#br0" timeOffset="34">3940 10736 7863,'-6'-7'393,"1"1"-21,5 2-446,0 3 389,0-4 816,0 5-735,0-5-300,0 3 355,0-3-263,0 16 0,4-4-40,-1 8 1,2 4 55,-1 4 1,-2 5-128,1 6 120,4 1-78,-6 4 0,5 2-149,-2 4-870,-3 1 778,10-5 0,-9 3-122,6-2 0,-2 1 65,2-1 1,2-3-224,-3-5 1,4-1 140,0-2 0,-3-3-67,-1-5 0,-3 0 192,4-1-72,-6-4 519,8 4 0,-8-8-263,1 5-22,-1-5 35,-2 2 0,0-4 82,0-1 1,0 0-255,0 1 66,0-1-267,0 1-463,0-1 240,0-5 268,0 0 200,0-6 0,0-11 0,0-1 0</inkml:trace>
  <inkml:trace contextRef="#ctx0" brushRef="#br0" timeOffset="35">3837 10896 8029,'-10'-18'3,"3"3"1,-2 2 96,5 1 1,0 1 172,4 0 1,1 3-18,3 0 1,-1 1 6,4-5 1,1 1-108,3-1 86,1 1-47,4 0 0,3-5-79,8 1 111,2 0-122,5 4 0,2-1 62,2 1 0,1 4-125,3 4 0,1-3-89,-5 3 0,1 4 112,-5 7 1,-5 2-221,-2 1 1,-1 6-285,-3 2 254,3-3 91,-9 6 1,0-5-109,-6 6 1,-1-1 97,-6-3 0,-1 2 55,-7-1 0,-4 5 45,-7 2 0,-8-1 188,-7-3 1,-3 1-158,-1 3 1,-8-4 28,0-1 1,-5 0-1217,5-7 947,3 1 233,-1-10 0,12-1-1446,5-5 671,6 0 755,5 0 0,1 0 0,-1 0 0</inkml:trace>
  <inkml:trace contextRef="#ctx0" brushRef="#br0" timeOffset="36">4979 10541 8093,'7'-5'-172,"-2"3"17,-5-6 0,4 4 420,0-3-89,-1 4 1,-3-3 285,0 2-33,0 3-137,0-4 472,0 5-573,-5 0 1,-1 1 57,-6 3 0,1-2-26,0 6 1,2 1 22,-3 6 1,3-1-67,-6 5 1,3 0-178,0 4 0,1 5 22,-1 2-75,-4 3 174,3 7 0,-2-4-172,7 6-774,-2 0 866,4 4 1,-1-4-142,4 0 1,-2 0-4,1 3 0,0-3-98,4 0 1,1-4 60,3 4 0,-1-5-170,4 1 1,1 0-101,3-4 318,1 3 33,-6-13 0,8 8-11,-3-6-64,3 1 106,-2-4 1,-1-4-27,1 0 1,3-4 16,0 4 0,4-5 121,-4 1 1,4-2-95,-3-1 1,0-2 482,-1-3 1,-2 3-337,2-2 14,-2-3-174,-2 5 258,1-8 27,-1 8-244,-5-9 11,5 4 1,-9-5-483,6 0-752,-6 0 1202,3 0 0,-5 5 0,0 1 0</inkml:trace>
  <inkml:trace contextRef="#ctx0" brushRef="#br0" timeOffset="37">5493 10896 8190,'7'-12'-57,"-2"4"52,-5 1 268,0 4-182,0-2 613,0 5 1,0 5-410,0 3 0,-1 6 30,-3 1 0,3 7-52,-3 1 1,2 1-1,2 6 1,0 1-197,0 3-2,0 0-43,0 0 1,4 1-228,0-1 180,5 0-102,-8-5 0,8 3-152,-5-5 0,5-1 104,-2-3 1,0-5-43,0-3 1,-4-2 89,1-2 0,1 1-258,-1-1 94,-1-5 26,2 0 123,-3-1-804,3-4 410,-5 4 536,0-5 0,0 0 0</inkml:trace>
  <inkml:trace contextRef="#ctx0" brushRef="#br0" timeOffset="38">5219 10907 8060,'0'-8'262,"0"1"175,0 4-84,0-7-164,5 9 0,0-6 434,3 4-345,2 1 0,-3-3 90,4 5-150,0-5 55,6 4-143,1-4 1,5 1 52,-1 0 1,2-1-13,3 1 1,1 3 8,3-3 0,5-1-27,-1 1 0,1-3-171,-1 3 0,-5-1-79,1 1 79,-1 3-22,-1-9 0,-1 7 29,-5-5 0,0 6-10,0-2 1,-4-1-166,0 1 1,-5 0-47,1 4 0,-2-3-612,-2-1-226,0 0-312,1 4 1382,-6 0 0,-1 5 0,-5 1 0</inkml:trace>
  <inkml:trace contextRef="#ctx0" brushRef="#br0" timeOffset="39">6236 10873 8087,'-12'-8'0,"1"0"0,3 6 388,1-2-182,4 3 0,-3-3 364,2 0 200,3 0-113,-4 4-56,5 0-367,10 0 1,-3 4 26,9 0 0,1 4-88,2-5 1,4 6 63,4-1 0,1-2-93,2 2 94,3 0-182,-3 3 1,4 0-156,0 1 1,-1-1 111,-2 1 0,0-5-175,-4 1 1,0-1 137,-5 5 1,-3-5-101,0 1 0,-5-4 176,2 4-67,-4-6 39,0 8 1,-5-9 17,1 3-57,-6 3 18,4-6 0,-6 5 87,0-2 0,-2-3 0,-2 3 0,-2 1-101,-5-1 49,-1 5-7,-4-3 1,-3 2-59,-8-1 53,-2 1-72,0 4 0,-8-1-141,3 0 1,-4 1 119,0-1 0,-2 1-177,-2-1 0,0 3 114,8-3 0,-1 3-94,8-6 0,5 1-106,7-2 180,3-1-37,0-6-302,6 5 194,1-4-1,5 4 0,9-5-135,2 0 0,8 0 12,0 0 419,3-5 0,6-1 0,1-6 0</inkml:trace>
  <inkml:trace contextRef="#ctx0" brushRef="#br0" timeOffset="40">7241 10713 8055,'-5'-12'-6,"3"1"155,-3 5 1,4-3 273,-3 5 232,3 0-404,-4 4 369,5 0-376,0 5-4,0 2 1,0 10 29,0 6 0,0 5-71,0 6 1,-4 1-55,0-1 1,1 1-40,3 3 1,-4 2-228,0 2 1,-4 1-122,5-5-561,-1 5 767,-1-7 1,3 3-609,-1-5-70,1-5 517,2 4 1,5-9-118,3 3 0,2-8 158,2-4 1,4-2 88,3-2 1,-1-4 18,1-3 1,-1 1 499,1-2 1,1 1-643,-5-4 538,6 0-373,-9 0 1,10-1-344,-3-3 31,-3-2 296,6 0 1,-9-5-791,2 4 329,-2-3 192,-7-2 310,-1 6 0,-5-9 0,0 2 0</inkml:trace>
  <inkml:trace contextRef="#ctx0" brushRef="#br0" timeOffset="41">7115 11181 8174,'0'-8'248,"0"1"13,5 4-162,7-2 1,2 4 144,5-3 0,-2 3-65,2-3 0,3 1 22,-3 0 1,3 1-238,1-1 1,-1 1-249,1 2 1,0-1-1129,0-3 739,0 3 673,-6-4 0,5 5 0,-4 0 0</inkml:trace>
  <inkml:trace contextRef="#ctx0" brushRef="#br0" timeOffset="42">7606 11192 8076,'-6'2'187,"2"2"0,3-2 261,1 6 0,0 1 61,0 6-121,0-3-317,0 10 1,0-4 271,0 5-15,0 5-332,0-4 1,0 7-136,0-4 0,0 2 71,0-6 0,0 1-158,0-9 1,0 4 56,0-3-18,5-1 0,-3-5-695,6-2 450,-5 2-92,2-9-684,-5 4 1208,5 0 0,-4-3 0,4 3 0</inkml:trace>
  <inkml:trace contextRef="#ctx0" brushRef="#br0" timeOffset="43">8154 10861 8011,'-5'-12'0,"4"-4"205,-3 9 466,3 2-437,1-6-198,0 10 114,0-4 164,0 15 0,0-1 476,0 10-561,-5 0 1,4 5 55,-3 3 1,3 2-79,1 5 0,0 1-132,0-1 1,0-4-7,0 1 0,0-2-223,0 2 0,0-5-524,0-7 397,0 3 221,0-10 1,3 5-367,1-6 132,5 1-432,-8-6-731,10 4 880,-5-8 577,0 3 0,4 0 0,-3 1 0</inkml:trace>
  <inkml:trace contextRef="#ctx0" brushRef="#br0" timeOffset="44">7880 11147 8109,'8'-8'1294,"0"1"-560,4 4-443,6-2 1,6 1 3,3 0-53,-3 1-119,4 3 1,0-4 46,2 0 0,3-1-302,1 1 0,1 3-467,-1-3 1,-1 3 598,-3 1 0,3 0 0,-3 0 0</inkml:trace>
  <inkml:trace contextRef="#ctx0" brushRef="#br0" timeOffset="45">8840 10667 8222,'-8'-8'446,"1"1"-255,4 4 1,-2-3 303,5 2-38,0 3 212,0-4 0,0 18-222,0 2-198,0 8-31,0-1 0,0 8-60,0 4 90,0 0-196,0 5 1,1-2-129,3 5 0,-3-4 38,3 4 0,-3-5-208,-1 1 0,0 1 22,0-1 0,2-3-195,1-5 1,0-6 1,5-1 175,-6 0 47,8-10 0,-5 3 121,3-5 59,2 1-14,-4-1 0,2-3 73,0 0 1,-1-6-170,5 2 0,-1-3 29,1-1 1,-1 0-105,0 0 1,1 0-221,-1 0 1,1 0-338,-1 0 369,0-5 388,-4 4 0,3-9 0,-4 3 0</inkml:trace>
  <inkml:trace contextRef="#ctx0" brushRef="#br0" timeOffset="46">8714 11113 8040,'0'-12'456,"0"1"1,5 3-406,3 0 1,2 6 232,1-2 0,2 3 0,2 1 0,3 0 40,5 0 1,1-1-309,3-3 1,-3 2-212,2-1 1,2-2-109,-1 1 0,1 0-1044,-1 4 1347,-3 0 0,4-5 0,-6-1 0</inkml:trace>
  <inkml:trace contextRef="#ctx0" brushRef="#br0" timeOffset="47">9171 11250 8068,'-6'0'2194,"1"0"-1885,5 0 365,5 0-269,-4 0 162,4 0-311,0 0 0,1 0-10,6 0 0,-5 0 14,1 0 1,0 0-118,3 0 1,0 0-185,1 0 0,-4 0-140,-1 0 233,1 5-35,3-4 1,-3 9-302,-1-2 156,-4 2-57,7 1 1,-9 4-155,3 1 0,-3 4 116,-1-1 0,0-1 21,0 1 1,-5 0-17,-2 4 0,-3 0-93,-2-1 1,-3 1 184,0 0-29,-6-5 29,9 3 0,-9-7 238,6 5-81,5-5 92,0 3 1,9-10 375,-3 1-402,3 0 1,2 2 46,3-3 0,2-1-81,5-6 1,6 0 121,2 0 1,2 0-66,2 0-22,0 0-56,-5 0 0,6 0-219,-5 0-26,5-6-40,-6 5 1,1-4-368,0 5 0,-5-1 135,1-3 475,-2 3 0,-2-4 0,1 5 0</inkml:trace>
  <inkml:trace contextRef="#ctx0" brushRef="#br0" timeOffset="48">9502 10370 8198,'0'-11'-59,"0"4"0,0 1 426,0 2 105,0 3 165,0-9 31,0 9-40,0-5-382,5 6-45,-3 0 1,6 2 76,-4 2 0,5 2-16,-1 5 0,-2 2-16,2 2 1,-1-1 33,5 5 0,0 0-1,4 4 1,-2 4-34,5-1 0,-2 5 15,2-5 1,3 5 111,-3-4-126,3 4-139,0-1 0,1 4 69,0 0 0,-5 0-46,-3 1 0,2 3-219,-2 0 1,-1 4-109,-7-4 0,2 4-377,-5-4 0,0 3 257,-4-2 1,0 2-237,0-3 0,-4-1-866,0-6 608,-5 2 424,3-9 1,-7 4 50,-2-5 0,2-1 112,-2 1 0,-3-1 98,-1-3 0,3 1-77,1-5 1,2 1 26,2-5 162,-1 0-20,1 1 16,4-6-160,2-1 105,5-5-472,0 0 544,5 0 0,2 0 0,4 0 0</inkml:trace>
  <inkml:trace contextRef="#ctx0" brushRef="#br0" timeOffset="49">10462 10884 8158,'0'-6'783,"1"1"-430,3 5 80,2 0-198,5-5-38,6 3 1,1-3 58,4 5 1,5-5 1,0-2 1,4 0 14,0 0 0,2 3-61,1-4 0,-1 6-90,-2-2 0,-3-1-639,-6 1 343,-4 0 134,-1 4 0,-6 0-1171,1 0 649,-1 0-39,-5 0 1,-1 1 600,-5 3 0,-5 8 0,-1 5 0</inkml:trace>
  <inkml:trace contextRef="#ctx0" brushRef="#br0" timeOffset="50">10519 11113 8107,'5'-7'306,"1"2"165,5 5 1,5 0 551,-1 0-653,0-5 1,0 4-5,1-3 0,0 3-50,-1 1 1,2 0-293,2 0 0,2 0-301,-2 0 0,3-4-223,1 0 1,0 0 499,0 4 0,-1 5 0,1 2 0</inkml:trace>
  <inkml:trace contextRef="#ctx0" brushRef="#br0" timeOffset="51">11444 10701 8087,'0'-11'-25,"0"0"61,0-1 0,4 4 434,-1 1-294,1-1 1,-4 1 416,0-1 302,0 5-306,0-2-175,0 0 0,0 5-175,0 0 0,-5 5-62,4 7 0,-8 9 22,5 6-119,0 5 29,4 2 1,0 7-131,0 4 1,0 2 44,0 7 0,0-7-115,0-2 0,5 1-178,3-4 1,-2-3-296,2-1 0,-4-7-237,3-5 432,1-2 136,-2-1 1,3-4-260,-5 0 119,0-5-148,1 3-268,-4-6 8,4 1 781,-5-1 0,5 0 0,2 1 0</inkml:trace>
  <inkml:trace contextRef="#ctx0" brushRef="#br0" timeOffset="52">11329 10747 8104,'0'-23'178,"2"5"34,2 3 0,2-3-234,5-1 1,6 3-67,2 1 0,-1-2 926,1 2-360,0 0-266,4-2 0,4 5 339,4-4-105,2 4-319,1 0 0,6 2 45,1 2 0,0 0-115,1 4 1,-5 0-156,1 4 1,-3 1 111,0 3 0,-6 2-120,-3 6 1,-2 4-145,-1 3 224,-5 3 35,-1 1 1,-7 0-247,-3-1-28,4 1 188,-10 0 0,-1 4-181,-8-1 1,-7 1 126,-4-4 0,-8 0-12,-3 0 0,-8 3 98,-4 1 0,-3-2-14,0-6 0,0 2 48,3-6-896,-2 0 777,9-9 0,0 3-311,9-5 353,1 0-104,8-4 1,5-1-236,9-3 0,1 1 95,2-4 332,5-1 0,12-3 0,7-1 0</inkml:trace>
  <inkml:trace contextRef="#ctx0" brushRef="#br0" timeOffset="53">12403 10450 8050,'1'-18'0,"3"3"113,-3 2 61,4 2 0,-3 1 173,2 2 225,-3 3-57,4 0-59,-5 4-62,-5-4 1,2 5-77,-4 0 1,-1 1 86,-3 3 1,-1 3-118,1 9 0,-2-1 28,-2 8 1,-2 0-147,-2 11-116,-2-2-24,3 12 0,-5-3-32,0 4-1188,6 1 1171,-5 5 0,9 1-42,-2 5 0,4 0-232,3 0 0,3-5-125,5-2 0,0-1 140,0-3 1,5 1-117,3-9 0,-1-4 443,5-4 109,-3-4-165,7 2 1,-1-7 155,1-2 1,4 2-138,-1-6 0,-3 0 93,0-3 0,0-1-142,-1 0 0,1-3 529,-5 0 1,0-5-600,1 5 0,-1-5-120,1 0 0,-1 0-814,0 1 1,-3-3 1040,0 3 0,-1 2 0,5 0 0</inkml:trace>
  <inkml:trace contextRef="#ctx0" brushRef="#br0" timeOffset="54">12791 10724 8088,'0'-11'0,"0"-1"0,0 1 179,5 5 174,-3-5 149,3 5-266,-5 0 176,5 1 30,-4 5-206,4 0-28,-5 0 1,0 10 87,0 5 1,0 7-106,0 4 1,-4 3-89,1 6 0,-1 4-203,4 3-744,-5 2 856,3-3 1,-3 0-399,5-3-240,0-8 517,0 8 1,2-14-115,1 3 0,-1-3 12,2-1 0,1-5-83,-2-3 0,5-2-309,-4-2 538,5 0-378,-3 1 565,0-6 0,-1 4 0,-5-3 1</inkml:trace>
  <inkml:trace contextRef="#ctx0" brushRef="#br0" timeOffset="55">12460 10781 8103,'5'-23'410,"3"8"-256,2 3 0,3 6 147,2-1-278,8-3 1,1 8 187,3-1 1,-2-2 301,2 1 0,-1-4-254,8 4 1,-2-3-47,6 3 1,3-4-19,1 4 0,1-3-4,-1 3 0,1-4-715,-5 5 321,0-1-202,-9 4 0,-2-4-456,-8 0 0,1 0 427,-5 4 434,1 0 0,-5 0 0,1 0 0</inkml:trace>
  <inkml:trace contextRef="#ctx0" brushRef="#br0" timeOffset="56">13465 10713 8173,'0'-8'279,"0"1"0,1 4-67,3-1 457,-2 3-137,8 1-276,-9 0 21,9 0 0,-4 4 438,6 0-318,-6 4-215,9-1 0,-6 3 150,10-2 0,-3 5-247,3-1 0,0 1-128,4-6 1,-1 3 112,1-2 1,0 2-159,0 2 1,-4-6-72,0-2 218,0 2-21,-1-5 1,0 6-15,-3-4 0,-3-1-34,4 2 1,-7 1-3,-2-2 1,-3 3-60,4-3 42,-6-1 0,2 6-126,-8-4 180,-2 5-13,-11-2 1,-4 4-104,-6 0 98,-10 1-22,7 4 0,-15-2 3,4 5 1,0-5-66,-1 1 0,1 2-126,0-2 1,4-3 67,10-5 0,2 0-189,9 0 0,3 0-461,5-4 105,3-1 0,6 3-1135,3-5 1815,2 0 0,16 0 0,2 0 0</inkml:trace>
  <inkml:trace contextRef="#ctx0" brushRef="#br0" timeOffset="57">14310 10473 8116,'0'-18'0,"0"5"0,0 6 0,5-1 0,-2 2 656,5 2 45,-6 3-43,8-4-397,-8 3 0,3-1 186,-5 6 1,0 4 220,0 4-444,0 6 0,-2 2 150,-1 7 1,1 5-170,-2 7 1,-1-1-96,2 5 1,-5 0-238,4 3-858,0 1 1057,4 0 1,-3-2-673,-1-2-364,0-3 696,4-5 1,5-1-210,3-2 1,0-4 217,0-8 0,6-2 128,-3-1 1,3-5 25,-2 0 1,-1 0 483,1-8 0,-1 5-695,1-4 852,4 0-603,-3-4 1,7 0-529,-5 0 270,6-5-95,-9 3 1,5-8-262,-6 2 1,1 2-7,-1-1 687,-5-1 0,5-3 0,-5-1 0</inkml:trace>
  <inkml:trace contextRef="#ctx0" brushRef="#br0" timeOffset="58">14208 10918 7977,'0'-17'521,"0"5"-435,0 2 1,5 5 192,2-3 0,3 3-135,7 5 0,-4 0 182,2 0 0,1-1-171,0-3 1,8 3-40,-2-3 1,5 3-208,0 1 0,1 0-342,2 0 0,2 0-1155,-5 0 803,-1 0 360,-8 0 425,4 0 0,-10 5 0,5 1 0</inkml:trace>
  <inkml:trace contextRef="#ctx0" brushRef="#br0" timeOffset="59">14687 10896 9126,'0'11'532,"0"0"1,0 5 125,0-1-314,0 5-160,0-2 1,0 10-60,0 2 0,0-1-11,0 2 1,0-6-115,0 2 0,0-3 34,0-1 0,0-2-199,0-2 0,4-2 47,0-6 0,0 1-510,-4-1-165,5 1 0,-3-5-140,6 1 933,-6-6 0,9 9 0,-5-5 0</inkml:trace>
  <inkml:trace contextRef="#ctx0" brushRef="#br0" timeOffset="60">14916 10370 7969,'-5'-11'-15,"2"-1"5,-5 1 1,6-1 1167,-2 1-256,3 5 158,1 1 77,-5 0-414,3 3 18,-3-3-550,5 5 103,5 0-119,-3 5 0,12 5 164,-3 6 0,4 4-55,1-1 1,-2 6 76,5 2 0,-4 5-183,4-2 0,0 7 14,4 1 1,-2 4-72,-2-4 0,3 8-374,-3-4 1,1 5 114,-1-6-382,3-1 526,-9 4 1,3-3-592,-5 4 245,1-4 59,-6 3 1,3-7-230,-5 5 0,0-4 133,-4 4 0,0-5 6,0 1 1,-5-4 92,-3-3 1,-2 0 29,-2-4 1,0 4-305,-3-5 255,2 1 133,-9-4 1,6-4-663,-3 0 354,-3-10 116,9 6 0,-7-10-828,5 3 1328,0 2 0,3-9 1,1 4-1</inkml:trace>
  <inkml:trace contextRef="#ctx0" brushRef="#br0" timeOffset="61">15784 10576 8074,'0'-7'687,"0"-3"-94,0 9-12,0-4-191,0 5 0,0 5 309,0 3-380,0 7 1,-2 4 41,-1 7-195,1 9-617,-3 0 570,5 10 1,0-5-108,0 6 0,4 0-77,0-1 0,1 0-71,-1-3 1,-2-3 27,6-5 0,-4-1-92,3-2 0,-3-3-237,4-6 269,-6 1 29,3 0 0,-3-5 350,1-3 0,-1 2-413,1-2 0,-1 0-93,-2-4 1,0-3-703,0 0-506,0-1 1503,-5 5 0,-2-1 0,-4 1 0</inkml:trace>
  <inkml:trace contextRef="#ctx0" brushRef="#br0" timeOffset="62">15578 10679 7997,'0'-28'324,"0"5"1,1 5-222,3 7 1,6-1-17,6 1 1,4-1 506,-1 1-245,2 5-138,7-5 0,-2 6 667,4-2-300,1-3-402,-2 8 1,8-3-20,-3 5 0,3 0-12,-3 0 0,-1 5-147,-3 3 1,3 2 35,-2 1 0,-3 2-158,-2 2 0,-3-2-443,-4 2 298,3 3 195,-9 0 1,-1 0-281,-4-3 136,-6 3 72,3-6 0,-15 10 31,-5-3 1,-6-1-133,-6 1 0,-6-4-172,-5 4 0,-4-4 110,4 4 1,-5-5 113,1 1 0,2-3-260,2-5-225,3 4 432,11-10-571,-3 4 819,20-5 0,-9 5 0,10 1 0</inkml:trace>
  <inkml:trace contextRef="#ctx0" brushRef="#br0" timeOffset="63">16732 10302 8026,'0'-12'250,"5"1"280,-4-1-198,4 1-132,-5 5 1,0-1 899,0 3-498,0 3 174,0-4 298,0 5-758,-5 0 0,2 1-91,-4 3 1,3 4 38,-4 7 0,1 3 29,-5 5 0,0 2-135,-4 5 71,-1 1-186,-6 13 1,4-3 58,0 5-1305,0-1 1142,-9 6 0,7 0-118,-1 2 1,6 3-129,1-3 0,4-1 8,3 2 1,3-6 154,5 1 1,1-6 59,3-1 0,2-9 262,6 2-68,-1-4 0,1-2-167,-1-2-175,1-3 195,-1-1-39,0-5 0,1 2-28,-1-5 1,1 4 4,-1-3 1,-3-1 604,-1-4 0,1-1-621,3-2 0,-3 1 128,0-5 1,-1 3-290,5-3 171,-6 0-224,4-4 1,-7 0-898,4 0 818,-4 0-851,7 0 1259,-9 0 0,9 5 0,-3 1 0</inkml:trace>
  <inkml:trace contextRef="#ctx0" brushRef="#br0" timeOffset="64">17040 10758 7904,'0'-11'27,"5"5"314,-4-4 2,9 8 261,-8-3 236,3 0-240,-5 4-116,0-4-302,0 5 1,0 5 53,0 2 1,0 9-23,0 3 1,0 2 13,0 2 1,0 5-49,0 3 0,0 5-131,0 2 1,1 0 11,3-3 1,-2-2-281,6-3 1,-4 2-474,3-5 391,1-6 171,-2 1 1,3-10-360,-5 4 285,5 1 5,-3-9 0,1 7-153,-4-7 0,3-2-794,-3 2 1146,1-6 0,-4 8 0,0-3 0</inkml:trace>
  <inkml:trace contextRef="#ctx0" brushRef="#br0" timeOffset="65">16800 10679 8087,'5'-7'0,"-2"-3"0,4 2 0,1 3 1058,3 0-411,6 5-260,-4 0 0,8 0 45,-2 0 0,3 0-94,1 0 1,4-4-11,4 1 0,2-1-175,1 4 1,4-1-125,0-3 1,5 2 68,-1-1 1,1-2-182,-1 1 0,-2-1-1604,-6 1 564,-5 3 727,-1-4 396,-5 5 0,0 0 0,0 0 0</inkml:trace>
  <inkml:trace contextRef="#ctx0" brushRef="#br0" timeOffset="66">17817 10724 8064,'-7'-11'278,"3"-1"-1,3 6-106,1-4 381,5 9-141,2-4-10,4 5 0,0 1-154,1 3 1,1 2-19,2 5 1,-3 1-18,4-1-35,1 1-45,1 4 0,5-3-122,0 2-49,0-7 113,0 2 0,-1-5 33,1 2 1,0 2 7,0-5 0,-2 0-50,-1-4 0,0 0 13,-5 0 0,0 0 140,-3 0-255,-1 0 0,-5 1 138,-2 3-246,-2-3-34,-8 4 174,0 0 0,-12 2-1,-4 4 1,-6 1 26,-7-1 1,-4 1-4,-3-1 0,-4 4-73,-3 0 1,6 1 11,-3-5 0,13 0-199,3 1 237,4-1 4,9-4 1,4 2-617,5-6 280,6 1-421,-3 1 67,5-4 1,6 5 191,5-6 0,2 0 499,6 0 0,5 5 0,5 1 0</inkml:trace>
  <inkml:trace contextRef="#ctx0" brushRef="#br0" timeOffset="67">18536 10530 7996,'11'-11'-53,"0"-1"-1,-4 1 54,3-1 208,-3 1-1,4 5 489,-4-5 932,-2 10-588,-5-4-541,0 5 0,-2 5 85,-1 3-212,-4 7-202,1 3 0,-4 10 15,2 2 41,-2 3-152,4 6 0,-3 1-87,5 2 0,0 2 1,4-2 1,0 1-300,0-1 0,0 1-10,0-5 1,1-4-351,3-3 0,4-6 51,7 2 255,-2-8 88,3-2 1,-1-6 134,1 0 118,4 1-40,-7-6 1,4-1-43,-1-5 0,0 0-226,3 0 0,-2 0-178,-6 0 0,3-1 35,-3-3 1,2 2 474,-9-6 0,0-5 0,-4-4 0</inkml:trace>
  <inkml:trace contextRef="#ctx0" brushRef="#br0" timeOffset="68">18433 10884 7858,'12'-6'403,"0"-3"64,4 5 0,1-4-293,6 5 0,0-1-154,0 4 1,1-1 79,3-3 1,2 2 136,5-1 0,0 0-753,1-1 0,-2 3 244,-3-3 0,-3 3 272,-8 1 0,2 0 0,-3 0 0</inkml:trace>
  <inkml:trace contextRef="#ctx0" brushRef="#br0" timeOffset="69">18947 11010 7987,'-6'5'0,"-4"-4"536,8 4 64,-3-5 41,5 5-218,0-4 86,0 5 1219,0-6-1242,5 0-148,2 0-11,4 0-158,6 0 0,-3 0-9,5 0-113,-5 0 136,7 0 0,-8 0-115,2 0 8,-2 0-28,-2 5-473,1-4 351,-6 9 0,3-4-52,-5 6-50,0 4 88,-4-3 0,-6 9-54,-1-3-437,-3-3 360,-2 6 1,-4-3-426,-3 7 328,2-2 100,-4 4 1,4-6-337,-2-3 136,3 3 292,4-10 1,2 9-48,2-6 1,0 0 128,4-4 264,0-4 0,5 2-114,3-6 1,4 1 112,7-4 0,-1 0 250,5 0-287,0 0-59,4 0 1,-4 0-362,0 0 93,0 0-120,4-5 0,-4 4-313,0-3 1,-5 3 128,1 1 447,-2 0 0,-2 0 0,0 0 0</inkml:trace>
  <inkml:trace contextRef="#ctx0" brushRef="#br0" timeOffset="70">19187 10267 7957,'-6'-28'277,"2"6"1,3 0-40,1 7 0,1 0 1019,3 3-748,2 1 0,2 3 70,-1 1 0,-3 4 226,4-1-512,-6 3 1,12 6 522,-2 3-520,7 7 1,-2 3 14,6 4 1,1 5-29,3 0 1,-3 6-92,3 1 1,1 1-111,-2 7 1,1 4-1388,-4 4 1326,0 4 148,0-2 1,-2 5-398,-2 0 0,1 0 89,-4 1 0,3-6-361,-4-3 0,0 2 234,-3-2 69,-1 1 80,-5-4 0,-1-6-37,-5-2-89,0 3 98,0-6 0,-3 1-184,-1-6 228,-5 1 31,3-2 1,-6-1-386,1-5 189,-6 5 49,5-9 1,-5 7 544,6-7 0,-5-1-641,1 1 1,-1-5 93,0 1 0,4-2-230,-3-2 0,2 1-185,1-1-864,1 1 703,0-1 317,4-5 478,-3 5 0,9-10 0,-4 4 0</inkml:trace>
  <inkml:trace contextRef="#ctx0" brushRef="#br0" timeOffset="71">1907 14025 7979,'0'-7'-12,"0"1"60,0 2 509,0 3-229,0-4 209,0 5 0,0 5-304,0 3 0,0 3-28,0 4 0,4 3-102,0 5 1,0 1 138,-4 3 1,0 2-386,0 5 99,0 0-147,0 1 0,0-1-142,0 0 0,0-1 97,0-2 0,0 0-54,0-4 0,4-4 81,-1-4 1,5-5-33,-4 1 0,1-2-1,-1-2 71,-3 1-56,4-6-340,-5 4 567,5-9 0,-4 10 0,4-5 0</inkml:trace>
  <inkml:trace contextRef="#ctx0" brushRef="#br0" timeOffset="72">1942 14173 8083,'-7'-17'542,"3"1"-154,-2 9 176,5-3-376,-4 3 47,5 1 304,0 1-41,5 5 0,1 5-263,6 2 1,3 5-47,0 3 0,5 3 3,-1 5 0,-1 1-173,1 2 0,0-1-388,4 1 239,0-2 78,0-1 0,0-1-585,-1-3 339,1 2 170,0-8 1,-4 2-120,0-7 1,-5 2 139,1-2 0,-2-3 81,-2-1 1,-3 1-10,0-2 1,-5 3 390,5-3 42,-5-1-219,7 3 101,-9-5-1,4 0 305,-5 0-397,0-5 1,0-2 151,0-4 1,0-1-38,0 1 0,0-2 129,0-2 1,-4-3-249,1-5 58,-1 1-60,4-6 1,0 2-566,0-4 1,-4 1-24,0-2 0,-1 3-267,1 5 0,2 1 316,-6-1 1,6 4-148,-2 0 1,2 5-3,2-1 0,0 6-104,0 1 1,6 5-202,1 0 0,3 1 812,2 2 0,9 0 0,3 0 0</inkml:trace>
  <inkml:trace contextRef="#ctx0" brushRef="#br0" timeOffset="73">2741 14116 7866,'0'-11'0,"0"3"99,0 1 250,0 4 0,-1-2 718,-3 5-382,3 0-289,-9 0 0,3 5-111,-4 3 0,-1 2-47,1 1 1,-1 4 22,1 1 0,-2 4-35,-2-1 1,2 6-210,-2 2 0,4 1 3,3-1 0,-1-2-136,6 5 1,-1-4-62,4 0 1,0 2-179,0-1 0,6-2 63,5-6 1,2 2-100,6-6 0,-1 0-160,1-3 228,3-1 89,-5-5 1,6-1 109,0-5 0,0 0 2,0 0 1,0-1 152,-1-3 1,1-2-47,0-5 0,0-5 125,0 1 0,0-5 16,-1 1 1,0-3 197,-3-1 1,-2 1 273,-6-1-269,0 0-45,-4 0 0,-2-1 215,-5-3 1,0 3-223,0-2 0,-10-2-214,-6 1 0,-4 0-26,-3 4 0,-5 2-224,-2 2 0,1 7-81,-2 9 0,2 1-324,-1 2 1,7 2 119,8 1 0,2 4-337,1 4 0,6 4 809,2 1 0,8 4 0,2-2 0</inkml:trace>
  <inkml:trace contextRef="#ctx0" brushRef="#br0" timeOffset="74">3415 14150 7825,'-8'-6'-357,"1"2"0,3 3 588,-4 1 1,4-4 1289,-3 0-987,4 1 1,-6 4 541,6 3-319,-1 2-389,4 5-131,0 1 1,0 3-62,0 0 93,5 6-156,-4-9 1,9 11-43,-2 0 0,-2 0 29,2 3 0,-6-1-194,2-3 1,1 1-698,-1 0 458,0 0 203,-4-5 0,4 2-127,-1-5 0,1 0 73,-4-3 1,0-4-298,0-1 228,0-4-366,0 7-251,0-9 259,0 4-114,0-5 339,0-5 0,0 3 386,0-6 0,-5 0 0,-1-3 0</inkml:trace>
  <inkml:trace contextRef="#ctx0" brushRef="#br0" timeOffset="75">3129 14162 7886,'0'-12'335,"0"1"0,5 3 485,3 1 1,6 4-287,1-1 1,5 3 151,0 1 0,6 0-287,5 0 1,2 0-140,1 0 1,0 0-175,0 0-135,6 0 210,-10 0 1,8 0-1162,-7 0 571,-3 0-77,-6 5 1,0-3-491,-3 1 0,-1-1 421,1-2 575,0 0 0,4 0 0,0 0 0</inkml:trace>
  <inkml:trace contextRef="#ctx0" brushRef="#br0" timeOffset="76">4808 14139 7936,'-6'-6'-1034,"1"-4"862,5 8 596,0-3 0,-2 1 345,-1 1 129,1-1-104,-3 4 399,5 0-950,0 5 0,4 6 0,0 8 0,0 3-28,-4 1 1,4 0-178,-1-1 1,1 5 70,-4 0 0,1-1-306,3-3 1,-2 0-11,1 0 1,2-2-118,-1-2 1,4 2 139,-4-6 1,3 0-107,-3-3 0,4-5-525,-5 1-604,1-6 816,-4 9 603,0-10 0,5 4 0,2-5 0</inkml:trace>
  <inkml:trace contextRef="#ctx0" brushRef="#br0" timeOffset="77">4534 14128 8002,'-4'-12'0,"0"1"0,-3-1 122,3 1 1,0 3 512,4 1-66,5 4-295,2-7-104,4 9 1,1-6 308,-1 4 0,5 1-82,3-1 1,8-3-151,4 3 0,2-5-91,1 4 1,5-5-166,3 2 1,2-2 44,2 1 0,-1-2 116,-4 2 0,-1 0-751,-6 0-191,0-2 407,-5 3 1,-1 0-364,-5-1 0,-1 4 132,-3-3 1,1 4-377,-5-1 1,1 2 989,-5-2 0,0 3 0,1-4 0</inkml:trace>
  <inkml:trace contextRef="#ctx0" brushRef="#br0" timeOffset="78">5311 13911 7908,'0'-8'110,"0"0"0,-2 5 435,-1-5 91,1 5-237,-3-2 1,4 5 223,-3 0-183,3 0-245,-4 11 0,5-3 341,0 11-111,0 0-307,0 9 0,0 2 82,0 4 0,0 1-80,0 3 0,0-1-150,0 5 0,0-5-531,0 1-222,0-2 759,5-2 1,0-5-800,3-2 401,2-8 205,-4 2 0,2-8-32,-1 2 0,-3-6-175,4-1-404,-6-6-65,8 3 210,-8-5 241,3 0 1,-5-1 453,0-3 1,-5-2 0,-2-6 0</inkml:trace>
  <inkml:trace contextRef="#ctx0" brushRef="#br0" timeOffset="79">5242 14025 7909,'-6'-18'0,"1"2"-3,5 4 0,0 1 46,0-1 1,0 1 455,0-1-216,0 1-109,5 0 0,-3 3 547,6 0-274,0 6-89,-2-8 0,4 8-82,-2-1 0,6 0-56,1-1 0,5 3-3,-1-3 1,3 3-83,1 1-108,5 0 151,-4 0 0,5 1-198,-2 3 45,-3 2-10,4 6 1,-6-1-242,1 1 166,-5 4-80,-2-3 1,-5 8-127,-4-2 1,2 3 1,-5 1 0,-2 0-88,-5 0 1,-4-1 92,-4 1 1,-6 0-8,-2 0 0,-6-2-22,-2-2 0,1 2 149,3-6 0,-4 4 80,1-4 0,0 1-26,7-5 0,3 0 171,4 1 0,6-5 10,2 1 100,3 0 1,2-1-135,3 1 1,3-4 108,9 3 1,-2-4 299,5 1-201,0-3-99,4 4 1,3-4 160,1 3 18,0-3-361,-10-1 0,5 0-98,-3 0 0,-3 0-102,0 0 0,-4 2-350,0 1 1,-1-1-707,1 1 0,-1-1 292,0-2 975,1 0 0,-1 0 0,1 0 0</inkml:trace>
  <inkml:trace contextRef="#ctx0" brushRef="#br0" timeOffset="80">5813 14082 8026,'-11'-11'131,"4"-1"664,-3 6-354,9 1 190,-4 5 303,5 0 1,0 6-725,0 5 0,0 2 29,0 6 0,0 0-173,0 4 1,1 0 108,3 0 0,-1 0-205,4-1 0,1 5-31,3 0 0,1-1-112,-1-3 1,0-4-54,1 0 0,4-5-273,3 1 1,-1-3 244,1-5 1,0 2-48,4-5 0,0 0 207,0-4 0,0-4-52,-1 0 0,1-6 217,0-1 0,-4-2-4,0-6 1,-1 4 108,1-4 1,1 0-75,-4-4 1,-2 0 64,-7 0 0,2 0-41,-5 1 1,0-1-32,-4 0 0,-2-1-262,-1-3 1,0 3 94,-5-3 1,1 3-492,-5 1 1,5 4 70,-1 0 1,6 9-118,-2-1 1,1 7-256,-1 0 496,3 3 0,-3 1 368,8 0 0,3 5 0,4 1 0</inkml:trace>
  <inkml:trace contextRef="#ctx0" brushRef="#br0" timeOffset="81">6396 13968 7924,'-5'-12'507,"3"1"459,-1-1-923,1 1 0,4 1 38,1 2 59,-1 3 156,3 5 1,-5 1 341,0 3 1,0 8-270,0 7 1,0 6 252,0 2-323,0 10-151,0-7 1,-2 13-68,-1-5 1,1 0-68,-1-3 0,1-1-322,2 0 0,0-5 22,0-2 1,0-4-220,0-4 1,5 1 193,3-5 1,2-1 6,2-6 1,3 1 188,0-5 55,5-1 33,-2-3 1,5 0 81,0 0 1,-4 0-109,0 0 0,0-5 94,4-2 1,-6 0-154,-1 0 1,0 0-132,-1 0 0,1-2-140,-5 5 144,-5 0 71,5-1 1,-6 3-815,2-6 394,-2 0 268,-5 2 1,0-4 319,0 2 0,0 3 0,0-10 0,0 2 0</inkml:trace>
  <inkml:trace contextRef="#ctx0" brushRef="#br0" timeOffset="82">6350 14208 7811,'-4'-12'0,"0"1"0,1-1 395,3 1-253,5 5-112,6-5 0,0 9 163,1-6-101,4 6 141,-8-3 0,10 0 216,-3-3 0,4 3-209,8 1 0,-3-1-107,2 1 1,-5 0-208,-2 4 1,-5-3-234,1-1 0,-2 0-377,-2 4 1,-3 0 27,-1 0-903,-4 0 1559,2-5 0,-5 2 0,0-4 0,-5-1 0,-1-3 0</inkml:trace>
  <inkml:trace contextRef="#ctx0" brushRef="#br0" timeOffset="83">6304 13911 7879,'3'-12'465,"4"1"1,4-1 675,11 1 1,0-3-397,8 3-530,-4-3-28,7 7 1,-9 0-80,3-1 1,1 5-208,-2 0 1,5-2-285,-5 1 1,1 0 104,-4 4 0,-4 5-864,0 3 1142,-5 2 0,7 6 0,-3 2 0</inkml:trace>
  <inkml:trace contextRef="#ctx0" brushRef="#br0" timeOffset="84">7709 13968 7889,'-6'-5'16,"2"-3"19,3 3 0,1-5 153,0 2 0,0 2 222,0-2-83,0 1 0,0-1 560,0 0 92,0 6-253,0-3-531,0 5 0,0 9 14,0 2 1,0 12-1,0 0 1,0 11-69,0 0 0,0 3-105,0-3 0,0 1-79,0-1 0,1-1-47,3-3 0,-2 2-439,6-5 1,-2-1 288,2-3 0,1-1-131,-5-3 1,3-3-121,-3-4 0,0-5-177,-4 1 0,4-4-590,-1 3-73,1-4 1331,-4 2 0,0 0 0,0 1 0</inkml:trace>
  <inkml:trace contextRef="#ctx0" brushRef="#br0" timeOffset="85">7972 13968 7944,'6'-12'339,"-2"1"1,-3-1 1435,-1 1-1177,0 0-570,5-1 1,-2 6 361,4 2 1,-4 8-123,1 3 0,-3 5 79,-1 3 1,0 7-136,0 4 0,0 7-102,0 2 0,0-1 52,0 4 1,0-3-102,0 0 0,0-2-48,0-3 0,0-2-350,0-5 1,0-4 17,0 0 1,4-9-34,0 2 16,5-4 94,-8-1 43,9-2-55,-9-5-258,4 0 368,-5-5 0,-1-2-187,-3-4 0,2 3 231,-6 1 1,4-1 66,-3-3 0,4-6 217,-1-2 1,-1 1-118,1-1 1,1-3 194,3-5 0,0-1-110,0 1 0,0 3 89,0-2 0,5 3-22,2 4 278,-2 2-203,6 6 0,-5 4-61,5 4 1,-3 3-259,0 3 0,3 4 16,4 4 0,2 6-92,-2 2 1,-1 4-5,5 3 1,-1-2-201,1 3 1,1 1 53,-5-1 0,6-1-103,-2-3 1,-3-4-293,-1 0 1,2-5 346,-2 1 0,1-6 273,0-1 0,-4-6 194,4 2 282,-4-3 0,0-1-30,-1 0 0,-3-3 309,-1-1 1,-4-5 84,1 1 0,-3-2-305,-1-1 1,0-4 176,0-1-224,0-4-274,0 2 0,-5-8 55,-3-1 1,2-5-81,-2 2 1,5-3-116,-5-1 0,4-5-123,-3 1 0,3 0-423,-4 4 0,6 2 69,-2 6 1,2 0-429,2 11 0,0 0-476,0 3 563,0 6 47,0 1 1,2 5-482,2 0 0,-3 9 1204,3 2 0,-3 3 0,-1-2 0</inkml:trace>
  <inkml:trace contextRef="#ctx0" brushRef="#br0" timeOffset="86">9890 13876 7907,'-5'-11'31,"-2"0"0,0-1 94,0 1 0,4-1 229,-1 1 1,-1-1 70,2 1 1,-5 3 7,4 1 0,-5 0-202,2 0 1,-3 2-72,-2 5 1,-1 0-75,-2 0 0,-3 5 59,-4 2 0,-1 9-101,0 3 1,-5 2 127,-2 2 1,-2 5-34,1 2 1,0 3-84,4 2 1,-3 0-80,3 3 1,5-2-130,7 2 0,4-3-62,3 0 1,3-5-62,5 1 1,1-6 154,3 2 1,6-3-51,5-1 1,11-4 68,0 0 1,1-5-16,0 1 1,2-6 6,1-2 1,0-4 29,0 1 1,-3-3 199,3-1 0,-4 0 30,0 0 0,-2 0 13,-1 0 0,0-5-34,0-3 1,-5-2 74,-3-1 1,-3 1 112,0 2-100,-1-7 0,-1 3-19,-2-7 1,-3 3-74,-5 4 0,-2 0-132,-6-4 1,3 4-13,-10-3 1,3 3-108,-7 4 0,0 0-58,-4 4 1,2 0-265,2 4 0,-2 0 37,6 0 1,0 0-774,4 0 576,-1 0 0,5 0-290,-1 0 647,5 0 0,8 0 0,8 0 0</inkml:trace>
  <inkml:trace contextRef="#ctx0" brushRef="#br0" timeOffset="87">10005 13945 7940,'5'-12'348,"0"-3"169,2 0 1,5 0-279,-1 3 1,-3 2-97,3 3 567,-2-4 431,-2 10-757,-2-4 0,-5 6 43,0 3 0,-5 6-150,-3 6 1,2 5-42,-2 2 1,4 1-195,-3 7 0,4-1 25,-1 4 0,-1 1-13,1-1 0,1 0-97,3 0 1,0-3-385,0-1 1,1-4 37,3 0 1,2-3-181,5-4 1,1-2 216,-1-6 0,4 0 49,1 1 1,3-6 214,-4-2 1,1-3-167,0-1 1,0 0-4,3 0 1,3-1 8,-3-3 0,-3 2-191,0-6 0,0 4 138,-1-3 1,0 0-561,-3 0 531,-6-3 0,-1 3 330,-5-4 0,0-1 0,0 1 0</inkml:trace>
  <inkml:trace contextRef="#ctx0" brushRef="#br0" timeOffset="88">10028 14208 7871,'-18'-6'-1050,"5"1"1502,5-2 618,6-3 0,3 3-673,11-4 0,-1 5-164,4 2 1,3 1-74,1-1 0,3 3 0,0-3 0,1-1-2,0 1 0,0-1-147,0 2 0,3 1-540,1-2 1,-5-1 66,-7 2 1,-2-1-341,-2 4 0,-3-4-193,-1 0-43,-4-5 1038,-3 3 0,-12-11 0,-5 0 0</inkml:trace>
  <inkml:trace contextRef="#ctx0" brushRef="#br0" timeOffset="89">10016 13899 7841,'5'-11'0,"3"-1"1246,7 1-517,3 0-402,5-1 1,1 1-109,2-1 0,4 5-85,4-1 1,1 2-127,3-2 0,-2-1-119,2 5 0,0-1-387,-4 1 0,2 3-690,-9-3 625,-1 8 563,-8 3 0,-2-1 0,-4-1 0</inkml:trace>
  <inkml:trace contextRef="#ctx0" brushRef="#br0" timeOffset="90">10736 13945 7378,'-7'-5'582,"-3"-2"352,4-4-116,-6 0-533,1 4 0,3 2 547,1 5-377,4 0-236,-2 5-83,5 2 0,0 10 54,0 6 1,1 5 12,3 6 0,-3-2-28,3 2 1,1-2-49,-1 6 0,4-6-154,-4-2 0,-1-4-439,-3 0 305,0-1 109,5-3 0,-3-4-502,2-3 306,-3-2-172,-1-7-293,0 5 299,0-10 108,0 4 119,0-5 1,0-5-1,0-3 0,1-2-62,3-1 1,-3-1 107,3 1 0,-3-2-129,-1-2 0,0 1 191,0-5 0,0 0 123,0-4 0,0 0 27,0 0 1,0-1 247,0-2 0,-4 0-128,1-4 0,-5 4 58,4 0 0,0 5 1029,4 2-476,0 5 457,0-2-929,0 10 1,2 2-165,1 8 0,5 3 58,7 8 0,-1 3-28,5 5 0,0 0 28,4 0 0,4 1 27,-1 2 0,6-1-246,-1 1 1,-2 2 27,1-1 1,-4-4-251,0-4 1,-5-2 40,-2 2 0,-5-2-67,1-6 1,-2-1 115,-2-2 0,0 1 62,1-5 1,-5 0-41,1-4-9,-5 0 118,7 0-27,-9 0 1,4-5 190,-5-3 1,0-6-65,0-1 1,0-6 29,0 2 1,-4-2-66,0-2 0,-4-5 11,0-2 1,-2-3-144,-2-2 1,2 1-179,3 0 0,-4 0-373,4-1 324,2 1 148,-5 5 0,8 1-749,-1 5 1,1 5 117,2 3 1,4 6-102,0 2 0,5 4 233,-2-1 641,4 8 0,0 2 0,0 6 0</inkml:trace>
  <inkml:trace contextRef="#ctx0" brushRef="#br0" timeOffset="91">11352 13922 7922,'0'-11'660,"0"-5"83,0 1 0,7-1-421,4 0 1,1 8 126,3-4 1,-6 8-181,-2 1 1,-4 0 434,1-1-224,-3 3-229,-1 6-100,0 3 0,0 14-57,0 1 0,-1 5 59,-3 6 1,1 2-100,-4 2 1,0-1 75,0 5 0,-2-5-100,5 1 0,0-3-76,4-1 0,0-4-242,0-4 0,5-3-91,3-4 0,3-2 176,5-6 0,-3 0-5,7 1 1,-1-6 105,3-2 1,0-3-70,-3-1 1,3 0-9,-3 0 1,1 0-3,-1 0 0,-3 0-134,-4 0 0,-1 0-296,1 0 0,-6-1-1457,-2-3 1137,2 3 931,-5-9 0,-1 3 0,-6-4 0</inkml:trace>
  <inkml:trace contextRef="#ctx0" brushRef="#br0" timeOffset="92">11329 14185 7829,'0'-8'235,"0"0"1,3 2 294,5-1 0,1-4-380,10 4 1,-2 0-186,2 0 0,3 4 154,-3-1 0,3-1 230,0 2 0,1-3-261,0 3 0,0 1-5,0-1 0,-2 0-592,-2-1 1,2 3-13,-6-3 1,-4 3-247,-3 1 1,-2-1 270,2-3 496,-3 3 0,0-10 0,1 5 0</inkml:trace>
  <inkml:trace contextRef="#ctx0" brushRef="#br0" timeOffset="93">11387 13865 7830,'5'-11'1160,"2"-1"-508,9 1-479,1 4 0,7-2-128,3 6 1,-5-2 115,4 1 1,-4 2 130,4-1 1,2 1-155,-1 2 0,1 0-46,-1 0 1,-3 0-55,2 0-36,-2 0 86,-1 0 1,-5 0-153,-3 0 1,2 0 97,-2 0 0,0 0 168,-3 0 1,-5 0 72,1 0 6,0 0 1,2 2-181,-3 1 0,-2 0 37,-5 5 0,4 1 98,0 6 0,0 3-97,-4 4 1,4 6-97,-1 3 1,1 3 41,-4 4 1,0-2-157,0 2 0,0 1 92,0-1 0,0-4-126,0-3 0,1-6 27,3 2 0,-2-4-140,1-4 1,0-3-241,1-4 0,-3-5-67,3 1-452,-3-6-167,-1 9 319,0-10 0,0 3 351,0-8 0,-4 1-72,0-4 1,-4-1 545,0-3 0,-3-2 0,-5-2 0,-1-3 0,-6-5 0</inkml:trace>
  <inkml:trace contextRef="#ctx0" brushRef="#br0" timeOffset="94">11752 13991 7861,'5'-23'289,"3"0"1,2-1 454,1-3 0,6 7-276,2-3 0,2 4-133,2 0 1,0 2 36,0 6 1,0 1-89,0 2 0,-1 3-54,1 5 1,0 0-91,0 0 0,-1 1-96,-3 3 1,1 3 28,-5 4 1,0 2-172,-3 2 0,-1-1-149,1 5 1,-6 0 127,-2 4 0,-3 0-214,-1-1 1,-6 5 97,-6 0 1,-4 3-33,-7-3 0,0 0 43,0-5 1,0 0-69,1-3 1,0 3 124,3-3 0,-1-3 44,4-1 0,5 2 227,3-2 1,6 0-52,-2-3 192,3-1 1,6 1-81,2-1 1,4-1 17,0-2 0,4 1-139,1-6 1,4 2-144,-1-1 1,2-2-47,2 1 1,0 0-360,0 1 0,-1-3-498,-3 3 1,-3-3 1001,-5-1 0,6 5 0,1 1 0</inkml:trace>
  <inkml:trace contextRef="#ctx0" brushRef="#br0" timeOffset="95">12403 14379 7776,'-11'0'848,"4"0"-812,2 0 3407,5 0-3206,0-5 1,0 2-133,0-4 0,0 3 31,0-4 1,4 1-91,0-5 1,0 1 36,-4-1 0,3-3-134,1 0 0,1-5-11,-1 1 1,-1 1-67,4-1 1,-3-4-5,4-4 1,-2-1 59,2 2 0,1 0 72,-6-4 1,5-1 7,-4-3 1,1 1 4,-1 3-15,-3-3 31,4 9 1,-4-8 5,3 5 0,-3 2 30,3 6 1,-3-2 9,-1 6 0,2 0 305,2 4-176,-3 4-165,4 2 1,-4 6 50,3 3 1,-2 9 3,6 10 1,-2 1 47,2 6 0,2 6-11,-2 6 0,2-2-110,1 2 1,5 0-23,-1 4 0,4-6-90,-4-2 0,2-3 78,-2-5 1,-2-2-89,2-5 0,1 0 114,-1 0 1,1-6-169,-5-1 1,-1-4-103,-2 0 1,1-1-575,-5 1-210,4-1 254,-6 0 1,3-3-1247,-5 0 1473,-5-6 0,-3 3-128,-7-5 688,2 0 0,-8-5 0,3-1 0</inkml:trace>
  <inkml:trace contextRef="#ctx0" brushRef="#br0" timeOffset="96">12323 14265 8527,'0'-12'1770,"1"5"-1569,3-1 1,8 0-373,7-3 1,-2 5 213,2 2 0,2-1 20,5 1 0,0-4-323,4 5 1,-1-3 195,2 3 1,1 1-674,-6-1 1,5 1 165,-5 2 0,0-4-563,-7 1 1134,-3-1 0,1-6 0,1-3 0</inkml:trace>
  <inkml:trace contextRef="#ctx0" brushRef="#br0" timeOffset="97">12871 13831 7841,'0'-17'515,"0"-2"0,9 3 735,3 0 1,2 9-926,-3 3-109,0-2-31,-4 4 1,2 2 132,-6 8 0,5 7-88,-4 4 0,0 8-6,-4 3 0,0 3-159,0 2 0,-2 0 129,-1 3 1,1-2-262,-1 2 1,0-1-21,-1 1 0,3-3-27,-3 3 0,3-6 148,1-2-269,0-4 1,0 2 31,0-5 152,0-6 1,5 0 57,3-6 120,-3-4 0,5 2 328,-3-6-297,4 1 0,0-4-101,0 0 173,1 0 1,0-1-113,4-3 0,-2 2-117,5-6 0,-4 5 51,4 0 0,0-3-314,4 3 347,0-1 1,-4 4 0,-2 0 18,0 0 0,2 0-57,-4 0 0,0 1-66,-3 3 1,-1-3-120,1 3 1,-1 1-124,1-1-460,-1 0-329,0 1 94,-4-4 0,-2 5 956,-5-2 0,-15-3 0,-4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20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12129 5128 8165,'0'-8'-266,"0"1"215,0 4 107,0-2 927,0 5-988,5 0 1,-2-4 99,4 1 1,-3-3-3,4 3 0,-1 0 12,5-5 0,-1 5-1,0-5 1,1 6-39,-1-2 0,2-1 36,2 1 0,-2 0-107,2 4 0,-1 0 111,1 0 1,-2 0-200,2 0 1,2 0 22,-2 0 1,4 0 38,-4 0 0,6 0 36,-2 0 1,1 0-13,-1 0 0,3-4 21,-3 0 0,2-1-4,2 2 0,1 0-16,3-5 0,-3 5 24,2-5 1,2 5-19,-1 0 0,0 0 17,-4-1 1,-1 3-42,1-3 0,0 3 6,0 1 0,0 0 21,0 0 0,-1 0-30,1 0 0,0 0 24,0 0 1,0 0 156,0 0-152,5 0 0,-3 0 24,5 0 0,1 0 6,3 0 0,0 0 41,1 0-57,-1 0 1,0-4 5,0 0 0,-3 0 3,-1 4 1,-4 0 62,0 0 0,-2 0-57,-1 0 0,-4 0-46,0 0 1,0 0 38,4 0 1,0 2-135,0 2 0,1-3 135,3 3-242,2 2 216,5-5-496,0 4 358,1-5 1,4 4 85,3 0 28,-3 0 6,1-4 1,-6 0 6,0 0 0,-1 0 131,-2 0 1,0 0-94,-4 0 0,1 0 246,-2 0 1,-1 0-55,1 0 1,3 0-137,2 0 0,2 1 68,1 3 1,0-3-124,1 3 1,0-3-152,3-1 1,-1 4 99,5 0 1,-4 0-107,4-4 1,-5 0 103,1 0 1,-3 0-10,0 0 1,-1 0 41,0 0 0,-3 0 127,-1 0 0,-1 0-65,2 0 0,0 0-50,-4 0 1,5 0 26,-2 0 1,-1 0-15,2 0 1,1 0-10,6 0 1,-2 1 16,6 3 1,-4-3-46,4 3 0,-5-3 1,1-1 0,0 0-9,-4 0 1,6 0 11,-10 0 0,6 0 1,-6 0 0,3 0 80,1 0 1,-3 0-68,-1 0 1,-3 0-161,3 0 1,1 4 147,3 0 0,4-1-70,0-3 0,5 0 119,-1 0 0,3 0 3,0 0 1,1 0-114,0 0 0,0 0 103,-1 0 0,-3 0 35,0 0 1,-5 0-66,1 0 1,-3 2 159,0 2 0,-1-3-62,0 3 0,4-3-215,0-1 0,5 0 11,-1 0 0,0 0-113,4 0 1,-3 0-128,7 0 1,0 0 292,0 0 0,4 0 96,0 0 0,1 0-129,3 0 0,-3 0 222,-1 0 1,-2 0-99,-3 0 0,-1 0 130,6 0 1,-5 0-8,5 0 0,-4 0-91,7 0 0,-3 0-91,3 0 1,0 0-149,-4 0 0,4 0 86,4 0 0,-2 0-171,1 0 0,-26-1 0,0 1 271,0-2 1,0 0 0,2 1 0,1 1-42,-1-2 1,0 0 0,1 0 0,0 1 63,1-1 1,0 0 0,0 2 0,0-1-26,-4-1 1,0 0-1,2 1 1,-1 1 5,30 0 1,-1 0-82,0 0 1,-3 0 5,4 0 1,-4 0 2,4 0 1,-1 0 40,-30 0 1,1 0 0,1 0 0,0 0-15,0 0 1,0 0-1,-1 0 1,-1 0-14,31 0 0,-4 0-10,3 0 0,1 0 42,-31 0 0,1 0 0,29 0 15,1 0 1,-4 0 99,4 0 1,-4-4-97,-29 2 1,0 0 0,1 0 0,0 1 75,3 0 1,1 2 0,-4-1 0,0 0-38,1 0 1,0 0 0,27 0-140,0 0 0,-7 0 133,0 0 0,-1 0-58,4 0 1,2 0 58,1 0 0,1 0-32,-26 0 0,-1 0 0,31 0-199,-31 0 1,0 0-1,0 0 1,-1 0 140,28 0 0,-1 0 182,-7 0 1,-2 0-85,-5 0 0,-4 0 197,-1 0 1,-8-4 213,2 0 1,-10 0-406,-2 4 0,-5 0 40,-7 0-545,-5 0 0,-2 0 917,-24 0-487,-4 0 0,-10 0 0</inkml:trace>
  <inkml:trace contextRef="#ctx0" brushRef="#br0" timeOffset="1">9171 6464 8538,'-6'0'140,"1"0"213,5 0-7,0-5 0,1 4 182,3-3-139,-3 3-95,9 1 0,-4 0-234,6 0 0,-1 0 119,1 0 1,-1 0-81,0 0 0,2 4 47,2-1 0,3 1-155,5-4 0,0 4 23,0 0 1,5 0 50,2-4 1,4 0-61,4 0 1,3 0 100,5 0 0,2 0-91,5 0 1,-3 0-65,7 0 1,-6 0-53,2 0 1,-5 0 24,2 0 1,-3 0 48,-2 0 1,-4 3-84,-3 1 1,2 0 113,2-4 0,-2 0 120,-2 0 0,1 0-131,-1 0 0,0 0 4,-3 0 0,-2 0 13,-3 0 1,-2 0-7,-5 0 0,0 0 62,-1 0 0,-4 0 3,-3 0 1,-1 0 260,2 0 0,-4 0-243,4 0 0,-8 0 192,0 0 0,0 0-123,3 0 1,0-4-77,1 0 0,-5 1 166,1 3-348,-5 0-114,7 0-423,-9 0-9,4 0 1,-7 0 91,-6 0 556,-5 0 0,-10 10 0,1 2 0</inkml:trace>
  <inkml:trace contextRef="#ctx0" brushRef="#br0" timeOffset="2">9982 6864 8259,'-7'-6'353,"2"1"152,5-1-20,0 5 51,0-4-483,0 15 0,0-1 129,0 10 1,0 0-97,0 4 0,0 5-20,0 2 0,-5 3-132,-2 2 0,-3-1-92,-2 0 0,1 4 112,-1 0 1,1 4-79,-1-4 0,5 0 20,-1-3 0,4-2-142,-3-3 0,4-1 10,-1-2 0,2-7 183,-2 3 1,3-6 22,-3 2 1,3-9-23,1 1-182,0-2 38,0-3-328,0 5 291,0-10 233,0 4 0,0-5 0</inkml:trace>
  <inkml:trace contextRef="#ctx0" brushRef="#br0" timeOffset="3">9982 6944 7593,'0'-12'-813,"0"1"2157,0 0-246,0-1-200,0 6-396,0 1-172,0 5 0,0 6-97,0 6 1,5 0 17,3 7 0,2 5-104,1 7 1,1-1 58,-1 5 0,4-4-166,0 7 1,4-2 55,-3-2 1,3 0-127,-4 1 0,4-1-88,-4 0 0,4-5-147,-4-2 0,4-3-147,-3-1 0,-1-1 176,-4-3 1,1 1 17,-1-5 1,-1 0-20,-2-3 287,2-1 0,-5 1-277,3-1-210,-3-5 32,-5 5-208,0-10-167,0 4 0,-1-5 780,-3 0 0,-8 0 0,-5 0 0</inkml:trace>
  <inkml:trace contextRef="#ctx0" brushRef="#br0" timeOffset="4">9833 7366 8233,'0'-6'890,"5"1"-669,3 5 1,2 0 350,2 0 0,4 0-139,3 0 0,8 4 171,3 0 1,3-1-137,2-3 0,3 0-381,0 0 0,1 0-214,-1 0 0,-6-3-367,2-1 1,-3 0-228,-1 4 0,-2 0 721,-5 0 0,0-5 0,-1-1 0</inkml:trace>
  <inkml:trace contextRef="#ctx0" brushRef="#br0" timeOffset="5">16937 6544 8282,'-11'0'0,"-1"0"-979,6 5 605,-4-3 789,9 3-299,-5-5 0,8 0 173,2 0 1,-2 0 254,6 0-211,-1 0 1,5 0-55,-1 0 0,1 0-62,-1 0 1,4 0 82,0 0 0,2 0-41,-2 0 0,3 0-129,5 0 0,0-4 97,-1 0 0,5 0-161,0 4 0,7-4 14,-4 1 1,10-1-127,-6 4 0,3-2 59,-3-1 1,-1 1 55,-2-1 0,5 1-169,-1 2 1,1 0 89,-1 0 0,0 0-45,3 0 1,0 0 77,8 0 1,2 0-275,9 0 1,0 0 344,1 0 0,-1-3-268,0-1 0,0 0 152,0 4 1,-5 0-1,-2 0 0,-4 0 84,0 0 0,0 0-19,0 0 1,-6 0-78,-2 0 1,2 0 78,-2 0 0,4 0-149,-4 0 1,1 0 37,-1 0 1,3 0-63,4 0 1,2 0 68,3 0 0,0-1 36,4-3 1,0 3-34,-4-3 1,3-1 7,-3 1 0,-1-1 88,-3 1 1,-2 3-68,-2-3 1,1 1 123,-5 0 0,4 1-34,-4-2 1,2 3 149,-2 1 1,-2 0-196,6 0 1,-5 0 21,1 0 0,-2 0-159,-2 0 0,-4 0 259,1 0 0,-4 4-145,3 0 1,-3 0 290,3-4 0,1 3-283,3 1 1,-4 0 124,1-4 0,-2 1-134,1 3 1,2-3-66,-5 3 0,4 1 68,0-1 1,2 4 124,1-4 1,0 1-115,1-2 0,0-1-5,3 1 1,-2 0-3,2 1 0,1-3 45,-1 3 1,5-3-34,-1-1 1,-1 0 5,1 0 0,0 0-30,3 0 1,-3 0 29,0 0 0,0 0-29,4 0 1,-6 0 14,-2 0 0,-1 0 27,1 0 1,-3 0-27,-1 0 0,0 0 32,-4 0 0,2 0-20,-1 0 1,2 0 4,-3 0 1,-1 0 235,2 0 1,-1 0-139,4 0 1,1 0 36,-1 0 1,0 0-73,1 0 1,-5 0-157,0 0 0,1 0 100,3 0 1,-3 0-87,-1 0 0,-3 0-10,3 0 1,-3 0 4,3 0 1,-3 0-53,3 0 1,-4 0 40,0 0 0,4 0 65,0 0 0,-2 0-28,-1 0 0,-3 0 224,-1 0 0,-6 0-61,-1 0 1,-4 0 220,0 0 1,-5-1 127,1-3-321,-6 3-831,4-4 507,-6 5 0,-6 0-887,-1 0 0,-5 0 54,-3 0 1001,2 0 0,-8 0 0,3 0 0</inkml:trace>
  <inkml:trace contextRef="#ctx0" brushRef="#br0" timeOffset="6">19541 7012 8111,'0'-11'144,"0"0"563,0-1-27,0 1 115,0 4-184,0-3-258,0 9-137,0 6 1,0 4 14,0 10 1,0 0-170,0 4 1,0 1 54,0 3 0,0-3-156,0 2 1,-1 2 23,-3-1 1,3 3-44,-3-3 0,3 3 77,1-3 1,0 1-284,0-1 1,3-7 60,1 3 1,4-4-11,-4 0 0,5-3 21,-2-4 0,-2-1 124,-1 1 1,1-5-917,-1 1 362,0-6-1289,-4 9 1911,0-10 0,-5 4 0,-2-5 0</inkml:trace>
  <inkml:trace contextRef="#ctx0" brushRef="#br0" timeOffset="7">19119 6978 7973,'0'-11'12,"0"-1"129,0 6 384,5-4-158,1 9 1,2-8 267,-1 5-332,1 0 1,4 4 34,4 0 1,-2 0-103,5 0 0,1 0 197,7 0 1,-1 0-145,9 0 1,3 0 175,11 0 1,3 0-277,5 0 0,4 0 208,0 0 0,0 0-150,-4 0 0,-5-4-106,-2 0 0,-3 1 84,-2 3 0,-8-2 21,-3-1 0,-8 1-107,-3-2 0,-6 3 92,-5 1 0,-5-4-799,1 1 485,-6-1 0,-3 4-1489,-10 0 1,-7 1 199,-9 3 1372,-2 2 0,-5 6 0,0-1 0</inkml:trace>
  <inkml:trace contextRef="#ctx0" brushRef="#br1" timeOffset="8">9582 11044 7889,'12'0'493,"-5"0"-212,1 0 0,-2-1-47,2-3-82,2 3 1,0-4 19,5 5 0,2 0 10,-2 0 1,3 0-61,5 0 1,-1 0 20,1 0 0,1-4-19,3 0 1,2 0-101,5 4 1,2-4-25,2 1 0,-1-1 65,5 4 1,3-4-133,5 0 0,-1-4 102,-3 5 0,1-1-72,3 4 0,-4 0-116,4 0 1,-3-4 26,-1 0 0,-1 0 132,1 4 1,-4 0-16,0 0 1,-4 0-101,4 0 0,-4 0 60,4 0 1,-6 0-75,2 0 0,-2 0 93,-2 0 1,1 0 27,-1 0 0,-4 0-24,1 0 0,-5 0 63,5 0 0,-10 0 114,2 0 1,-4 0-141,0 0 0,-2 0-187,-6 0 157,1 0-1212,-1 0 635,-5 0 596,-6 0 0,-11 6 0,-7 0 0</inkml:trace>
  <inkml:trace contextRef="#ctx0" brushRef="#br1" timeOffset="9">11250 8965 6037,'0'-6'452,"0"-4"30,0 9-160,0-10 117,0 5-164,-6-5 23,5-1-52,-4 1-115,5-1 1,0 5 85,0-1 67,0 6-89,0-3 54,0 0-353,0 3 180,0-3-380,0 5 391,0 5-110,0-3 1,0 4 74,0-2 4,0-3-34,0 4 0,0-4 75,0 3-51,0-3-17,0 10 1,0-5 72,0 5 0,0 1-68,0-1 0,0 1 126,0-1 1,0 4-111,0 0 0,0 2 98,0-2 1,4-1-74,0 5 1,0-5 39,-4 1 0,0 2-6,0-2 1,0 2 9,0-2 0,0-3-88,0 4 0,0 0 55,0-1 0,0 2-70,0-2 0,1 2 58,3 2 0,-3 2-84,3-2 1,-3-1 74,-1 1 1,0 0-106,0 4 0,0-4 53,0 0 1,0 0-1,0 4 0,0-4-75,0 0 1,0-1 81,0 1 1,0 2-62,0-2 0,0-1 45,0 1 1,1-4-28,3 4 1,-3-3 22,3 3 1,-3-5-10,-1 1 0,4 1 7,0 0 1,0 3 1,-4-4 0,1 1 0,3 0 0,-3-2-8,3 5 1,-3-5-10,-1 1 1,4 1-2,0 0 1,1 3-22,-1-4 0,-3 4 21,3-4 1,-3 4-36,-1-4 1,0 2 22,0-2 1,4 2-2,0 2 0,-1 1 20,-3-5 1,0 4-12,0-4 0,0 4 159,0-3 1,0 4-148,0-1 0,0-1 120,0 1 1,0 0-90,0 4 1,0-4 50,0 0 0,0 0-25,0 4 1,4-2-6,0-2 0,0 3-61,-4-3 1,4 2 44,0 2 0,-1-1-118,-3-3 1,0 2 101,0-2 1,-1 2-112,-3-2 1,3 1 79,-3-5 1,2 4-10,-2-3 0,3-1-47,-3-4 1,2 4-87,2 1 77,0-1 1,0-4 49,0 1 1,0-1 18,0 1 1,0-5-63,0 1 193,0-1 0,0 5-143,0-1 0,0-3 396,0-1-280,0 1 1,-1 2 3,-3-2-129,3 2-97,-4-4 0,5 2 16,0 0 120,0-6-323,0 3-951,0-5 1273,5 0 0,-4-5 0,4-1 0</inkml:trace>
  <inkml:trace contextRef="#ctx0" brushRef="#br1" timeOffset="10">11261 8863 7964,'6'0'480,"-1"-2"277,-5-1-252,0 1-170,5-3 1,-2 5-84,5 0 0,-5 0-204,5 0 1,0-4 60,3 1 0,2-1-99,2 4 1,-1-2-74,5-1 1,-1 1 65,1-1 1,2-2-76,-2 1 1,3 0 142,1 4 1,-4 0-206,0 0 0,-1 0 28,1 0 1,2 0 37,-2 0 0,-1 0 47,1 0 0,-4 0-9,4 0 1,-3 0 23,3 0 1,-4 0-1,4 0 1,0 0-7,4 0 0,0 0 7,-1 0 1,0 0-48,-3 0 0,3 0 46,-3 0 1,-2 0-84,2 0 0,-5 0 25,2 0 1,-2 4-11,1 0 1,-2 1 53,2-2 1,-1-1-22,1 1 0,3-1 94,5-2 1,-1 0-89,1 0 1,4 0 18,0 0 0,4 0-9,0 0 0,2 0-153,1 0 0,4-2 200,0-1 1,4 1 4,-4-1 0,0-2 103,-4 1 1,1 0-97,-1 4 1,-4-4 195,1 0 1,-1 0-125,5 4 1,0 0-43,3 0 0,0-1-28,8-3 1,-2 3-164,10-3 0,3-1 165,4 1 0,1-3-508,-1 3 1,2-4 413,-29 7 1,1-1 0,-3-2 0,0 0 55,1 2 1,-1 0-1,28-3-47,1 1 1,-3 3 28,-1-3 0,-4 3-76,1 1 0,-2 0 96,1 0 36,3 0 1,-5 0-26,2 0 1,3 0-23,-3 0 26,3 0 1,5 0-21,0 0 0,0-1 21,-4-3 0,0 3 112,0-3 1,0-1-107,0 1 1,-4-1 202,1 1 0,-6 3-61,1-3 0,-5-1-41,-2 1 1,-4 0-74,3 4 1,0 0 6,1 0 0,6-4-370,-2 1 199,2-1 171,8 4 1,-4-4-310,5 0 105,0 0 1,-6 1 86,2-1 1,2-1 153,-6 1 1,1 1 100,-5-4 1,-4 4 53,-3-1 0,0 2 59,-4-2-297,3 3 0,-13-4 84,3 5 0,-7 0 135,-1 0 0,-5 0 607,2 0-595,-4-5-126,0 3 1,-5-3-148,1 5-106,-6 0 74,3 0-236,-5 0 267,6 0 53,-5 0-13,4 0-3542,-5 0 3532,0 5 0,-10-3 0,-3 3 0</inkml:trace>
  <inkml:trace contextRef="#ctx0" brushRef="#br1" timeOffset="11">16149 8668 6940,'6'-1'-234,"-2"-3"741,-2 3-228,-2-4 1,0 4 47,0-3 25,0 3-39,0-4-208,0 5 5,5 0 1,-3 0-107,6 0 1,-4 0 60,3 0 1,-3 0 133,4 0-244,-1 0 0,5 0 133,-1 0 0,0 0-63,1 0 0,1 0 45,2 0 0,-1 0-52,5 0 1,0 0-7,4 0 0,3 0-15,1 0 0,3 0-85,-3 0 0,5 0 69,-2 0 0,3 0-159,2 0 1,-5 0 110,0 0 0,-3 0 23,4 0 0,-1 0 8,4 0 0,-3-4 61,-1 0 0,-1 0-20,2 4 0,1 0 28,-6 0 0,1 0 87,-4 0 1,0 0-111,-1 0 1,-3 0 150,0 0 1,-5 0-125,2 0 0,0 0 18,-1 0 1,1 0-13,-5 0 1,4 0-83,0 0 0,1 0 59,-5 0 0,1 0-6,-1 0 0,0 0 96,1 0 1,-1 0-87,1 0 1,-5 0 159,1 0 1,-4 0-103,3 0 337,-4 0-266,2 0-586,-5 0 114,-5 0 1,-2 0 318,-4 0 0,-5 5 0,-2 2 0</inkml:trace>
  <inkml:trace contextRef="#ctx0" brushRef="#br1" timeOffset="12">17234 8726 8365,'6'-6'-132,"0"0"0,-6-1 516,0-1 1,0 4 290,0-4-360,0 6 1,0-4 243,0 2 40,0 3-294,0-5-345,0 6 1,0 6 105,0 1 1,0 1-6,0 3 0,0-2 58,0 6 1,0 3 30,0 1 0,0 4-27,0 4 1,0 0 56,0 4 0,0 6-97,0-3 1,0 4-1,0 0 1,-4-1-126,0 5 1,0-2 87,4 2 1,0 3-110,0-3 1,-1 1 133,-3-1 0,3 2-124,-3-2 1,3 1 116,1-1 1,0 1-2,0-5 0,0 4 12,0-4 1,3 0-6,1-4 1,0 1-87,-4-1 0,0 4-10,0 0 1,4 0-75,0-4 1,0 3 113,-4-3 0,0 6-52,0-10 1,0 5 31,0-9 0,0 6-1,0-2 1,-2 0-20,-2 0 1,3-5 3,-3 2 1,3-3-34,1-1 0,0 4 48,0-1 0,0-3 81,0-4 1,-1-1-75,-3 1 1,3-1 145,-3-3 1,3-2-130,1 2 0,-2-1 80,-1 1 0,1-2-77,-1 2 1,-3 1 11,3 0 1,-2 0-111,1-1 1,2-2 116,-1 2 0,1-2-173,2-2 0,0 1 76,0-1 1,0 1-22,0-1 1,0 1 13,0-1 102,0 0 1,0 1 8,0-1 97,0 1 1,0-1-137,0 1 0,0-5 11,0 1 0,0-4-213,0 3 1,4-3-29,0 4-430,0-6 385,-4 8 0,0-7-1748,0 4 2016,0-4 0,5 2 0,1-5 0</inkml:trace>
  <inkml:trace contextRef="#ctx0" brushRef="#br1" timeOffset="13">17223 11044 7122,'-7'0'896,"2"0"-331,5 0-359,5 0 0,2 0 104,4 0 0,1 0-77,-1 0 1,5 0-24,3 0 0,3-4-20,1 0 0,0 1-91,0 3 0,4 0-144,4 0 0,2-2 78,1-2 1,6 3-109,1-3 0,8 3 29,0 1 1,4 0-48,-3 0 0,3 0 151,-3 0 1,3-1 2,-4-3 0,6 3 34,-2-3 1,3 1-22,1 0 0,-24 0 1,0 1-226,1-2 1,1 0-1,2-1 1,1 0 198,-2 1 1,0 0 0,0-1 0,0 0-154,-1-1 1,-1 1 0,-2-1 0,1 0 27,-1 0 0,0 1 0,29-3 192,-28 4 1,-1 1-1,29 0-75,-29 1 0,1 0 1,27-3 39,-27 3 1,-1 0 0,28-1-69,1 3 1,-3-4-259,-1 0 1,0 0 414,0 4 1,-3-4-88,-1 0 0,-9 1 106,2 3 0,-3 0 56,3 0 1,-7 0-249,-4 0 1,-2-4 238,-7 0 0,0 0-83,-7 4 1,-3-1 741,-4-3-830,-6 3 0,-1-5 136,-5 2 0,-1 2-243,-3-1 0,-4 0-1114,-7-1 1,-1 3 21,-4-3 1135,-1 3 0,8 6 0,-3 1 0</inkml:trace>
  <inkml:trace contextRef="#ctx0" brushRef="#br1" timeOffset="14">11113 11272 8252,'0'-11'-193,"-2"1"-290,-2 2 1160,3-2-77,-4 9 93,5-4-189,0 5 1,0 5-181,0 2 0,1 9-72,3 3 0,-3 4-127,3 3 1,1 3 157,-1 6 1,1-4-360,-1 4 0,-3-7 0,3 6 1,1-4 0,-1 1 0,1-3-148,-1-6 0,-3 0 108,3-3 0,1 1-12,-1-4 0,0-1 5,-4-4 0,1-1-1114,3-2 495,-3 2 741,4-4 0,0 6 0,1-1 0</inkml:trace>
  <inkml:trace contextRef="#ctx0" brushRef="#br1" timeOffset="15">11375 11318 8226,'0'-11'0,"0"3"133,0 0 54,0 6 1,-1-3-18,-3 5 1,2 5-34,-6 3 0,4 2 21,-3 1 0,3 6-170,-4 2 0,2 3 96,-2 5 0,2-2-187,2 6 1,3-6 131,-3 2 1,-1 1-108,1-1 1,0-2-41,4-6 1,2 3-97,1-3 1,0-2 26,4 2 0,1-5 128,3 2 1,1-8 38,-1 0 0,5-2-41,-1 2 0,4-3 253,-4-5 0,4 0-136,-4 0 1,4-4 108,-3 0 1,3-4 57,-4 0 0,4-6 144,-4-1 1,0-4-71,-3 4 1,-2-6 88,-2 2 0,0-2-82,-4-2 1,0 0-86,-4 0 0,-5-4-315,-3 1 0,-7-6 96,-4 2 0,-8 2-443,-3 1 1,-3 4 145,-1 4 0,1 4-49,2 7 1,1 3-132,7 5 0,3 9 477,8 3 0,1 12 0,-1 0 0</inkml:trace>
  <inkml:trace contextRef="#ctx0" brushRef="#br1" timeOffset="16">17051 11467 7985,'-6'-6'0,"0"4"73,2-6 0,3 5 197,-3-5 0,3 4 85,1-4 1,0 5-74,0-5 1,0 4 5,0-3 1,1 3-95,3-4 0,2 4 14,5-3 1,5 3-46,-1-4 1,5 2 25,-1-2 0,3 2-171,1 2 0,-1 3 111,1-3 0,-1 3-226,-3 1 1,1 0 57,-5 0 1,1 0-39,-5 0 0,-1 5-171,-2 3 1,-3 2-122,-5 1 1,0 2 53,0 2 0,0-2 69,0 2 0,-5-2 195,-3-2 0,2 1-81,-2-1 0,1-3 202,-5-1 1,5-3-110,-1 4 1,4-5 238,-3 5 0,3-5 4,-4 0 0,4-1 109,-3-2 175,4 0-62,-2 0-27,0 0-146,4 0-348,-4 0 161,15 0 0,-6 3-152,7 1 1,-2 1 38,2-1 0,5-1 41,-1 4 0,1 0 11,0 0 1,-4 3 0,3-2 0,-1 2 30,2 2 0,-5-1-18,0 0 1,0 2-126,-8 2 1,3-2 127,-3 2 0,-1 3-187,1 1 1,-6 1 34,-5-1 1,-3 3-96,-5-3 0,-1-1 154,-6 1 1,0-1 1,0 1 0,-1-3 110,-3-4 1,3-1-80,-2 0 0,3-3 182,4 0 0,-2-6-52,6 2-19,0-3-266,3-1 1,6-1-269,2-3 0,4 2-104,4-6 0,8 2 42,7-2 524,-3-2 0,6 4 0,-5-6 0</inkml:trace>
  <inkml:trace contextRef="#ctx0" brushRef="#br1" timeOffset="17">17611 11535 8020,'-6'-5'867,"1"4"-578,-1-4 1,4 5-61,-6 0 0,5 1-24,-5 3 1,4 2 6,-4 5 0,1 2-120,-5 2 0,2 3 69,3 5 1,-2 0-111,5 0 0,-4 0-110,5-1 0,-1 1 30,4 0 1,4 0-71,-1 0 0,8-4 95,0 0 1,0-5 131,5 1 1,-2-4-32,1-3 1,-1 1 149,5-5 1,0 0-99,4-4 0,-1-2 38,1-2 1,0-2-17,0-5 0,4-5-29,-1 1 1,0-4-31,-7 4 1,1-5 28,-5 1 1,-1-7-207,-6 0 0,-3-4-18,-5 0 0,-1 3-46,-3-7 0,-8 6-70,-7-2 0,-9 4-232,-6 0 0,-6 8-456,-10 6 1,3 6 360,-2 6 1,4 0-880,7 0 1298,0 5 0,14 2 0,-4 4 0</inkml:trace>
  <inkml:trace contextRef="#ctx0" brushRef="#br1" timeOffset="18">9799 9377 8210,'0'-12'-342,"0"1"377,0 4 1,-4-3-60,0 3 118,1-4 0,3 0 104,0 0 1,-4 3 10,0 0 1,-1 2 210,1-2 78,3-2-72,-9 9-122,3-9-121,-4 9 0,0-3-99,-1 8 1,5 2 12,-1 5 1,0 6-107,-3 2 1,3 4 62,1 3 1,4 4 74,-1 4 0,3 4-231,1 0 0,0 4 106,0-4 1,0 4-109,0-4 0,0 0 5,0-4 0,5 0 42,3 1 0,2-5 17,1 1 0,5-6-17,-1 2 0,-1-5 18,-7-3 0,2 2 21,-5-6 1,4 0-260,-5-3 243,1-1 0,-4 1-741,0-1 488,0 0 1,-1 0-600,-3-4 0,-2 2 886,-6-5 0,1 5 0,0-3 0</inkml:trace>
  <inkml:trace contextRef="#ctx0" brushRef="#br1" timeOffset="19">9411 9845 8238,'7'-10'0,"1"2"0,0-1 413,3 5 0,0 1-88,1 3 1,4 0 33,3 0 1,7-4-143,0 0 0,10 0-114,-2 4 1,3 0-177,-3 0 0,-3 0 123,-1 0 1,-4 0-858,0 0 0,-3 0 247,-4 0 560,-2 0 0,-6 5 0,0 2 0</inkml:trace>
  <inkml:trace contextRef="#ctx0" brushRef="#br1" timeOffset="20">10085 9925 8012,'-7'-7'1342,"2"2"-1075,5 5 1,0 2-108,0 1 0,0 4 23,0 4 1,0 2-80,0 2 1,0-1 71,0 5 0,0 0 12,0 4 0,4-1-237,0-3 1,1 2 29,-1-2 0,-3-1-125,3 1 0,-2-5 78,2 1 1,-3-2-41,3-2 0,-1-3 76,1-1 0,-3-3-334,3 4-273,-3-6-521,-1 4 882,0-6 1,0 5-1,0 1 1</inkml:trace>
  <inkml:trace contextRef="#ctx0" brushRef="#br1" timeOffset="21">9902 9913 8185,'0'-7'359,"0"-1"56,0 6 106,0-4 484,0 6 1,5 0-743,3 0 1,2 0 39,1 0 1,4 0-64,1 0 1,4 0 18,-1 0 0,3-3-5,0-1 0,5-5-166,0 1 1,-1 2 29,-3-2 1,0 2-215,0-2 1,-2-2-38,-2 3 0,-2 2-757,-6 1-1909,1 3 2799,-6 1 0,-6 10 0,-6 2 0</inkml:trace>
  <inkml:trace contextRef="#ctx0" brushRef="#br0" timeOffset="22">13111 10861 7384,'0'-6'1198,"0"-4"-722,0 8-294,0-3 189,0 5 0,0 5-235,0 3 1,0-2-129,0 2 0,4 0 129,0 3 0,0 4-84,-4 1 1,1 0 14,3-1 1,-3-2-81,3 2 0,-3 2-67,-1-2 1,1 0 90,3-3 0,-3-1-149,3 0 126,-3 1 0,3-1-335,0 1 95,0-6-10,-4 4 1,0-7-218,0 4 1,0-3 477,0 4 0,5-6 0,1 3 0</inkml:trace>
  <inkml:trace contextRef="#ctx0" brushRef="#br0" timeOffset="23">13065 11421 8004,'-5'-6'-18,"4"0"0,-5 3 122,2-1 0,3-1 516,-3 1-357,3 3 0,-1-4 466,-1 5-265,1-5 0,-3 3-353,5 2 0,0 8 67,0 7 1,0-1-240,0 5 1,0 0 93,0 4 1,0 0-135,0 0 0,0-1-8,0 1 1,4 4-2,0 0 0,3 1-49,-3-2 1,4-3 110,-4 0 0,3-2 17,-3-5 1,4-1 25,-4-4 1,1 1 8,-2-1 1,-1-3-20,1-1 0,0-4-427,1 1-8,-3-3 1,4 0-850,-5 3 1299,0-3 0,0 4 0,0-5 0</inkml:trace>
  <inkml:trace contextRef="#ctx0" brushRef="#br0" timeOffset="24">13214 11398 8007,'0'-8'55,"0"1"53,0 4 1,-1-2 744,-3 5-133,3 0-403,-4 0 0,5 1-112,0 3 1,0 3-1,0 4 1,0 0-181,0 1 1,1 3 79,3 0 1,-2 2-110,6-2 1,-4-2 100,3 2 0,-3 1-145,4 0 1,-6-1 8,2-4 1,-2-3-4,2 0 0,-2-5 71,1 5 14,-1-5 83,-2 2 197,0-5 1,5-4-382,2 0 0,0-1 95,0 1 1,2 3-10,6-3 1,-2-1 1,2 1 1,2 0-1,-2 4 0,2 0 30,-2 0 1,-3 0-33,4 0 1,0 0-48,-1 0 0,1 5 96,-5 3-239,0 2 1,0 2 11,-4-1 0,0 0-4,-4 1 0,-1-1-83,1 1 0,-6-1 29,-5 1 0,-2 0 139,-2 3 0,0-2-51,-3 2 1,-2-6-31,-2-1 0,-3-1 37,3 5 0,2-4-202,-2-1 0,5-4 61,-2 0 1,4-1-49,0-2 1,5 0-2,-1 0 0,4 0-219,-3 0 522,4-5 0,-7-7 0,4-6 0</inkml:trace>
  <inkml:trace contextRef="#ctx0" brushRef="#br0" timeOffset="25">13225 11398 8023,'-6'-11'210,"1"3"205,5 0-129,0 6-15,0-3 1,1 5-90,3 0 0,2 0 197,6 0 0,4 0-85,3 0 1,4 0-247,4 0 1,2-2-54,5-1 1,-3 1-199,-1-1 0,-1-2-477,2 1 1,-5-4 177,-7 4 502,3 0 0,-9-1 0,3-1 0</inkml:trace>
  <inkml:trace contextRef="#ctx0" brushRef="#br0" timeOffset="26">11432 11958 7898,'-6'0'957,"1"0"-727,5 0-263,0 5 1,0-3 22,0 6 1,0-4 196,0 3-321,0-4 194,5 7 1,1-5-108,6 3 0,-5-2 85,1-2 1,0-3-24,3 3 0,-3-3 11,-1-1 0,1 4-7,3 0 1,1 0-39,-1-4 0,0 0 41,1 0 0,-1 0-52,1 0 1,-1 0 46,1 0 1,3 0-70,0 0 0,0 0 33,-3 0 0,3-2-6,0-1 1,4 1-48,-4-2 1,6 2-9,-2-2 1,-1 3 86,1-3 1,0-1-37,3 1 1,0-1 129,-3 1 0,1 3-76,-4-3 0,3 3 12,-4 1 0,4 0-87,-4 0 1,5 0-6,-1 0 1,-1 0 38,1 0 0,-4 0-9,5 0 0,-7 0 10,3 0 1,0 0-7,-1 0 0,1 0 168,-5 0 1,0 4-107,1 0 1,-2 1 32,-2-2 0,2-1-69,-3 1 0,0 3 3,0-3 1,-3 5 13,4-4 1,-4 3 9,3-3-105,1 5 1,-1-3 81,1 6 1,-5-5-79,0 1 1,2-4 35,-1 4 87,0-6 52,-4 8 17,5-9-69,-4 5 15,5-6 372,-6 0 0,1-4-451,3 0 1,-3-5 9,3 1 1,-3-2-9,-1-1 1,0 3 11,0 1 1,4-1-14,0-3 0,4 0-17,0 4 0,2-2 28,2 5 0,-1-3-20,0 3 0,1-1 19,-1 1 1,5 3 118,-1-3 0,5 2-74,-1 2 0,6 0 9,2 0 1,0-1-58,-4-3 0,-1 3-2,1-3 1,0 3-5,0 1 1,-1 0 32,-3 0 0,2-1-77,-2-3 1,-1 3 57,1-3 1,-5 1-42,1 0 1,2 0 29,-2-5 1,0 6 157,-3-2 1,-1-1 1,0 1 0,-3-3 374,0 3-284,-6-5 0,7 6-148,-5-4 0,0 3-82,-4-4 1,1 6 264,3-2-390,-3-2 0,4 3 7,-5-5-708,0 6-97,0-3-176,0 5 0,0 0 1</inkml:trace>
  <inkml:trace contextRef="#ctx0" brushRef="#br0" timeOffset="27">12186 12335 7940,'-5'-12'0,"4"4"306,-3 1 1,-1 3 328,1-4-94,0 6-75,4-3 27,0 0-301,0 4-18,0 11 1,-1 0-70,-3 13 0,3-3 76,-3 3 0,-1 5-199,1 2 0,-3-1-57,3 2 1,-4-2-10,4 1 1,-3 3 47,3-2 1,-4-3-62,5-2 1,-1-3-90,4-4 1,0 2-60,0-6-53,0 0 89,0-3-485,0-1-135,0-5 244,0-1 1,0-6 136,0-3 0,0-2 448,0-5 0,0-1 0,0-4 0,0-2 0</inkml:trace>
  <inkml:trace contextRef="#ctx0" brushRef="#br0" timeOffset="28">12152 12380 7940,'0'-11'0,"0"-1"98,0 1 1,0 0 272,0-1 0,0 1 55,0-1 7,0 6 161,0-4-47,0 9-350,5-5 1,0 12 13,3 1 0,2 7-105,-3 1 1,3 6 71,2-2 0,-4 3-86,-1 5 0,5-1 123,3 4 0,1-5-207,0 2 1,-3-3-25,6-1 0,-1 0-38,1 0 1,3-6 59,-3-1 1,-3-1-81,0-4 0,-4 6 13,0-10 0,-1 6 68,1-5 0,-5-2-53,1 2 64,-6-6 0,3 5-886,-5-4-258,6-1 217,-5 3 1,-1-5 300,-8 0 1,-2 0 607,-1 0 0,-6-5 0,-1-2 0</inkml:trace>
  <inkml:trace contextRef="#ctx0" brushRef="#br0" timeOffset="29">12083 12574 7940,'-6'0'1422,"2"-1"-1275,8-3 0,4 2-280,7-6 0,1 6-101,3-2 147,8 3 0,-8-3 97,8 0 1,-2 0-112,2 4 1,-2 0 100,5 0 0,-4 0 0,2 0 0</inkml:trace>
  <inkml:trace contextRef="#ctx0" brushRef="#br0" timeOffset="30">13442 10838 8234,'0'-11'-819,"0"0"1,2 3 1616,1 0-436,-1 6 1,3-5 342,-5 4-472,0 1-37,-5 2 0,-2 11-154,-4 4 0,2 5 139,-2-1 0,6 3-155,-7 1 1,5 3 74,-1 1 1,-1-2-316,5-6 1,0 2-101,4-6 1,0 4-100,0-4 1,0 0-166,0-3 0,-3-5 64,-1 1 514,0-6 0,4 9 0,0-5 0</inkml:trace>
  <inkml:trace contextRef="#ctx0" brushRef="#br0" timeOffset="31">13579 10873 8079,'0'-12'0,"0"1"0,0-1 0,2 2 808,1 3-26,-1 2-444,3 5-75,-5 0 1,0 5-229,0 2 0,-1 8 75,-3 5 1,1 2-76,-4 5 1,0-3-157,0 3 1,-4-3-166,4-1 1,2-4-200,1 0 0,-1-5-375,1 1-290,0-2 510,4-2 640,0 1 0,10-6 0,3-1 0</inkml:trace>
  <inkml:trace contextRef="#ctx0" brushRef="#br0" timeOffset="32">13796 10873 8158,'2'-10'1208,"1"2"-1024,-1-2 1,4 8-163,-2-1 0,-3 3 200,3 3 1,-3 4-133,-1 4 0,-4 2-212,1 2 118,-6 3 0,4 6 73,-3 3 1,-1-3-101,5 2 1,-1 2-624,1-1 0,3-4 276,-3-4 0,3-5-237,1 1 1,0-2 614,0-2 0,0-4 0,0-2 0</inkml:trace>
  <inkml:trace contextRef="#ctx0" brushRef="#br0" timeOffset="33">14036 10884 8158,'0'-11'0,"0"3"234,0 0 398,0 6-537,0-3-130,0 5 0,-4 5 363,1 3-150,-1 2 1,0 6-168,0 3 0,-3 3-138,3 1 0,-4-2-51,4-2 1,-3 3 78,3-3 1,0-3-639,4 0 222,0-4-8,0 0 0,5-2 523,3-3 0,2-1 0,1-6 0</inkml:trace>
  <inkml:trace contextRef="#ctx0" brushRef="#br0" timeOffset="34">14230 10861 8090,'0'-11'0,"0"3"590,0 1 0,2 4 353,1-1-966,-1 3 16,8 6 1,-9 6 63,3 9 0,-4 1-16,-4 2 0,-1 0-62,-3 0 0,2 3-403,2 1 1,2-4 267,-6-4 1,6-5-465,-2 1 0,-1-2 155,1-2 1,0-3-202,4-1 666,0-4 0,5 2 0,2-5 0</inkml:trace>
  <inkml:trace contextRef="#ctx0" brushRef="#br0" timeOffset="35">14493 10861 8090,'6'-11'128,"-1"-1"1,-3 2 789,2 3-607,-3 2-312,4 5 0,-5 1 59,0 3 39,0 7 1,0 3 36,0 5 0,-5 0-170,-3 4 0,2 0-102,-2 0 0,4-1 88,-3 1 1,4-4-836,0 0 406,1-5-415,2 3 470,0-6 424,5-4 0,2-2 0,4-5 0</inkml:trace>
  <inkml:trace contextRef="#ctx0" brushRef="#br0" timeOffset="36">14699 10838 8090,'5'-16'0,"-3"4"916,6 1-96,-6 5-872,3 6 1,-5 5 44,0 2 0,0 9 27,0 3 1,0 2-24,0 2 0,-3 4 96,-1-1 0,-4 1-458,4-4 0,-1 0 185,2 0 1,1-6-302,-2-1 0,3-8-111,1 0-147,0-5 739,5 2 0,-3-5 0,3 0 0</inkml:trace>
  <inkml:trace contextRef="#ctx0" brushRef="#br0" timeOffset="37">14881 10873 8090,'0'-7'1155,"0"2"0,-3 14-922,-1 3 1,-4 7 149,4 0-147,-5 7-373,3-2 1,-5 8-93,-1-5 0,5-1-208,-1-3 1,6 0 436,-2 0 0,2-5 0,2-2 0</inkml:trace>
  <inkml:trace contextRef="#ctx0" brushRef="#br0" timeOffset="38">15133 10918 8151,'-7'-5'-539,"2"3"-68,5-6 0,0 4 321,0-3 649,0 4 191,0-7-113,0 4-99,0-1-2,0-3 398,0 9-489,0-4 1,-1 5-58,-3 0 0,3 5 24,-3 3 0,-1 3-275,1 4 1,-5-1 68,2 5 0,0 0-393,0 4 1,3-4 13,-4 0 1,6-4-171,-2 4 1,3-5-247,1 2 785,0-4 0,0 0 0,0-1 0</inkml:trace>
  <inkml:trace contextRef="#ctx0" brushRef="#br0" timeOffset="39">15315 10850 8134,'5'-7'-398,"-3"-3"944,3 4-201,-5 0-198,0-5 0,0 11-29,0 0 1,-4 6 152,0 5 0,-5 2-195,2 2 1,0 4-110,0 8 1,-1-3-9,-3 2 0,3 2-233,0-1 1,5-4-439,-5-4 1,6-4 352,-2 4 1,2-9-568,2 2 926,0-3 0,6-3 0,0-1 0</inkml:trace>
  <inkml:trace contextRef="#ctx0" brushRef="#br0" timeOffset="40">15532 10838 8056,'0'-7'123,"0"-1"27,0 6-58,0-3 0,0 6 15,0 3 0,0 2-13,0 5 1,0 2 109,0 2 0,-5 3-351,-2 5 71,-3 0 0,-1 0-357,4-1 0,-3-3 209,2 1 0,3-7-244,1 3 1,3-7 467,1-2 0,0 1 0,0 3 0</inkml:trace>
  <inkml:trace contextRef="#ctx0" brushRef="#br0" timeOffset="41">15761 10793 8117,'0'-12'256,"0"1"-214,0-1 1,0 5 1296,0-1-1015,0 6 1,0 7-413,0 10 1,0 5 52,0 3 1,-5 0 61,-3 0 0,-2 3-10,-1 1 1,-1 1-565,1-1 1,1-7 269,2 3 0,3-8-1072,5 0 465,0-2 884,0-2 0,5-4 0,1-2 0</inkml:trace>
  <inkml:trace contextRef="#ctx0" brushRef="#br0" timeOffset="42">15955 10827 8117,'6'-11'86,"-1"-1"173,-5 1 34,0-1 577,5 6-735,-3 1 0,3 6-181,-5 3 0,-4 7 261,0 8-138,-5-2 0,3 8-74,-5-2 1,3 3-155,0-4 1,6 0-351,-2-3 1,-1-1-2,1-3-191,0-2 250,4 3 443,5-4 0,2-6 0,4-1 0</inkml:trace>
  <inkml:trace contextRef="#ctx0" brushRef="#br0" timeOffset="43">16206 10793 8028,'0'-12'442,"0"1"-487,0 5 310,0 0-91,0 6 0,0 7 7,0 4 0,-4 2-28,1 6 0,-6 0-24,1 4 0,-2 0-192,-1 0 0,3-1-240,0 1 1,6-5-226,-2-3 1,3-2-2,1-2-543,0-4 1072,0 3 0,10-9 0,3 4 0</inkml:trace>
  <inkml:trace contextRef="#ctx0" brushRef="#br0" timeOffset="44">16378 10827 8028,'6'-11'0,"0"-1"436,-2 1 57,-3-1-264,4 6-40,-5-4 41,0 9 114,0-5-243,0 6 0,0 7 138,0 4-9,-5 1-286,-1 9 1,-4-3 175,2 5-223,-2 5 134,4-9 1,-4 7 177,2-7-1002,-2-2 313,3 5 262,1-10 54,1 5-794,5-11 370,0 4 262,0-9 326,0 10 0,0-10 0,0 4 0</inkml:trace>
  <inkml:trace contextRef="#ctx0" brushRef="#br0" timeOffset="45">16606 10793 7470,'0'-12'-1256,"0"5"1752,0-1 1822,0 6-1888,0-4-200,0 17-1,0-4-244,-5 15 1,-1-4 109,-6 4 0,1 1-309,-1 0 128,1 0 37,-1 5 200,6-9-651,-4 8 0,5-11 76,-3 3 1,3-2-757,5-6 1180,0-5 0,0 4 0,0-3 0</inkml:trace>
  <inkml:trace contextRef="#ctx0" brushRef="#br0" timeOffset="46">16834 10804 8028,'7'-5'0,"-1"4"-673,-2-3 215,-3-2 566,4 4 0,-5-1-35,0 6 1,-5 4 272,-2 4 1,-4 6-87,0 2 1,0 2-55,-1 2 0,-3-4-178,0 0 0,-1 0-176,5 4 1,3-1-282,1-3 1,4 1-291,-1-5 719,3 0 0,-4-3 0,-1-1 0</inkml:trace>
  <inkml:trace contextRef="#ctx0" brushRef="#br0" timeOffset="47">17029 10781 8028,'-8'0'142,"0"0"0,1 0 299,-5 0 0,3 5-295,-2 3 0,2 3-336,-6 5 1,-2 1 209,2 6 1,-4-1 62,4-3 0,0 1-601,3-5 361,1 6 0,4-9-193,4 4 0,-2 0 350,1-1 0,0 1 0,4-5 0</inkml:trace>
  <inkml:trace contextRef="#ctx0" brushRef="#br0" timeOffset="48">17063 10907 8017,'-10'-1'654,"2"-3"8,3 3-632,5-4 1,-4 10 75,0 2 0,-5 7-83,2 1 0,0 6-163,0-2 1,1 2-206,-2 2 1,-1 0 344,5 0 0,-5 0 0,3 0 0</inkml:trace>
  <inkml:trace contextRef="#ctx0" brushRef="#br1" timeOffset="49">17828 8292 6667,'-4'-8'-28,"0"0"0,1 5 264,3-5-177,0 5 0,0-3 193,0 2 40,0 3 297,0-9-237,0 9 199,0-10-139,0 10-379,0-4 122,0 5 1,0 5-28,0 3 0,0 2-119,0 1 0,0 2 131,0 2 0,0-1-256,0 5 1,0-1 112,0 1 0,0 1-81,0-4 1,1 3 64,3-4 0,-2 4-91,6-4 1,-4 0-303,3-3 5,1-1 1,3 1 66,1-1 0,-5-3 340,1-1 0,-1 1 0,5 3 0</inkml:trace>
  <inkml:trace contextRef="#ctx0" brushRef="#br1" timeOffset="50">17565 8668 7856,'12'0'348,"-1"0"0,-3 0-37,-1 0 0,2-1-71,6-3 0,-1 3-12,5-3 0,0 3-104,4 1 1,1-1 17,3-3 0,4 3-18,7-3 0,-3-1-11,3 1 1,2-4-32,-2 5-79,0-6 1,-4 7-83,0-1 0,-1-2 124,-2 1 0,-3 0-79,-6 4 1,0-4 81,-3 0-566,3 0 1,-10 4-14,4 0 1,-9 2-758,-3 2 1288,-8 2 0,-7 5 0,-7 1 0</inkml:trace>
  <inkml:trace contextRef="#ctx0" brushRef="#br1" timeOffset="51">17600 8863 8130,'5'-12'-879,"1"2"1259,5 2 0,1 0 45,-1 4 0,1-1 73,-1 1 0,0 3-128,1-3 0,1 2-82,2 2 1,-2 0-78,2 0 0,1 0 58,-1 0 1,1 6-222,-5 1 0,-3 0 75,-1 0 0,-4 5-311,1 3 1,-4 1 38,-4 0 1,-2-3-64,-6 7 0,1-3-271,-1 2 1,0 2 190,-4-6 1,4 4-79,-4-4 0,4 4 86,0-4 0,1 1 139,-1-5 1,5-1-40,-1-2 0,4 1 374,-3-6 32,4 1-117,-2-4 0,7 0 59,1 0 0,4 0 184,4 0 0,2 0 57,2 0 0,-1 0-120,5 0 1,-1 0 6,1 0 1,1 0-79,-5 0 1,2 0-90,-2 0 1,-2 0-52,2 0 1,-2 0-252,-2 0 89,0 0 1,1 0-553,-1 0-1183,-4 0 953,-2 0 870,0 0 0,-4 0 0,4 0 0</inkml:trace>
  <inkml:trace contextRef="#ctx0" brushRef="#br1" timeOffset="52">18022 8988 8010,'-5'-18'0,"3"6"-125,-6 4-336,5 6 354,-2-9 396,5 10 1,-1 0 508,-3 5-546,3 5 1,-4-3-66,5 5 1,0 2-123,0 2 0,0-2-42,0 2 1,1-1 30,3 1 0,-2-2-100,6 2 0,0-6 127,3-1 0,2-2-120,2 2 0,-1-3 141,5-5 0,0 0 138,4 0 0,0 0-64,0 0 1,-1-5-62,1-3 1,0-3 76,0-4 0,-1 2-76,-3-2 0,1-2 38,-5 2 1,3-5-10,-7 1 0,2 1-204,-9-1 0,0 0 12,-4-4 0,-7 5-88,-4 3 0,-11 0 36,-8 3 1,-7 0-171,-1 8 0,-9 1-118,1 7 1,-2 4 129,2 7 0,6 1-80,2 3 0,9 4 337,6 0 0,5 5 0,6 6 0</inkml:trace>
  <inkml:trace contextRef="#ctx0" brushRef="#br1" timeOffset="53">9319 16640 8020,'6'-6'0,"-5"0"-81,3 2-4,-3 2 442,4-3-104,-4 0-96,9 4 0,-3-4 11,4 5 0,-3 0 36,-1 0-43,1-5 1,3 4-30,1-3 0,-2 1 190,-2-1-241,7 3 0,-4-4 31,8 5 0,-2-4-110,-6 0 1,1-1 57,-1 2 0,0 1-105,1-1 1,3 1 61,0 2 0,1-1 49,-5-3 1,2 3-118,2-3 0,-2 3 59,2 1 0,1 0-3,0 0 1,-1 0 8,-4 0 0,4 0-1,1 0 0,0 0-24,-1 0 1,-1 0-6,5 0 1,-3 0 50,3 0 1,-2 0-25,2 0 0,3 0 21,-3 0 1,1 0-11,-1 0 0,2 0 46,-6 0 0,4 0-16,-4 0 1,5-1 4,-1-3 0,3 2 0,1-1 0,0 0 5,0-1 0,3 3-98,1-3 0,1-1 71,-2 1 1,-1 1-57,1 3 1,-2-4 39,-1 0 0,0 0-8,0 4 1,0 0 19,0 0 1,-4 0-3,0 0 0,-2 0 20,2 0 0,2 0 17,-6 0 1,5 4-75,-1 0 1,3 0 41,1-4 1,0 0-71,-1 0 0,2 0 60,3 0 0,-3-2-65,3-2 0,-3 3 47,-1-3 1,0 3-6,0 1 1,-1-4 12,1 1 0,-5-1 5,-3 4 1,-2 0 264,-2 0-241,1 0 199,-1 0-150,-5 0-166,0 0 0,-5 0-106,3 0-261,-3 0 93,4 0 186,-5 0 0,-10 0 0,-3 0 0</inkml:trace>
  <inkml:trace contextRef="#ctx0" brushRef="#br1" timeOffset="54">11078 13557 7169,'0'-7'-17,"0"2"402,0 5-159,-5 0-32,4 0 53,-4 5-95,5-4 29,0 5 149,0-6-270,0 5 0,0 1 24,0 5 0,0 1 26,0-1 0,0 1 1,0-1 1,0 1 5,0-1 1,0 0-60,0 1 0,0-1 9,0 1 0,0-1-27,0 0 1,1 1 45,3-1 1,-3 1-103,3-1 0,1 4 84,-1 1 1,1-1-73,-1-4 0,-3 4 20,3 1 0,-2 0-9,2-1 1,-3-1 0,3 5 1,-2-3 29,-2 3 1,0-4-17,0 4 1,-2-4 7,-2 4 1,3-4-39,-3 4 1,3-3 34,1 3 0,0-5-72,0 1 1,0 1 40,0 0 0,4 0-9,0-1 1,0-1 6,-4 5 0,0-3-4,0 3 0,0 0 84,0 4 0,0-4-70,0 0 1,0-2 85,0 2 0,0 3-73,0-3 1,0-3 41,0 0 1,0-2-45,0 1 1,0-2-1,0 2 1,3-6 67,1-2 1,4 1 6,-4 3 1,3 1-82,-3-1 1,0 4 26,-4 1 1,4 4-81,-1-1 0,1-1 77,-4 1 1,-4 0-39,1 4 1,-5-1 59,4 1 1,-3-1-5,3-3 1,-4 3-86,4-3 0,1-3-6,3-1 1,-4 2 31,0-2 1,0 1 20,4 0 0,0-4 239,0 4 0,0-2-144,0 1 0,0-1-67,0 5 1,0-4-29,0 4 0,0-4 3,0 4 0,0-1-15,0 1 1,0 1 2,0-4 1,1-1-120,3-4 0,-3 5 134,3-1 1,1 0-249,-1-4 219,5 1 0,-4-1-21,3 1 1,-3 3 20,-5 0 0,1 0 9,3-3 0,-3 4 19,3 3 0,-3-1 8,-1 1 0,-4 0-8,1 4 0,-1-4-18,4 0 0,-4-4-135,0 4 1,0-5 81,4 2 1,0-4-100,0 0 1,0-1 80,0 0 0,0 1 34,0-1 1,0 5 102,0-1 1,-1 1-122,-3 0 0,2 0 203,-6 3 0,2 3-106,-2-3 0,-1-2 41,5 2 1,-3-1-56,3 1 1,-4 2-168,5-6 1,-1 0 37,4-4 0,0 1 28,0-1 0,0 1-48,0-1 1,0-3 69,0-1 0,0 1 78,0 3 0,0 1-91,0-1 0,0 1 139,0-1 1,-1 6-107,-3 2 0,2-2 104,-1 2 0,-2-5-172,1 2 44,0 1 1,4-4 19,0 2 1,0-6-15,0-1 0,1-4 235,3 3-235,-3-4 180,9 7 0,-7-4-136,5 6 0,-6-1-70,2 0 1,-3-2-19,-1 3 0,0-3-171,0 6 0,0-2 61,0-2 1,0-3 145,0-1 1,-4 1-94,1 3 1,-1-3 25,4-1 0,0-3 414,0 4-242,0-6 1,0 9 269,0-4 0,0 0-110,0 0 0,0-3 14,0 4 0,0-5-388,0 5 1,0-4 159,0 3 1,0-3-349,0 4 236,0-6-735,0 3 338,0-5 0,5 0 0,1 0 0</inkml:trace>
  <inkml:trace contextRef="#ctx0" brushRef="#br1" timeOffset="55">13260 13557 8474,'-5'-7'-1971,"3"2"1978,-3 5 1,4 0 77,-3 0 182,3 0-209,-4-5 0,5 3 104,0-6 1,1 5-22,3 0 294,-3-4-22,4 6-66,-5-9-152,0 9 1,0-3 94,0 8-211,0-3 1,-1 8 214,-3-6-178,3 6-39,-4-2 1,5 0-21,0 1 1,0-4 135,0 3-105,0-4 0,4 7 86,-1-2 0,2 2-70,-1 1 1,-2 2-133,1 2 1,-1 2 124,-2 2 0,0 1-159,0-5 0,0 4 145,0-4 1,0 5-39,0-5 0,0 4-48,0-4 1,0 2-8,0-2 0,3-3 44,1 4 0,0 0-1,-4-1 1,1 2 174,3-2 0,-3-1-152,3 5 0,-3 0 169,-1 4 1,0 1-116,0 3 1,-3 1 68,-1 2 0,-4 7 22,4-3 1,-4 7 187,0-3 1,-1 2-231,1-5 1,0 0-12,4-8 0,0-2-233,4-6 1,0 3 135,0-3 0,0-1-183,0 1 1,4-2 181,0 3 0,1 1 55,-2-2 1,-1 3-70,2 1 0,1-1-13,-2 1 0,1 0-54,-4 0 0,1 4 91,3-1 1,-2-3-239,1-4 1,0 0 133,1 4 1,-3-4-222,3 0 1,1-4-3,-1 4 0,3-3 121,-3 3 1,0-2 104,-4 2 0,0 3 122,0-3 0,0 1 91,0-1 0,0 3-132,0-3 0,-4 2 89,0 2 0,-3 0-96,3 0 0,-4 0-15,4 0 0,-1-2-50,2-2 1,1 2-165,-2-6 1,3 0 160,1-4 1,0 5-128,0-1 1,0 0 118,0-3 1,0 3-18,0 0 1,0 2 233,0-2 1,0-1-132,0 5 1,0-4 34,0 4 1,0-4-146,0 4 1,0-3 10,0 3 0,0-5-6,0 1 1,-4-3-182,1 0 1,-1 3 188,4 0 1,0 1 1,0-5 1,-1 4 208,-3 0 1,2 2-138,-1-2 0,-2 2 108,1 2 0,-4 1 9,4-5 0,-1 2 147,1-2 0,3-2-138,-3 2 0,3-6-107,1-2 0,0 1-203,0 3 1,0-3 84,0 0 0,1-2-263,3 2 219,-3 2 1,5-4 188,-6 5 0,0 1-44,0-1 0,0 1 10,0-1 0,0 1 4,0-1 0,-2 4 190,-2 0 1,3 1-165,-3-5 0,-1 1 10,1-1 1,1 0-141,3 1 0,0-5 123,0 1 1,0-4-134,0 3 1,0-3-18,0 4 55,0-6 19,0 9 23,0-5-3,0 5-7,5 1-134,-4-1 0,4-3 26,-5-1-264,0 1 70,0 3 77,0 1-22,0-1-184,0-4 377,0-2-96,0-5 65,5 0-223,-4 0 0,6 0-289,-3 0 1,-2 0-1125,6 0 1729,-6-5 0,8-2 0,-3-4 0</inkml:trace>
  <inkml:trace contextRef="#ctx0" brushRef="#br1" timeOffset="56">11078 13568 8514,'5'-8'-231,"3"1"0,7-1 315,4-3 124,8-1 1,1 1 52,2-1 0,3 5 13,-2-1 1,2 2-31,1-2-144,-5 3 0,4 1 59,-2 1 0,-2-2-164,1 1 0,1 2-21,3-1 1,-1 1 118,-3 2 1,7-3-108,-3-1 0,4-1 64,1 1 0,-3 3-69,6-3 0,4-1 11,3 1 0,3-1 0,-6 1 1,2 3 7,-6-3 0,1 3-18,-1 1 1,-4 1-190,-7 3 0,2 1 131,-3 2 1,3 2-67,1-5 0,1 1 63,-1-1 0,0-3-1,1 3 1,0-3-9,3-1 1,-2 0 14,2 0 0,1-1 43,-1-3 0,5-1 13,-1-2 0,-3-2 55,0 5 0,-8-5 10,0 1 1,-11 2 36,-1-2 0,-5 6-94,-3-2-35,-4 3-97,-2-4-84,-5 3 1,-4-1 224,0 6 0,-10 4 0,2 4 0</inkml:trace>
  <inkml:trace contextRef="#ctx0" brushRef="#br1" timeOffset="57">13340 16446 7603,'0'-6'-1849,"0"1"1928,0 0 151,0 3-37,0-3 1,1 4 277,3-3-91,-3 3 1,5-4-140,-2 5 1,2 0 88,6 0 0,-1-1-146,1-3 0,3 2-86,0-1 0,5 0 70,-1-1 0,4 2-40,4-6 1,-2 4-67,6-3 1,-1 3 62,5-4 0,-1 4-90,0-3 0,4 3 37,0-4 0,4 5 10,-4-5 1,4 4-55,-4-3 0,5 4-2,-1-1 1,1-1 37,-1 1 0,6-1-190,-2 1 0,6 2 126,-2-6 1,4 5 53,-1-5 0,7 2 37,1-2 0,-29 3 1,1 0-53,28-3 1,-29 5-1,2 0-3,-2-1 0,0 0 0,1 1 0,0 0-145,0-1 0,-1 0 0,3 0 1,0-1 156,-3 3 1,1 1 0,1-3 0,1 0-29,-2 2 1,-1 0 0,31-5-8,-30 4 1,-1 2 0,28-3-29,1 4 1,-3-1 68,-1-3 1,0 3 29,0-3 1,4 3-54,0 1 1,-28-2 0,-1 0 75,29-2 1,-29 2 0,1 0-113,28 2 1,1-4 2,-1 0 1,-3-1-9,3 2 0,-3 1-9,-1-1 0,-3-3 5,-1 3 1,-4-1-154,5 4 1,-2-4 124,1 0 0,3 0 28,-3 4 0,-2-1-3,-2-3 1,6 3 15,-2-3 1,4 2 5,-7-2 1,3 3-3,-3-3 1,7 1-2,-4 0 0,4 1-68,-7-2 0,-1-1 64,-3 2 1,0-1 50,-1 4 0,1-2-53,0-1 0,-1 1 29,1-1 1,0 1-23,-1 2 1,1 0 2,0 0 1,-4 0-107,-1 0 0,1 0 81,4 0 0,-2 0 2,-2 0 1,3 0 16,-3 0 1,2 0-106,2 0 0,-1-1 96,1-3 1,4 3-9,-1-3 1,2 3 18,-2 1 0,-2 0-1,3 0 0,0 0 22,0 0 1,5 0 48,-2 0 0,-1 0-50,1 0 1,0 0-5,5 0 0,-1 0 15,0 0 1,-4 0-17,0 0 1,-3 0-12,3 0 1,-5-1 63,2-3 1,1 3-2,-2-3 1,1 2 21,-5 2 0,1-3 165,0-1 1,-1 0 162,1 4 1,0 0-294,-1 0 0,-1 0-277,-6 0 1,-2-4 372,-9 0 1,-2 1 76,-6 3 9,-2 0-252,-6 0 0,-3 0 269,0 0-744,-6 0-165,3 5 0,-9-3 238,1 6 0,-6-4-899,1 3 1,-3-3 1244,-5 4 0,-1-6 0,-6 3 0</inkml:trace>
  <inkml:trace contextRef="#ctx0" brushRef="#br1" timeOffset="58">10964 16789 7954,'-5'-12'-768,"2"2"576,-4 2 1,3 0 152,-4 4 1,5-4 322,-5 4 502,0 1-355,-3 3-118,5 0-21,1 0 1172,5 0-1061,0 5 1,3 1-75,1 5 0,1 1-238,-1-1 0,-3 6 56,3 2 1,1 2-201,-1 2 0,0 5 132,-4 3 0,4 2-111,-1 1 0,1-4-193,-4 1 0,4-5 123,0 5 1,1-5-283,-1 5 0,-2-6 238,6 2 1,-6-7 208,2-1 1,1-5-63,-1 1 0,4-2 22,-5-1 1,1-1-185,-4 0-175,0-4-1024,0-2 1149,0-5 1,0 0 0</inkml:trace>
  <inkml:trace contextRef="#ctx0" brushRef="#br1" timeOffset="59">11192 16983 7761,'-5'-7'448,"4"2"1,-5 5 197,2 0 0,1 2-310,-4 1 1,3 5-155,-4 7 0,6-1-73,-2 5 1,-1 0-189,1 4 1,0 0-175,4 0 1,0 0 170,0 0 1,0-2-28,0-2 0,2 0-44,1-7 1,4 2-71,4-7 1,1-2 133,-1-1 0,4-3 204,0-1 0,6-1-74,-2-3 1,1-2 157,-1-5 0,4-2 37,0-2 1,0 1-122,3-5 1,2 0 18,-1-4 1,-2 0-54,-6 0 1,-2 0-31,-6 0 0,-4 4 13,-4 0 0,-1 4-21,-2-4 0,-9 5-68,-3-1 0,-8 2-133,-3 2 0,-5 1-133,-6 2 0,0-1 108,-1 5 1,1 2-280,0 6 0,5 2 39,2 5 1,8 1 422,4-1 0,2 6 0,2 0 0</inkml:trace>
  <inkml:trace contextRef="#ctx0" brushRef="#br1" timeOffset="60">13157 16743 7825,'-4'-8'0,"0"1"0,-1 4 844,1-1 122,3-2-12,-4 5-669,5-4 1,0 10-38,0 2 0,0 9-63,0 3 1,0 4 23,0 3 1,1 0-36,3 4 1,-3-1 47,3 2 1,1 0-185,-1-4 1,1 3-65,-1-3 1,-3 1-140,3-1 0,1-3 114,-1 2 1,0-3 71,-4-4 0,1 2-249,3-6 1,-3 0-8,3-3-220,-3-1 0,0-1-100,3-2-397,-3-3-213,5-5 755,-6 0 0,0-5 0,0-2 0</inkml:trace>
  <inkml:trace contextRef="#ctx0" brushRef="#br1" timeOffset="61">13351 16766 7839,'0'-12'0,"0"1"0,0 3 830,0 1-75,0 4 13,0-7-5,0 9-321,0-4-301,0 15 1,-4-1-104,0 10 0,1-1 106,3 1 0,0 1 6,0-5 1,0 4-128,0-4 0,0 4-94,0-3 0,0-1-83,0-4 1,0-3-17,0 0 28,0-1 103,0 5-147,0-6 149,0-1 82,0-5-31,5 0 1,-3 0 5,6 0 0,-1-1 107,5-3 0,1 1-65,2-4 0,-1 4 96,5-1 1,-4 3-57,4 1 1,-1 0-87,1 0 0,2 0 10,-2 0 0,-1 5-123,1 3 0,-4-2 88,4 2 1,-5-1-119,2 5 0,-4-1-62,0 1 0,-2-1-70,-2 1 1,-3-1-173,-5 0 1,0 5 111,0-1 1,-7 0 1,-4-4 0,-2 5 136,-6-1 0,0 0 63,-4-3 1,0-1 16,1 0 0,-1 1 121,0-1 1,4-4 25,0-4 0,1 2-90,-1-1 0,3 0 160,4-4-98,1 0-226,-1-5 0,6-1-112,2-6 0,3 0 320,1-4 0,5 4 0,1-5 0</inkml:trace>
  <inkml:trace contextRef="#ctx0" brushRef="#br1" timeOffset="62">13317 16743 7839,'-12'0'610,"6"-5"1,1-1-230,5-6 0,5 5-206,3-1 0,7 4 64,4-4 1,2 6 82,2-2 0,5-1-208,3 1 1,2 0 100,1 4 1,-4 0-185,1 0 0,-6-3 99,2-1 0,-8 0-481,-4 4 1,-2 0 75,-2 0 275,-4 0 0,-2 0 0,-5 0 0</inkml:trace>
  <inkml:trace contextRef="#ctx0" brushRef="#br1" timeOffset="63">13659 13065 8073,'0'-11'-579,"0"0"1,0-1 892,0 1 1,0 3 130,0 1 12,0-1 0,0 0 502,0 1-374,0 4-10,0-2-228,0 5-341,0 5 0,-1 2 181,-3 4 1,3 4-101,-3 0 1,3 6-110,1-2 1,0 1 49,0-1 1,1 3-223,3-3 0,1 1 76,3-1 0,2-1-19,-3-3 0,0-2-171,0 2 0,-3-2-200,4-2 1,-6-3 55,2-1 452,3 1 0,-6 3 0,4 1 0</inkml:trace>
  <inkml:trace contextRef="#ctx0" brushRef="#br1" timeOffset="64">13511 13465 8799,'7'0'740,"1"0"1,0 0-117,3 0-448,1 0 1,3 0 47,0 0 1,7 0 0,0 0 0,1-4-166,4 1 0,2-2 132,2 1 0,0 1-152,0-4 0,4 0 81,-4 0 1,3-4-214,-7 4 1,-1 2-124,-3 1 1,-4-1-676,0 1 386,-5 0-307,3 4-930,-6 0 1742,-5 0 0,0 5 0,-6 2 0</inkml:trace>
  <inkml:trace contextRef="#ctx0" brushRef="#br1" timeOffset="65">13739 13694 8036,'0'-8'-390,"0"0"-428,0 6 508,0-3 281,0 5 438,-5 0 50,4 0-156,-4 0 183,0 0-275,4 0 537,-5 0 52,6 0-360,0-5 1,-1 3 223,-3-1-403,3 1 1,-4 7-155,5 3 0,0 2 111,0 2 0,0-1-279,0 0 0,0 5 96,0-1 1,0 4-36,0-4 0,0 2-123,0-2 1,0-2-102,0 2 0,1-2 13,3-2 1,-3 0 64,3 1 0,-3-5 107,-1 1 1,2-5-50,2 0 234,-3 4-121,4-6 43,-5 4 89,0-5 1,5-1-131,3-3 1,0 1 46,0-4 0,2 3-44,-2-4 1,2 6 19,1-2 0,1-1-16,-1 1 0,1 0-35,-1 4 1,1 0 14,-1 0 1,0 0 11,1 0-43,-1 0 0,1 2-110,-1 1 1,-3 3-143,-1 1 0,-3 3 68,4-2 1,-6 2-78,2 1 0,-3 1 33,-1-1 1,0 1-8,0-1 1,-4 1 106,1-1 0,-6 0-17,1 1 0,-2-5 112,-1 1 0,-5 0-96,1 3 1,0-3-13,4-1 1,-2-3 29,-2 4 0,2-6-222,-2 2 0,2-3-255,2-1 605,-1 0 0,1 0 0,-6 0 0,-1 0 0</inkml:trace>
  <inkml:trace contextRef="#ctx0" brushRef="#br1" timeOffset="66">13716 13694 7945,'0'-12'0,"0"5"-19,0-1 388,0 0 217,6-3-131,-5 0-150,9-1 1,-5 4-78,3 1 0,-2 4-27,-2 0 1,-2 1 54,6 2 0,0 0 137,3 0-154,0 0 0,5-4 28,-1 1 0,0-1-79,-3 4 1,3 0-83,0 0 1,4 0-4,-4 0 0,6-4 86,-2 0 1,-2-1-187,2 1 1,-5 3 62,2-3 1,-4-1-137,0 1 1,-5 1-453,1 3-456,-6 0 273,4 0 1,-8 5 704,-2 2 0,-7 8 0,-7 3 0</inkml:trace>
  <inkml:trace contextRef="#ctx0" brushRef="#br1" timeOffset="67">9605 14459 7954,'-6'-8'10,"2"1"251,-3-1-23,1-3-2,-5-1 0,1 5 370,2-1-298,-2 5 23,3-2-177,-4 5 1,1 2 56,2 1 1,-1 4-164,6 4 0,-5 6 34,4 2 0,0 4-87,4 3 0,2 3 53,1 6 1,0-1-57,5 0 0,-1 4 67,5 0 0,-1-1-79,0-6 0,0 2-36,-4-3 1,3-2 66,-2-1 0,-3-3-279,-1-2 0,-2 1 71,2 0 1,-3-4-134,3 0 1,-4-4-26,-4 5 1,2-7-20,-6 3 1,1 0 15,-5-1 0,1 1-198,-1-5 1,-3-3 555,0-1 0,-4 0 0,4 0 0,-11 3 0,2-3 0</inkml:trace>
  <inkml:trace contextRef="#ctx0" brushRef="#br1" timeOffset="68">9319 15018 7954,'0'-17'0,"0"-4"28,0 6 0,0 0 196,0 3 336,0 1 28,0 0-46,0-1-285,0 6 0,6 1-114,1 5 0,5 0-91,3 0 0,6 0-131,6 0 1,5 0 134,-2 0 0,2 0-284,-2 0 0,2 0 132,-5 0 1,-2 0-228,-6 0 0,3-4 74,-3 0 1,-3 0 248,-1 4 0,-2-5 0,-1-1 0</inkml:trace>
  <inkml:trace contextRef="#ctx0" brushRef="#br1" timeOffset="69">9845 15076 7870,'6'-6'-56,"-1"5"228,-5-9-210,0 9 1,0-6 251,0 4-111,0 1 121,0-3 749,0 5-740,0 5 0,0-2-51,0 5 0,0-1-27,0 5 0,0-5-81,0 1 1,1-1-130,3 5 1,-2 3-50,1 0 1,2 4 98,-1-3 1,0 3-49,-4-4 1,1 4 79,3-4 1,-3 0-181,3-3 0,-3-1 24,-1 1 0,0-1-287,0 0 112,0 1 62,0-1 1,2-4-686,2-4 303,-3-1-258,4-2 882,-5 0 0,-5 0 0,-2-5 0,-4-2 0</inkml:trace>
  <inkml:trace contextRef="#ctx0" brushRef="#br1" timeOffset="70">9673 15144 7828,'-6'-11'395,"-3"-1"-276,5 1 0,1 3-434,3 1 0,1 0 56,3 0 0,-2-2 416,6 5 0,-2-1 81,2 1 0,2 3 117,-2-3 1,2 3-209,1 1 0,4 0 33,1 0 0,4-2-226,-1-1 0,3 1 118,0-1 1,1 0-216,0-1 1,4 3 84,-1-3 1,1-2-208,-4-2 0,0 2-32,0-2 0,-4 6-445,0-2 742,-5-2 0,2-1 0,-5-4 0</inkml:trace>
  <inkml:trace contextRef="#ctx0" brushRef="#br1" timeOffset="71">10233 14824 7887,'0'-7'641,"0"-1"-288,0 6 205,0-9 202,0 10-546,0-4 1,0 6 13,0 3 1,1 2-53,3 6 0,-3 1 39,3 2 1,-1 3-108,1 4 0,-3 1 121,3 0 0,-3 4-277,-1-1 1,0 6-41,0-1 0,4-4-26,0 0 1,-1-3-32,-3-1 0,4 0-121,0 0 1,4-5 55,-5-3 1,5-3-57,-4 0 1,3-1-181,-3 1 247,0-1 103,-4 1-159,5-1 106,-4 0-15,4-4 1,-5-1-393,0-2-102,0-3-517,0 4 1175,0-5 0,0-5 0,0-1 0</inkml:trace>
  <inkml:trace contextRef="#ctx0" brushRef="#br1" timeOffset="72">10553 14984 7873,'0'-11'407,"0"-1"-150,0 6 0,0 0 276,0 2-105,0 3 270,0-5-412,0 6 0,-5 2-155,-3 2 0,2 2 20,-2 5 1,4 1 26,-3-1 1,0 4-93,0 1 0,-2 4-215,5-1 1,-3 3-87,3 0 0,-4 1 132,4 0 0,-1 0-182,1 0 1,3-4 26,-3 0 1,3-4-112,1 4 0,0-5-56,0 1 74,0-2-50,0-2-30,0-4-458,0 3 219,0-9 364,0 4 0,0-14 286,0-2 0,0-3 0,0 3 0</inkml:trace>
  <inkml:trace contextRef="#ctx0" brushRef="#br1" timeOffset="73">10530 15007 7873,'0'-8'0,"0"1"0,-4 3 565,0-4 1,1 5 267,3-5-48,0 5-330,0-2 42,0 5-323,5 0 1,-3 5-106,6 3 0,-1 2 51,5 2 0,-2 3-138,-2 0 1,2 5-41,-3-1 1,4 3 47,0 1 1,0-4-223,1 0 0,3-4-38,0 4 1,1-5-14,-5 1 0,4-2-131,0-2 148,1 1 1,-5-2-57,0-2 74,1 2 96,-1-9-101,1 9 202,-6-9-135,-1 5-41,-5-6-281,0 5 33,0-4 0,-5 4 163,-3-5 1,2 0 311,-2 0 0,1 5 0,-5 1 0</inkml:trace>
  <inkml:trace contextRef="#ctx0" brushRef="#br1" timeOffset="74">10439 15247 6733,'0'-6'1470,"0"0"-1104,0 1 0,1 4-161,3-3 0,-2 3 37,6 1 0,0 0-54,3 0 1,4 0-110,0 0 1,6-1-13,-2-3 1,4-1-166,3-3 1,-2-2-665,3 2 1,1 0 145,-1 0 616,-6-2 0,-4 3 0,-6-4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33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15788 18098 6157,'-5'-7'5,"3"1"143,-1 2 0,0 3 0,1-4 375,-2 0-343,0 4 55,4-10-84,0 10 1,0-5 426,0 2-202,0 3 266,0-4 53,0 5-211,-5 0-92,4 0-73,-4 0-50,5 0-428,0 5 157,0-4 1,3 5-56,1-2 105,5-3 1,-3 8 2,6-5 0,-5 5-28,1-1 1,-4-2 3,3 2 1,-3-1-9,4 5 1,-4-1-89,3 0 1,-3 1 50,4-1 1,-2 1-128,2-1 0,2 0-77,-3 1 1,0-1 81,0 1 0,0-1 117,0 1 0,2-1-7,-5 0 1,0 1 12,-4-1 0,0 2-20,0 2 0,0-2 35,0 2 1,-1-2-82,-3-2 0,1 4-114,-4 1 0,3-1-86,-4-4 1,4-1 70,-3-2 0,3 2-34,-4-2 1,6 2-22,-2 1 1,-1-3-176,1 0 106,-5-1 330,8 5 0,-8-5 216,5 1-166,1-6 145,3 4 50,0-6-95,-6 0-111,5 0 21,-4 0-148,5 0-274,5 0 368,-4 0 0,10 0 0,-5 0 0</inkml:trace>
  <inkml:trace contextRef="#ctx0" brushRef="#br0" timeOffset="1">10679 6693 8062,'0'-12'-200,"-2"5"39,-2-1 1,3 4 174,-3-3 1,3 3 140,1-4 1,0 4 494,0-3-298,0 4-174,0-7 219,0 9-282,0-4-81,0 5 0,0 5-73,0 2 1,4 9-94,0 3 1,1 2 130,-1 2 1,-3 5-155,3 2 0,1 3 90,-1 2 1,3-1-145,-3 0 0,1 0 108,-1 1 0,-3-1 87,3 0 1,1-3 7,-1-1 0,1-4-6,-1 0 0,-3-2 177,3-1 0,-3 0-115,-1 0 1,0-2 39,0-2 1,0-1-56,0-3 1,4-2-125,0 2 1,-1-2 130,-3-2 0,0-3-376,0 0 207,0-6 1,0 5-305,0-4-366,0-1 797,0 3 0,0 0 0,0 1 0</inkml:trace>
  <inkml:trace contextRef="#ctx0" brushRef="#br0" timeOffset="2">10564 6773 8232,'0'-12'0,"0"5"35,0-1 1,0 4 98,0-3 0,0 3-205,0-4 11,0 6 0,5-9 224,3 4 0,2 0-79,2 0 1,0 0-112,3 0 0,3-3 98,5 2 1,0 3-25,0 1 1,0-1 23,-1 1 0,5 1-167,0 3 1,-4 0 50,-4 0 1,0 1 78,4 3 1,-2-2-59,-2 6 1,1-1 37,-4 5 0,-1-1-56,-4 1 0,-4-1 42,-4 0 1,-1 5-21,-2-1 1,-2 5 20,-1-1 1,-9 3 149,-7 1 0,-6 0-62,-2-1 1,-3 4-63,3-3 1,0 1-98,5-9 1,3 0 102,-1-3 1,10-2-202,-1-3 1,3 0 65,1-4-867,2-1 968,5 3 0,-5-5 0,-2 0 0</inkml:trace>
  <inkml:trace contextRef="#ctx0" brushRef="#br0" timeOffset="3">11478 6476 8184,'-6'-12'-435,"-5"6"503,10-4-89,-4 8 916,5-3-579,-5 5 0,-1 0-162,-6 0 1,5 5 6,-1 3 1,0 2-38,-3 2 1,0 3-183,-1 0 1,1 5 153,-1-1 0,1 4-197,-1 4 1,1 3 102,0 8 1,-1-1-103,1 5 1,-1 1 58,1 7 1,3 1-245,1 2 1,3 1 84,-4-4 1,6-2 48,-2-6 0,3 1 122,1-5 1,0-1-27,0-7 1,0 2 144,0-5 0,4 1-135,-1-2 0,6-5 103,-1 2 1,2-3-81,1 3 0,2-6 330,2-1 0,-2-4-289,2 0 0,-2-1 1,-2 1 1,-3-1-46,0 0 34,-1 1 0,5-2-327,-1-2 0,-3-2-123,-1-2-746,-4-3 1187,7 4 0,-9-5 0,4 0 0</inkml:trace>
  <inkml:trace contextRef="#ctx0" brushRef="#br0" timeOffset="4">11535 6795 8173,'0'-11'-207,"0"5"-12,0-5 101,0 10 284,0-4-140,0 15 1,0 3 224,0 10 1,0 2 9,0 6-264,0-1 0,0 11 13,0-3 1,-4-1 5,0 4 1,1-4 4,3 1 0,-4-2 19,0-2 1,0-5-98,4-2 1,-4-7 50,1-1 1,-1-5-263,4 2 105,0-4-594,0 0 113,0-6 644,0-1 0,5-10 0,1-1 0</inkml:trace>
  <inkml:trace contextRef="#ctx0" brushRef="#br0" timeOffset="5">11512 6773 8173,'-5'-11'776,"-2"4"-105,1-3-185,1 3 183,5 1-683,0 1-229,0 5 1,2 8 302,1 7 1,8 4 60,4 11 0,4 6-125,-4 6 1,5 2-166,-1 2 0,3-4-101,1-1 1,-4-4 98,0 1 0,-5-6 142,1-1 1,2-6 10,-2 2 0,0-7 175,-4-1 0,1-1-152,-1 1 0,-3 1 4,0-5 1,-2 0-14,2-3 0,-2-1 13,-2 1 0,-3-1-475,3 1 279,-3-1 0,-1-3-571,0-1 1,0-3 757,0 4 0,-5-1 0,-1 5 0</inkml:trace>
  <inkml:trace contextRef="#ctx0" brushRef="#br0" timeOffset="6">11467 7264 8036,'-7'0'336,"2"-5"-94,5 3 1,4-4-501,0 2 1,6 3 182,1-3 0,6 3-28,6 1 1,1 0 43,2 0 1,4 0-183,4 0 1,-4-1 135,1-3 1,-6 1-82,2-4 1,-3 3 185,-1-4 0,0 1 0,-1-5 0</inkml:trace>
  <inkml:trace contextRef="#ctx0" brushRef="#br0" timeOffset="7">11809 6647 8228,'-5'-11'1991,"4"-1"-1427,-4 6-769,5 1 484,0 5 9,5 0 1,2 9 10,9 2 1,4 9-1,10 3 0,1 9-337,7 6-126,-8 0 1,2 0-102,-5 0 1,-4 10 174,-4 2 1,-9-1 72,1 1 1,-7-4 122,0-5 0,-3 3-709,-1-6 0,0-4 243,0-4 1,-1 0-591,-3 0 1,2 2 949,-6-6 0,-2 5 0,-4-5 0,0 0 0,-1-2 0</inkml:trace>
  <inkml:trace contextRef="#ctx0" brushRef="#br0" timeOffset="8">12472 7001 8060,'0'-11'0,"0"3"15,0 0 0,0 5 193,0-5-258,0 5 0,3-3 199,1 2 0,5 3 183,-1-3 1,2 3-260,1 1 1,4 0 45,1 0 1,4 0-157,-1 0 0,6 0 96,2 0 1,4-1-157,-5-3 1,5 1 114,-5-4 0,5 3-160,-5-4 0,2 4 29,-1-3 1,-3 4-229,3-1 0,-7-1-253,-1 2 1,-5-1 68,1 4 525,-7 0 0,7 0 0,-2 0 0</inkml:trace>
  <inkml:trace contextRef="#ctx0" brushRef="#br0" timeOffset="9">12483 7172 8444,'13'0'511,"2"0"0,-1-4-49,5 1 0,5-5-169,6 4 0,10-5 220,6 2 0,-1-2-89,5 1 0,-5-1-369,-3 6 0,-4-5-413,-7 4 1,-5 0-1248,-7 4 1605,-2 5 0,-6 2 0,1 4 0</inkml:trace>
  <inkml:trace contextRef="#ctx0" brushRef="#br0" timeOffset="10">11044 9239 8159,'-5'-6'0,"4"0"-695,-3 2 657,3 3 0,-1-6 280,-2 4 1,2 1 579,-6-2-165,6 3-537,-8-4 1,7 4 293,-5-3-428,6 3 136,-8 6 1,9 1-82,-3 6 0,2 0 0,2 4 1,0 3 12,0 7 1,2 2-137,2 3 1,-2 7 76,6 0 1,-5 5-69,5 3 1,-4-2 73,4-2 1,-5 2-194,5-2 1,-2-2 115,2-2 0,1 0 16,-5-4 0,3 3 2,-3-7 0,4-2 1,-5-1 0,1-4 15,-4-4 1,0 1-1,0-5 0,-5 4-151,-2-4 1,-4 1 89,0-5 1,-4 0-202,0 1 1,-2-2-127,2-2 1,2 1 429,-2-6 0,-3 1 0,0-4 0</inkml:trace>
  <inkml:trace contextRef="#ctx0" brushRef="#br0" timeOffset="11">10758 9799 8088,'-5'-6'0,"-1"-4"900,0 3-626,1 1 1,7 1 76,6 5 0,1 0-83,10 0 0,5-4 127,6 0 1,8 0-435,4 4 0,1-1 74,-1-3 1,0 3-110,-8-3 1,2-1 70,-9 1 0,-2-3-1465,-6 3 1468,3 0 0,-10-1 0,5-1 0</inkml:trace>
  <inkml:trace contextRef="#ctx0" brushRef="#br0" timeOffset="12">11215 10096 7764,'-6'0'163,"1"0"1,5-1 5,0-3 165,0 3-428,0-4 1261,0 5-931,0-5-5,0 3 266,0-3 311,0 5-752,5 0 1,-3-1-114,6-3 135,0 3 0,3-4-154,1 5 1,3 0 7,0 0 0,0 0 43,-3 0 1,3 0 5,0 0 0,2 0 36,-2 0 1,-2-4-62,2 0 1,-1 0 45,1 4 0,-6 0 45,2 0 0,-2 0-40,3 0 139,-1 0-94,0 0-28,1 0 1,-5 0-63,1 0 88,-5 0-59,2 0 23,-5 0 1,-2 4-11,-1 0 1,0 4-1,-5-5 1,1 5-21,-5-4 0,1 5-41,0-2 0,-5 3-9,1 2 0,0-1 27,3 1 1,1-1 22,0 1 0,-1 0 9,1 3 1,-4-1-21,-1 5 1,1 1-24,4 2 0,-1-3 23,1 0 0,3-1-30,1 1 1,0-1-14,0-3 1,-2-2-71,5 2 290,0-2-188,-1-2 0,4-3 228,-3-1-147,3-4 367,1 2 199,0-5-561,5 0 0,1 0-50,6 0 1,-1 0 52,0 0 1,2 0-14,2 0 1,-2-4-6,2 0 0,2 1-3,-2 3 1,1-4-1,0 0 1,-2-1 122,5 1 0,-5 3-113,1-3 1,-4 2 38,-3-2-785,2 2 344,-4-3-1484,1 5 1352,-2 0 1,-5 2 493,0 1 0,-5-1 0,-2 3 0</inkml:trace>
  <inkml:trace contextRef="#ctx0" brushRef="#br0" timeOffset="13">11901 9274 7892,'0'-7'510,"0"2"112,0 0-69,0 4-345,0-4 1,-4 10-103,0 3 1,-5 3 38,1 4 2,-2-2 0,-2 10-99,-4 0 0,4 1 143,-4 6 0,4 1-220,0 3 1,1-4 112,-1 1 0,2 2-199,3 1 0,-2 3 34,5-7 1,-4 2-64,5-1 0,-1 0-29,4-4 0,1 3 102,3-3 1,-2 0 40,6-5 0,-2 1-7,2 0 0,1 3 57,-5-4 0,3 4-55,-3-7 0,4 1 142,-4-1 1,3 1-112,-3-4 0,4 3 5,-5-4 0,5 0-60,-4-3 0,5-1-134,-2 0 0,0-4-3,0-3 1,1 1 94,3-2 0,1 1-260,-1-4 0,1-1-196,-1-3 557,0-2 0,1-6 0,-1 1 0</inkml:trace>
  <inkml:trace contextRef="#ctx0" brushRef="#br0" timeOffset="14">11992 9833 8100,'0'-11'1007,"5"5"-1008,1-5 0,6 10 267,-1-4-197,1 5 0,3 0 84,0 0 0,0-1-94,-3-3 0,0 3 63,4-3 0,-2 1-20,5 0 1,-5 1-10,1-1 1,1-3-179,0 3 1,-1-1-88,-4 4 120,-4 0 1,3 0-43,-3 0 138,-2 0 1,2 0-72,-3 0 90,-3 0-32,4 0-6,-5 0 1,-1 5 60,-3 3 0,-3-1-80,-4 5 1,0-4 2,-1 8 1,-1 0-47,-2-1 0,1 2 60,-5-2 1,5-1-123,-1 5 1,-1-1 108,0 1 0,1-1-101,4-3 1,-1-1 71,1 5 0,1-5-131,2 1 1,3-6 116,5-1-50,-5-1 121,4 0 0,-3-1-103,8-2 265,-3-3 1,9 4-58,-2-5 0,2 0 25,1 0 0,1-4-68,-1 0 0,4-1 31,1 2 1,4 1-70,-1-2 0,-3-1-11,0 2 1,0-1-104,-1 4 1,4-1 116,-3-3 0,-1 2-379,-4-1 264,1 1 0,-1 2-442,1 0 0,-5 0 192,1 0 1,-4-1-591,3-3 890,1 3 0,3-4 0,1 5 0</inkml:trace>
  <inkml:trace contextRef="#ctx0" brushRef="#br0" timeOffset="15">12369 9365 8085,'-7'-18'0,"-1"2"156,4 4 0,-4 5 352,4-1 0,1 4 20,3-3-313,0 4 0,1-2 114,3 5 0,-2 1 100,6 3 1,-1 8 74,5 7-222,4 2 0,0 3-132,6 3 0,-1-2 85,5 6 0,-2-1-190,-1 5 0,-4 0 58,0 3 0,-5-2-461,2 2 0,-4-3 226,0 0 0,-5-1-445,1 0 1,-6 0-169,2 1 1,-3-2 336,-1-3 0,0 2-28,0-6 0,-1 1 22,-3-4 1,2-1-98,-6-3 1,1 2 510,-5-2 0,1-2 0,-1-1 0</inkml:trace>
  <inkml:trace contextRef="#ctx0" brushRef="#br0" timeOffset="16">13008 9719 8013,'-7'0'0,"-1"0"261,1 0 1,-1 0 222,0 0 130,6 0-56,-3 0 148,5 0-674,5 0 1,1 0 91,6 0 1,0 0-160,3 0 1,3-4 81,5 1 1,0-5-178,0 4 1,0-3 28,-1 3 0,1-5-88,0 1 0,-4 3-381,0 1 1,-5-1 241,1 1 1,-6 1-378,-1 3 0,-4 0 2,3 0 703,-4 0 0,2 0 0</inkml:trace>
  <inkml:trace contextRef="#ctx0" brushRef="#br0" timeOffset="17">12986 9913 7254,'16'-6'-697,"2"-3"1106,5 5 1,-4-1-52,0 1-112,5-2 1,4-2 159,2 1 0,2 3-668,-5-4 141,-1 1 1,0 0 89,-4 4 31,4 1 0,-8 2 0,4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282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17518 8719 15297,'5'3'3,"3"6"1,3-3-3,1 5 1,-5 0 60,1-4 1,0 3 11,3-2 1,-3 2 106,-1 1 0,0-3-141,0 0 1,3-4-216,-2 3-16,-3-4 186,5 2 1,-7-1-10,4-1 1,-3 5 19,4-4 0,-4 5-12,3-2 1,-4 0 19,1 0 0,1-3 34,-1 4-287,-1-1 228,2 5-156,-3-6-222,3 4 189,-5-9 133,0 5-396,0-1 204,0-4-250,0 4-2435,0-5 903,-5 0 2041,3 0 0,-8-5 0,4-1 0</inkml:trace>
  <inkml:trace contextRef="#ctx0" brushRef="#br0" timeOffset="1">10510 13111 10280,'1'-7'11,"3"-24"37,1 4-119,-1-3 1,-3 5 49,3-2 1,1 3 81,-1 1 1,1 3-164,-1-3 0,-3 3 120,3-7 0,1 3-87,-2 1 0,1-1 73,-4-3 1,0 2-30,0-6 1,4 0 18,0-7 1,0 1 60,-4-5 0,0 1 74,0-1 0,0-1-110,0 5 1,0-1 33,0 1 0,0 2-21,0-2 1,4 3 123,-1 0 1,1 0-104,-4-3 1,0 2 26,0-2 0,0-1-22,0 1 0,0-2-8,0 2 1,4-1-94,0-3 1,0-1 97,-4 5 1,0-1-7,0 1 0,0 2-11,0-2 0,3 2-74,1 2 0,0 2 59,-4-2 0,0 2-23,0-6 1,4 2 67,0-3 0,-1 0 5,-3-3 1,0-2-102,0 2 0,0-2 62,0-2 0,0 0-83,0 1 1,4 0 71,0 3 0,0-1-29,-4 5 0,1 4 21,3 3 0,-3 1-21,3-4 1,1-1 35,-1 1 0,0 2 1,-4-2 1,3 2-34,1-6 0,0-1 17,-4 1 1,0-5 39,0 1 0,0-4-189,0-3 0,0 2 161,0-3 0,0 5-5,0 3 1,0-1 14,0 4 1,4 5 32,0 4 1,0 3 95,-4-3 0,1 4-162,3 0 0,-3-2 46,3 1 0,1-5-162,-1 2 1,-1-3 150,-3-1 0,4-2-144,0-2 1,0-3 119,-4-4 0,0 3-146,0 0 1,0 1 40,0-1 1,0-1 23,0 5 1,0-4 91,0 4 1,0 0 90,0 4 0,-4 0-58,0-1 1,0 0-86,4-3 1,-3 4 70,-1-1 1,-1-3-53,1 4 1,1-3-46,-4 3 0,3 0 38,-4-1 0,6 1-6,-2 0 0,1 1 25,0 2 0,1-2-22,-1 3 1,1-4 31,2-4 0,0 1-31,0-5 1,0 0 34,0-4 0,0 2-25,0 2 0,2-1-118,1 5 0,-1 0 117,1 4 0,-1 4-5,-2 4 1,0 3-41,0 4 0,0-3 26,0 3 0,0 3 75,0 1 0,0 2-76,0 1 1,0 1 61,0 0 1,0 3-59,0 0-342,0 6-554,0-3 919,0 5 0,0 0 0</inkml:trace>
  <inkml:trace contextRef="#ctx0" brushRef="#br0" timeOffset="2">12529 12974 11053,'0'-5'15,"0"-31"9,0-2 0,-4 2 36,0-2 0,-1-3 5,1-5 0,3 1 1,-3-1 0,3-4-187,1 1 0,0-4 234,0 3 0,0 1-36,0 3 1,0 0-16,0 1 1,0 0 13,0 3 0,1-1-49,3 5 0,-3-4-96,3 4 0,-3-4 139,-1 4 0,-4-4-69,1 4 1,-5-4 48,4 4 0,-3-4-98,3 4 0,0-4 74,4 4 0,-1-3-159,-3 2 0,3 0 121,-3 1 1,3 3-15,1-4 1,0 5 43,0 4 1,0-3 0,0 2 0,0 2 21,0-1 0,0 0 148,0 0 1,1-3-138,3 3 1,-3-3 10,3-2 1,-3 0 20,-1-3 1,0 2-78,0-2 1,4 1-6,0-1 1,-1 3-52,-3-3 1,0 2 66,0 2 0,0 0 42,0-1 0,4 5-48,0-1 0,0 2 18,-4-1 0,0-3-22,0 2 0,4-3 2,-1-4 0,5 2 11,-4-2 0,1-2-50,-1-2 0,-2-1-1,6 1 0,-4-3-104,3 4 1,-4 0 93,1-1 1,1 7 17,-1 0 0,3 2 34,-3 7 0,1-2-38,-1 1 0,-3 4 30,3 0 0,-3 1-1,-1 3 0,0-3 12,0-1 1,0 0-29,0 0 0,0 1 4,0 9 4</inkml:trace>
  <inkml:trace contextRef="#ctx0" brushRef="#br0" timeOffset="3">7264 13511 8286,'-8'0'-384,"0"0"448,6 0 1,-3-5-17,5-3 1,-1-2 96,-3-1 1,2-5-102,-1 1 1,1-1 107,2 0 1,0 4-212,0-3 1,2-2 54,1 2 1,-1 0-61,2 3 0,2-1 80,2-2 0,-3 1 37,-2-5 1,0 0-17,1-4 0,-3-3-8,3-1 0,-3-5 37,-1 2 0,-1-2-20,-3 2 1,3-3 132,-3 2 0,-1 2-69,1-1 1,-1 0 7,1 0 0,3-2-85,-3 6 0,3-5 46,1 4 1,0-3-61,0 3 0,-4-4 69,0 0 1,0 1-159,4-5 0,-3 4 70,-1-7 0,-1-3 25,1-1 1,3 2 22,-3-2 0,-1 1 1,1-1 1,0-1 56,4 5 1,0-1-64,0 1 0,0 6-25,0-2 1,0 3 39,0 1 1,0-3-51,0 2 1,0-2 40,0-1 1,-1-4-13,-3 0 1,3-7-49,-3 0 1,3 3-117,1-4 1,0 3 138,0-3 0,0 6 8,0 2 0,0 2 32,0 2 0,0 5-27,0 2 0,0 2 45,0-2 0,0 3-45,0-3 1,-2 3 119,-1 1 1,1-5-11,-1-2 0,1-3-102,2-1 1,-1-6-26,-3-2 0,3-1 35,-3 1 1,3-1-52,1 5 1,0 0 42,0 4 1,0 3-64,0 1 1,0 6 47,0 1 0,0 1 29,0 7 1,4-4-18,-1 4 0,1-5 4,-4 1 1,2-3 22,1-1 1,-1-5-31,1-2 0,-1-3-60,-2-1 1,0-4 62,0-1 0,0-2-86,0 3 1,4 3 72,-1 5 1,1 4-39,-4 0 1,0 3 67,0 4 0,0-1 9,0 4 0,0-3 25,0 4 0,0-5-62,0 1 1,0-3-12,0-1 0,0-7 25,0-1 0,1-8-67,3 5 1,-3-7 61,3 3 1,-2-4-70,-2 4 0,3 1 28,1 7 1,0-2 12,-4 6 1,1-1 28,3 4 0,-3 2-32,3 2 1,-3-3 137,-1 3 0,0-3-117,0-1 0,0-4 6,0-4 0,2-7-63,1-4 1,-1-1-8,2 1 1,-3-1-10,-1 5 1,4 0 66,-1 4 0,1 4-51,-4 4 0,4-2 21,0 1 1,0 1 83,-4 3 0,0 0-88,0 0 1,1-1 117,3-3 0,-3-3-91,3-8 0,-3-2 32,-1-1 0,4-4-87,0 3 1,0-1-12,-4 1 0,3 2-5,1 2 1,0 2 74,-4-2 1,4 2-75,0 2 1,1-1 37,-2-3 0,-1 2 65,2-2 1,1 2-36,-2 2 0,1-1 14,-4-3 0,4 1 13,0-5 1,1-1-24,-1-7 0,-2 3-76,6-2 0,-6 2-24,2 1 0,1 2 11,-1 2 0,1 3 83,-1 4 1,-3 1 8,3 0 1,1-4 76,-1 0 0,1 2 19,-1 2 1,-2 2-37,6-6 0,-6 2 17,2 2 1,1 1-14,-1 3 0,0-3 104,-4 2 1,0 2-207,0 24 21</inkml:trace>
  <inkml:trace contextRef="#ctx0" brushRef="#br0" timeOffset="4">5311 13499 8437,'-12'-1'0,"1"-3"0,3 3 149,1-3 7,-1-2 1,0 5-73,1-3 1,3 3 251,-4 1-426,6 0 406,-8 0-118,8 0 1,-1 0-50,6 0 0,9 0 67,7 0 0,2 0 115,2 0 0,5 0-108,3 0 1,3 0 119,4 0 1,0-2-99,8-1 0,-3 1-52,6-2 0,2 3-437,-1 1 1,4 0 391,-1 0 1,10 0-177,-29 0 0,0 0 0,1 0 1,0 0 36,3 0 1,0 0 0,0-1-1,-1-2-21,1 1 1,0 1 0,1-2-1,0 2-160,-3 1 1,0 0 0,0 0 0,-1 0 43,30 0 0,-3 0 264,-5 0 1,0 1-105,0 3 1,-4-3 70,1 3 0,-6 1 57,1-1 1,-3 1-149,-4-1 0,-3-3 24,-4 3 1,-7-3 2,-6-1 0,-4 1 10,-6 3 0,-5-3 132,1 3-252,-6-3 377,3-1-589,-15 0 1,3 0 186,-9 0 0,-1 0-170,-2 0 0,1 0 112,-1 0 1,1-3 62,-1-1 1,-1 0-13,4 4 0,0 0-9,1 0 0,1 0 39,-5 0 0,0 0 178,-4 0 1,-1 0-11,-3 0 0,-1 0-64,-2 0 1,-8 0-85,0 0 1,-9 0-39,-3 0 1,-6 1-505,-1 3 0,-5-1 538,28 0 0,0 1 0,-3-2 0,0 0-74,-1 2 0,0 0 0,-2-2 0,0-1 66,-2 3 0,0 0 0,1-1 0,0 0-238,-3 1 1,0 0-1,3 1 1,1 0 299,0-1 0,0 0 0,3-1 0,2-1-140,-26 2 1,6-2 63,13 2 1,4-3-136,8 3 1,6-3-167,5-1 1,8 0 51,0 0 1,7-1 486,0-3 1,8-2 0,2-5-1</inkml:trace>
  <inkml:trace contextRef="#ctx0" brushRef="#br0" timeOffset="5">10530 13534 8282,'0'-7'1252,"0"2"-985,0 0 1,5 4-85,3-3 1,2 2 60,1-2 0,5 3-27,-1-3 1,9 2 24,-1 2 0,3 0-27,1 0 1,-2 0-165,6 0 0,-3 0 125,6 0 1,-2 0-112,6 0 1,2 0 122,2 0 0,7 0-305,0 0 0,2 0 72,-2 0 0,3 0-320,5 0 0,0 0 419,1 0 1,-5 0-33,0 0 1,-3 0 95,3 0 0,-5 0 19,2 0 0,-3 2-181,-2 2 1,1-2 125,0 6 1,1-6-119,2 2 0,-2-3 49,3-1 0,0 0-147,0 0 1,3 0 145,-3 0 0,0 0-128,0 0 1,-3 0 203,2 0 1,-3 0-2,-4 0 1,-3 0 182,-5 0 16,-4-5-258,-2 4 0,-6-4 88,1 5 0,-5-1 33,-3-3 0,-6 3 400,-1-3-382,-6 2 0,5 1 681,-4-3-743,-1 3 273,3-4-903,-5 5-83,0 0 1,-10 0-275,-6 0 0,-5 1 882,-6 3 0,-2-3 0,-5 4 0</inkml:trace>
  <inkml:trace contextRef="#ctx0" brushRef="#br0" timeOffset="6">10496 13031 7711,'6'0'-25,"-1"-1"804,-5-3-298,0 3-281,0-4 85,0 5-6,-5 0-85,4 5 1,-5 0-60,2 3 1,2 2 32,-1-3 1,1 3-37,2 2 0,0-1-22,0 1 0,0-1 13,0 1 0,4-1 19,0 0 0,0 5-77,-4-1 0,0 4-15,0-4 0,0 4 11,0-4 0,4 6-34,-1-2 0,2-2 157,-1 3 1,-1-7-91,4 3 1,-4 0 80,1-1 0,1 4-60,-1-3 1,-1 0 28,-3-1 0,4-2-70,0 2 1,1-2-117,-1-2 0,-2 1 77,6-1 0,-5 1-376,0-1-185,4 1 346,-1-1 0,2-1-120,-1-2 0,-3 1-276,4-6 0,-6 3-874,2-3 1450,2-1 0,1 8 0,4-4 0</inkml:trace>
  <inkml:trace contextRef="#ctx0" brushRef="#br0" timeOffset="7">12506 12997 8214,'0'-6'-1097,"0"-5"1776,0 10-40,0-4 1139,0 5-1626,-5 5 0,4 2-15,-3 4 0,1 0 36,-1 1 1,3-1 6,-3 1 0,3 0-61,1 4 1,0 0 49,0 3 0,0 3-69,0-3 1,0 2-3,0 2 1,4 0-20,0 0 1,3 1 43,-3 3 1,5-3-115,-1 2 1,2-2 31,1-1 1,1 0-5,-1 0 1,2 0-53,2 0 0,-2-4 65,2 0 0,-6-5 32,-2 1 1,-3-2-70,4-2 0,-6-3-1,2-1 19,-3-4-122,-1 7 1,0-8-303,0 6-649,0-5-628,0 2 729,0-5-1430,0 5 2371,0-4 0,5 4 0,2-5 0</inkml:trace>
  <inkml:trace contextRef="#ctx0" brushRef="#br0" timeOffset="8">17611 13557 7849,'0'-7'-210,"0"1"500,0 2-146,0 3 0,-1-4 32,-3 5 1,3-2-45,-3-1 1,3 0-50,1-5 1,0 1 76,0-5 1,0 1-7,0 0 1,0-6-62,0-2 1,-4-2 47,0-2 1,0-4-13,4 0 1,0-3-1,0 3 1,0-4-30,0 0 1,0-1 36,0 2 1,0-7-229,0 3 0,0-4 36,0 0 1,0-3 41,0-5 1,0-3-260,0-1 0,0 0 314,0 0 1,0 2-44,0-5 0,0 3 17,0-3 0,0 3-2,0-3 0,0 2 13,0-6 1,0 3 25,0-7 1,0 4-54,0 3 1,0 1-10,0 0 0,0 2-38,0-10 1,-1 5 63,-3-5 1,3-2-37,-1 31 0,0-1 0,-3-30-197,3 30 0,0 1 0,-2-28 133,4-1 1,-4 3 74,1 1 1,-5 4-6,4-1 1,-1 6-14,1-1 0,2 0 108,-6 0 1,6 6-21,-2-3 0,-1 3 16,1-3 1,-1 1-86,1-1 0,3-1 41,-3-3 0,-1 4-67,1-4 0,-1 2 67,1-2 0,3 3-37,-3-2 0,3 2 9,1 1 1,0 2-13,0 2 1,0-1 84,0 5 0,0-4-65,0 4 0,0-2 42,0 2 1,0 2-30,0-6 0,4 4-47,0-4 1,-1 1 46,-3-1 1,4-6-74,0 2 1,0-2 43,-4 2 1,4 1-9,-1-1 1,5 4-19,-4 0 1,3 7 18,-3 1 1,0 1 57,-4 6 0,4 0 123,0 4 0,-1 1 10,-3-1 1,0 0 317,0 0 0,0 0-372,0 0 1,4-3 59,0-1 1,0 0-109,-4 5 0,4-1-61,-1 0 1,1 1 73,-4 3 1,2 3-345,1 4 205,-1 1-410,3 5 0,-1 3 197,-1 11 0,2 9 259,-1 14 0,-3 12 0,5 4 0</inkml:trace>
  <inkml:trace contextRef="#ctx0" brushRef="#br1" timeOffset="9">17657 13614 8088,'-5'-7'-1188,"3"-3"1874,-3 9-385,0-9-224,-1 3-10,-6 1 0,5 0 241,-1 2-122,1 3 0,-5-6 427,1 3-425,4 3 1,1-4 213,2 5-47,3 0-156,-4 0 1,6 0 39,3 0 1,2 0 36,6 0 1,5 4 87,6 0 0,3 3-122,8-3 1,-1 1-168,9-1 1,-4-3 113,4 3 0,0-3-92,3-1 0,1 4 5,0 0 1,-2 0-160,-2-4 0,-6 0 77,-6 0 0,-8 0 0,0 0 0,-3 4-39,0-1 1,2 1-41,-6-4 0,0 0-3,-3 0 1,-1 0 18,0 0 17,1 0 0,-1 0 128,1 0 1,-5 0 12,1 0 1,-4-1 59,3-3 218,-4 3-116,7-4-102,-9 5-113,4-5 48,-5 3 1,-6-3-929,-5 5 1,-6 0-232,-6 0 0,-1 0 1049,-2 0 0,-9 0 0,-5 0 0</inkml:trace>
  <inkml:trace contextRef="#ctx0" brushRef="#br0" timeOffset="10">7469 6715 6094,'7'0'335,"-2"0"717,-5 0-1001,5 0 0,1-1 56,6-3-89,-1 3 1,0-5 4,1 2 1,-5 3 21,1-3 1,-4 3-28,3 1 1,-4-2 72,1-1-117,2 1 1,-3-3 93,4 5-106,-4 0 0,3-4 49,-2 1-11,-3-1 1,8 3-8,-5-3 1,5 2 0,-3-6 118,6 4 1,-5-1-97,1 1 0,-1 3 56,5-3 0,-1-1-15,1 1 37,-1-5 1,3 6-73,-3-4 1,3 4 6,-6 0 1,-2 0-20,2-1 1,-4 3-10,3-3 1,-3 3-20,4 1 66,-6-5-75,3 3 48,1-3-151,-5 0 132,9 4 1,-8-4-61,6 5 0,-4-1 50,4-3 0,-1 3 0,5-8 11,-1 5 0,0 0-23,1 4 56,-1-5 0,1 3-40,-1-6 1,-3 5 49,-1 0-21,1 1 1,0-1 32,-1-1 6,-4 0 7,7 4 21,-4-5 1,6 4-41,-1-3 183,0-3-196,6 6 0,-3-4 14,5 5 1,-5-4 44,1 0-144,-2 1 1,-2 3-88,1 0 1,-5 0 96,1 0 0,-4 0-47,3 0 0,-3 0 66,4 0 1,-4 0 7,3 0-26,1 0 0,3 3 90,1 1 1,-1 0-41,0-4 0,1 0 1,-1 4 16,1 0 0,-1-1-22,1-3 1,-5 0 24,1 0 0,-1 4-1,5 0 1,-1 0 56,1-4 1,-1 0-68,0 0 1,1 0 165,-1 0-94,1 0 0,-1 0 136,1 0-91,-1 0 1,0 0 54,1 0-195,-1 0 0,1 0 74,-1 0 1,-3 4-73,-1 0 1,1-1 41,3-3 1,1 0-9,-1 0 1,1 0-10,-1 0 0,-3 0-16,-1 0 1,1 0 24,3 0 0,1 2 5,-1 1 0,-3-1-5,-1 1 0,1-1 39,3-2-109,1 0 0,-1 0 64,1 0 0,-5 4-59,1-1 0,-4 1 17,3-4 4,1 0 0,3 4-2,1 0 0,-5 0 11,1-4 0,0 1-36,3 3 1,0-3 32,1 3 0,-1-3-4,1-1 1,3 4 1,0 0 1,4 1 24,-4-2 0,1-1-3,-5 2 1,1 1 4,-1-2 1,0 3 7,1-3-25,-1-1 0,1 6-2,-1-4 1,-3 4 6,-1-4 0,1 1-25,3-1 0,-3-3 22,0 3 1,0 1-25,8-1 1,-4 1 11,4-2 1,0-1-3,-1 2 0,2 1 2,-2-2 1,-2 2 2,2-1 0,1-2-1,0 1 1,-1 2 0,-4-1 0,1 4 0,-1-4 1,1 5-103,-1-3 94,0 5 1,1-1-3,-1-2 0,-3 1-8,-1-5 0,1 3-4,4-3 1,-1 4 35,0-4 0,5 4-25,-1 0 1,5-2 78,-1 2 1,1-4-71,0 3 1,0 0 48,-5 0 0,4 2 2,-4-5 0,1 4 7,-5-4 1,0 4-25,1 0 0,-2-2-3,-2 2 0,2-4-56,-3 3 1,0-3 49,0 4 0,-3-4-37,4 3 1,-2-3 27,2 4 1,6-5-46,-3 5 0,4-2 52,0 2 1,-1 1-3,5-5 1,1 5-28,2-2 1,-3 0 13,0 0 0,-5-3-12,2 4 1,0-2 12,-1 2 1,-1 2-16,-6-3 0,2 2 13,-2-1 1,1 2-2,-2-2 1,3 1 36,-2-2 0,-2 3 2,2-2 1,0 1 78,3-2 0,0 4-99,1-4 0,0 2 13,4-1 1,-2 2-1,5-3 0,-4 4-63,4 0 0,-5-3 64,1-1 1,2 1-24,-2 3 0,4 1 1,-4-1 0,2-3-7,-2-1 1,-2 1 54,2 3 0,-3 1 127,0-1 0,-1-3-135,1-1 0,-5 1-2,1 3 1,0 0-98,3-4 0,-3 3 43,-1-2 1,1 2-14,3 2 0,1-5 28,-1 1 1,-3-2-22,-1 2 0,1 2-16,3-2 1,1-2 18,-1 1 0,-3 0 153,-1 0 1,1 4-133,3-4 0,1 0 137,-1 0 0,-3-3-70,0 4-26,-1-1 1,3 1 9,-2-1 1,1-3 63,-5 4-227,-1-6 202,2 9-327,-3-5 240,3 0 1,-4 1-571,3-4 353,-3-1 1,6 3-1146,-4-5 1342,-1 5 0,8 1 0,-4 6 0</inkml:trace>
  <inkml:trace contextRef="#ctx0" brushRef="#br0" timeOffset="11">12597 9182 8453,'0'-6'-2228,"0"1"2616,0 5-294,0-5-18,0 4-12,-5-4 80,4 5 67,-9 0-65,8 5-80,-3-4 0,5 9 10,0-2 0,0-2 36,0 2 1,4-1 16,0 5 0,1 4-78,-1 3 1,-3-1-17,3 1 1,-3 0-61,-1 4 0,0 0-168,0 0 0,0-1-551,0 1 519,0 0 0,-4-1-326,1-3 551,-6 2 0,2-3 0,-4 5 0</inkml:trace>
  <inkml:trace contextRef="#ctx0" brushRef="#br0" timeOffset="12">12586 9080 8441,'-7'0'-1445,"2"-5"1581,5 3 78,0-3 255,0 5-233,5 0-75,-3 0-68,8 0-2,-9 0 71,9 0-99,-8 0 96,3 0-69,-5 0-50,0 5 0,0-2-13,0 4 0,1-3-53,3 4 105,-3-6-88,9 9 0,-7-9 37,4 6 1,-3-6 45,4 2 0,-4-3-16,3-1 74,-4 0-68,7 5-32,-4-3 0,2 6 50,-1-4-35,-4 0 0,6-3-29,-5 3 56,-1-3-92,2 10 1,-2-10 43,5 3 0,-5-2-67,5 2 1,0-3 41,3 3 0,-3-3-6,-1-1 1,1 0 6,3 0-3,1 5 0,-1-3-10,1 2 0,-5 1 13,1-2 0,-6 2 2,2-1 0,1-1-1,-1 4 0,1-4-7,-1 1 1,-1 1 3,4-1 0,-3 3-1,4-3 0,-1 0 18,5-4 0,-1 0 2,0 0 0,5 4 3,-1 0 0,0-1-16,-3-3 1,-1 0 68,0 0 0,1 0-60,-1 0 1,1 2 24,-1 1 0,-3-1-20,-1 1 1,-3 0-4,4 1 1,-4-3-41,3 3 1,1 1 42,3-1 1,-3 0 7,-1-4 1,5 3-18,3 1 0,0 0 43,-3-4 0,0 0-39,4 0 0,-4 0-2,4 0 1,-4 0 3,0 0 0,-1 0-1,0 0 0,1 0-25,-1 0 0,-3 1 18,0 3 0,-1-3-37,5 3 0,-2-1 36,-3 1 0,5-3-33,-1 3 1,1-3 23,3-1 1,-2 0-10,-2 0 1,2 0 6,2 0 1,-2 0 0,2 0 0,-3 0 5,0 0 0,-1 0-4,1 0 0,-1 0-11,1 0 1,-5 0 10,1 0-102,-1 0 97,5 0 1,-1 4-30,1-1 1,-1 1 31,1-4 1,-1 0-1,0 0 1,1 0 15,-1 0 1,2 0-26,2 0 1,-5 0-44,5 0 1,-8 0 44,4 0 1,-2 0-14,3 0 0,-5 0 15,1 0 0,-4 0 19,3 0-13,1 0 1,3 0 2,1 0 14,-1 0 0,1 0-23,-1 0 0,4 0 23,0 0 1,1 0-16,-5 0 1,2 0 36,2 0 0,-2 0-34,2 0 0,-4-1-1,-3-3 1,2 3 77,-2-3 1,1 2 8,-2-2 0,3 1 9,-2-4 0,2 3-63,2-4 1,-1 6-57,0-2 1,-3 3 61,0 1 1,-1-4-70,5 0 1,-5 0 59,1 4 0,-1 0-35,5 0 0,-5-1 13,1-3 1,0 3 6,3-3 0,1 1 12,-1 0 0,-3 1 19,-1-1 0,1 0-53,3-1 1,-3 3 58,-1-3-106,1 3 70,4 1 1,-1-1-66,0-3 1,-3 3 33,0-3 1,-1 2-10,5 2 1,-1 0-14,0 0 0,1-3 25,-1-1 0,1-4 33,-1 4 1,1-1 4,-1 2 1,0 1 131,1-2 0,-5-1-147,1 2 0,0-1 283,3 4-255,0-5 0,1 2 9,-1-4 0,1 4-87,-1-1 0,1-1 86,-1 1 1,0-3-112,1 3 0,3-1 91,0 1 0,2 1-81,-2-4 1,-2 3 53,2-4 0,-2 6 56,-2-2 1,0-1-32,1 1 1,-4-1 7,-1 1 1,1 3-23,3-3 0,1-1 9,-1 1 0,2-4-42,2 0 1,-2 2 43,2-2 0,1 0-52,0-3 0,-1 3 40,-4 1 0,4 0-37,1 0 1,0-3 14,-1 2 1,-2-2-1,2-2 1,2 5-48,-2-1 1,2 1 51,-2-5 0,-3 1-96,4-1 0,0 1 80,-1-1 1,4 1 24,-3 0 1,3 0-30,-4 4 0,1-3 48,0 2 0,-4-2 16,4-2 1,0 1 10,-1 0 1,2-1-30,-2 1 0,-1-1-11,5 1 1,-4 0-4,4-1 0,-5 1 8,1-1 1,2 1-52,-2-1 0,2-3 45,-2 0 1,-2 0-84,2 3 1,-2 1 64,-2-1 1,0 0-12,1-3 1,3 2 16,0-2 0,2-2 2,-2 2 1,3-2-40,5 2 0,-4 1 28,0-5 0,0 5 11,4-1 1,3-1-8,1 0 0,-1 1 97,-3 4 0,0-1-45,0 1 1,-1-1 7,-3 1 0,2 0-41,-2-1 1,-1 2 7,1 2 0,-1-1-319,1 6 0,1-6 106,-5 1 1,4 2-235,-3-2 0,3 4 428,-4-3 0,5-1 0,-2-3 0</inkml:trace>
  <inkml:trace contextRef="#ctx0" brushRef="#br0" timeOffset="13">16115 8234 8323,'-7'0'-216,"2"0"0,5-1 520,0-3 98,-5 3-70,4-4-148,-4 5 1,6-4-68,3 0 0,-1 1-153,4 3 0,-3-2 88,4-1 44,-6 1 0,8-3-57,-2 5 0,-2 0 85,2 0 1,-4 0-157,3 0 125,1 0 0,3 0-90,1 0 1,-1-4 87,1 1 1,0-1-139,4 4 1,-2 0 78,5 0 1,-4-4-14,4 0 0,-5 0 49,1 4 0,1 0-23,0 0 0,-1-3 16,-4-1 0,1 0-12,-1 4 0,4 0-33,1 0 1,-1 0-9,-4 0 0,1 0-10,-1 0 0,1 0-2,-1 0 1,0 0-13,1 0 1,1 0 40,2 0 1,-3 0-12,4 0 1,-2 0-2,1 0 1,-2 0 0,2 0 0,-3 0-31,0 0 0,-1 0 34,1 0 0,-1 0 4,1 0 0,-1 0 58,0 0 1,1 0 5,-1 0 1,1 4-107,-1 0 1,2-1 46,2-3 0,-2 2 45,2 1 1,-1-1-41,1 1 0,-2 0-33,2 1 0,-1-3 35,1 3 1,-2 1-24,2-1 1,-2 1 33,-2-1 0,1-3 10,-1 3 1,1 1 0,-1-1 0,0 3-18,1-3 0,-1 4-75,1-5 0,-1 5 62,0-4 1,1 4-106,-1-5 1,1 6 63,-1-1 0,-3-2-33,-1 2 39,1-1 0,2 5-8,-2-1 0,1-3 45,-6-1 1,6 0-37,-1 0 1,-2 4 53,2-4 1,0 0-45,3 0 0,0-1 168,1 2 1,-1 1-146,1-5 0,-1 5 52,0-2 1,1 2-11,-1-1 0,1 2 70,-1-2 43,1 2 1,-1 1-112,0 1 1,-3-1 17,0 0 1,-1 0-18,5-4 0,-2 3-9,-3-2 0,7 1 7,-2-2 0,2 2 129,-3-5 0,4 4-139,1-4 1,0 1-15,-1-2 0,-2-1 70,2 1 0,-2 3-27,-2-3 0,1 2-40,-1-1 0,-3-1 37,-1 4 0,-3-4-147,4 1 1,-6 2-104,2 2-200,-3-3-52,-1 5-425,0-4-369,0 6 407,0-6 807,0-1 0,0-5 0,0 0 0</inkml:trace>
  <inkml:trace contextRef="#ctx0" brushRef="#br2" timeOffset="14">12319 15818 7938,'0'-6'433,"0"0"75,0 6-130,-6 0 1,5 2-134,-3 2 1,3 2-115,1 5 1,0 1-11,0-1 0,0 6-21,0 2 1,0-2-144,0 2 0,4 1 124,0 2 1,3 5-150,-3 0 1,1-1 97,-1-3 1,-1 0-174,4 0 0,-4 2-116,1-2 0,1 1-81,-2-9 0,3 4 55,-3-3 1,-1-5-174,1-3 1,2-1-32,-1 5 489,0-6 0,1 4 0,2-3 0</inkml:trace>
  <inkml:trace contextRef="#ctx0" brushRef="#br2" timeOffset="15">11793 16549 7901,'8'-4'0,"-1"0"0,-1 0 356,5 4 0,-1-1-93,9-3 0,0 3-48,4-3 0,1 3-28,3 1 0,2 0-108,5 0 1,0 1 86,1 3 0,0-3-157,3 3 1,-1 1-80,5-1 0,1 0 130,7-4 0,-3 0-121,2 0 0,-2 0-27,-1 0 1,-1-1 109,1-3 1,-2-1 84,-2-3 0,2-1 6,-6 5 0,-4-1-15,-4 1 1,-1 3-25,2-3 1,1 3 103,-6 1 1,1 0-74,-4 0 0,0 0-105,-1 0 0,0 0-3,-3 0 0,1 0-32,-4 0 1,-1 0-16,-4 0 1,1 0-88,-1 0 0,-3 0-108,-1 0-253,-4 0-919,2 0 690,-5 0 727,-5 0 0,-1 5 0,-6 2 0</inkml:trace>
  <inkml:trace contextRef="#ctx0" brushRef="#br2" timeOffset="16">11839 17029 7827,'1'-11'-1009,"3"4"1244,-3-3 1001,4 3-518,0 1-143,-3 1-228,3 0 25,-5 3 5,0-3 0,-4 14-178,0 3 1,-1 2 22,1-3 1,3 4-195,-3 1 1,3 5-15,1 2 1,0 1-15,0 7 0,5-1 66,3 4 0,0 4-112,0 0 1,2 0 115,-2-3 0,2-1-91,1 0 1,-3-1-244,0-2 1,-1-3 105,5-6 0,-2 0-84,-3-3 0,2-2-15,-5-6 0,4 0-61,-4 1 1,3-5-360,-3 1-466,0-5-103,1 2 1246,-4-5 0,4 5 0,-5 1 0</inkml:trace>
  <inkml:trace contextRef="#ctx0" brushRef="#br2" timeOffset="17">11759 17086 7788,'0'-12'0,"0"5"1,0-1 0,1 2-127,3-2 74,-3-2 0,9 9 826,-2-3-437,2-3 1,2 5-75,-1-6 1,0 6-74,1-2 1,3 3-128,0 1 1,4-2 59,-3-1 1,4 1-47,-1-1 0,1 3 12,-1 3 1,2 0-170,-6 4 1,4 1 32,-4 4 0,0-1-81,-3 0 0,-5 2 44,1 2 0,-6-2-73,2 2 0,-2 2 52,-2-2 0,0 4 38,0-4 0,-9 2-45,-3-2 0,-6-2 9,3 2 0,-5-2-111,1-2 0,-3-3 38,0-1 1,-1-1-161,0 2 0,1 1-350,3-5 686,-2 0 0,8-4 0,-4 0 0</inkml:trace>
  <inkml:trace contextRef="#ctx0" brushRef="#br2" timeOffset="18">12364 16903 8692,'-4'7'650,"1"1"0,-5-4-423,4 4 1,-1-1-22,1 5 1,3-1-64,-3 0 0,-1 2 46,1 2 1,-3-1-52,3 5 0,-4 0 26,5 4 0,-3 0-17,3 0 0,0 4-12,-5-1 1,6 5-110,-2-5 1,3 6 72,1-2 0,0 2-93,0-1 1,0 0-215,0-4 0,1 0 74,3-4 1,4-1-22,7 1 0,-1-5-18,5-3 1,-4 2-27,4-2 1,-5 0 89,1-3 0,2-1-8,-2 0 0,0-3-35,-3 0 0,-1-2 17,0 2 0,1 0-66,-1-4 1,-3 1 4,0-1-34,-1-3 1,1 4 7,-1-5 0,-3 0-406,4 0 241,-6 0 1,5 0 386,-4 0 0,4 0 0,4 0 0</inkml:trace>
  <inkml:trace contextRef="#ctx0" brushRef="#br2" timeOffset="19">12707 17108 7731,'-6'-5'614,"-5"4"0,10-5 53,-3 2 148,3 3-494,1-4 0,0 6-42,0 3 0,0 3-93,0 9-21,0 1 0,0 2-15,0 0 1,0 2-112,0 5 1,0-2-81,0 3 1,0-3-72,0-1 0,0-1-253,0-3 1,0 1 174,0-5 1,0 4-201,0-4 290,0 1 1,1-6-21,3-3 92,-3 4 1,6-10 55,-3 3 36,-3-3 0,5-1-3,-2 0 235,-3 0-220,9 0 1,-7 0-6,5 0 1,-5 0 3,5 0-33,0 0 1,3 0-24,0 0 1,1 0-2,-1 0 1,1-4-90,-1 0 0,0-1 60,1 1 0,1 3-122,2-3 1,-2-1-3,2 1-57,-3 1 0,0-1-196,-1 0-249,1 0 107,-6-1-117,4 4 647,-9-4 0,-6 5 0,-7 0 0</inkml:trace>
  <inkml:trace contextRef="#ctx0" brushRef="#br2" timeOffset="20">12673 17314 7914,'5'-6'11,"1"1"-10,5 5 1,1 0 534,-1 0 1,1 0-172,-1 0 0,4 0-250,1 0 0,3 0 24,-4 0 0,4-2-183,-4-1 1,0 1-13,-3-2 0,-1 2-124,1-2 1,-5 3-426,1-3 1,-2 1 20,2 0 584,-3 1 0,-5-8 0,0 4 0</inkml:trace>
  <inkml:trace contextRef="#ctx0" brushRef="#br2" timeOffset="21">12661 17097 7721,'-6'-8'134,"2"1"1,4 3-89,4-4 0,2 6 226,6-2 1,-1 3 102,0 1 1,2 0 154,2 0 1,-1 0-321,5 0 0,-3 0-246,3 0 1,-4 0-248,4 0 1,-5 0 201,1 0 1,2 0-437,-2 0 1,1 0 251,0 0 0,-4-1-478,3-3 743,-2 2 0,-1-8 0,-1 4 0</inkml:trace>
  <inkml:trace contextRef="#ctx0" brushRef="#br2" timeOffset="22">13015 16880 7786,'-6'0'1166,"1"0"-417,5 5 318,0-4-613,0 10 0,1-5-67,3 5 1,-2 2-100,6 2 1,-2-1 30,2 5 0,6 0-132,-3 4 0,3-1 13,-2-3 1,4 6-123,3-2 1,-1 4 80,1-1 0,-4 0-362,4 4 1,-5-1-36,2 2 1,-8 2-186,0-3 0,-5 3 130,0 1 0,-1-1-186,-2-2 1,0 2 141,0-3 1,0-2 19,0-1 1,-5-4-640,-3-4 1,-2-1 955,-2-3 0,-4-3 0,-2 5 0</inkml:trace>
  <inkml:trace contextRef="#ctx0" brushRef="#br2" timeOffset="23">13906 15921 7745,'-6'0'1884,"-4"0"-1658,8 0 0,-3 1-60,5 3 141,-5-3-165,4 9 1,-8-3-13,5 4 0,0 0-2,4 1 0,0-1 43,0 1 0,0 0-127,0 4 1,0 1 87,0 6 1,0 0-8,0 0 1,0 5 53,0 2 0,0 2 13,0-2 1,0 3 7,0-2 0,5 6 3,3 1 0,-2 4-9,2-4 1,-4 0 10,3-4 0,0 0-119,0 1 0,0-5 100,-3 0 0,-2-3-270,6 4 0,-4-5-116,3 5 1,-1-5-117,2 5 1,1-1 163,-5 4 1,3-3 89,-3-1 0,1-3 74,-1 3 1,-3-5-21,3-3 1,-1 1-11,1-4 0,-3-2-28,3-2 0,-3 2 43,-1-2 0,0 0-69,0-4 0,0 5-119,0-1 0,-5 0 115,-3-3 0,2-2-26,-2-3 0,4 2 103,-3-5 0,3 4-68,-4-5 1,5 5-7,-5-4 1,4 0-5,-3-4 1,3 3 39,-4 1-78,0 0 0,-3-4-129,0 0 1,3 0 6,0 0 36,1 0 30,-5 0 1,5 0-403,-1 0-479,6 0 317,-3 0 494,5 0 1,0-5 0,0-1 0</inkml:trace>
  <inkml:trace contextRef="#ctx0" brushRef="#br2" timeOffset="24">14260 17177 7788,'0'-6'-5,"0"-5"718,0 10-140,0-4 697,0 5-1188,0 5 1,0 3 54,0 7 1,0-1-138,0 5 0,0 0 66,0 4 0,0 0-93,0 0 0,0-1-50,0 1 0,0 0-79,0 0 1,0 1 27,0 3 1,0-4-114,0-1 1,0 0 91,0-7 0,0 4-31,0-4 0,5 1 57,3-5 0,-2-3 33,2-1 0,-1-3 76,5 4 0,-1-6-63,1 2 1,-1 1 1,0-1 1,1 0-12,-1-4 0,1 0-243,-1 0-244,1 0 240,-1 0-306,0-5 639,-4 3 0,-2-8 0,-5 4 0</inkml:trace>
  <inkml:trace contextRef="#ctx0" brushRef="#br3" timeOffset="25">14226 17451 9892,'-5'-6'-629,"3"1"560,-3 0 193,5 3 1,2-3 17,1 5 0,0 0 91,5 0 0,-1-4-161,5 1 0,3-1-75,0 4 0,2 0-343,-2 0 0,-1 0 239,5 0 0,-5-4-1043,1 0 1150,3 0 0,-5-1 0,3-1 0</inkml:trace>
  <inkml:trace contextRef="#ctx0" brushRef="#br2" timeOffset="26">14797 17246 9432,'-8'0'138,"1"0"0,4 1-108,-1 3 0,-2 2-37,-2 5 1,-2 1 62,-1-1 1,-1 1-133,1-1 1,0 0 31,-1 1 1,1-1-46,-1 1 0,1-1 60,-1 1 0,1-1 34,0 0 0,0-3 22,4 0 1,-2-5-17,5 5 1,0-4 33,4 3 0,-1-4-34,-3 1-8,3 2 0,-3-5-22,8 3 0,-1-2-7,4-2 1,1 0-102,3 0 0,2 0 73,2 0 0,-2 0-91,2 0 1,-2 0 60,-2 0 1,1 0-147,-1 0 1,-3 0-196,-1 0 160,-4 0 0,3 3-43,-2 1 1,-3 1 307,3-1 0,-8 2 0,-2 6 0</inkml:trace>
  <inkml:trace contextRef="#ctx0" brushRef="#br2" timeOffset="27">14568 17577 8077,'-6'0'-7,"1"0"1,14 0 463,2 0 1,3 0-111,-2 0 0,-1 0-397,1 0 0,3 0 64,0 0 1,4 0-296,-4 0 0,1 0-103,-5 0 0,0 0-847,1 0 1231,-1 0 0,1 5 0,-1 1 0</inkml:trace>
  <inkml:trace contextRef="#ctx0" brushRef="#br2" timeOffset="28">14923 17383 7711,'-7'0'458,"2"-6"833,5 5-729,0-4-329,5 5 1,-2 5-72,4 3 1,1-2-105,3 2 1,1-1-157,-1 5 1,1 3 97,-1 0 1,4 1-30,0-5 1,1 0-123,-5 1 1,2-1-157,2 1 1,-6-5 12,2 1 0,-3-4-675,0 3 527,2-4 1,-5 3 441,2-2 0,4 2 0,-5 6 0</inkml:trace>
  <inkml:trace contextRef="#ctx0" brushRef="#br2" timeOffset="29">15105 17371 7811,'-5'-6'272,"4"1"602,-4 0-328,5 3-330,0-3 1,0 7-124,0 1-21,0-1 0,-5 9 67,-3 0 1,-2 2-142,-1 6 1,-2 0 11,-2 4 1,-2-1-296,-2-3 1,3 2-353,4-2 1,1-2 322,-1-2 0,2-2 314,3-2 0,-4 1 0,5-1 0</inkml:trace>
  <inkml:trace contextRef="#ctx0" brushRef="#br2" timeOffset="30">15334 17622 8227,'-2'12'162,"-1"-1"1,-2 1-229,-3-1 0,-2 2-162,2 2 1,-1-2-49,2 2 1,-2-2 275,5-2 0,-5 0 0,3 1 0</inkml:trace>
  <inkml:trace contextRef="#ctx0" brushRef="#br2" timeOffset="31">15574 17200 7695,'-7'-7'1056,"2"1"-535,5 2-216,0 3 555,0-4-354,0 5 0,0 5-325,0 3 1,0 6-64,0 1 0,0 5-20,0-1 1,0 3-140,0 1 1,0-4 1,0 0 0,0 0-246,0 4 1,0-1-163,0 1 1,0-1 186,0-3 1,0-1-75,0-3 1,0-2 90,0 2 0,4-3 48,0 0 1,3-5 64,-3 1 1,5-4 72,-1 4 1,-2-5-79,2 5 1,-1-6 20,5 2 1,-5-2-160,1-2 168,-1 0 0,5 0-163,-1 0 1,-3 0-54,0 0 321,-1 0 0,-1-6 0,0 0 0</inkml:trace>
  <inkml:trace contextRef="#ctx0" brushRef="#br2" timeOffset="32">15459 17463 7770,'5'-8'479,"3"0"1,0 4-238,3-3 0,-2 4-333,6 0 0,-1 1 195,1 2 0,-1 0 3,5 0 1,-3-4-211,3 1 1,-2-1 102,2 4 0,3-5 0,-4-2 0</inkml:trace>
  <inkml:trace contextRef="#ctx0" brushRef="#br2" timeOffset="33">16179 17246 7695,'-7'0'507,"-3"0"-61,4 0 1,-5 0-223,-1 0 0,1 0-11,-1 0 0,1 5-94,-1 2 0,-3 0 1,0 0 1,-4 1-145,4 3 1,-4 1-105,3-1 1,0 0 130,1 1 0,2 3-86,-2 0 1,6 2 10,1-2 1,6-1-11,-2 5 0,3-4 21,1 4 0,0-3-57,0 3 1,1-4 60,3 4 0,2-5-10,6 1 0,0-2-147,3-2 0,-2-3 56,2-1 1,3-4-133,1 1 0,-2-3 61,-2-1 0,1 0-12,0 0 1,-1 0-95,-4 0 0,1 0 335,-1 0 0,-5-5 0,0-1 0</inkml:trace>
  <inkml:trace contextRef="#ctx0" brushRef="#br3" timeOffset="34">15893 17531 8694,'0'-11'-240,"2"4"290,1 3 1,0-1-347,5 2 427,-1-1 1,5 4 196,-1 0 1,0 0-229,1 0 1,1-2-61,2-1 1,-3 1-110,4-1 1,-2-2 70,1 1 1,-2-1-447,2 1 1,-1 1 58,1-4 385,-2 4 0,3-7 0,-4 4 0</inkml:trace>
  <inkml:trace contextRef="#ctx0" brushRef="#br2" timeOffset="35">16316 17246 7702,'-6'0'954,"0"0"0,5 0-514,-3 0-209,3 0 1,-4 1-9,5 3 0,0 2-94,0 5 0,0 1 68,0-1 0,0 6-181,0 2 1,0-2-60,0 3 0,0-1-51,0 3 0,1-3 30,3 0 1,-3-3-92,3 3 0,1-4 29,-1 4 0,4-5 87,-5 1 0,5-2-51,-4-2 0,4 1 65,-5-1 1,5-3-108,-4-1 1,1-3-34,-1 4 47,-3-6 44,4 3 35,-5-5 1,1 0 37,3 0 1,-1 0 2,4 0 0,-3 0 12,4 0 0,-5-3-42,5-1 1,0-4 34,3 4-57,0 1 1,1-1-234,-1 0 196,1 0 1,-2 3-366,-2-3 205,2 3 0,-8-4-190,6 5-38,-6 0 94,3 0-410,-5 0 791,0 5 0,0-4 0,0 4 0</inkml:trace>
  <inkml:trace contextRef="#ctx0" brushRef="#br2" timeOffset="36">16282 17497 8440,'0'-12'-257,"0"5"76,0-1 166,5 6 1,-4-5 171,3 3 0,-2 3 37,2-3-122,-3 3 0,10 1 87,-4 0 1,3-4-170,2 0 1,-5 1 55,1 3 1,0 0 62,3 0 0,4 0-27,0 0 0,1 0-172,-5 0 1,-1-2-242,-2-1 1,2 1 173,-2-1 1,-2 0-882,2-1 1038,-6 3 0,8-9 0,-3 3 0</inkml:trace>
  <inkml:trace contextRef="#ctx0" brushRef="#br2" timeOffset="37">16282 17246 7733,'7'0'573,"1"0"0,1-4-137,6 0 1,1-4-376,3 4 0,2 1-17,-6 3 1,4 0 41,-4 0 1,4-4-43,-3 0 0,3 0-44,-4 4 0,5-5 0,-2-1 0</inkml:trace>
  <inkml:trace contextRef="#ctx0" brushRef="#br2" timeOffset="38">16933 16115 7812,'0'-12'514,"-5"1"1,3 3-281,-2 1 1,2 4 12,-2-1 0,2-1 146,-6 2 1,4-1-129,-3 4 1,-1 0-195,-4 0 0,5 5 99,-1 2 1,2 5-165,-2 3 0,-1 0 52,6 8 1,-2 1-24,1 7 1,2 6-38,-1-3 0,1 8-94,2 0 1,2 2-41,1 2 1,4 1-50,4 2 1,-2-6-71,3 3 1,-4-4 91,8 0 0,0-8-201,-1-7 1,4-3-2,-3-1 1,-1-2-82,-4-2 0,-3-2 114,-1-6 0,-4 0-45,1 1 0,-3-5 377,-1 1 0,-5 0 0,-1 3 0</inkml:trace>
  <inkml:trace contextRef="#ctx0" brushRef="#br2" timeOffset="39">16704 16640 7733,'23'-11'14,"0"1"-7,0 2 1,1-2 61,2 2 0,2 3 26,3 1 1,1 3-505,-6 1 176,6 0 233,-8 0 0,4-5 0,-5-1 0</inkml:trace>
  <inkml:trace contextRef="#ctx0" brushRef="#br2" timeOffset="40">17230 16629 7768,'0'-7'735,"0"2"0,0 7 0,1 1-458,3 5 0,-2 3-61,6 5 0,-1-2-234,5 5 1,-1-2-14,1 2 0,-1 3-46,0-3 1,1 1 122,-1-1 1,1 2-158,-1-6 0,1 1-156,-1 0 1,0-2 112,1 5 1,-1-5-163,1 1 259,-1-2 1,-1-2-390,-2 0 1,1-3-22,-5 0 1,-1-5-565,-3 5 1031,0-5 0,0 7 0,0-4 0</inkml:trace>
  <inkml:trace contextRef="#ctx0" brushRef="#br2" timeOffset="41">17435 16674 7750,'1'-10'-165,"3"3"165,-3-3 586,5 8-364,-6-3 1,0 6 72,0 3 1,-2 4-157,-2 7 0,-2-1-215,-5 5 0,-2 0 75,-2 4 0,1 0-176,-5 0 0,4 3 135,-4 1 1,5 0-97,-2-5 0,5 0-225,3-3 1,-1 1 140,6-4 0,-5-1 222,4-4 0,-5 6 0,3 1 0</inkml:trace>
  <inkml:trace contextRef="#ctx0" brushRef="#br2" timeOffset="42">17766 16035 7797,'-11'0'377,"5"-1"-61,2-3-7,2 3 238,2-5-53,0 6 0,-1 6-260,-3 1 0,2 3 53,-6 2 1,4 0-82,-3 4 0,-1 1-125,-3 6 0,-1 1 27,1 3 0,-4 1-78,-1 2 0,1 3 46,4-2 0,-1 2 9,1 1 1,3 0-164,1 1 0,4-1 16,-1 0 0,3 0-36,1 1 0,0-2 47,0-3 1,5 2-87,3-6 1,2 1-40,1-4 0,1 0-30,-1 0 0,4-4 54,1 0 1,3-5 28,-4 1 0,4-2-67,-4-2 0,4-3 82,-3-1 0,-12-6 92</inkml:trace>
  <inkml:trace contextRef="#ctx0" brushRef="#br2" timeOffset="43">17995 16195 7801,'0'-12'0,"0"5"25,0-1 1,0 1 0,1-5 772,3 1-163,-3-1 47,4 1-173,-5 4 0,-1-1 94,-3 4-107,3 0-287,-4 4 1,1 5-29,0 3 1,0 3-64,4 4 1,0 3 118,0 5 0,0 4-137,0-1 0,0 10-113,0-2 1,0 3-134,0-3 0,0 2 18,0 2 0,0-3-144,0 3 1,0-2-141,0-2 1,2 0 166,1 1 0,-1-6-23,1-3 0,3-1 75,-3-3 0,6 0 52,-1-3 0,-2-2 3,2-6 1,-4 0-159,3 1 242,1-6 0,3-1 126,1-5 0,-1 0-209,1 0 1,-1 0 65,0 0 1,-3 0-592,0 0 1,-5-4-4,5 1 665,-5-1 0,2-6 0,-5-3 0</inkml:trace>
  <inkml:trace contextRef="#ctx0" brushRef="#br2" timeOffset="44">17778 16595 7799,'11'-7'0,"1"-3"0,-1 2 0,5 2 555,4-2 0,5 6-65,2-2 1,-1-1 5,-3 1 1,4-1-264,-1 1 1,2 3-44,-1-3 1,-3-1-360,3 1 1,-4-1 181,-4 1 0,1 3-888,-5-3 1,0 3 874,-3 1 0,-1-5 0,1-1 0</inkml:trace>
  <inkml:trace contextRef="#ctx0" brushRef="#br2" timeOffset="45">18223 16092 7836,'0'-11'374,"0"-1"-125,0 1 0,1 1 387,3 2 0,-1-1-140,4 5 1,-3 0 75,4 4 0,-4 0-110,3 0 0,-3 2-52,4 2 1,-1 2-76,5 5 1,-1 2-126,1 2 1,0 3-67,3 5 0,-1 3 33,5 1 0,-3 5-148,3-2 1,-5 3 11,1 2 1,-2 3-223,-2 0 1,0 1-610,1-1 0,-5-2 414,1 2 1,-5 1-304,0-1 1,-1-1 240,-2-7 0,-5 2-1450,-3-5 1888,-2-1 0,-2-3 0,1 0 0</inkml:trace>
  <inkml:trace contextRef="#ctx0" brushRef="#br2" timeOffset="46">18954 16606 7707,'-1'-11'515,"-3"-1"0,3 1-347,-3-1-102,3 6 0,1-4 154,0 2 1,-2-1-13,-1 2 0,-4-2-44,-4 5 1,-1-4-114,1 5 0,-4-1-132,0 4 0,-6 0 105,2 0 1,-1 0-48,1 0 1,-1 4-44,4-1 0,-3 6 89,4-1 0,-1 2-30,0 1 1,7 2 0,-2 2 1,3-1 2,1 5 1,2-1 0,5 1 0,0 5-160,0-5 1,4 5 98,-1-5 0,10-2-34,-2-2 0,8-3 66,1-5 1,1 2-122,2-5 1,0 0-87,0-4 0,-1-2-165,1-1 1,-1-2 402,-3-3 0,8-7 0,-3 2 0</inkml:trace>
  <inkml:trace contextRef="#ctx0" brushRef="#br2" timeOffset="47">18874 16035 7781,'-6'-12'-8,"1"1"150,5 0 0,0-1 265,0 1 0,0 3 288,0 1 235,0 4-310,0-2-246,0 5 0,0 5-51,0 3-166,0 2 1,0 6 27,0 3 1,0 0-27,0 4 0,1-2-140,3 5 1,-3 3 93,3 2 0,1 2-95,-1 1 1,3 2-89,-3 2 0,4-3-47,-4 3 1,1-1-27,-2 1 1,-1-2-111,2 2 1,-3-3 89,-1 0 1,0-5-28,0 0 1,0-8-163,0 1 0,0-8 96,0 0 0,0-2-507,0-2 255,5 1 1,-3-2-183,6-2 1,-5-2 689,0-2 0,4-3 0,-1 4 0</inkml:trace>
  <inkml:trace contextRef="#ctx0" brushRef="#br2" timeOffset="48">19228 16115 7799,'0'-18'0,"-4"2"592,1 4-335,-1 1 0,2 4 863,-1 4-702,1 1 1,-4 2-31,2 0 0,3 5-24,-3 3 0,-1 3 77,1 5 1,-3 1-186,3 6 1,-1 5-24,1 3 1,3 3-239,-3 4 1,1-1-46,0 5 0,1 0-53,-1 3 1,0 0 3,-1-4 0,3-1-210,-3-6 1,3-3-104,1-1 0,1-5-366,3 2 1,-2-4 350,6-4 0,0-1 88,3-3 0,2-6 356,2 2 1,1-7-21,4 0 0,1-3 28,-2-1 0,7 0-143,0 0 1,1-1-105,-4-3 1,-6 1 61,-1-4 0,-4 3-139,0-4 1,-5 6 298,1-2 0,-5-2 0,2-1 0</inkml:trace>
  <inkml:trace contextRef="#ctx0" brushRef="#br2" timeOffset="49">19045 16515 7752,'0'-7'602,"7"-2"-74,4 6 1,2-5-153,6 4 0,0 0 53,4 4 1,1 0-35,3 0 1,3-3 3,8-1 1,-1-5-405,5 1 1,-5 2-246,1-2 0,-8 4-277,-3-3 0,-8 4 527,-4-1 0,-2-2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3:36:01.581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2147 7526 9724,'-7'-11'-240,"-1"0"1,5 3 199,0 0 1,1 4 22,2-3 86,5 4 30,2-7 0,3 8-12,-3-6-33,4 5 0,-9-2-18,6 5 0,-4-3 177,3-1-133,1 0 1,3 4-42,1 0 1,-1 0-26,0 0 0,2 0-57,2 0 1,-1 0 23,5 0 0,0 0-22,4 0 1,0 0 4,0 0 1,0-4 1,0 0 0,-2 1-11,-2 3 55,3-6 0,-9 5 5,2-3 23,3 3-26,-6 1-12,5 0 0,-6 4-25,1 0 0,3 3-15,0-3 0,4 5-9,-4-1 1,6-2 12,-2 2 0,2-5 9,2 5 0,0-5-28,0 0 19,0-1 34,-1-2 0,1 0 53,0 0-23,-5 0 1,3 0 6,-2 0 1,-1 0 20,1 0-36,0 0 1,3 0-11,-3 0 0,4 0 4,0 0 1,1 3-23,6 1 1,2 1-2,6-1 0,-1-3 5,5 3 0,-1-2 2,5-2 3,0 0 0,0 0 1,-1 0-161,1 0 1,1-4 165,2 0 0,-6-1 12,3 1 1,1 3-5,3-3 0,-1 1-3,-3 0 0,-1 1-1,1-1 3,0 1-12,5 2 0,-3 0 0,5 0-993,5 0 988,1-5 1,4 4 2,-2-3 1,-2 2-210,1-2 0,3 2 211,-2-1 1,1 1-7,-1 2 1,-3-1 7,3-3 1,-4 3 3,-4-3 6,3 3-12,-4-4 0,2 4-10,-1-3 0,-5 1-10,2-1 1,-4 3-8,0-3 0,-4 3-7,0 1 1,-4 0-10,4 0 1,-5 1-14,1 3 0,1-1-16,-1 4 1,0-3 128,-4 4 0,1-6-132,-1 2 1,0 1 490,1-1 1,-1 0-474,0-4 1,0 0 248,1 0 0,-1 0-233,0 0 0,-1 0 13,-2 0 0,2 4 13,-3-1 0,-2 1 9,-1-4 1,-3 0 3,-1 0 0,-1 4 0,1 0 0,-1 0 0,-3-4 0,2 0 0,-2 0 0,-1 0 0,1 0 0,0 0 0,4 0 0,-4 0 0,0 0 0,0 0 0,4 0 0,0 0-1,0 0 0,0-4-1,-1 0 1,-4 0 0,-1-1 1,-1 4 0,-3-4 0,2 5 0,-7 0 0,2 0-1,-9 0 0,8 1-3,-5 3 1,0 2 3,-4 6 0,-11 4 0,-1 2 0</inkml:trace>
  <inkml:trace contextRef="#ctx0" brushRef="#br1" timeOffset="4">9800 10433 8046,'-12'-18'0,"2"6"0,3 4 0,-3 0 7,2-3 0,2 0 2,-2-1 1,2 1-1,-2-1 1,-1 5 7,5-1-2,-5 1-4,3 0-1,0-3-7,1 9 0,5 2-1,0 10 0,0 6-2,0 6 0,0 6 0,0 5 0,0 2 0,0 6 0,1 0 0,3 3 0,1 0 0,2-3 0,2-2 0,-5-2 0,4-2 0,-4 2 0,3-6 0,-3-2 0,0-1 0,-4 2 0,0 0 0,0-4 0,0-2 0,0-6 0,0 2 0,0-6 0,-5 0 0,-3-3 0,-2-1 0,-2 0 0</inkml:trace>
  <inkml:trace contextRef="#ctx0" brushRef="#br1" timeOffset="5">9366 10970 8131,'13'-11'0,"2"-1"0,3 2 0,4 2 0,8-1 0,4 6 0,0-2 0,4 1 0,1 1 0,0-4 0,2 4 0,-2-1 0,-3 3 0,-5 1 0,-3 0 0,-5 0 0,-1 0 0,-4 5 0,-1 1 0</inkml:trace>
  <inkml:trace contextRef="#ctx0" brushRef="#br1" timeOffset="6">10325 11016 8176,'-6'0'0,"1"0"0,1 5 0,0 2 0,0 3 0,4 2 0,0 1 0,0 2 0,0-1 0,0 5 0,0-1 0,0 1 0,0 2 0,0-2 0,4-1 0,0 1 0,4-4 0,-5 4 0,6-5 0,-1 1 0,-3-2 0,4-1 0,-5-1 0,1-3 0,-1-1 0,-3-3 0,3 4 0,-3-6 0,-1 8 0,0-3 0</inkml:trace>
  <inkml:trace contextRef="#ctx0" brushRef="#br1" timeOffset="7">10074 11073 8203,'0'-8'0,"0"1"0,1 4 0,3-1 0,2-1 0,6 1 0,4 0 0,3 4 0,3 0 0,1 0 0,0-3 0,-1-1 0,6-1 0,3 1 0,1 1 0,-2-4 0,3 0 0,-3 0 0,0-2 0,0 5 0,-5-1 0,2 1 0,-3 3 0,4-4 0,1 5 0</inkml:trace>
  <inkml:trace contextRef="#ctx0" brushRef="#br1" timeOffset="8">10679 10833 8209,'-6'-12'0,"0"5"0,2-1 0,2 4 0,-1-3 0,1 4 0,2-2 0,0 5 0,0 5 0,0 3 0,0 7 0,0 3 0,0 5 0,0 3 0,0 1 0,0 5 0,0-2 0,0 3 0,0 1 0,2-3 0,1-1 0,3 0 0,1 0 0,3 2 0,-2-6 0,1 0 0,-2-7 0,2 1 0,-5-5 0,4 1 0,-4-5 0,3 0 0,-3 1 0,1-5 0,-1 1 0,-3-5 0,9 2 0,-3 0 0,4 1 0</inkml:trace>
  <inkml:trace contextRef="#ctx0" brushRef="#br1" timeOffset="9">11010 10959 8136,'0'-12'0,"-3"1"0,-1-1 0,0 6 0,4 1 0,0 5 0,-5 0 0,2 6 0,-4 6 0,3 4 0,-4 7 0,5 1 0,-5 3 0,2 2 0,-2 5 0,-1-1 0,5-2 0,-3 2 0,3-3 0,-1-2 0,1-1 0,3-7 0,-3-1 0,3-5 0,1 1 0,0-2 0,0-2 0,1-4 0,3-4 0,-3-1 0,9-7 0,-3-2 0</inkml:trace>
  <inkml:trace contextRef="#ctx0" brushRef="#br1" timeOffset="10">10988 10924 8177,'0'-11'0,"-2"3"0,-1 1 0,1 4 0,-2-2 0,8 5 0,-2 5 0,1 3 0,4 6 0,0 1 0,0 6 0,0 2 0,1 5 0,3 6 0,1-3 0,-1-1 0,4 0 0,1 0 0,3 2 0,-4-6 0,4 0 0,-4-7 0,4 0 0,-4-8 0,1 3 0,-5-6 0,0-2 0,1 2 0,-5-6 0,1 2 0,-4-3 0,4-1 0,-6 6 0,3-5 0,-5 4 0</inkml:trace>
  <inkml:trace contextRef="#ctx0" brushRef="#br1" timeOffset="11">10919 11290 8092,'5'-12'0,"-4"1"0,3-1 0,3 5 0,0-1 0,5 2 0,3-2 0,3-2 0,4 8 0,1-6 0,0 5 0,0 0 0,4-2 0,-1 1 0,6 0 0,-3-1 0,5-1 0</inkml:trace>
  <inkml:trace contextRef="#ctx0" brushRef="#br1" timeOffset="12">11627 10171 8319,'0'-12'0,"0"1"0,0-1 0,0 1 0,0 4 0,0 2 0,0 7 0,0 1 0,-5 8 0,-3 4 0,-3 6 0,-4 2 0,2 6 0,-2 10 0,1 2 0,-1 9 0,2-2-258,-2 5 1,2 1 257,2 3 0,1-4 0,2 0 0,3-4-111,5 0 0,0-3 111,0-4 0,1 1 0,3-5 0,2 0 0,6-4 0,0-5-2,4-2 0,0-7-10,3-1 0,3-5 1,-3 2 1,2-4 254,2 0 0,-5-5-251,-3 1 1,2-4 117,-2 3 0,0-3-116,-3 4 0,-1-6-2,0 2 7,-4 2 0,3 1 0,-4 4 0</inkml:trace>
  <inkml:trace contextRef="#ctx0" brushRef="#br1" timeOffset="13">12004 10376 8288,'-5'-6'0,"2"-4"0,-4 2 0,4 2 0,-1-2 0,2 4 0,-2-3 0,3 4 0,-5-6 0,2 5 0,2 1 0,-3 9 0,5 5 0,0 7 0,0 9 0,0-2 0,0 6 0,0-1 0,0 4 0,0 1 0,0-1 0,-3 0 0,-1 0 0,0 1 0,4-1 0,-1 4 0,-3 0 0,3 0 0,-3-4 0,3-3 0,1-1 0,0-4-2,0 0 1,3-5-6,1-2 0,5-5 2,-1 1 1,2-4 1,1-3 0,4 1 2,1-5 0,0-1 1,-1-3 0,2 0 0,2 0 0,-1 0-3,-3 0 3,-2-5 0,8-1 0,-3-6 0</inkml:trace>
  <inkml:trace contextRef="#ctx0" brushRef="#br1" timeOffset="14">11867 10833 8209,'-5'-12'0,"2"5"0,-4-1 0,4 6 0,-1-7 0,8 5 0,3 0 0,4 4 0,2 0 0,2 0 0,3-1 0,5-3 0,4 3 0,4-3 0,-2-2 0,2-2 0,-5 2 0,5-2 0,-6 4 0,2-3 0,-3 4 0,-1-1 0,-1-7 0,1-2 0</inkml:trace>
  <inkml:trace contextRef="#ctx0" brushRef="#br1" timeOffset="15">12347 10125 8449,'-12'-18'0,"1"2"0,5 8 0,2 0 0,2 6 0,2-3 0,0 5 0,6 6-4,1 5 1,5 6 0,3 6 1,-1 5-1,5 2 1,4 8-1,3 4 1,1-1-5,-4 1 0,0 1-225,-1 6 1,1-2 217,0 3 1,-5-5 0,-3-3 0,-3 3-1,-5-3 0,2 2-27,-5 2 1,0-4 28,-4-1 0,-2 0 1,-1 1 1,-8-4 1,-4-8 1,-1-2 1,0-5 1,4-1 6,-3-3 0,1 2 0,1-4 0,1-3 0,4-4 0</inkml:trace>
  <inkml:trace contextRef="#ctx0" brushRef="#br1" timeOffset="16">12998 10547 8178,'-7'0'0,"2"0"0,5 0 0,5 0 0,2 0 0,4 0 0,2 0 0,2 0 0,-1 0 0,5 0 0,0 0 0,4 0 0,0 0 0,0 0 0,-1 0 0,0-1 0,-3-3 0,1 3 0,-4-3 0,-1 3 0,-4 1 0,-4-5 0,-2-1 0</inkml:trace>
  <inkml:trace contextRef="#ctx0" brushRef="#br1" timeOffset="17">12986 10730 8093,'-6'0'0,"2"1"0,8 3 0,6-3 0,5 3 0,6 1 0,-2-1 0,2 0 0,2-4 0,5 0 0,2 0 0,0-4 0,0 0 0,-5-3 0,2 3 0,-7-4 0,-1 5 0,-10-1 0,1 4 0</inkml:trace>
  <inkml:trace contextRef="#ctx0" brushRef="#br1" timeOffset="18">14391 9462 8123,'0'-11'0,"0"0"0,-1 3 0,-3 0 0,1 5 0,-4-5 0,4 5 0,-7-7 0,4 9 0,-6-3 0,5 3 0,-1 1 0,1 4 0,-5-1 0,2 6 0,2-1 0,-1 7 0,6 4 0,-5 4 0,4 4 0,0 3 0,4 8 0,2-1 0,1 5 0,4-4 0,4 4 0,2-5 0,2 1 0,-1-3 0,5 0 0,-4-5 0,4 0 0,-5 0 0,2 0 0,-5-2 0,-3-5 0,1 0 0,-6 0 0,1-4 0,-4 0 0,-2-4 0,-6 4 0,0-5 0,-13 7 0,3-3 0</inkml:trace>
  <inkml:trace contextRef="#ctx0" brushRef="#br1" timeOffset="19">14083 10068 8123,'11'-5'0,"-3"0"0,-1-3 0,1-1 0,3 5 0,6-3 0,2 3 0,4-1 0,3 1 0,-2 3 0,9-4 0,-2 5 0,-2-2 0,2-1 0,-5 1 0,5-2 0,-6 3 0,2 1 0,-3 5 0,-1 2 0</inkml:trace>
  <inkml:trace contextRef="#ctx0" brushRef="#br1" timeOffset="20">14962 9234 8268,'0'-8'0,"0"1"0,0 3 0,0-4 0,0 6 0,0-5 0,0 4 0,0 1 0,0-3 0,0 15 0,-1-2 0,-3 7 0,-2 4 0,-6 4 0,-3 6 0,0 9 0,-6 3 0,2 5 0,-1-1 0,1 1 0,-2 5-239,1 2 1,3-2 238,-2-2 0,9-2 0,-2-1 0,8-4-31,0 0 0,3-5 31,1 1 0,5-4 0,3-4-10,7 3 1,-1-9-4,5 3 0,-4-3 1,4-1 0,-1-4 1,1 0 0,2-5 1,-6 1 1,1-2 237,-1-2 1,-2-3-236,2 0 1,-2-2 34,-2 2 1,1-2-32,-1-2 1,-3-3-1,0 3-1,-6-3 1,8-1 3,-8 0 0,3 0 0,-5 0 0</inkml:trace>
  <inkml:trace contextRef="#ctx0" brushRef="#br1" timeOffset="21">14619 10342 7955,'-1'-12'3,"-3"1"1,3 3 12,-3 1-3,3 4-2,1-7 0,0 9-8,0-4 0,0 6-2,0 3 1,4 6-2,0 5 0,3 5 0,-3 0 0,4 0 0,-5-1 0,3 6 0,-3-2 0,-1-1 0,1-3 0,3-4 0,-3 4 0,1-5 0,-4 1 0,1-2 0,3-2 0,-3-3 0,3-1 0,-2 1 0,-2 0 0,0-1 0,0-4 0,-6 2 0,0-5 0</inkml:trace>
  <inkml:trace contextRef="#ctx0" brushRef="#br1" timeOffset="22">14482 10330 8022,'0'-11'0,"0"3"0,0 1 0,0-1 0,2-2 0,1 2 0,0 2 0,5 2 1,-5 3 3,5-3 0,1-1 0,6 1 0,-2 0-2,2 4 1,3 0-3,1 0 1,2 0-1,2 0 0,5 0 0,1-5 0,6-1 0</inkml:trace>
  <inkml:trace contextRef="#ctx0" brushRef="#br1" timeOffset="23">15293 9474 8320,'0'-12'0,"0"1"0,0 3 0,0 1 0,0 4 0,0-2 0,0 5 0,0 5 0,0 3 0,4 6 0,0 1 0,0 7 0,-4 0 0,0 6 0,0 7 0,-2-1 0,-1 0 0,0 4 0,-5 0 0,6 4 0,-2-4 0,3 4 0,1-4 0,0 0-11,0-3 0,4-6-2,-1-3 1,10-3 2,-1-4 0,3-2 0,0-6 1,3 1 1,5-1 0,-4-3-1,0-1 5,0-4 1,4 2-1,-1-5 1,-3 0 1,0 0 0,-5-4 1,2 0 0,-4-3-1,0 3 2,-6 0 0,-1-1 0,-5-1 0</inkml:trace>
  <inkml:trace contextRef="#ctx0" brushRef="#br1" timeOffset="24">15202 9931 8152,'4'-12'0,"0"1"0,4 3 0,0 1 0,7 4 0,4-1 0,-1-1 0,1 1 0,1-3 0,7 3 0,-2-5 0,6 1 0,-4 2 0,3-2 0,-5 5 0,2-5 0,-3 6 0,-1-2 0,-5-1 0,-3 1 0,-2 0 0,3 4 0,2 0 0</inkml:trace>
  <inkml:trace contextRef="#ctx0" brushRef="#br1" timeOffset="25">15784 9200 8314,'-5'-7'0,"4"-3"0,-9 4 0,9 0 0,-4-5 0,5 10 0,0-4 0,3 6 0,1 3 0,5 2 0,-1 6 0,3 1 0,4 2 0,-1-1 0,5 5 0,-3 5 0,3 6 0,1 3 0,6 2 0,-1 4-131,1 3 0,-2 4 131,-1 3 0,-4-1 0,0 6 0,-5-8-14,1 0 0,-7 0-3,-4-4 1,-3-3 1,-1-1 0,0-4 0,0-3 1,-5 1 2,-3-6 0,-3 1 2,-4-4 1,-2-4 9,-2 0 0,2-4 0,1 4 0,-3 1 0,-2 2 0</inkml:trace>
  <inkml:trace contextRef="#ctx0" brushRef="#br1" timeOffset="26">13889 10753 8338,'0'-6'-1,"0"1"1,1 1 0,3 0 0,-3 0 0,9 4 0,-4 0 0,6 0 0,-1 0 0,1 0 0,-1 0 0,4 0 0,0 0 0,6 1 0,-2 3 0,2-3 0,2 3 0,6-1 0,6 1 0,4-3-5,7 3 1,6-3-259,5-1 1,5-5 258,-28 1 1,1 0-1,-1 1 1,0 0-179,0-1 1,1 0-1,-1 1 1,1 0 178,2-1 1,-1 0 0,-3 0 0,1-1-1,2 4 0,0-1 0,26-6-2,-29 6 1,-1 0 0,32-2-3,-3 4 1,1-1 0,-1-3 1,-2 3 1,-26-1 0,-1 0 1,28 1-4,1 1 0,-3 0-1,-1 0 1,0 0 0,0 0 1,4 0 2,0 0 0,-3-1 0,0-3 1,-4 3 0,7-3 1,-8-1-81,-3 1 0,-3-4 81,-2 5 0,-4-5 0,-3 4 0,-6-3 0,-2 3 1,-4-1-1,0 1 0,-5 3 230,-2-3 1,-5-1-232,1 1 1,-2 0 370,-2 4 0,-3 0-372,-1 0 184,-4 0-184,2 0 1,-5 0 3,-5 0 0,-7 5 0,-5 1 0</inkml:trace>
  <inkml:trace contextRef="#ctx0" brushRef="#br1" timeOffset="27">14243 11073 8129,'0'-7'0,"0"2"0,0 5 0,0 5 0,0 3 0,0 7 0,3 3 0,1 5 0,4 5 0,-4 2 0,3-1 0,-3 2 0,4-1 0,-5 5 0,3-1 0,-3 0 0,-1-1 0,1-2 0,2 0-7,-1-4 1,1 0-3,-1-5 0,-1-3 1,4 0 0,-3-5-6,4 2 7,-1 1 1,3-4 1,-2 2 0,-2-6-2,-2-1 4,-2-6 0,3 5-3,-5-3 6,0-3 0,0 4 0,0-5 0</inkml:trace>
  <inkml:trace contextRef="#ctx0" brushRef="#br1" timeOffset="28">14094 11141 8110,'0'-17'0,"0"0"0,0 6 0,1 0 0,3 4 0,3-3 0,4 7 0,0-4 0,5 3 0,-1-4 0,5 4 0,-1-3 0,4 3 0,4-4 0,2 4 0,5-3 0,0 4 0,1-1 0,-2-1 0,-3 2 0,2-1 0,-6 4 0,1 1 0,-4 3 0,-2 2 0,-1 6 0,-5-1 0,-8 0 0,-2 1 0,-5-1 0,-1 5 0,-3-1 0,-8 5 0,-11-1 0,-5 1 0,-6-1 0,-2 2 0,-2-6 0,3 4 0,-4-4 0,5-3 0,4-5 0,7-4 0,8 1 0,-3 2 0,0 0 0</inkml:trace>
  <inkml:trace contextRef="#ctx0" brushRef="#br1" timeOffset="29">15031 10867 8068,'0'-11'0,"0"-1"0,0 1 0,0-1 0,0 6 0,0-4 0,0 9 0,0-4 0,0 5 0,-5 5 0,-2 6 0,-4 8 0,-4 4 0,-1 4 0,-4 2 0,1 5 0,1 0 0,-1 1 0,1 3 0,-1 0 0,3 5 0,4-1 0,1 2-102,0 2 1,4-4 101,3 0 0,3-7 0,1-1 0,5-1 0,3-6 0,6 0 0,1-4 0,5-1 0,-1 1 0,3-1 0,1-3 0,0 1 0,-1-5 0,-2 1 101,-1-5 1,-2 0-102,2 1 0,-2-4 0,-6-1 0,1 1 0,-5-2-2,1-2 0,-4 1-5,3-1 3,-4 5 1,2-7 3,-5 6 0,0-1 0,0 5 0</inkml:trace>
  <inkml:trace contextRef="#ctx0" brushRef="#br1" timeOffset="30">15362 11107 8003,'0'-11'0,"0"-1"0,0 1 0,0-1 0,0 5 0,0-1 0,0 0 0,0-3 0,0 3 0,0 1 0,0 3 0,0-4 0,0 6 0,0-3 0,0 5 0,-4 1 0,0 3 0,-3 3 0,3 9 0,-4 3 0,4 7 0,-5 7 0,2 5 0,-3 6 0,-2-3 0,2 0 0,3 1 0,-2-1 0,5 0 0,0-5 0,4-6 0,0-8 0,0 1 0,1-4 0,3 0 0,-3-3 0,3-4 0,-1-6 0,1-2 0,-3 2 0,5-4 0,-2 1 0,-3-6 0,4-4 0</inkml:trace>
  <inkml:trace contextRef="#ctx0" brushRef="#br1" timeOffset="31">15350 10981 8003,'0'-11'0,"0"0"0,0-1 0,0 1 0,0-1 0,-3 5 0,-1-1 0,0 6 0,5-2 0,3 8 0,2 6 0,6 5 0,-1 6 0,1 2 0,3 6 0,0 10 0,5-4 0,-1 3 0,-1 2 0,1-2 0,-4-2 0,4-5 0,-1 1 0,1-6 0,-2 5 0,-6-5 0,4 0 0,1-7 0,-1-2 0,-4-1 0,-1-4 0,-2 4 0,2-5 0,-2-3 0,-2 2 0,2-3-2,-6-1 0,5 2-7,-3-4 4,-3 0 5,4 1 0,-10-4 0,-2 4 0</inkml:trace>
  <inkml:trace contextRef="#ctx0" brushRef="#br1" timeOffset="32">15248 11381 7974,'0'-11'0,"0"-1"0,1 5 0,3-1 0,2 6 0,9-4 0,0 6 0,6 0 0,-2 0 0,2 0 0,2 0 0,5 0 0,3 0 0,-2 0 0,1 0 0,-3 0 0,3 0 0,-4-3 0,0-1 0,-2-5 0,-1 3 0</inkml:trace>
  <inkml:trace contextRef="#ctx0" brushRef="#br1" timeOffset="33">15784 10924 8011,'-6'-5'0,"2"4"0,8-3 0,2 3 0,6 1 0,3 5 0,0 3 0,4 6 0,-3 1 0,4 10 0,-1 2 0,2 1 0,2 2 0,0 4 0,0 4 0,-5 1 0,-3-5 0,-2 1 0,-2 3 0,-5-6 0,-2 2 0,-3-6 0,-1 3 0,-5-6-3,-2 2 0,-7-3 3,-1-1 0,-11 0 0,2-1 0</inkml:trace>
  <inkml:trace contextRef="#ctx0" brushRef="#br1" timeOffset="34">17772 10262 7965,'-5'-12'0,"3"1"0,-4 0 1,2-1 0,3 5 2,-3-1 1,3 5 0,1-7-2,0 9 1,0-3-2,0 8 1,5 0-2,2 7 1,4-1-1,0 9 0,4 6 0,0 5 0,1-1 0,-5 2 0,4-5 0,1 5 0,-1-6 0,-4 2 0,-1-3 0,-2-1 0,2-4 0,-2 0 0,1-5 0,-2 1 0,0-6 0,-4-2 0,-1-3 0,1 4 0,-1-6 0,-2 3 0,0-5 0,0-5 0,0-1 0,0-5 0,0-1 0,0 1 0,0-4 0,0-1 0,0-4 0,0 1 0,4-3 0,-1 0 0,1 0 0,-4 3 0,4-1 0,0 4 0,3 5 0,-3 3 0,5 6 0,-3-2 0,6 8 0,3 2 0,0 6 0,4 0 0,-3 4 0,4-2 0,-1 5 0,-1-4 0,1 4 0,-4-5 0,4 1 0,-5-2 0,1-2 0,-2-1 0,-2-2 0,1-3 0,-1-5 0,-3 0 0,-1 0 0,-3 0 0,4 0 0,-6-1 0,2-3 0,-1-2 0,0-6 0,-1-1 0,2-2 0,-3 1 0,-1-5 0,0 0 0,0-4 0,-4 0 0,0 1 0,-3-2 0,3-3 0,-1 3 0,1-3 0,3 7 0,-3 1 0,3 9 0,1-2 0,0 3 0,0 3 0,0 2 0,0 8 0,5 2 0,1 6 0</inkml:trace>
  <inkml:trace contextRef="#ctx0" brushRef="#br1" timeOffset="35">18548 10171 8021,'-6'-12'0,"1"-4"0,5 3 0,0 1 0,0 7 0,0 7 0,0 1 0,0 5 0,0 7 0,1 3 0,3 5 0,1 4 0,3-1 0,0 6 0,-4-2 0,5 3 0,-1 2 0,-3-1 0,-1 0 0,2-3 0,2-1 0,-2-5 0,2 2 0,-6-4 0,2-4 0,1-3 0,-1-4 0,1-1 0,-1 1 0,-3-6 0,4 4 0,-5-3 0</inkml:trace>
  <inkml:trace contextRef="#ctx0" brushRef="#br1" timeOffset="36">18811 10285 7955,'0'-23'0,"0"4"0,0 0 0,0 5 0,0-1 0,0 6 0,0 1 0,0 6 0,0-3 0,4 11 0,0 5 0,-1 7 0,-3 9 0,4 3 0,0 8 0,4-1 0,-5 5 0,2-4 0,-1 4 0,-2-9 0,1 1 0,2-3 0,-1-1 0,1-6 0,-1-5 0,-3-9 0,3 2 0,-3-3 0,-1 2 0,0 0 0</inkml:trace>
  <inkml:trace contextRef="#ctx0" brushRef="#br1" timeOffset="37">18582 10513 7955,'-5'-6'0,"4"-4"0,-3 5 0,8-3 0,2-1 0,6 5 0,1 0 0,2 4 0,3 0 0,6-1 0,2-3 0,4 3 0,4-3 0,-4 3 0,1 1 0,-2-4 0,1 0 0,3-4 0,-3 1 0</inkml:trace>
  <inkml:trace contextRef="#ctx0" brushRef="#br1" timeOffset="38">19085 10250 7973,'-11'-11'0,"4"-4"0,3 0 0,3 3 0,1 5 0,0 4 0,0-2 0,0 6 0,0 3 0,0 2 0,0 6 0,0 4 0,0 3 0,0 7 0,0 0 0,0 6 0,0-1 0,1 1 0,3 3 0,1-2 0,3-3 0,2-2 0,-2-5 0,2 0 0,1 0 0,1-6 0,-1-1 0,4-5 0,1-3 0,0-3 0,-1-5 0,2 0 0,2 0 0,1 0 0,-5 0 0,4-2 0,-3-1 0,0 0 0,-1-4 0,-6 3 0,3-4 0,-5 4 0,1-3 0,2-1 0,-9-3 0,4-1 0</inkml:trace>
  <inkml:trace contextRef="#ctx0" brushRef="#br1" timeOffset="39">19074 10456 7906,'-12'-5'0,"6"-1"0,1-6 0,6 2 0,3 2 0,2 3 0,6 5 0,-1-3 0,0-1 0,6 0 0,2 4 0,3 0 0,0 0 0,1 0 0,0 0 0,0 0 0,0 0 0,-5 0 0,-3 0 0,-3 0 0,0 0 0,-1 0 0</inkml:trace>
  <inkml:trace contextRef="#ctx0" brushRef="#br1" timeOffset="40">18982 10228 7996,'4'-12'0,"0"1"0,11-1 0,4 1 0,4 1 0,7 2 0,1-1 0,3 5 0,-1-1 0,-2 2 0,2 1 0,-3-1 0,-2 1 0,0 2 0,-5 0 0,0 5 0,-1 2 0</inkml:trace>
  <inkml:trace contextRef="#ctx0" brushRef="#br1" timeOffset="41">19508 10216 8029,'-7'-6'0,"2"1"0,5 11 0,0 6 0,0 4 0,0 7 0,1 4 0,3-1 0,-1 5 0,4-5 0,-3 5 0,4-5 0,-2 1 0,2-4 0,-2-2 0,-2-2 0,-2 2 0,6-6 0,-5 0 0,0-3 0,-1-1 0,-2 0 0</inkml:trace>
  <inkml:trace contextRef="#ctx0" brushRef="#br1" timeOffset="42">19508 10250 7910,'0'-17'13,"0"5"-4,0 2-6,0 4 0,1 1 0,3 5 1,2 6-3,5 9 0,2-1-1,2 5 0,-1 2 0,5 5 0,0 0 0,4 4 0,0-1 0,0 2 0,4 0 0,-1-4 0,2 0 0,-1-4 0,-3-6 0,3-1 0,-5-5 0,-3-3 0,-1-2 0,-3-2 0,-6-3 0,3 3 0,-3-3 0,1-2 0,-3-3 0,-2 1 0,-5-4 0,0-2 0,0-6 0,-1 1 0,-3-5 0,-1 0 0,-2-4 0,-4-5 0,4-3 0,-3-2 0,-2-1 0,5 0 0,-1 0 0,6 3 0,-2 1 0,2 4 0,2 0 0,0 7 0,0 4 0,2 3 0,2 4 0,-3-2 0,9 9 0,1 1 0,7 6 0</inkml:trace>
  <inkml:trace contextRef="#ctx0" brushRef="#br1" timeOffset="43">21084 9668 8037,'0'-11'0,"0"-1"0,0 1 0,0 4 0,0-3 0,0 9 0,3 1 0,1 8 0,0 8 0,-4 7 0,0 2 0,0 10 0,0 1 0,0 10 0,0 4-141,0-1 0,0 3 141,0 1 0,0-4 0,0 4 0,0-5 0,0-2 0,4-6 0,0-2 0,8-3 0,0-5 0,2 1 0,-3-9 0,1 3 0,-1-10 0,0 0 0,1-4 0,-1 0 0,1-4 0,-5 2 0,1-5 0,-4 0 282,3-4-282,1 0 0,0 0 0,-1 0 0,-4 0 0,7-5 0,-4-2 0</inkml:trace>
  <inkml:trace contextRef="#ctx0" brushRef="#br1" timeOffset="44">20901 10205 7931,'11'-12'0,"1"1"0,-1 0 0,7 0 0,5 4 0,1 0 0,6 4 0,1 1 0,3-1 0,-3-3 0,-1 3 0,-1-1 0,2 4 0,0-4 0,-4 0 0,-4 0 0,-4 4 0,0 5 0,4 2 0</inkml:trace>
  <inkml:trace contextRef="#ctx0" brushRef="#br1" timeOffset="45">22123 9816 8022,'8'-7'0,"-1"-1"0,-4 1 0,7-5 0,-9 5 0,3-1 0,-3 5 0,-1-2 0,-1 5 0,-3 0 0,-3 0 0,-9 0 0,2 0 0,-5 0 0,-1 5 0,-7 3 0,-2 2 0,-5 2 0,3 3 0,1 0 0,0 9 0,-5-1 0,5 4 0,-1-1 0,7 0 0,1 4 0,2-3 0,6 3 0,3-3 0,5 3 0,4-4 0,-1 0 0,4-1 0,4-3 0,2 1 0,6 0 0,3 0 0,0 0 0,6-4 0,-2 0 0,6-5 0,2 1 0,3-4 0,-3-3 0,3 1 0,-3-5 0,5-1 0,-12-3 0,3 0 0,-8-1 0,0-3 0,-3 2 0,-5-6 0,-2 6 0,-6-7 0,-3 5 0,-2-5 0,-6 3 0</inkml:trace>
  <inkml:trace contextRef="#ctx0" brushRef="#br1" timeOffset="46">21723 10193 8022,'8'-1'0,"-1"-3"0,-3 2 0,4-6 0,-1 6 0,5-2 0,4-1 0,3 1 0,0-4 0,4 4 0,-1-3 0,8 3 0,1-5 0,3 2 0,-5 1 0,-2 3 0,-3-2 0,-1 1 0,0-1 0,0 1 0,-11 3 0,9-15 0,-9 4 0</inkml:trace>
  <inkml:trace contextRef="#ctx0" brushRef="#br1" timeOffset="47">22705 9645 8022,'0'-18'0,"0"3"0,2 8 0,1 3 0,-1-3 0,3 6 0,-4-3 0,3 8 0,-3 4 0,3 7 0,-3 4 0,-1 8 0,0-1 0,0 9 0,0-2 0,0 8 0,-1 1 0,-3 4 0,3 0 0,-3-1 0,3 0 0,1-3 0,0 0 0,0-8 0,0 3 0,0-7 0,0-2 0,0-1 0,0-7 0,0-1 0,0-5 0,0 1 0,0-2 0,0-2 0,0 1 0,0-1 0,-5 0 0,-2-4 0,-4-3 0,0-3 0,-1-1 0,1 0 0</inkml:trace>
  <inkml:trace contextRef="#ctx0" brushRef="#br1" timeOffset="48">22705 9714 8022,'0'-18'0,"-3"-2"0,-1 4 0,0 1 0,4 9 0,0-4 0,0 8 0,4-1 0,0 6 0,4 5 0,0 7 0,6 8 0,1 8 0,6 7 0,-2 3 0,-2 4 0,2 1 0,0-1-196,4 1 0,0 0 196,0-1 0,0-3 0,0 0 0,-2-6 0,-2-2 0,2-1 0,-6-7 0,0 1 0,-4-4 0,1-1 0,-1-3 0,-3-3 0,0-5 0,-2 1 0,1-1 0,0-1 392,-3-2-392,-3 2 0,8-7 0,-5 4 0,-1-4 0,-3 2 0,0-5 0,-5 0 0,-1 0 0</inkml:trace>
  <inkml:trace contextRef="#ctx0" brushRef="#br1" timeOffset="49">22568 10239 8022,'16'-18'0,"-1"3"0,6 7 0,2 5 0,5 1 0,6 2 0,6 0 0,2 0 0,-2 0 0,2 0 0,0-3 0,4-1 0,-6 0 0,-2 4 0,-7 0 0,-3 0 0,-5 0 0</inkml:trace>
  <inkml:trace contextRef="#ctx0" brushRef="#br1" timeOffset="50">9606 12912 7986,'-2'-8'0,"-1"0"0,1 4 0,-1-3 0,1 4 0,-3-7 0,4 8 0,-3-6 0,3 5 0,1-2 0,0 5 0,-5 0 0,3 5 0,-1 3 0,-2 4 0,1 3 0,-5 3 0,1 4 0,2 6 0,-2 3 0,2 2 0,-2 1 0,3 0 0,5 1 0,0-1 0,0 0 0,0-1 0,0-3 0,2 2 0,1-5 0,4 0 0,4-5 0,2 0 0,2-3 0,-6 1 0,2-5 0,-2 1 0,3-5 0,-6 1 0,0-2 0,-2-3 0,-3 3 0,10-3 0,-5 4 0</inkml:trace>
  <inkml:trace contextRef="#ctx0" brushRef="#br1" timeOffset="51">9400 12889 8077,'-5'-18'0,"4"1"0,-3 6 0,-1 3 0,1 1 0,0 3 0,4-4 0,2 6 0,1-2 0,0 1 0,4 0 0,2 1 0,7-1 0,1 1 0,6 2 0,1 0 0,3 0 0,2 0 0,5 0 0,1 2 0,-1 1 0,-1-1 0,-3 1 0,2 4 0,-5 0 0,3 0 0,-3 0 0,-4 1 0,-4 3 0,-7 2 0,0 2 0,-6-1 0,-6 5 0,-2 0 0,-6 4 0,-6 0 0,-13 0 0,-2 1 0,-5 3 0,-4-3 0,0 2 0,-5-7 0,7-2 0,-2-6 0,6-1 0,2-2 0,6 1 0,1-5 0,6-2 0,10-5 0,2-4 0,5-9 0,0-2 0</inkml:trace>
  <inkml:trace contextRef="#ctx0" brushRef="#br1" timeOffset="52">10280 12672 8100,'0'-12'0,"0"1"0,0 3 0,0 1 0,0-1 0,0 0 0,0 1 0,0 4 0,0-2 0,0 5 0,-2 5 0,-2 3 0,-1 3 0,-2 4 0,-6-1 0,5 5 0,-8 4 0,5 4 0,-1 6 0,1 1 0,6 2 0,-7 6 0,3-4 0,-2 4 0,1-8 0,2 4 0,-1-1 0,5 5 0,1-3 0,3-5 0,0 0 0,1-1 0,3-2 0,-2 1 0,6-6 0,-1 0 0,5-7 0,-1 2 0,1-2 0,-1-2 0,1-2 0,-1-2 0,0-2 0,1 1 0,-1-1 0,1 0 0,-1 1 0,1-5 0,-1 1 0,0 0 0,1-1 0,-1 1 0,1-6 0,-1 9 0,0-10 0,1 4 0,-1-5 0</inkml:trace>
  <inkml:trace contextRef="#ctx0" brushRef="#br1" timeOffset="53">10599 12866 8033,'0'-12'0,"-4"1"0,1 0 0,-1 3 0,4 0 0,0 6 0,0-8 0,0 8 0,0 7 0,-4 4 0,0 10 0,-5 4 0,2 4 0,-3 5 0,-2-2 0,1 7 0,-1 1 0,1 0 0,0-4 0,3-1 0,0-2 0,6 0 0,-2-4 0,3-2 0,1-6 0,0 2 0,0-6 0,0 0 0,0-3 0,0-6 0,5-1 0,1-5 0,6 0 0</inkml:trace>
  <inkml:trace contextRef="#ctx0" brushRef="#br1" timeOffset="54">10588 12786 7960,'-5'-15'2,"-3"-1"12,3 1-3,0 4-2,5 4 4,0 2-9,5 21 0,1-1-4,6 15 1,-1 1-1,1 3 0,-1 5 0,1 3 0,3 1 0,0-1 0,4-2 0,-4-6 0,6 0 0,-2 0 0,-2-4 0,2-4 0,-3-2 0,3-1 0,-4-4 0,4 0 0,-5-9 0,1 2 0,-2-3 0,-2 2 0,1 1 0,-1-1 0,1 0 0,-6-3 0,-2 0 0,-4-6 0,-4 2 0,-2-3 0,-11 4 0,-1 2 0</inkml:trace>
  <inkml:trace contextRef="#ctx0" brushRef="#br1" timeOffset="55">10451 13254 7946,'-5'-11'0,"5"4"0,0 4 0,5-3 0,6 3 0,6-1 0,2 4 0,4 0 0,3 0 0,3 0 0,6 0 0,-5-1 0,1-3 0,-5 3 0,5-3 0,-6-1 0,2 1 0,-3-5 0,-1 3 0</inkml:trace>
  <inkml:trace contextRef="#ctx0" brushRef="#br1" timeOffset="56">10919 12729 8018,'-11'-18'0,"1"-2"0,2 4 0,3 1 0,10 4 0,3-1 0,2 6 0,-4 1 0,4 5 0,-2 0 0,2 10 0,1 5 0,6 7 0,2 5 0,2 3 0,2 8 0,0-1 0,0 5 0,0 0-139,0 3 0,-6-3 139,-1 0 0,-5-1 0,-3 1 0,1 1 0,-6-5 0,1 4 0,-4-4 0,0 0 0,0-4 0,0-1 0,0-2 0,-4-4 0,1-4 0,-3-5 0,3-3 0,-2 1 0,-3-5 0,3-2 0</inkml:trace>
  <inkml:trace contextRef="#ctx0" brushRef="#br1" timeOffset="57">11764 13037 8119,'-6'0'0,"1"0"0,6 0 0,3 0 0,6 0 0,5 0 0,6-4 0,-2 1 0,6-1 0,2 4 0,3-4 0,-3 0 0,1 0 0,-2 4 0,-2-1 0,3-3 0,-4 3 0,-4-3 0,1 2 0,-5-2 0,-3 3 0,-4-3 0,-1 2 0,-1 2 0,0 0 0,-6 0 0,0 0 0</inkml:trace>
  <inkml:trace contextRef="#ctx0" brushRef="#br1" timeOffset="58">11821 13220 7968,'12'-6'0,"-1"2"0,6 2 0,2 2 0,2 0 0,2 0 0,4-3 0,-1-1 0,6-5 0,-1 1 0,-2 2 0,1-2 0,-4 1 0,0-5 0,-2 5 0,-1-1 0,-5 6 0,-3-2 0,-2-3 0,-2 1 0</inkml:trace>
  <inkml:trace contextRef="#ctx0" brushRef="#br1" timeOffset="67">12861 12306 8134,'0'-11'0,"0"-1"0,0 5 0,0-1 0,-5 6 0,3-3 0,-8 5 0,9 0 0,-9 0 0,8 5 0,-1 2 0,1 3 0,2 2 0,0-1 0,0 1 0,2-1 0,1 0 0,0 5 0,5-1 0,-6 0 0,2-3 0,1 3 0,-1 0 0,0 0 0,-4-3 0,5-1 0,-4 1 0,3-1 0,-3-3 0,-1-1 0,0-4 0,0 2 0,0-5 0,0 5 0,1-4 0,3 3 0,2-3 0,7 0 0,2 3 0,-2-2 0,2 1 0,3 2 0,1-1 0,-1 1 0,1-1 0,-1-1 0,1 4 0,-3-3 0,-4 4 0,3-5 0,0 5 0,-3-2 0,-5 2 0,-1 2 0,2-2 0,-3 2 0,-5 1 0,-1 5 0,-3-1 0,-2 4 0,-6-4 0,0 2 0,-4-2 0,2-1 0,-5 5 0,4-5 0,-4 1 0,4-6 0,-4-1 0,1-5 0,-1 5 0,3-6 0,4 2 0,1-2 0,-1-2 0,1 0 0,1-6 0,2-1 0,3 2 0,0-10 0,-1 2 0</inkml:trace>
  <inkml:trace contextRef="#ctx0" brushRef="#br1" timeOffset="68">12804 12386 8260,'-2'-11'-1,"-2"-1"1,2 1 0,-6-1 0,6 1 0,-3 3 0,5 1 0,0 4 0,0-7 0,1 9 0,3-3 0,3 3 0,9 1 0,-2-4 0,5 0 0,3 0 0,5 4 0,1 0 0,-1 0 0,1 0 0,2 0 0,3-1 0,-3-3 0,-2 3 0,-1-3 0,-3-1 0,-1 1 0,-4-3 0,0 3 0,-4-4 0,4 4 0,-9 1 0,2 3 0,-7-4 0,3 0 0,-6 0 0,-7 14 0,-8 3 0</inkml:trace>
  <inkml:trace contextRef="#ctx0" brushRef="#br1" timeOffset="69">12689 13140 7972,'0'-8'0,"0"1"0,0 4 0,2-6 0,1 5 0,4 1 0,4 3 0,1-4 0,-1 0 0,2 0 0,2 4 0,3 0 0,5 0 0,-1 0 0,1 0 0,1 0 0,3 0 0,2 0 0,5 0 0,-1-4 0,-2 1 0,2-1 0,-3 4 0,2-1 0,-2-3 0,3 1 0,-2-4 0,-2 4 0,2-1 0,-10 3 0,2 1 0,-7 0 0,4 0 0,-7 0 0,3 0 0,-4 0 0,0 0 0,-1 0 0,-4 5 0,-7 1 0,-7 1 0,-4-2 0</inkml:trace>
  <inkml:trace contextRef="#ctx0" brushRef="#br1" timeOffset="72">14060 12980 7931,'5'-6'5,"1"1"-2,6 5 0,3-4-1,0 0 0,4-4-1,-4 5 0,4-2-1,-3 1 0,3 2 0,-4-1 0,4-2 0,-4 1 0,0 0 0,-3 4 0,-5 0 0,1 0 0,-4 0 0,3 0 0,-4 0 0,7 0 0,-9 5 0,5 1 0</inkml:trace>
  <inkml:trace contextRef="#ctx0" brushRef="#br1" timeOffset="73">14083 13117 7948,'-7'0'0,"2"0"0,15 0 0,2-1 0,7-3 0,-1 3 0,-3-3 0,3-1 0,4 1 0,-3 0 0,1 4 0,-3-4 0,2 1 0,-1-1 0,-3 4 0,-2 0 0,2 0 0,-2-4 0,-2 0 0,1-5 0,-1 3 0</inkml:trace>
  <inkml:trace contextRef="#ctx0" brushRef="#br1" timeOffset="74">14859 12283 8025,'-5'-6'0,"-1"1"0,0 0 0,0 4 0,6 1 0,0 7 0,0 3 0,0 2 0,0 4 0,0 3 0,2 7 0,2 0 0,-3 5 0,3-5 0,1 5 0,-2-4 0,5 3 0,-4-3 0,1-1 0,-1-3 0,-2 0 0,6 0 0,-4-5 0,3-3 0,-3-2 0,4-2 0,-2 0 0,2 1 0,1-5 0,-6 1 0,6-5 0,-2 7 0,4-4 0</inkml:trace>
  <inkml:trace contextRef="#ctx0" brushRef="#br1" timeOffset="75">14756 13071 8068,'0'-6'0,"-1"0"0,-3 2 0,3 3 0,-4-6 0,5 3 0,0 3 0,0-4 0,1 5 0,3 0 0,2-4 0,6 1 0,4-1 0,3 4 0,3 0 0,1 0 0,5 0 0,2 0 0,3 0 0,1 0 0,5-4 0,-1 0 0,4-4 0,-4 5 0,3-6 0,-2 1 0,-5 2 0,-4-2 0,-8 6 0,1-2 0,-8-1 0,0 1 0,-2 0 0,-2 4 0,-4 0 0,-2 0 0,-7 1 0,-1 3 0,-5-2 0,-7 1 0,-8 4 0,-6-1 0</inkml:trace>
  <inkml:trace contextRef="#ctx0" brushRef="#br1" timeOffset="76">14905 13220 8072,'-4'-8'0,"0"1"0,1 4 0,3-2 0,0 5 0,0 5 0,0 1 0,0 6 0,0-1 0,0 1 0,0 4 0,0 3 0,0 2 0,0-2 0,-4 2 0,0-2 0,0-1 0,4 1 0,0-5 0,0 1 0,0-2 0,0-2 0,0 1 0,1-2 0,3-3 0,-1 2 0,4-5 0,1 0 0,3-4 0,1 0 0,-1 0 0,2 0 0,2 0 0,-1 0 0,5 0 0,-1 0 0,1 0 0,-1-4 0,-3 0 0,-2-1 0,2 1 0,-2 3 0,-2-3 0,-3 2 0,-1-2 0,1 3 0,2-6 0,-2 4 0,-3-4 0,-5-4 0</inkml:trace>
  <inkml:trace contextRef="#ctx0" brushRef="#br1" timeOffset="77">15190 13323 8063,'-7'-4'0,"-1"0"0,6-5 0,-5 8 0,4-3 0,1-2 0,-3 6 0,5 0 0,0 5 0,0 6 0,1 2 0,3 2 0,-2 3 0,1 5 0,-1 0 0,-2-1 0,3 5 0,1 0 0,1 1 0,-1-2 0,-3-5 0,3 1 0,-1-3 0,1 1 0,-3-4 0,3-5 0,-2 0 0,2-4 0,-3 3 0,4-8 0,-3 3 0,1-5 0,0 0 0,5 0 0,-6 0 0,3-10 0,-5-3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04:25.202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9582 11044 7889,'12'0'493,"-5"0"-212,1 0 0,-2-1-47,2-3-82,2 3 1,0-4 19,5 5 0,2 0 10,-2 0 1,3 0-61,5 0 1,-1 0 20,1 0 0,1-4-19,3 0 1,2 0-101,5 4 1,2-4-25,2 1 0,-1-1 65,5 4 1,3-4-133,5 0 0,-1-4 102,-3 5 0,1-1-72,3 4 0,-4 0-116,4 0 1,-3-4 26,-1 0 0,-1 0 132,1 4 1,-4 0-16,0 0 1,-4 0-101,4 0 0,-4 0 60,4 0 1,-6 0-75,2 0 0,-2 0 93,-2 0 1,1 0 27,-1 0 0,-4 0-24,1 0 0,-5 0 63,5 0 0,-10 0 114,2 0 1,-4 0-141,0 0 0,-2 0-187,-6 0 157,1 0-1212,-1 0 635,-5 0 596,-6 0 0,-11 6 0,-7 0 0</inkml:trace>
  <inkml:trace contextRef="#ctx0" brushRef="#br0" timeOffset="1">11250 8965 6037,'0'-6'452,"0"-4"30,0 9-160,0-10 117,0 5-164,-6-5 23,5-1-52,-4 1-115,5-1 1,0 5 85,0-1 67,0 6-89,0-3 54,0 0-353,0 3 180,0-3-380,0 5 391,0 5-110,0-3 1,0 4 74,0-2 4,0-3-34,0 4 0,0-4 75,0 3-51,0-3-17,0 10 1,0-5 72,0 5 0,0 1-68,0-1 0,0 1 126,0-1 1,0 4-111,0 0 0,0 2 98,0-2 1,4-1-74,0 5 1,0-5 39,-4 1 0,0 2-6,0-2 1,0 2 9,0-2 0,0-3-88,0 4 0,0 0 55,0-1 0,0 2-70,0-2 0,1 2 58,3 2 0,-3 2-84,3-2 1,-3-1 74,-1 1 1,0 0-106,0 4 0,0-4 53,0 0 1,0 0-1,0 4 0,0-4-75,0 0 1,0-1 81,0 1 1,0 2-62,0-2 0,0-1 45,0 1 1,1-4-28,3 4 1,-3-3 22,3 3 1,-3-5-10,-1 1 0,4 1 7,0 0 1,0 3 1,-4-4 0,1 1 0,3 0 0,-3-2-8,3 5 1,-3-5-10,-1 1 1,4 1-2,0 0 1,1 3-22,-1-4 0,-3 4 21,3-4 1,-3 4-36,-1-4 1,0 2 22,0-2 1,4 2-2,0 2 0,-1 1 20,-3-5 1,0 4-12,0-4 0,0 4 159,0-3 1,0 4-148,0-1 0,0-1 120,0 1 1,0 0-90,0 4 1,0-4 50,0 0 0,0 0-25,0 4 1,4-2-6,0-2 0,0 3-61,-4-3 1,4 2 44,0 2 0,-1-1-118,-3-3 1,0 2 101,0-2 1,-1 2-112,-3-2 1,3 1 79,-3-5 1,2 4-10,-2-3 0,3-1-47,-3-4 1,2 4-87,2 1 77,0-1 1,0-4 49,0 1 1,0-1 18,0 1 1,0-5-63,0 1 193,0-1 0,0 5-143,0-1 0,0-3 396,0-1-280,0 1 1,-1 2 3,-3-2-129,3 2-97,-4-4 0,5 2 16,0 0 120,0-6-323,0 3-951,0-5 1273,5 0 0,-4-5 0,4-1 0</inkml:trace>
  <inkml:trace contextRef="#ctx0" brushRef="#br0" timeOffset="2">11261 8863 7964,'6'0'480,"-1"-2"277,-5-1-252,0 1-170,5-3 1,-2 5-84,5 0 0,-5 0-204,5 0 1,0-4 60,3 1 0,2-1-99,2 4 1,-1-2-74,5-1 1,-1 1 65,1-1 1,2-2-76,-2 1 1,3 0 142,1 4 1,-4 0-206,0 0 0,-1 0 28,1 0 1,2 0 37,-2 0 0,-1 0 47,1 0 0,-4 0-9,4 0 1,-3 0 23,3 0 1,-4 0-1,4 0 1,0 0-7,4 0 0,0 0 7,-1 0 1,0 0-48,-3 0 0,3 0 46,-3 0 1,-2 0-84,2 0 0,-5 0 25,2 0 1,-2 4-11,1 0 1,-2 1 53,2-2 1,-1-1-22,1 1 0,3-1 94,5-2 1,-1 0-89,1 0 1,4 0 18,0 0 0,4 0-9,0 0 0,2 0-153,1 0 0,4-2 200,0-1 1,4 1 4,-4-1 0,0-2 103,-4 1 1,1 0-97,-1 4 1,-4-4 195,1 0 1,-1 0-125,5 4 1,0 0-43,3 0 0,0-1-28,8-3 1,-2 3-164,10-3 0,3-1 165,4 1 0,1-3-508,-1 3 1,2-4 413,-29 7 1,1-1 0,-3-2 0,0 0 55,1 2 1,-1 0-1,28-3-47,1 1 1,-3 3 28,-1-3 0,-4 3-76,1 1 0,-2 0 96,1 0 36,3 0 1,-5 0-26,2 0 1,3 0-23,-3 0 26,3 0 1,5 0-21,0 0 0,0-1 21,-4-3 0,0 3 112,0-3 1,0-1-107,0 1 1,-4-1 202,1 1 0,-6 3-61,1-3 0,-5-1-41,-2 1 1,-4 0-74,3 4 1,0 0 6,1 0 0,6-4-370,-2 1 199,2-1 171,8 4 1,-4-4-310,5 0 105,0 0 1,-6 1 86,2-1 1,2-1 153,-6 1 1,1 1 100,-5-4 1,-4 4 53,-3-1 0,0 2 59,-4-2-297,3 3 0,-13-4 84,3 5 0,-7 0 135,-1 0 0,-5 0 607,2 0-595,-4-5-126,0 3 1,-5-3-148,1 5-106,-6 0 74,3 0-236,-5 0 267,6 0 53,-5 0-13,4 0-3542,-5 0 3532,0 5 0,-10-3 0,-3 3 0</inkml:trace>
  <inkml:trace contextRef="#ctx0" brushRef="#br0" timeOffset="3">16149 8668 6940,'6'-1'-234,"-2"-3"741,-2 3-228,-2-4 1,0 4 47,0-3 25,0 3-39,0-4-208,0 5 5,5 0 1,-3 0-107,6 0 1,-4 0 60,3 0 1,-3 0 133,4 0-244,-1 0 0,5 0 133,-1 0 0,0 0-63,1 0 0,1 0 45,2 0 0,-1 0-52,5 0 1,0 0-7,4 0 0,3 0-15,1 0 0,3 0-85,-3 0 0,5 0 69,-2 0 0,3 0-159,2 0 1,-5 0 110,0 0 0,-3 0 23,4 0 0,-1 0 8,4 0 0,-3-4 61,-1 0 0,-1 0-20,2 4 0,1 0 28,-6 0 0,1 0 87,-4 0 1,0 0-111,-1 0 1,-3 0 150,0 0 1,-5 0-125,2 0 0,0 0 18,-1 0 1,1 0-13,-5 0 1,4 0-83,0 0 0,1 0 59,-5 0 0,1 0-6,-1 0 0,0 0 96,1 0 1,-1 0-87,1 0 1,-5 0 159,1 0 1,-4 0-103,3 0 337,-4 0-266,2 0-586,-5 0 114,-5 0 1,-2 0 318,-4 0 0,-5 5 0,-2 2 0</inkml:trace>
  <inkml:trace contextRef="#ctx0" brushRef="#br0" timeOffset="4">17234 8726 8365,'6'-6'-132,"0"0"0,-6-1 516,0-1 1,0 4 290,0-4-360,0 6 1,0-4 243,0 2 40,0 3-294,0-5-345,0 6 1,0 6 105,0 1 1,0 1-6,0 3 0,0-2 58,0 6 1,0 3 30,0 1 0,0 4-27,0 4 1,0 0 56,0 4 0,0 6-97,0-3 1,0 4-1,0 0 1,-4-1-126,0 5 1,0-2 87,4 2 1,0 3-110,0-3 1,-1 1 133,-3-1 0,3 2-124,-3-2 1,3 1 116,1-1 1,0 1-2,0-5 0,0 4 12,0-4 1,3 0-6,1-4 1,0 1-87,-4-1 0,0 4-10,0 0 1,4 0-75,0-4 1,0 3 113,-4-3 0,0 6-52,0-10 1,0 5 31,0-9 0,0 6-1,0-2 1,-2 0-20,-2 0 1,3-5 3,-3 2 1,3-3-34,1-1 0,0 4 48,0-1 0,0-3 81,0-4 1,-1-1-75,-3 1 1,3-1 145,-3-3 1,3-2-130,1 2 0,-2-1 80,-1 1 0,1-2-77,-1 2 1,-3 1 11,3 0 1,-2 0-111,1-1 1,2-2 116,-1 2 0,1-2-173,2-2 0,0 1 76,0-1 1,0 1-22,0-1 1,0 1 13,0-1 102,0 0 1,0 1 8,0-1 97,0 1 1,0-1-137,0 1 0,0-5 11,0 1 0,0-4-213,0 3 1,4-3-29,0 4-430,0-6 385,-4 8 0,0-7-1748,0 4 2016,0-4 0,5 2 0,1-5 0</inkml:trace>
  <inkml:trace contextRef="#ctx0" brushRef="#br0" timeOffset="5">17223 11044 7122,'-7'0'896,"2"0"-331,5 0-359,5 0 0,2 0 104,4 0 0,1 0-77,-1 0 1,5 0-24,3 0 0,3-4-20,1 0 0,0 1-91,0 3 0,4 0-144,4 0 0,2-2 78,1-2 1,6 3-109,1-3 0,8 3 29,0 1 1,4 0-48,-3 0 0,3 0 151,-3 0 1,3-1 2,-4-3 0,6 3 34,-2-3 1,3 1-22,1 0 0,-24 0 1,0 1-226,1-2 1,1 0-1,2-1 1,1 0 198,-2 1 1,0 0 0,0-1 0,0 0-154,-1-1 1,-1 1 0,-2-1 0,1 0 27,-1 0 0,0 1 0,29-3 192,-28 4 1,-1 1-1,29 0-75,-29 1 0,1 0 1,27-3 39,-27 3 1,-1 0 0,28-1-69,1 3 1,-3-4-259,-1 0 1,0 0 414,0 4 1,-3-4-88,-1 0 0,-9 1 106,2 3 0,-3 0 56,3 0 1,-7 0-249,-4 0 1,-2-4 238,-7 0 0,0 0-83,-7 4 1,-3-1 741,-4-3-830,-6 3 0,-1-5 136,-5 2 0,-1 2-243,-3-1 0,-4 0-1114,-7-1 1,-1 3 21,-4-3 1135,-1 3 0,8 6 0,-3 1 0</inkml:trace>
  <inkml:trace contextRef="#ctx0" brushRef="#br0" timeOffset="6">11113 11272 8252,'0'-11'-193,"-2"1"-290,-2 2 1160,3-2-77,-4 9 93,5-4-189,0 5 1,0 5-181,0 2 0,1 9-72,3 3 0,-3 4-127,3 3 1,1 3 157,-1 6 1,1-4-360,-1 4 0,-3-7 0,3 6 1,1-4 0,-1 1 0,1-3-148,-1-6 0,-3 0 108,3-3 0,1 1-12,-1-4 0,0-1 5,-4-4 0,1-1-1114,3-2 495,-3 2 741,4-4 0,0 6 0,1-1 0</inkml:trace>
  <inkml:trace contextRef="#ctx0" brushRef="#br0" timeOffset="7">11375 11318 8226,'0'-11'0,"0"3"133,0 0 54,0 6 1,-1-3-18,-3 5 1,2 5-34,-6 3 0,4 2 21,-3 1 0,3 6-170,-4 2 0,2 3 96,-2 5 0,2-2-187,2 6 1,3-6 131,-3 2 1,-1 1-108,1-1 1,0-2-41,4-6 1,2 3-97,1-3 1,0-2 26,4 2 0,1-5 128,3 2 1,1-8 38,-1 0 0,5-2-41,-1 2 0,4-3 253,-4-5 0,4 0-136,-4 0 1,4-4 108,-3 0 1,3-4 57,-4 0 0,4-6 144,-4-1 1,0-4-71,-3 4 1,-2-6 88,-2 2 0,0-2-82,-4-2 1,0 0-86,-4 0 0,-5-4-315,-3 1 0,-7-6 96,-4 2 0,-8 2-443,-3 1 1,-3 4 145,-1 4 0,1 4-49,2 7 1,1 3-132,7 5 0,3 9 477,8 3 0,1 12 0,-1 0 0</inkml:trace>
  <inkml:trace contextRef="#ctx0" brushRef="#br0" timeOffset="8">17051 11467 7985,'-6'-6'0,"0"4"73,2-6 0,3 5 197,-3-5 0,3 4 85,1-4 1,0 5-74,0-5 1,0 4 5,0-3 1,1 3-95,3-4 0,2 4 14,5-3 1,5 3-46,-1-4 1,5 2 25,-1-2 0,3 2-171,1 2 0,-1 3 111,1-3 0,-1 3-226,-3 1 1,1 0 57,-5 0 1,1 0-39,-5 0 0,-1 5-171,-2 3 1,-3 2-122,-5 1 1,0 2 53,0 2 0,0-2 69,0 2 0,-5-2 195,-3-2 0,2 1-81,-2-1 0,1-3 202,-5-1 1,5-3-110,-1 4 1,4-5 238,-3 5 0,3-5 4,-4 0 0,4-1 109,-3-2 175,4 0-62,-2 0-27,0 0-146,4 0-348,-4 0 161,15 0 0,-6 3-152,7 1 1,-2 1 38,2-1 0,5-1 41,-1 4 0,1 0 11,0 0 1,-4 3 0,3-2 0,-1 2 30,2 2 0,-5-1-18,0 0 1,0 2-126,-8 2 1,3-2 127,-3 2 0,-1 3-187,1 1 1,-6 1 34,-5-1 1,-3 3-96,-5-3 0,-1-1 154,-6 1 1,0-1 1,0 1 0,-1-3 110,-3-4 1,3-1-80,-2 0 0,3-3 182,4 0 0,-2-6-52,6 2-19,0-3-266,3-1 1,6-1-269,2-3 0,4 2-104,4-6 0,8 2 42,7-2 524,-3-2 0,6 4 0,-5-6 0</inkml:trace>
  <inkml:trace contextRef="#ctx0" brushRef="#br0" timeOffset="9">17611 11535 8020,'-6'-5'867,"1"4"-578,-1-4 1,4 5-61,-6 0 0,5 1-24,-5 3 1,4 2 6,-4 5 0,1 2-120,-5 2 0,2 3 69,3 5 1,-2 0-111,5 0 0,-4 0-110,5-1 0,-1 1 30,4 0 1,4 0-71,-1 0 0,8-4 95,0 0 1,0-5 131,5 1 1,-2-4-32,1-3 1,-1 1 149,5-5 1,0 0-99,4-4 0,-1-2 38,1-2 1,0-2-17,0-5 0,4-5-29,-1 1 1,0-4-31,-7 4 1,1-5 28,-5 1 1,-1-7-207,-6 0 0,-3-4-18,-5 0 0,-1 3-46,-3-7 0,-8 6-70,-7-2 0,-9 4-232,-6 0 0,-6 8-456,-10 6 1,3 6 360,-2 6 1,4 0-880,7 0 1298,0 5 0,14 2 0,-4 4 0</inkml:trace>
  <inkml:trace contextRef="#ctx0" brushRef="#br0" timeOffset="10">9799 9377 8210,'0'-12'-342,"0"1"377,0 4 1,-4-3-60,0 3 118,1-4 0,3 0 104,0 0 1,-4 3 10,0 0 1,-1 2 210,1-2 78,3-2-72,-9 9-122,3-9-121,-4 9 0,0-3-99,-1 8 1,5 2 12,-1 5 1,0 6-107,-3 2 1,3 4 62,1 3 1,4 4 74,-1 4 0,3 4-231,1 0 0,0 4 106,0-4 1,0 4-109,0-4 0,0 0 5,0-4 0,5 0 42,3 1 0,2-5 17,1 1 0,5-6-17,-1 2 0,-1-5 18,-7-3 0,2 2 21,-5-6 1,4 0-260,-5-3 243,1-1 0,-4 1-741,0-1 488,0 0 1,-1 0-600,-3-4 0,-2 2 886,-6-5 0,1 5 0,0-3 0</inkml:trace>
  <inkml:trace contextRef="#ctx0" brushRef="#br0" timeOffset="11">9411 9845 8238,'7'-10'0,"1"2"0,0-1 413,3 5 0,0 1-88,1 3 1,4 0 33,3 0 1,7-4-143,0 0 0,10 0-114,-2 4 1,3 0-177,-3 0 0,-3 0 123,-1 0 1,-4 0-858,0 0 0,-3 0 247,-4 0 560,-2 0 0,-6 5 0,0 2 0</inkml:trace>
  <inkml:trace contextRef="#ctx0" brushRef="#br0" timeOffset="12">10085 9925 8012,'-7'-7'1342,"2"2"-1075,5 5 1,0 2-108,0 1 0,0 4 23,0 4 1,0 2-80,0 2 1,0-1 71,0 5 0,0 0 12,0 4 0,4-1-237,0-3 1,1 2 29,-1-2 0,-3-1-125,3 1 0,-2-5 78,2 1 1,-3-2-41,3-2 0,-1-3 76,1-1 0,-3-3-334,3 4-273,-3-6-521,-1 4 882,0-6 1,0 5-1,0 1 1</inkml:trace>
  <inkml:trace contextRef="#ctx0" brushRef="#br0" timeOffset="13">9902 9913 8185,'0'-7'359,"0"-1"56,0 6 106,0-4 484,0 6 1,5 0-743,3 0 1,2 0 39,1 0 1,4 0-64,1 0 1,4 0 18,-1 0 0,3-3-5,0-1 0,5-5-166,0 1 1,-1 2 29,-3-2 1,0 2-215,0-2 1,-2-2-38,-2 3 0,-2 2-757,-6 1-1909,1 3 2799,-6 1 0,-6 10 0,-6 2 0</inkml:trace>
  <inkml:trace contextRef="#ctx0" brushRef="#br0" timeOffset="41">17828 8292 6667,'-4'-8'-28,"0"0"0,1 5 264,3-5-177,0 5 0,0-3 193,0 2 40,0 3 297,0-9-237,0 9 199,0-10-139,0 10-379,0-4 122,0 5 1,0 5-28,0 3 0,0 2-119,0 1 0,0 2 131,0 2 0,0-1-256,0 5 1,0-1 112,0 1 0,0 1-81,0-4 1,1 3 64,3-4 0,-2 4-91,6-4 1,-4 0-303,3-3 5,1-1 1,3 1 66,1-1 0,-5-3 340,1-1 0,-1 1 0,5 3 0</inkml:trace>
  <inkml:trace contextRef="#ctx0" brushRef="#br0" timeOffset="42">17565 8668 7856,'12'0'348,"-1"0"0,-3 0-37,-1 0 0,2-1-71,6-3 0,-1 3-12,5-3 0,0 3-104,4 1 1,1-1 17,3-3 0,4 3-18,7-3 0,-3-1-11,3 1 1,2-4-32,-2 5-79,0-6 1,-4 7-83,0-1 0,-1-2 124,-2 1 0,-3 0-79,-6 4 1,0-4 81,-3 0-566,3 0 1,-10 4-14,4 0 1,-9 2-758,-3 2 1288,-8 2 0,-7 5 0,-7 1 0</inkml:trace>
  <inkml:trace contextRef="#ctx0" brushRef="#br0" timeOffset="43">17600 8863 8130,'5'-12'-879,"1"2"1259,5 2 0,1 0 45,-1 4 0,1-1 73,-1 1 0,0 3-128,1-3 0,1 2-82,2 2 1,-2 0-78,2 0 0,1 0 58,-1 0 1,1 6-222,-5 1 0,-3 0 75,-1 0 0,-4 5-311,1 3 1,-4 1 38,-4 0 1,-2-3-64,-6 7 0,1-3-271,-1 2 1,0 2 190,-4-6 1,4 4-79,-4-4 0,4 4 86,0-4 0,1 1 139,-1-5 1,5-1-40,-1-2 0,4 1 374,-3-6 32,4 1-117,-2-4 0,7 0 59,1 0 0,4 0 184,4 0 0,2 0 57,2 0 0,-1 0-120,5 0 1,-1 0 6,1 0 1,1 0-79,-5 0 1,2 0-90,-2 0 1,-2 0-52,2 0 1,-2 0-252,-2 0 89,0 0 1,1 0-553,-1 0-1183,-4 0 953,-2 0 870,0 0 0,-4 0 0,4 0 0</inkml:trace>
  <inkml:trace contextRef="#ctx0" brushRef="#br0" timeOffset="44">18022 8988 8010,'-5'-18'0,"3"6"-125,-6 4-336,5 6 354,-2-9 396,5 10 1,-1 0 508,-3 5-546,3 5 1,-4-3-66,5 5 1,0 2-123,0 2 0,0-2-42,0 2 1,1-1 30,3 1 0,-2-2-100,6 2 0,0-6 127,3-1 0,2-2-120,2 2 0,-1-3 141,5-5 0,0 0 138,4 0 0,0 0-64,0 0 1,-1-5-62,1-3 1,0-3 76,0-4 0,-1 2-76,-3-2 0,1-2 38,-5 2 1,3-5-10,-7 1 0,2 1-204,-9-1 0,0 0 12,-4-4 0,-7 5-88,-4 3 0,-11 0 36,-8 3 1,-7 0-171,-1 8 0,-9 1-118,1 7 1,-2 4 129,2 7 0,6 1-80,2 3 0,9 4 337,6 0 0,5 5 0,6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05:32.860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9319 16640 8020,'6'-6'0,"-5"0"-81,3 2-4,-3 2 442,4-3-104,-4 0-96,9 4 0,-3-4 11,4 5 0,-3 0 36,-1 0-43,1-5 1,3 4-30,1-3 0,-2 1 190,-2-1-241,7 3 0,-4-4 31,8 5 0,-2-4-110,-6 0 1,1-1 57,-1 2 0,0 1-105,1-1 1,3 1 61,0 2 0,1-1 49,-5-3 1,2 3-118,2-3 0,-2 3 59,2 1 0,1 0-3,0 0 1,-1 0 8,-4 0 0,4 0-1,1 0 0,0 0-24,-1 0 1,-1 0-6,5 0 1,-3 0 50,3 0 1,-2 0-25,2 0 0,3 0 21,-3 0 1,1 0-11,-1 0 0,2 0 46,-6 0 0,4 0-16,-4 0 1,5-1 4,-1-3 0,3 2 0,1-1 0,0 0 5,0-1 0,3 3-98,1-3 0,1-1 71,-2 1 1,-1 1-57,1 3 1,-2-4 39,-1 0 0,0 0-8,0 4 1,0 0 19,0 0 1,-4 0-3,0 0 0,-2 0 20,2 0 0,2 0 17,-6 0 1,5 4-75,-1 0 1,3 0 41,1-4 1,0 0-71,-1 0 0,2 0 60,3 0 0,-3-2-65,3-2 0,-3 3 47,-1-3 1,0 3-6,0 1 1,-1-4 12,1 1 0,-5-1 5,-3 4 1,-2 0 264,-2 0-241,1 0 199,-1 0-150,-5 0-166,0 0 0,-5 0-106,3 0-261,-3 0 93,4 0 186,-5 0 0,-10 0 0,-3 0 0</inkml:trace>
  <inkml:trace contextRef="#ctx0" brushRef="#br0" timeOffset="1">11078 13557 7169,'0'-7'-17,"0"2"402,0 5-159,-5 0-32,4 0 53,-4 5-95,5-4 29,0 5 149,0-6-270,0 5 0,0 1 24,0 5 0,0 1 26,0-1 0,0 1 1,0-1 1,0 1 5,0-1 1,0 0-60,0 1 0,0-1 9,0 1 0,0-1-27,0 0 1,1 1 45,3-1 1,-3 1-103,3-1 0,1 4 84,-1 1 1,1-1-73,-1-4 0,-3 4 20,3 1 0,-2 0-9,2-1 1,-3-1 0,3 5 1,-2-3 29,-2 3 1,0-4-17,0 4 1,-2-4 7,-2 4 1,3-4-39,-3 4 1,3-3 34,1 3 0,0-5-72,0 1 1,0 1 40,0 0 0,4 0-9,0-1 1,0-1 6,-4 5 0,0-3-4,0 3 0,0 0 84,0 4 0,0-4-70,0 0 1,0-2 85,0 2 0,0 3-73,0-3 1,0-3 41,0 0 1,0-2-45,0 1 1,0-2-1,0 2 1,3-6 67,1-2 1,4 1 6,-4 3 1,3 1-82,-3-1 1,0 4 26,-4 1 1,4 4-81,-1-1 0,1-1 77,-4 1 1,-4 0-39,1 4 1,-5-1 59,4 1 1,-3-1-5,3-3 1,-4 3-86,4-3 0,1-3-6,3-1 1,-4 2 31,0-2 1,0 1 20,4 0 0,0-4 239,0 4 0,0-2-144,0 1 0,0-1-67,0 5 1,0-4-29,0 4 0,0-4 3,0 4 0,0-1-15,0 1 1,0 1 2,0-4 1,1-1-120,3-4 0,-3 5 134,3-1 1,1 0-249,-1-4 219,5 1 0,-4-1-21,3 1 1,-3 3 20,-5 0 0,1 0 9,3-3 0,-3 4 19,3 3 0,-3-1 8,-1 1 0,-4 0-8,1 4 0,-1-4-18,4 0 0,-4-4-135,0 4 1,0-5 81,4 2 1,0-4-100,0 0 1,0-1 80,0 0 0,0 1 34,0-1 1,0 5 102,0-1 1,-1 1-122,-3 0 0,2 0 203,-6 3 0,2 3-106,-2-3 0,-1-2 41,5 2 1,-3-1-56,3 1 1,-4 2-168,5-6 1,-1 0 37,4-4 0,0 1 28,0-1 0,0 1-48,0-1 1,0-3 69,0-1 0,0 1 78,0 3 0,0 1-91,0-1 0,0 1 139,0-1 1,-1 6-107,-3 2 0,2-2 104,-1 2 0,-2-5-172,1 2 44,0 1 1,4-4 19,0 2 1,0-6-15,0-1 0,1-4 235,3 3-235,-3-4 180,9 7 0,-7-4-136,5 6 0,-6-1-70,2 0 1,-3-2-19,-1 3 0,0-3-171,0 6 0,0-2 61,0-2 1,0-3 145,0-1 1,-4 1-94,1 3 1,-1-3 25,4-1 0,0-3 414,0 4-242,0-6 1,0 9 269,0-4 0,0 0-110,0 0 0,0-3 14,0 4 0,0-5-388,0 5 1,0-4 159,0 3 1,0-3-349,0 4 236,0-6-735,0 3 338,0-5 0,5 0 0,1 0 0</inkml:trace>
  <inkml:trace contextRef="#ctx0" brushRef="#br0" timeOffset="2">13260 13557 8474,'-5'-7'-1971,"3"2"1978,-3 5 1,4 0 77,-3 0 182,3 0-209,-4-5 0,5 3 104,0-6 1,1 5-22,3 0 294,-3-4-22,4 6-66,-5-9-152,0 9 1,0-3 94,0 8-211,0-3 1,-1 8 214,-3-6-178,3 6-39,-4-2 1,5 0-21,0 1 1,0-4 135,0 3-105,0-4 0,4 7 86,-1-2 0,2 2-70,-1 1 1,-2 2-133,1 2 1,-1 2 124,-2 2 0,0 1-159,0-5 0,0 4 145,0-4 1,0 5-39,0-5 0,0 4-48,0-4 1,0 2-8,0-2 0,3-3 44,1 4 0,0 0-1,-4-1 1,1 2 174,3-2 0,-3-1-152,3 5 0,-3 0 169,-1 4 1,0 1-116,0 3 1,-3 1 68,-1 2 0,-4 7 22,4-3 1,-4 7 187,0-3 1,-1 2-231,1-5 1,0 0-12,4-8 0,0-2-233,4-6 1,0 3 135,0-3 0,0-1-183,0 1 1,4-2 181,0 3 0,1 1 55,-2-2 1,-1 3-70,2 1 0,1-1-13,-2 1 0,1 0-54,-4 0 0,1 4 91,3-1 1,-2-3-239,1-4 1,0 0 133,1 4 1,-3-4-222,3 0 1,1-4-3,-1 4 0,3-3 121,-3 3 1,0-2 104,-4 2 0,0 3 122,0-3 0,0 1 91,0-1 0,0 3-132,0-3 0,-4 2 89,0 2 0,-3 0-96,3 0 0,-4 0-15,4 0 0,-1-2-50,2-2 1,1 2-165,-2-6 1,3 0 160,1-4 1,0 5-128,0-1 1,0 0 118,0-3 1,0 3-18,0 0 1,0 2 233,0-2 1,0-1-132,0 5 1,0-4 34,0 4 1,0-4-146,0 4 1,0-3 10,0 3 0,0-5-6,0 1 1,-4-3-182,1 0 1,-1 3 188,4 0 1,0 1 1,0-5 1,-1 4 208,-3 0 1,2 2-138,-1-2 0,-2 2 108,1 2 0,-4 1 9,4-5 0,-1 2 147,1-2 0,3-2-138,-3 2 0,3-6-107,1-2 0,0 1-203,0 3 1,0-3 84,0 0 0,1-2-263,3 2 219,-3 2 1,5-4 188,-6 5 0,0 1-44,0-1 0,0 1 10,0-1 0,0 1 4,0-1 0,-2 4 190,-2 0 1,3 1-165,-3-5 0,-1 1 10,1-1 1,1 0-141,3 1 0,0-5 123,0 1 1,0-4-134,0 3 1,0-3-18,0 4 55,0-6 19,0 9 23,0-5-3,0 5-7,5 1-134,-4-1 0,4-3 26,-5-1-264,0 1 70,0 3 77,0 1-22,0-1-184,0-4 377,0-2-96,0-5 65,5 0-223,-4 0 0,6 0-289,-3 0 1,-2 0-1125,6 0 1729,-6-5 0,8-2 0,-3-4 0</inkml:trace>
  <inkml:trace contextRef="#ctx0" brushRef="#br0" timeOffset="3">11078 13568 8514,'5'-8'-231,"3"1"0,7-1 315,4-3 124,8-1 1,1 1 52,2-1 0,3 5 13,-2-1 1,2 2-31,1-2-144,-5 3 0,4 1 59,-2 1 0,-2-2-164,1 1 0,1 2-21,3-1 1,-1 1 118,-3 2 1,7-3-108,-3-1 0,4-1 64,1 1 0,-3 3-69,6-3 0,4-1 11,3 1 0,3-1 0,-6 1 1,2 3 7,-6-3 0,1 3-18,-1 1 1,-4 1-190,-7 3 0,2 1 131,-3 2 1,3 2-67,1-5 0,1 1 63,-1-1 0,0-3-1,1 3 1,0-3-9,3-1 1,-2 0 14,2 0 0,1-1 43,-1-3 0,5-1 13,-1-2 0,-3-2 55,0 5 0,-8-5 10,0 1 1,-11 2 36,-1-2 0,-5 6-94,-3-2-35,-4 3-97,-2-4-84,-5 3 1,-4-1 224,0 6 0,-10 4 0,2 4 0</inkml:trace>
  <inkml:trace contextRef="#ctx0" brushRef="#br0" timeOffset="4">13340 16446 7603,'0'-6'-1849,"0"1"1928,0 0 151,0 3-37,0-3 1,1 4 277,3-3-91,-3 3 1,5-4-140,-2 5 1,2 0 88,6 0 0,-1-1-146,1-3 0,3 2-86,0-1 0,5 0 70,-1-1 0,4 2-40,4-6 1,-2 4-67,6-3 1,-1 3 62,5-4 0,-1 4-90,0-3 0,4 3 37,0-4 0,4 5 10,-4-5 1,4 4-55,-4-3 0,5 4-2,-1-1 1,1-1 37,-1 1 0,6-1-190,-2 1 0,6 2 126,-2-6 1,4 5 53,-1-5 0,7 2 37,1-2 0,-29 3 1,1 0-53,28-3 1,-29 5-1,2 0-3,-2-1 0,0 0 0,1 1 0,0 0-145,0-1 0,-1 0 0,3 0 1,0-1 156,-3 3 1,1 1 0,1-3 0,1 0-29,-2 2 1,-1 0 0,31-5-8,-30 4 1,-1 2 0,28-3-29,1 4 1,-3-1 68,-1-3 1,0 3 29,0-3 1,4 3-54,0 1 1,-28-2 0,-1 0 75,29-2 1,-29 2 0,1 0-113,28 2 1,1-4 2,-1 0 1,-3-1-9,3 2 0,-3 1-9,-1-1 0,-3-3 5,-1 3 1,-4-1-154,5 4 1,-2-4 124,1 0 0,3 0 28,-3 4 0,-2-1-3,-2-3 1,6 3 15,-2-3 1,4 2 5,-7-2 1,3 3-3,-3-3 1,7 1-2,-4 0 0,4 1-68,-7-2 0,-1-1 64,-3 2 1,0-1 50,-1 4 0,1-2-53,0-1 0,-1 1 29,1-1 1,0 1-23,-1 2 1,1 0 2,0 0 1,-4 0-107,-1 0 0,1 0 81,4 0 0,-2 0 2,-2 0 1,3 0 16,-3 0 1,2 0-106,2 0 0,-1-1 96,1-3 1,4 3-9,-1-3 1,2 3 18,-2 1 0,-2 0-1,3 0 0,0 0 22,0 0 1,5 0 48,-2 0 0,-1 0-50,1 0 1,0 0-5,5 0 0,-1 0 15,0 0 1,-4 0-17,0 0 1,-3 0-12,3 0 1,-5-1 63,2-3 1,1 3-2,-2-3 1,1 2 21,-5 2 0,1-3 165,0-1 1,-1 0 162,1 4 1,0 0-294,-1 0 0,-1 0-277,-6 0 1,-2-4 372,-9 0 1,-2 1 76,-6 3 9,-2 0-252,-6 0 0,-3 0 269,0 0-744,-6 0-165,3 5 0,-9-3 238,1 6 0,-6-4-899,1 3 1,-3-3 1244,-5 4 0,-1-6 0,-6 3 0</inkml:trace>
  <inkml:trace contextRef="#ctx0" brushRef="#br0" timeOffset="5">10964 16789 7954,'-5'-12'-768,"2"2"576,-4 2 1,3 0 152,-4 4 1,5-4 322,-5 4 502,0 1-355,-3 3-118,5 0-21,1 0 1172,5 0-1061,0 5 1,3 1-75,1 5 0,1 1-238,-1-1 0,-3 6 56,3 2 1,1 2-201,-1 2 0,0 5 132,-4 3 0,4 2-111,-1 1 0,1-4-193,-4 1 0,4-5 123,0 5 1,1-5-283,-1 5 0,-2-6 238,6 2 1,-6-7 208,2-1 1,1-5-63,-1 1 0,4-2 22,-5-1 1,1-1-185,-4 0-175,0-4-1024,0-2 1149,0-5 1,0 0 0</inkml:trace>
  <inkml:trace contextRef="#ctx0" brushRef="#br0" timeOffset="6">11192 16983 7761,'-5'-7'448,"4"2"1,-5 5 197,2 0 0,1 2-310,-4 1 1,3 5-155,-4 7 0,6-1-73,-2 5 1,-1 0-189,1 4 1,0 0-175,4 0 1,0 0 170,0 0 1,0-2-28,0-2 0,2 0-44,1-7 1,4 2-71,4-7 1,1-2 133,-1-1 0,4-3 204,0-1 0,6-1-74,-2-3 1,1-2 157,-1-5 0,4-2 37,0-2 1,0 1-122,3-5 1,2 0 18,-1-4 1,-2 0-54,-6 0 1,-2 0-31,-6 0 0,-4 4 13,-4 0 0,-1 4-21,-2-4 0,-9 5-68,-3-1 0,-8 2-133,-3 2 0,-5 1-133,-6 2 0,0-1 108,-1 5 1,1 2-280,0 6 0,5 2 39,2 5 1,8 1 422,4-1 0,2 6 0,2 0 0</inkml:trace>
  <inkml:trace contextRef="#ctx0" brushRef="#br0" timeOffset="7">13157 16743 7825,'-4'-8'0,"0"1"0,-1 4 844,1-1 122,3-2-12,-4 5-669,5-4 1,0 10-38,0 2 0,0 9-63,0 3 1,0 4 23,0 3 1,1 0-36,3 4 1,-3-1 47,3 2 1,1 0-185,-1-4 1,1 3-65,-1-3 1,-3 1-140,3-1 0,1-3 114,-1 2 1,0-3 71,-4-4 0,1 2-249,3-6 1,-3 0-8,3-3-220,-3-1 0,0-1-100,3-2-397,-3-3-213,5-5 755,-6 0 0,0-5 0,0-2 0</inkml:trace>
  <inkml:trace contextRef="#ctx0" brushRef="#br0" timeOffset="8">13351 16766 7839,'0'-12'0,"0"1"0,0 3 830,0 1-75,0 4 13,0-7-5,0 9-321,0-4-301,0 15 1,-4-1-104,0 10 0,1-1 106,3 1 0,0 1 6,0-5 1,0 4-128,0-4 0,0 4-94,0-3 0,0-1-83,0-4 1,0-3-17,0 0 28,0-1 103,0 5-147,0-6 149,0-1 82,0-5-31,5 0 1,-3 0 5,6 0 0,-1-1 107,5-3 0,1 1-65,2-4 0,-1 4 96,5-1 1,-4 3-57,4 1 1,-1 0-87,1 0 0,2 0 10,-2 0 0,-1 5-123,1 3 0,-4-2 88,4 2 1,-5-1-119,2 5 0,-4-1-62,0 1 0,-2-1-70,-2 1 1,-3-1-173,-5 0 1,0 5 111,0-1 1,-7 0 1,-4-4 0,-2 5 136,-6-1 0,0 0 63,-4-3 1,0-1 16,1 0 0,-1 1 121,0-1 1,4-4 25,0-4 0,1 2-90,-1-1 0,3 0 160,4-4-98,1 0-226,-1-5 0,6-1-112,2-6 0,3 0 320,1-4 0,5 4 0,1-5 0</inkml:trace>
  <inkml:trace contextRef="#ctx0" brushRef="#br0" timeOffset="9">13317 16743 7839,'-12'0'610,"6"-5"1,1-1-230,5-6 0,5 5-206,3-1 0,7 4 64,4-4 1,2 6 82,2-2 0,5-1-208,3 1 1,2 0 100,1 4 1,-4 0-185,1 0 0,-6-3 99,2-1 0,-8 0-481,-4 4 1,-2 0 75,-2 0 275,-4 0 0,-2 0 0,-5 0 0</inkml:trace>
  <inkml:trace contextRef="#ctx0" brushRef="#br0" timeOffset="10">13659 13065 8073,'0'-11'-579,"0"0"1,0-1 892,0 1 1,0 3 130,0 1 12,0-1 0,0 0 502,0 1-374,0 4-10,0-2-228,0 5-341,0 5 0,-1 2 181,-3 4 1,3 4-101,-3 0 1,3 6-110,1-2 1,0 1 49,0-1 1,1 3-223,3-3 0,1 1 76,3-1 0,2-1-19,-3-3 0,0-2-171,0 2 0,-3-2-200,4-2 1,-6-3 55,2-1 452,3 1 0,-6 3 0,4 1 0</inkml:trace>
  <inkml:trace contextRef="#ctx0" brushRef="#br0" timeOffset="11">13511 13465 8799,'7'0'740,"1"0"1,0 0-117,3 0-448,1 0 1,3 0 47,0 0 1,7 0 0,0 0 0,1-4-166,4 1 0,2-2 132,2 1 0,0 1-152,0-4 0,4 0 81,-4 0 1,3-4-214,-7 4 1,-1 2-124,-3 1 1,-4-1-676,0 1 386,-5 0-307,3 4-930,-6 0 1742,-5 0 0,0 5 0,-6 2 0</inkml:trace>
  <inkml:trace contextRef="#ctx0" brushRef="#br0" timeOffset="12">13739 13694 8036,'0'-8'-390,"0"0"-428,0 6 508,0-3 281,0 5 438,-5 0 50,4 0-156,-4 0 183,0 0-275,4 0 537,-5 0 52,6 0-360,0-5 1,-1 3 223,-3-1-403,3 1 1,-4 7-155,5 3 0,0 2 111,0 2 0,0-1-279,0 0 0,0 5 96,0-1 1,0 4-36,0-4 0,0 2-123,0-2 1,0-2-102,0 2 0,1-2 13,3-2 1,-3 0 64,3 1 0,-3-5 107,-1 1 1,2-5-50,2 0 234,-3 4-121,4-6 43,-5 4 89,0-5 1,5-1-131,3-3 1,0 1 46,0-4 0,2 3-44,-2-4 1,2 6 19,1-2 0,1-1-16,-1 1 0,1 0-35,-1 4 1,1 0 14,-1 0 1,0 0 11,1 0-43,-1 0 0,1 2-110,-1 1 1,-3 3-143,-1 1 0,-3 3 68,4-2 1,-6 2-78,2 1 0,-3 1 33,-1-1 1,0 1-8,0-1 1,-4 1 106,1-1 0,-6 0-17,1 1 0,-2-5 112,-1 1 0,-5 0-96,1 3 1,0-3-13,4-1 1,-2-3 29,-2 4 0,2-6-222,-2 2 0,2-3-255,2-1 605,-1 0 0,1 0 0,-6 0 0,-1 0 0</inkml:trace>
  <inkml:trace contextRef="#ctx0" brushRef="#br0" timeOffset="13">13716 13694 7945,'0'-12'0,"0"5"-19,0-1 388,0 0 217,6-3-131,-5 0-150,9-1 1,-5 4-78,3 1 0,-2 4-27,-2 0 1,-2 1 54,6 2 0,0 0 137,3 0-154,0 0 0,5-4 28,-1 1 0,0-1-79,-3 4 1,3 0-83,0 0 1,4 0-4,-4 0 0,6-4 86,-2 0 1,-2-1-187,2 1 1,-5 3 62,2-3 1,-4-1-137,0 1 1,-5 1-453,1 3-456,-6 0 273,4 0 1,-8 5 704,-2 2 0,-7 8 0,-7 3 0</inkml:trace>
  <inkml:trace contextRef="#ctx0" brushRef="#br0" timeOffset="14">9605 14459 7954,'-6'-8'10,"2"1"251,-3-1-23,1-3-2,-5-1 0,1 5 370,2-1-298,-2 5 23,3-2-177,-4 5 1,1 2 56,2 1 1,-1 4-164,6 4 0,-5 6 34,4 2 0,0 4-87,4 3 0,2 3 53,1 6 1,0-1-57,5 0 0,-1 4 67,5 0 0,-1-1-79,0-6 0,0 2-36,-4-3 1,3-2 66,-2-1 0,-3-3-279,-1-2 0,-2 1 71,2 0 1,-3-4-134,3 0 1,-4-4-26,-4 5 1,2-7-20,-6 3 1,1 0 15,-5-1 0,1 1-198,-1-5 1,-3-3 555,0-1 0,-4 0 0,4 0 0,-11 3 0,2-3 0</inkml:trace>
  <inkml:trace contextRef="#ctx0" brushRef="#br0" timeOffset="15">9319 15018 7954,'0'-17'0,"0"-4"28,0 6 0,0 0 196,0 3 336,0 1 28,0 0-46,0-1-285,0 6 0,6 1-114,1 5 0,5 0-91,3 0 0,6 0-131,6 0 1,5 0 134,-2 0 0,2 0-284,-2 0 0,2 0 132,-5 0 1,-2 0-228,-6 0 0,3-4 74,-3 0 1,-3 0 248,-1 4 0,-2-5 0,-1-1 0</inkml:trace>
  <inkml:trace contextRef="#ctx0" brushRef="#br0" timeOffset="16">9845 15076 7870,'6'-6'-56,"-1"5"228,-5-9-210,0 9 1,0-6 251,0 4-111,0 1 121,0-3 749,0 5-740,0 5 0,0-2-51,0 5 0,0-1-27,0 5 0,0-5-81,0 1 1,1-1-130,3 5 1,-2 3-50,1 0 1,2 4 98,-1-3 1,0 3-49,-4-4 1,1 4 79,3-4 1,-3 0-181,3-3 0,-3-1 24,-1 1 0,0-1-287,0 0 112,0 1 62,0-1 1,2-4-686,2-4 303,-3-1-258,4-2 882,-5 0 0,-5 0 0,-2-5 0,-4-2 0</inkml:trace>
  <inkml:trace contextRef="#ctx0" brushRef="#br0" timeOffset="17">9673 15144 7828,'-6'-11'395,"-3"-1"-276,5 1 0,1 3-434,3 1 0,1 0 56,3 0 0,-2-2 416,6 5 0,-2-1 81,2 1 0,2 3 117,-2-3 1,2 3-209,1 1 0,4 0 33,1 0 0,4-2-226,-1-1 0,3 1 118,0-1 1,1 0-216,0-1 1,4 3 84,-1-3 1,1-2-208,-4-2 0,0 2-32,0-2 0,-4 6-445,0-2 742,-5-2 0,2-1 0,-5-4 0</inkml:trace>
  <inkml:trace contextRef="#ctx0" brushRef="#br0" timeOffset="18">10233 14824 7887,'0'-7'641,"0"-1"-288,0 6 205,0-9 202,0 10-546,0-4 1,0 6 13,0 3 1,1 2-53,3 6 0,-3 1 39,3 2 1,-1 3-108,1 4 0,-3 1 121,3 0 0,-3 4-277,-1-1 1,0 6-41,0-1 0,4-4-26,0 0 1,-1-3-32,-3-1 0,4 0-121,0 0 1,4-5 55,-5-3 1,5-3-57,-4 0 1,3-1-181,-3 1 247,0-1 103,-4 1-159,5-1 106,-4 0-15,4-4 1,-5-1-393,0-2-102,0-3-517,0 4 1175,0-5 0,0-5 0,0-1 0</inkml:trace>
  <inkml:trace contextRef="#ctx0" brushRef="#br0" timeOffset="19">10553 14984 7873,'0'-11'407,"0"-1"-150,0 6 0,0 0 276,0 2-105,0 3 270,0-5-412,0 6 0,-5 2-155,-3 2 0,2 2 20,-2 5 1,4 1 26,-3-1 1,0 4-93,0 1 0,-2 4-215,5-1 1,-3 3-87,3 0 0,-4 1 132,4 0 0,-1 0-182,1 0 1,3-4 26,-3 0 1,3-4-112,1 4 0,0-5-56,0 1 74,0-2-50,0-2-30,0-4-458,0 3 219,0-9 364,0 4 0,0-14 286,0-2 0,0-3 0,0 3 0</inkml:trace>
  <inkml:trace contextRef="#ctx0" brushRef="#br0" timeOffset="20">10530 15007 7873,'0'-8'0,"0"1"0,-4 3 565,0-4 1,1 5 267,3-5-48,0 5-330,0-2 42,0 5-323,5 0 1,-3 5-106,6 3 0,-1 2 51,5 2 0,-2 3-138,-2 0 1,2 5-41,-3-1 1,4 3 47,0 1 1,0-4-223,1 0 0,3-4-38,0 4 1,1-5-14,-5 1 0,4-2-131,0-2 148,1 1 1,-5-2-57,0-2 74,1 2 96,-1-9-101,1 9 202,-6-9-135,-1 5-41,-5-6-281,0 5 33,0-4 0,-5 4 163,-3-5 1,2 0 311,-2 0 0,1 5 0,-5 1 0</inkml:trace>
  <inkml:trace contextRef="#ctx0" brushRef="#br0" timeOffset="21">10439 15247 6733,'0'-6'1470,"0"0"-1104,0 1 0,1 4-161,3-3 0,-2 3 37,6 1 0,0 0-54,3 0 1,4 0-110,0 0 1,6-1-13,-2-3 1,4-1-166,3-3 1,-2-2-665,3 2 1,1 0 145,-1 0 616,-6-2 0,-4 3 0,-6-4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33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12723 13454 8103,'0'-12'211,"0"1"33,0 5 1,4-5 3,-1 4 1,6-2 0,-1 0 194,2 1-265,2 1 0,0-1-35,3 1 0,-1 4 123,5-1 1,-5-1-56,2 1 21,1 1-144,-4 3 0,4 0-60,-6 0 0,0 0-27,1 0 0,-1 5-186,1 2 1,-5 5 68,1 3 0,-4-2-98,3 2 1,-4 3-106,1 1 0,-3 2 93,-1 2 1,-5 4 17,-3-1 1,-2 1 6,-1-4 0,-2 0-131,-2 0 0,1-1 215,-5 1 1,5-1-2,-1-3 1,-1 1 24,5-5 1,-6 1 21,10-5 1,-6-1 259,6-2-140,1 2 156,1-9 63,5 4 721,0-5-357,5 0-87,2 0-370,4 0 0,1 0 2,-1 0 1,0 0-7,1 0 0,-1 0 97,1 0 1,0-1-106,4-3 0,-2 3 20,5-3 1,-5 3-117,1 1 1,-2-1-138,-2-3 1,0 2-49,1-1 1,-5 1-744,1 2-90,-5 0 1,3 0-90,-2 0-933,-3 0 1973,4 0 0,-5 0 0,5 0 0,1 0 0</inkml:trace>
  <inkml:trace contextRef="#ctx0" brushRef="#br0" timeOffset="1">13248 13522 8079,'-5'-6'0,"3"-3"383,-6 5 117,5 0-161,-7 4-76,4 0 1,-5 4-154,-1 0-74,6 5 0,-4 1 0,3 5-32,1-1 1,-3 3 59,5-2 1,-3 4-106,3-4 1,0 2 39,4-2 1,0-2 26,0 2 1,1-2-131,3-2 1,2 0 81,6 1 0,-1-2-66,1-2 1,-1 1 69,1-6 0,3 5-8,0-4 1,1 0 37,0-4 0,-2 0-4,5 0 1,-2-2 21,2-2 0,3-2 3,-3-5 1,3-1 43,1 1 0,-2-4-52,-2-1 0,1-4 125,-4 1 0,-1 1 19,-4-1 0,-3 0 112,0-4 0,-6 1-113,2-1 0,-4 0 75,-4 0 1,-4 0-171,-7 0 1,1 1-109,-5-1 1,0 5-24,-4 3 0,1 7 103,-1 4 1,0 8-485,0 4 1,1 7 58,3 4-926,-2 3 841,8 0 1,-2 5 464,7 0 0,-7 4 0,2-1 0</inkml:trace>
  <inkml:trace contextRef="#ctx0" brushRef="#br0" timeOffset="2">19804 6396 8051,'0'-8'-158,"0"0"1,0 5-12,0-5 1,0 4 401,0-3 367,0 4-419,0-7 75,0 9 87,0-4 562,0 5-948,0 5 1,-4 1 127,0 5 1,-3 2-100,3 2 0,-5 3 90,1 5-14,3 0 1,-5 0-44,2-1 0,2 6 94,-2 3-134,-4 2 0,3-3 4,-3 1 0,4-1 10,-4 4 0,5-1-21,-1-2 1,4 1-60,-3-6 0,3 5 97,-4-5 1,6-3-224,-2-4 217,2 0-38,2-1 0,0-1-4,0-6 1,-3 0-113,-1 1-12,0-1 21,4 1 0,-4-5-468,0 1 121,1-6-272,3 4 465,0-6 0,-5-6 0,-2 0 0</inkml:trace>
  <inkml:trace contextRef="#ctx0" brushRef="#br0" timeOffset="3">19758 6441 8264,'0'-21'-430,"0"2"0,4 2 583,0 6 668,5-1-275,-8 1 155,9 0-44,-9 4-127,4 2 1,-3 5-353,1 0-144,-1 0 0,8 5 67,-3 3 1,0 3 231,0 4-212,1 3 1,2 6-35,-2 3 1,2 1 9,-2 2 0,-2 8-201,2 1 1,-5-1 110,5 0 0,-2-3-106,2-1 1,2 1-183,-2-1 156,2-5 1,-3 3 6,1-5 1,-2-1 42,2-3 1,1 0-130,-5 0 176,5-6 1,-7 4-25,6-6 0,-6 0 8,2-3 1,-1-1-326,0 1-21,-1-6 314,3 4-382,-5-9 15,0 9-1196,0-8 832,0 3 807,0-5 0,0 0 0</inkml:trace>
  <inkml:trace contextRef="#ctx0" brushRef="#br0" timeOffset="4">19632 6875 8104,'0'-11'-623,"2"1"774,2 2 0,3-1 388,8 5 0,-1-3-148,5 3 0,-3-4 31,3 5 0,3-5-594,5 4 92,0 0 84,-4-1 0,1 4-684,2-3 341,-2 3 108,-1-4 1,-1 4-471,-3-3 701,-3 3 0,6 1 0,-4 0 0</inkml:trace>
  <inkml:trace contextRef="#ctx0" brushRef="#br0" timeOffset="5">20329 6636 8140,'0'-7'-305,"1"1"305,3 2 57,-3 3 0,6-4 123,-3 5 0,-2 0 448,6 0-278,-1 0-146,5 0 1,-1 0-196,1 0 92,-1 0 0,1 0-188,-1 0 31,5 0 0,-3-4 11,2 0 1,-2 0-231,-2 4 0,1 0 148,-1 0 1,1-1-124,-1-3 0,-3 3-75,-1-3 325,-4 3 0,2 1 0,-5 0 0</inkml:trace>
  <inkml:trace contextRef="#ctx0" brushRef="#br0" timeOffset="6">20272 6761 8241,'-6'5'378,"2"-4"165,8 3 0,2-2-174,5-2 1,5 0 87,-1 0 0,5 0-45,-1 0-161,8 0-63,-3-6 0,5 5-701,-2-3 433,-3-2 0,5 5-1679,-2-3 1235,-3 3 0,3 1 524,-8 0 0,2-5 0,-3-2 0</inkml:trace>
  <inkml:trace contextRef="#ctx0" brushRef="#br0" timeOffset="7">20969 6236 8161,'-7'-12'32,"4"1"1,1 3 396,2 1-210,0-1-140,0-3 0,0 3 192,0 0 1,0 5 244,0-5 57,0 6-209,0-9-121,0 10-59,0-4-265,0 5-31,-5 5 1,3 1-34,-6 6 0,4 1 134,-3 2-16,4-3 1,-3 10 6,2-3 0,3-1-43,-3 1 1,3-4-5,1 4 0,0-4-167,0 4 229,0 0-8,0-1 0,3 0-261,1-3 253,5-2 1,-8 7-309,3-5 291,3 6 0,-6-9-21,3 4 1,-3-4-1,-1 0 0,0-1 54,0 1 0,0-1 8,0 0 1,0-3 13,0 0-50,0-1 0,0 1-8,0-1 1,0-3-20,0 4 33,0-6-30,0 9 84,0-10-89,5 4 67,-4-5 14,9 0 0,-7 0 233,5 0-142,-6 0 260,3 0-165,-5 0-95,-5 0 68,-1 0-88,-6 5-29,1 1 1,1 6 10,2-1 1,3 1-257,5-1 218,0 0 0,-4 1-46,0-1 1,1 5-73,3-1 62,0 0 1,0 0-3,0 0 1,0 2 15,0-2 1,0-2-14,0 2 0,0 2 9,0-2 1,3 4 1,1-4 1,0 5-101,-4-1 105,0 3 0,-1 1-141,-3 0 0,1 3 110,-4 1 17,4 5-249,-7-8 245,9 9 1,-8-5-26,5 2-61,0 3 84,4-9 1,0 5-27,0-2-6,0-3 31,0 4 1,0-5 112,0 0-107,0-5 1,0 2 8,0-5 1,4 0 3,0-3 1,4-1 140,-5 1 93,1-1 0,1-3-243,3-1 204,-3-4-80,5 2 0,-7-5-61,4 0-226,-4 0 13,7 0-986,-4 0 529,1 0 623,3 0 0,-9-5 0,4-2 0</inkml:trace>
  <inkml:trace contextRef="#ctx0" brushRef="#br0" timeOffset="8">21311 6510 7555,'-5'-12'1351,"4"1"-339,-4 5-733,5 1 0,0 6 272,0 3-261,0 2 1,0 7-138,0 2 1,0 4 37,0 8 0,0-2-172,0 5 1,0 1 94,0 3 1,-1 6-335,-3 1 135,3-1 1,-5 3 6,6-5 0,-3 0-50,-1-4 0,0-1-433,4-2 391,5-3 0,-2-5-117,4-1 340,-4-4-115,7 4 0,-4-10 170,6 4-58,-6-4 1,4-4-120,-2 0 1,2-2 13,1 1 1,-3-1-155,0-6-30,-1 0 0,5 0-257,-1 0 306,-5 0 1,3-2-1003,-5-2 585,0 3 607,-4-9 0,5 4 0,1-6 0</inkml:trace>
  <inkml:trace contextRef="#ctx0" brushRef="#br0" timeOffset="9">21243 6967 8161,'1'-10'611,"3"2"1,2-1-584,6 5 63,-1 0-40,-5-1 1,5 4 262,-4-3-132,3 3 0,6 1-41,-1 0-102,5-5 1,-7 4-53,2-3 1,0 1-342,-3 0 0,2 1 249,-7-2 105,3 3 0,-3 1 0,-2 0 0</inkml:trace>
  <inkml:trace contextRef="#ctx0" brushRef="#br0" timeOffset="10">21768 6601 8161,'-11'-6'855,"4"-4"-1072,2 8-187,5-3 976,0 0-196,0 4-648,0-4 235,5 5 0,-2 1-419,5 3 277,-6-3-758,8 9 937,-3-3 0,4 4 0,0 1 0</inkml:trace>
  <inkml:trace contextRef="#ctx0" brushRef="#br0" timeOffset="11">21791 6921 8161,'-6'6'635,"1"5"0,5-5-272,0 5-176,0-4 701,0 3-520,0-4-591,0 6 0,1-6-537,3-2 0,-2 1 760,6-1 0,-1 4 0,5-1 0</inkml:trace>
  <inkml:trace contextRef="#ctx0" brushRef="#br0" timeOffset="12">22328 6441 8161,'0'-11'0,"0"3"-7,0 1 0,0 3 181,0-4 1,0 4 9,0-3 59,0 4 250,0-2 122,0 0-154,0 4-231,0-4-33,0 15 0,0-1-66,0 10 0,0-3-97,0 7-17,0-2 0,-1 12 172,-3-3-270,2 3 216,-3 1-115,0 1 0,3 3-152,-6 0 0,6 0 85,-2-4 0,-1 0-130,1 1 0,0-5 94,4 0 0,0-4-134,0 0 1,4-5 97,0-2 74,0-5 18,1 2 0,0-4 72,2-1-77,3-5 5,-8 5 1,7-9-3,-6 6 1,6-4-38,-1 3 0,-2-4-61,2 1 44,-1-3 0,5-1-130,-1 0 1,-3 0-697,0 0 246,-6 0 128,8 0 535,-3 0 0,-1 0 0,-1 0 0</inkml:trace>
  <inkml:trace contextRef="#ctx0" brushRef="#br0" timeOffset="13">22202 6830 8161,'12'-5'779,"-1"3"-354,0-1-926,6 1 352,-4 2 122,3 0 1,-1 0-53,1 0 1,3 0 160,-4 0 0,4 0-147,-4 0 0,2 0 229,-2 0-164,-2 0 0,3 0 0,-5 0 0</inkml:trace>
  <inkml:trace contextRef="#ctx0" brushRef="#br0" timeOffset="14">22979 6487 8161,'0'-11'731,"0"4"-450,0 2 1156,0 5-1287,-5 5 1,-2 2-177,-4 4 0,-4 0 96,-1 1-87,-4-1 83,2 6 0,-3-4-137,2 2 0,-5 1 121,5-1 0,-5 1-140,5-5 0,1 1 97,-1-1 1,6 0-173,2 1 153,-1-1 0,11 1-38,-3-1-201,3-5 255,1 5 1,1-10-14,3 3-8,2 2 0,6-5 28,-1 4 1,2-5-9,2 0 0,-1 0-6,5 0 1,-4 0 4,4 0 1,-5 0-58,1 0 0,2 0-95,-2 0 1,0 0-459,-3 0 273,-1 0-191,-4 0-251,3 0 371,-4 0 406,0 0 0,0 0 0,-6 0 0</inkml:trace>
  <inkml:trace contextRef="#ctx0" brushRef="#br0" timeOffset="15">22659 6853 8032,'10'1'15,"-2"3"0,2-3 151,-2 3 1,2-3 283,1-1 1,1 4-233,-1 0 1,4-1-107,0-3 0,1 4-565,-5 0 250,6 0 111,-5-4 0,6 1-1165,-3 3 1257,-2-3 0,8 9 0,-3-3 0</inkml:trace>
  <inkml:trace contextRef="#ctx0" brushRef="#br0" timeOffset="16">23276 6407 8161,'-7'-11'102,"4"-1"1,1 5 587,2-1-588,0 5 30,0-7 203,0 9 20,0-4-203,5 5-4,-3 5 0,4 3 25,-2 7 1,-3 0-62,3 8 0,-3-1 16,-1 8 1,0-2-57,0 6 1,0-2-139,0 6 0,0-2 39,0-2-41,0 0 42,0 0 0,0-3-175,0-1 1,0-4 76,0 0 1,0-2-157,0-1 0,0-4 83,0 0 0,1-5-152,3 1 0,-3-2 87,3-1 0,-1-2-619,1-3-205,-3 3 1086,4-3 0,0 4 0,1 1 0</inkml:trace>
  <inkml:trace contextRef="#ctx0" brushRef="#br0" timeOffset="17">23470 6487 8161,'0'-24'103,"0"2"206,0 11-742,5 5-760,1-5 1271,1 10 635,-2-4 0,-5 6 274,0 3-512,0 3-239,0 4 0,0 4 71,0 0 0,0 6-172,0-2 0,0 2-10,0 2 1,0 0 72,0 0 0,0-5-255,0-3 0,0 1 32,0 0 0,4-1-146,-1-4 1,1 1-81,-4-1 59,0-5 69,0-1 21,0 1 181,0-5 18,0 4 172,0-5-96,-5 0-67,4-5 0,-4 2-196,5-4 127,5 4 0,-3-3-136,6 2 0,0 3 64,3-3 6,0 3 0,2 1-7,2 0 1,2 0-36,2 0 0,1 0-1,-5 0 0,4 1 3,-3 3 30,4-3 15,-7 9 1,3-4-66,-4 6 58,-6-1-59,4 1 1,-9-1-19,3 1 1,-3 3-13,-1 0 1,0 2-15,0-2 1,-5 1-2,-2 3 0,-5 2-13,-3-6 1,-1 4 31,-3-4 1,-3 0-22,3-3 1,-3-2 230,0-3-198,-1 4-23,5-10 1,-2 8-345,4-5 343,-4-1-61,7-3 0,-3 0-214,4 0 0,5-3 75,-1-1 328,6-5 0,-3 3 0,5-6 0</inkml:trace>
  <inkml:trace contextRef="#ctx0" brushRef="#br0" timeOffset="18">23481 6407 8161,'-5'-11'1074,"-1"-1"-776,0 1-221,0 4 183,6 2-17,0 5-135,6 0 1,-4 0 83,6 0 0,3 0-75,4 0 0,6 0-194,-2 0 1,2 0-32,2 0 1,0 0-420,0 0 1,0 0 314,-1 0 212,1 0 0,0 5 0,0 2 0</inkml:trace>
  <inkml:trace contextRef="#ctx0" brushRef="#br0" timeOffset="19">23847 6042 8161,'11'-12'-286,"1"1"181,-1 4 123,0 2 0,1 2 228,-1-1 1,1 0-62,-1 4 0,2 0 12,2 0 0,-2 0-59,2 0 0,-1 0 14,1 0 0,-2 0-127,2 0 114,-2 0-74,-7 0 0,3 5-62,-5 3 1,0 3 138,-4 4 0,0 3-9,0 5 0,-2 0-63,-1 0 0,0 1-8,-5 2 1,6-2 11,-2 3 39,-2-3-43,4-1 1,-4 0-163,2 0 188,3 5-76,-4-4 0,5 2-92,0-7 0,0 6 79,0-6 1,0 5-16,0-5 1,0-1 6,0 1 0,0-5-9,0 1 0,0-3 49,0 0-19,0-1 6,0-4-9,5 3-1,1-4-26,1 0 8,3 0 0,-4-6 25,6 0 1,-5 0 25,1 0-23,-6 0-7,9 0 9,-10 0-14,4-6 5,-5 5-30,0-4 26,0 5 0,0 5 0,0 2-2,0 4 1,-1 2 34,-3 2 1,3 3 5,-3 4 0,1 1-101,-1 0 1,3 4-4,-3-1 1,3 5-96,1-4 1,1 3 85,3-3 1,-3 4-210,3 0 1,-1-3 11,1-2 1,-3 2 119,3-1 1,-2 0 47,2-5 1,-3-3-7,3 1 0,-3-7-23,-1 3 229,0 1 0,0-4-77,0 2 675,0-2-289,-5-1 0,-1-2-116,-6-3 0,1-2 14,0-5 1,-2 4-32,-2 0 1,1 0 78,-5-4 1,5 0-353,-1 0 1,2 0-896,1 0-1257,1 0 1088,0 0 1049,4 0 0,2 5 0,5 1 0</inkml:trace>
  <inkml:trace contextRef="#ctx0" brushRef="#br0" timeOffset="20">2067 6270 8367,'0'-6'-734,"0"-4"864,0 8-170,0-3 149,0 15 1,0-2-22,0 7 0,0 3 8,0 1 0,0 1 74,0-1 1,0 4-30,0 0 0,0 4 5,0 3 0,0 3 13,0-2 0,0 3 4,0 4 0,0-1-65,0 5 4,0-6 0,1 8-32,3-6 1,-2 3-169,1-2 1,0-1 125,1-4 0,-2-4-167,6 1 1,-4-6 55,3 2 92,-4-3 1,2-1-14,-5 0 0,4-4-15,-1 0 3,1-5 0,-2 3 13,1-1 1,-1-4 76,1 4-34,-1-4 0,-2 0-52,0-1 1,-4-3-94,0-1 1,0-3-239,4 4 52,0-6-425,0 3 246,0 0-216,0-3 376,0 3 0,2-5 310,1 0 0,-1 5 0,3 1 0</inkml:trace>
  <inkml:trace contextRef="#ctx0" brushRef="#br0" timeOffset="21">2101 6327 8352,'0'-7'-40,"0"-1"1,2 4-120,2-3 313,2-1 0,4 0 14,-2 1 0,2 3 15,-3-4 1,0 6-6,0-2 0,1 3 97,3 1-131,1 0 22,-1 0 1,6 0 24,2 0 0,-1 0-70,1 0 1,0-4 23,3 0 0,5-1-49,0 1 0,3 3-12,-3-3 1,3-1-11,-3 1 0,3-1-175,-3 1 0,0 3-100,-4-3 15,-6 3 196,5 1 1,-6 4-23,3 0 0,3 3 23,-3-3 1,4 0-11,4-4 1,2 0 71,5 0 0,7-1 14,4-3 0,2-3-289,6-4 1,1 0 237,3-1 0,-1-1-1273,-3-2 1272,3 3 1,-13-1 118,3 5 0,-3 1-808,3-5 739,-6 6 0,-1 1 115,-4 5 1,-1 0-180,0 0 1,1 0 142,-1 0 1,0 0-149,0 0 0,6 0-172,2 0 1,-2 0-114,2 0 939,-5 0-696,7 0 1,-7 0-21,5 0 0,-5 0 458,1 0 0,-3-2-240,0-1 0,-1 1-141,0-1 0,-5 1 126,-2 2 1,-3 0-98,-1 0-33,0 0 22,0 0 1,-1 2-231,1 1-11,0-1 343,0 3 0,4-1-494,-1-1 165,6 1 99,-3 1 1,4-3-28,-2 1 0,5-1 69,-1-2 1,1 0 7,-1 0 1,3 0 30,0 0 0,5 0 200,-1 0 0,-2 0 148,2 0-420,-5-5 107,2 3 1,0-3 204,-1 5-6,5 0-199,-8-5 1,5 4-1,-6-3 1,4 3-37,0 1 1,0 0-13,-4 0 0,1-4 0,-1 0 0,0 0-123,0 4 1,-3 0-24,-1 0 164,-4 0-61,7 0 0,-5 0 4,2 0 0,2 4 59,-6 0 1,6 0 184,-1-4 1,-2 4-176,1-1 0,-3 2 42,3-1-60,-4-2 1,2 6 54,-5-4-45,-1 5-17,1-8 1,-1 8 7,-3-5 1,2 1-44,-2-1 1,3-3 40,1 3 4,0 2-70,0-4 1,1 3 51,2-5 1,2 0-164,3 0 1,0 0 11,-4 0 141,5 0 0,-8 0-21,3 0 0,-3 0 337,-2 0-139,-4 0 1,4 0-57,-10 0 0,5 0 193,-6 0 1,1 0-43,-1 0-134,1 0-142,-1 0 1,1 0-362,-1 0 342,0 0 0,1 0-109,-1 0 0,-3 3-119,-1 1-67,1 0 332,3-4 1,1 4-92,-1 0 62,1 0 0,-1-4 229,1 0-71,-1 0 376,0 0-115,1 0 335,-6 0-367,-1 0-197,-5 0-8,0-6-300,0 5 224,0-4-375,0 5 324,-5 0-206,4 0 188,-4 5 0,5-4 0,0 10-3,0-4 0,0 3 5,0 2 1,0 3-7,0 0 0,0 6 56,0-2 1,1 2 7,3 2 0,-3 1 8,3 3 0,-1 2 159,0 5 1,-1 0-47,1 1-114,-1-1-43,-2 5 0,0-3 24,0 2 0,0-1-31,0 1 0,0-5-47,0 5 1,0-5 7,0 5 1,1-3-115,3 0 0,-3-1 115,3 0 0,1-3-7,-1-1 1,3-3 283,-3 3-250,5-4 6,-8 2 0,6-6 8,-4 1 4,-1 0-37,3 0 1,-5 0-1,0 0 0,0-1 0,0 1 1,0-4-122,0 0 0,0-3 103,0 3 0,0-2 5,0 2 1,0-2 12,0-6 1,0 1 28,0-1 1,0 1 60,0-1-100,0-5 52,0 5 1,0-9 56,0 6 16,0-6-5,0 8-355,0-8 198,0 3-931,0-5 240,-5 0 1,3-2-537,-1-1 0,-4 0 1289,0-5 0,-3 1 0,-2-5 0</inkml:trace>
  <inkml:trace contextRef="#ctx0" brushRef="#br0" timeOffset="22">7127 5391 8260,'0'-8'0,"0"0"-169,0 6 1,0-4 198,0 2 0,0 1 214,0-4 120,0 4-10,5-2-303,-4 5-59,4 0 266,-5 0-123,0 5-2,0 1 1,-1 7 133,-3 2-87,3 8-80,-9 1 1,4 9-10,-1-2 31,-3 2 0,3 5-52,-4 0 1,0 5-135,-1-1 1,1 1-88,-1-1 95,1 2 0,1-8 78,2 2-725,-2-3 587,4-5 0,-2-2 23,0-6 31,6 1 33,-3-5 1,3-2 29,-1-4-12,1-1-47,-3-4 71,5 3-393,0-9-470,0 4 581,0-5 1,0-10-1,0-3 1</inkml:trace>
  <inkml:trace contextRef="#ctx0" brushRef="#br0" timeOffset="23">7161 5425 8203,'0'-25'-58,"0"2"58,0 2 0,0 2 64,0 0-57,0 5 0,0-2 237,0 4 0,0 5 993,0-1-844,0 6 1,1-3-121,3 5 0,-3 6-165,3 5 47,-3 6 1,3 7 155,0 3-256,5 2 105,-8 5 0,8 5-177,-5 3 25,5-2 0,-3 4-5,5-2 1,1-3-137,-1-1 0,1-1 72,-1 1 0,-1-4 87,-2 1 1,2-5-14,-2-3 15,2-3 1,-3 4-12,1-5 0,-5-4 10,0 0 1,-1-5-56,-2 1 1,3 1 70,1 0 0,0-1-99,-4-4 0,0-3 100,0 0-359,0-1-30,0 5-174,0-1 186,0-5-204,0 5-362,0-10 405,0 4-1295,0-5 1081,-5 0 708,4 0 0,-9 0 0,3 0 0</inkml:trace>
  <inkml:trace contextRef="#ctx0" brushRef="#br0" timeOffset="24">6967 5939 8088,'0'-6'131,"1"-3"111,3 5 1,-2-1 235,6 1-302,-6 3 1,9-4 176,-4 5-11,8-5-48,-2 3-117,9-3 0,-3 1 58,7 1 1,0-3 23,4 3 1,-1-2-1,2-3 1,1-1-189,-6 5 0,1-3-244,-4 3 0,-2-4-1733,-2 4 1906,-2 1 0,-11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3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3552 7892 8007,'0'-12'-8,"0"1"69,0 0 603,0-1-352,0 1-26,-5 4 214,4-3-370,-10 9 1,5-4 93,-5 5 0,-1 0-162,1 0 0,-2 1 4,-2 3 1,1-2-108,-5 6 0,1 1 58,-1 6 1,-1-1 39,5 5 0,-6-4-86,2 4 1,3 4 122,0 4 0,0 3-115,1-3 1,3 4 81,5-5 0,0 5-175,0-5 1,2 2 16,5-1 0,1-3-90,3 3 0,3-7-98,9-1 1,-2 0 97,5 4 0,0-5 116,3-3 1,1-4-26,0-3 0,-3-2 84,3-2 0,-6-3-88,6 3 0,-4-6 227,0-2 1,1-5 6,-5 1 1,2 2 16,-2-2 0,-6 2-16,2-2 1,-3-2-62,-1 3 1,0 0 304,-3 0-256,-3-1-25,4-3 0,-5 3 29,0 0-124,0 6 0,-1-3-16,-3 5-285,3 0 139,-4 5 1,5 1 96,0 6 0,0-1-127,0 0 0,1 1 67,3-1 1,-2-3 22,6-1 0,3 1 23,4 3 0,2-3 5,-2 0 1,3-6 37,5 2 1,0-3 4,-1-1 0,1 0 114,0 0 0,0-1-126,0-3 0,0-2 138,0-6 0,-1 1-115,1 0 0,-4-5 239,0 1 0,-5-4-60,1 4 0,-3-4 177,-5 4 1,-1-6-58,-6 2 0,-2 2-147,-2-2 0,-3 1-28,-8-1 1,-3-2-147,-5 6 0,-5 1 28,-2 7 1,-7 2 86,-1 5 0,0 5-242,3 2 1,6 3 49,3 2 0,3 3-355,4 0 0,2 4 173,6-3 0,4 4-1272,4-1 1570,1-3 0,7 6 0,2-4 0</inkml:trace>
  <inkml:trace contextRef="#ctx0" brushRef="#br0" timeOffset="1">4157 7949 8037,'-6'-11'611,"1"-1"263,5 6-274,0 1-224,0 5-210,0 5 0,0 5-179,0 5 1,0 5 91,0-1 0,4 4 119,-1 4 0,1-2-298,-4 6 0,4-2 49,0 1 0,0 2-261,-4-5 1,1-2 122,3-6 1,-3 2-77,3-6 1,-3 0 8,-1-4 1,4 1-46,0-1 0,-1-3-910,-3-1 821,6-4 1,-4 2 389,6-5 0,-1 5 0,5 1 0</inkml:trace>
  <inkml:trace contextRef="#ctx0" brushRef="#br0" timeOffset="2">4123 8052 8037,'0'-12'-221,"0"1"208,0-1-5,0 6 483,5 1 1,1 6-126,6 3 0,-1 2-172,1 6 1,3 1-3,0 2 0,4 3-157,-4 4 0,6 1 83,-2 0 1,-3 0-221,-1 0 0,2-2 8,-2-2 0,0-2-17,-3-6 0,-1 1 107,1-1 0,-1 1 25,0-1 1,1-5 130,-1-2 0,-3 1-73,0-1 0,-5 0 239,5-4-105,-6 0 143,9 0 0,-10-1 377,3-3-324,-3-3 1,-1-5-107,0-4 1,-1 3-80,-3-7 1,3 5 75,-3-4 0,-1-4 12,1-3 0,-4-2-656,5 1 0,-5 3 229,4-3 1,-1-1-35,1 2 1,3 3-316,-3 4 1,3 1 206,1-1 1,-4 3-1080,0 4 927,0 6 0,4 0-1214,0 2 1115,0 2 0,2-1 534,2 6 0,-3 4 0,4 4 0</inkml:trace>
  <inkml:trace contextRef="#ctx0" brushRef="#br0" timeOffset="3">4591 7938 8036,'0'-7'316,"0"2"275,0 5-220,0 5 0,-4 2-123,1 4 1,-1 2-20,4 2 1,1 4-164,3 8 1,-3-2 101,3 5 0,1-3-206,-1 3 1,3-3 93,-3 4 0,4-6-333,-4 2 1,1-3 39,-1-1 1,-2-2-88,6-2 1,-6-2 137,2-6 1,-3-3-53,-1-1-414,5-4 111,-3 7-569,3-9 1110,-5 4 0,-5-10 0,-2-1 0</inkml:trace>
  <inkml:trace contextRef="#ctx0" brushRef="#br0" timeOffset="4">4523 7972 8036,'5'-18'980,"-4"0"-559,3 3 0,-2 2-313,2-2 1,-1 4 90,4 3 1,0 2 160,0 2 1,3 3-59,-2-3 1,3 3-151,5 1 0,-2 5-30,5 2 1,-2 7-134,2 1 0,3 6-354,-3-2 0,1 2 271,-1 2 0,2 0-199,-6 0 0,4 4 150,-4-1 1,0 1-318,-3-4 0,-2-1 139,-2 1 0,1 0 25,-6 0 0,1-4 358,-4 0 0,0-1-146,0 1 0,-6 1 152,-6-5 1,0 2-31,-7-2 0,0-2 89,-4 2 1,-5-2-33,-3-2 0,3 1-38,2-1 1,-1 0 17,4 1 1,3-5 11,9 1 1,-1-5-349,1 0-443,4-1-753,2-2 1457,5 0 0,10 0 0,3 0 0</inkml:trace>
  <inkml:trace contextRef="#ctx0" brushRef="#br0" timeOffset="5">4911 8417 10017,'0'8'-314,"0"-1"130,0-4 184,0 7 0,0-4 0,0 6 0</inkml:trace>
  <inkml:trace contextRef="#ctx0" brushRef="#br0" timeOffset="6">5585 7892 7987,'0'-12'7,"0"5"-325,0-1 0,-4 1 203,0-5 1,0 5 479,4-1 0,0 4 356,0-4-145,0 6-43,0-8 278,0 9-453,0-5 24,0 6 0,0 6-142,0 1 0,0 3-282,0 2 0,2 4 89,1 3 0,-1 7-63,2 0 0,-2 6 0,2-2 0,-3 3-162,3 2 1,-2-2-170,2-3 1,-2 2 174,1-5 1,0 3-113,1-3 0,-3-1 69,3-3 0,-3-4 90,-1 0 0,4-5 4,0 1 1,-1-2 132,-3-2 1,4-3-94,0 0 1,0-4-75,-4 3-140,0-4 0,4 3-117,0-2-550,-1-3 456,-3 4 506,0-5 0,0-5 0,0-1 0</inkml:trace>
  <inkml:trace contextRef="#ctx0" brushRef="#br0" timeOffset="7">5448 7903 8078,'6'-11'-221,"-1"-2"-332,-5-2 752,5 2 1,2-3 475,4 4 1,0 2-14,1 3-410,-1-4 0,2 9-111,2-6 1,3 6 111,5-2 1,-4-1-238,0 1 0,1 0 59,7 4 1,-3 0-141,3 0 0,-3 0 62,-1 0 0,-1 5-160,1 3 0,-5 2 12,-3 1 0,-2 1-99,-2-1 1,-4 2-8,-4 2 1,-1 2 143,-2 2 0,-3 2 4,-4-2 1,-4-1 24,-11 1 0,1 0-4,-5 4 1,2-5-3,1-3 0,-4 2 41,0-2 1,1-1-112,3-7 1,1 2-415,3-5-421,-2 5 995,8-8 0,2 4 0,6-5 0</inkml:trace>
  <inkml:trace contextRef="#ctx0" brushRef="#br0" timeOffset="8">6019 7880 8115,'0'-6'-369,"0"-4"713,0 9 86,0-10-48,0 10-7,0-4 516,0 5-846,0 5 1,0 2 41,0 4 0,0 2-64,0 2 0,0 4 70,0 8 1,0-2-139,0 5 1,0-3 134,0 4 0,4-2-209,-1 1 0,1 2 60,-4-5 1,4-1-28,0-3 0,1-1-1,-1-3 1,-2 1 31,6-5 0,-6 0 34,2-3 0,1-1-52,-1 1 63,0-1-12,-4 0 0,4-3-492,0 0 183,-1-6-341,-3 3 672,0-5 0,0 5 0,0 2 0</inkml:trace>
  <inkml:trace contextRef="#ctx0" brushRef="#br0" timeOffset="9">5996 7915 8157,'0'-7'18,"5"2"0,-2 5 255,4 0 0,-3 2-60,4 1 1,-1 0 19,5 4 1,-1 5-165,0 3 0,1 2 70,-1-2 1,1-1-154,-1 5 0,1-4 106,-1 4 1,0-5-118,1 1 1,-1 2 42,1-2 0,-1-1 14,1-6 0,-2 2-54,-3-3 0,2 0 86,-5 0 0,4-3 63,-5 4-16,6-6-132,-7 3 77,3-5 0,-4 0-9,3 0 1,-3-1 6,3-3 1,-2 2-7,2-6 1,-1 0-15,4-3 0,-3-4 14,4 0 0,-2-6-97,2 2 1,2-2 84,-3-2 1,4 0-88,0 0 1,-3 0 77,-1 1 1,1 0-78,3 3 0,-3 1 118,-1 3 0,0 2 3,0-2 1,2 6 75,-5 1 0,1 5-92,-1-5 300,-3 6-130,4-9-330,-5 10 0,4-3 119,0 8 1,0 4-104,-4 7 0,0 3 113,0 5 1,4 4-67,-1 4 0,1 2-84,-4 1 1,0 2 34,0 2 0,0-6-247,0 2 1,0-6 103,0 2 0,0-6 27,0-1 0,1-1 81,3-7 0,-2 0 203,1-3 0,-1-1 44,-2 0 154,5 1-679,-4-1 331,4 1-213,-5-6 0,0 0-96,0-2 382,0-3 0,5 4 0,1-5 0</inkml:trace>
  <inkml:trace contextRef="#ctx0" brushRef="#br0" timeOffset="10">6670 7892 7987,'-4'-15'9,"0"-1"0,0 5 406,4 3 87,0 6 207,0-3-8,0 5-490,0 10 1,2 0-219,1 13 0,0 2 99,5 10 1,-5-3-96,5-1 0,-4 6 124,3-3 0,-4-1-310,1-3 1,1 0-30,-1 0 1,-1-3-40,-3-8 0,4 1 77,0-5 0,0 1-50,-4-5-21,0 0 1,1 0-177,3-4-854,-3 3 642,4-8 639,-5 8 0,5-9 0,2 4 0</inkml:trace>
  <inkml:trace contextRef="#ctx0" brushRef="#br0" timeOffset="11">6670 8154 8033,'-7'-5'766,"2"3"-42,5-6-611,0 6 87,0-3 1,2 5-41,1 0 0,5 0 69,7 0 1,-1 0-166,5 0 0,2-2-37,5-1 1,-2 1-23,3-1 1,-4 1-372,-4 2 0,1-1 156,-5-3 1,4 3-276,-3-3 0,-5-1-100,-3 1-507,-1 0 1092,0-1 0,-2 4 0,-5-4 0</inkml:trace>
  <inkml:trace contextRef="#ctx0" brushRef="#br0" timeOffset="12">6647 7880 7998,'-6'-11'0,"2"0"0,4-1 372,4 1 1,2-1-81,5 1 0,2 3 90,2 1 0,3 3-70,5-4 1,0 4-218,0-3 1,3 4-142,1-1 0,1 3-305,-2 1 1,-1 0-653,1 0 0,-2 0 187,-1 0 816,-5 5 0,3 2 0,-3 4 0</inkml:trace>
  <inkml:trace contextRef="#ctx0" brushRef="#br0" timeOffset="13">7435 8006 8101,'-6'-6'857,"1"1"-506,5 0 1,5 3 51,2-2 0,3 3-117,2 1 0,3 0-40,0 0 1,2 0-216,-2 0 0,2-1 123,2-3 0,2 3-316,-2-3 1,-2 3 161,-2 1 0,1 0-591,0 0 0,-1 0 40,-4 0-1033,1 0 389,-1 0 1195,-5 0 0,5 5 0,-5 1 0</inkml:trace>
  <inkml:trace contextRef="#ctx0" brushRef="#br0" timeOffset="14">7412 8143 8101,'8'0'-783,"-1"0"0,1 0 1740,3 0 0,2 0-193,2 0 0,3-1-59,5-3 0,0 3-277,0-3 1,-1-1-145,1 1 0,4-1-357,0 1 1,3 3 105,-3-3 1,1 3-1700,-2 1 1666,-2 0 0,4-5 0,-5-2 0</inkml:trace>
  <inkml:trace contextRef="#ctx0" brushRef="#br0" timeOffset="15">8874 7115 8196,'0'-11'-155,"0"-1"463,-5 1 1,2 0-47,-4-1 0,4 4 235,-1 1 1,-1 3 495,2-4-51,-1 6-516,-1-3-165,3 5 1,-3 5-210,5 3 0,0 8 124,0 7 1,0 1-124,0 6 0,0 1 114,0 3 0,2 0-122,1 1 0,4-2-134,4-3 1,-1 3-165,-2-2 0,2 0-185,-2 0 1,1 0 226,-2-4 1,-2 0-89,-5-4 0,0-4 130,0 0 1,-1-5 92,-3 1 1,0-2-60,-7-2 1,2 0-18,-6 1 1,-2-5-96,2 1 1,-5-2-169,1 2 1,1 1-184,-1-5 0,5 0 194,-1-4 1,6 0-427,1 0 830,6 0 0,-3-11 0,5-1 0</inkml:trace>
  <inkml:trace contextRef="#ctx0" brushRef="#br0" timeOffset="16">9148 7264 8095,'-6'-12'479,"-3"1"177,5-1 1,-1 6 25,1 2-483,3 3-18,-9 1 1,3 5-139,-4 3 0,3 7 101,1 4 0,4 3-241,-1 0 1,-1 2-195,2 3 277,-1-3 1,4 5-66,0-2 1,4-3-58,-1 3 1,6-7-227,-1-1 0,2-5 162,1 1 1,5-2 16,-1-2 0,1-4 79,0-3 1,0-3 256,3-1 1,3-1-8,-3-3 1,-1 0-190,1-7 0,-2 2 111,2-7 1,-2 0-22,-6 1 0,-3-2 95,-1 2 0,-4-3-105,1-5 0,-4 1 19,-4-1 1,-4-4-26,-7 0 0,-3 0-154,-4 0 0,-1 8-31,0 0 0,-4 6-167,1 5 0,0 0-251,7 4 0,-1 0 218,5 4 0,5 5 354,6 3 0,2 7 0,2 3 0</inkml:trace>
  <inkml:trace contextRef="#ctx0" brushRef="#br0" timeOffset="17">9456 7287 8141,'-5'-18'0,"4"-3"234,-3 6 0,3 0 22,1 4 0,0-1 152,0 1-167,0 4 0,0 1 475,0 2-517,0 3 0,0-3-129,0 8 1,0 4-18,0 7 0,0 3 124,0 4 1,4 6-298,0 3 0,1 1 70,-1-2 0,-2 3-51,6-3 0,-2 3 0,2 2 0,1-5-454,-6 1 1,2-10 0,-1 2 1,-2-8 235,1 0 0,2-2-950,-1-1 1268,0-1 0,1 0 0,1 1 0</inkml:trace>
  <inkml:trace contextRef="#ctx0" brushRef="#br0" timeOffset="18">9639 7287 7987,'-6'-12'0,"2"1"0,3-1 356,1 1 1,0 3 237,0 1-313,0 4 215,0-2-370,5 15 1,-4 2 61,3 7 0,1 6-233,-1-2 1,1 6 26,-1-2 0,-3 4 3,3 0 1,1-2-317,-1 1 1,1-5 170,-1-3 0,-3-3-214,3-3 272,2-4 1,-3 4-42,4-9 36,-4 3 4,2-8 80,-5 3 0,0-7 16,0-1 1,0-4 88,0-4 1,0-1-55,0 1 0,0-2 242,0-2 1,0-3-81,0-4 0,-4-1 61,0 0 1,0 0 4,4 0 1,-3 0-99,-1 0 0,0 4 54,4 0-25,0 5-130,0-2 57,0 10 0,5 6-285,3 7 1,2 7 46,1 1 0,1 6-47,-1-2 1,2 4-68,2 3 1,-2-2-87,2 3 0,1-4 16,0-4 1,-1-1 126,-4-3 0,4-6 144,1 2 1,-1-3-246,-4-1 485,1-2 0,-1-5-113,1 0 0,-5-3 417,1-1 1,-4-5-224,3 1 0,-4-6 427,1-1 1,-3-4-156,-1 4 1,0-5-7,0 1 1,-1-4-358,-3-4 1,1 3 33,-4-3 0,3 2-358,-4-2 1,4 2 206,-3-6 1,4 10-741,-1-2 1,-1 8-413,2 0 401,-1 2 0,4 5-437,0 1-481,0 4 739,0 8 0,0 3 854,0 7 0,0 3 0,0 0 0</inkml:trace>
  <inkml:trace contextRef="#ctx0" brushRef="#br0" timeOffset="19">10176 7229 8086,'0'-11'-100,"0"3"-201,0 1 895,0-1-104,5 2 368,-4 1-500,4 5 1,-5 2-291,0 6 1,0 1 144,0 10 1,0 0-86,0 4 0,0 3-145,0 1 0,0 5 134,0-2 1,0-2-257,0-1 0,0-3 59,0-1 0,4-4-268,0 0 0,0-5-60,-4 1-129,0-2 0,0-6-332,0 1-124,5-6 993,-4 3 0,4-5 0,-5 0 0</inkml:trace>
  <inkml:trace contextRef="#ctx0" brushRef="#br0" timeOffset="20">9982 7264 8052,'5'-17'0,"-3"4"1092,6-2 0,5-1-439,6 1 0,2-1-229,2 5 0,0 3-200,0 1 1,4 4-193,-1-1 1,5 3-403,-5 1 1,5 0 245,-5 0 1,-3 4-2376,-4 0 2499,-5 5 0,3-3 0,-6 5 0</inkml:trace>
  <inkml:trace contextRef="#ctx0" brushRef="#br0" timeOffset="21">10998 7001 7778,'-6'-5'-142,"1"4"1,4-8 1457,-3 5-483,3 0-559,-5 4 0,6 1-62,0 3 1,0 4 13,0 7 1,4 3-25,0 5-116,0 5 1,-3-3-123,3 5 1,-2 1 112,6 3 0,-5-1-353,0-2 0,3 2 157,-3-3 1,1-2-166,-4-1 1,4-3 99,0-1 0,0-6 90,-4-1 0,0-4-11,0 0 1,1-1-333,3 1-724,-3-1 563,4 0 598,-5-4 0,-5 3 0,-1-4 0</inkml:trace>
  <inkml:trace contextRef="#ctx0" brushRef="#br0" timeOffset="22">10838 7138 7959,'0'-29'9,"0"1"216,0 5 1,5 0 371,3 0 0,2 4-391,2 0-28,-1 5 1,6-2 97,2 4 0,-2 1-21,2 0 0,2 4-246,5 3 1,-2 3 78,3 1 1,-7 0-204,-1 0 1,1 9 27,2 3 1,0 5-99,-3-2 0,1 6-186,-5-2 1,1 1 178,-5-1 0,-3 1-154,-1-4 0,-4 3 103,1-4 1,-4 4 31,-4-4 0,-4 0 67,-7-3 1,-3-2 176,-5-2 0,-1 2-123,-2-3 1,2-2-28,-3-1 1,-1 1-344,1-1 460,6 0 0,4 1 0,6 1 0</inkml:trace>
  <inkml:trace contextRef="#ctx0" brushRef="#br0" timeOffset="23">11329 7058 8093,'0'-11'-230,"0"3"316,0 0 283,0 1-104,-5-5 1,4 5 454,-3-1-248,3 6 330,1-3-642,0 5 0,0 5-114,0 2 0,0 8-28,0 5 0,0 1 120,0 2 0,1 5-239,3 2 1,-1-1 71,4 2 0,-3-4-285,4 3 0,-2-5 137,2 2 0,-2-4-145,-2-4 1,-3 1-20,3-5 0,-3 1-173,-1-5 0,4 1-205,0-1 0,0-3 719,-4-1 0,0 1 0,0 3 0</inkml:trace>
  <inkml:trace contextRef="#ctx0" brushRef="#br0" timeOffset="24">11341 7138 8093,'0'-22'0,"0"3"0,0-1 292,0 5 1,0 0 306,0 3-324,0 1 1,1 1 324,3 2-128,-3 3-459,4 5 0,-1 1 89,0 3 1,4 4-167,-5 7 1,5-2 103,-4 2 0,5 1-222,-2 0 0,0-1 44,0-4 1,-3 1-44,4-1 0,-5-5 96,5-2 0,0-3 56,3-1 0,1 0 18,-1 0 0,0 0-12,1 0 1,-1-5-103,1-2 0,2-3 103,-3-2 1,3 1 55,-6-1 1,2 1 5,1 0 1,-3-5 106,-1 1 1,-3-4-76,4 4 1,-6-6-63,2 2 1,1 3 385,-1 1-169,0 2 172,-4 2-289,0 4 1,0 7-173,0 8 0,4 8 97,-1 7 1,1 1 44,-4 7 0,4 1-93,0 6 1,0-3 67,-4 3 0,4 0-376,-1-3 1,2 0 127,-1-8 0,-3-1-72,3-3 1,-1-5 104,1-3 0,-3-2 44,3-2 0,-3-3-309,-1 0-10,0-1 1,0 1-900,0-1 698,0-4 636,0 2 0,5 0 0,1 1 0</inkml:trace>
  <inkml:trace contextRef="#ctx0" brushRef="#br0" timeOffset="25">11821 7024 7991,'0'-18'664,"0"2"-95,0 4-455,0 6 1,0 2 70,0 8 0,0 3 14,0 9 0,3 3 43,1 7 1,0 4-242,-4 4 0,0 0-35,0 0 0,0 1-35,0-1 0,0-1-208,0-3 1,0-2 159,0-5 0,0-5-37,0-3 1,0-2 93,0-2 0,1 1-160,3-1 0,-3-3-42,3-1-201,-3-4-403,-1 7 866,6-9 0,-5 9 0,4-3 0</inkml:trace>
  <inkml:trace contextRef="#ctx0" brushRef="#br0" timeOffset="26">11718 7218 7984,'0'-6'1499,"5"1"-1527,2 5 0,4 0 72,0 0 1,6 1 152,2 3 0,3-3-302,5 3 0,-2-3 104,6-1 1,-6 0-380,2 0 0,-4 0 211,-4 0 1,1 0-449,-5 0 0,-3 0 617,-5 0 0,1-5 0,3-1 0</inkml:trace>
  <inkml:trace contextRef="#ctx0" brushRef="#br0" timeOffset="27">11763 7001 8031,'6'-11'0,"1"-1"0,8 5 260,4-1 0,7 5-115,0 0 0,2-3 80,-1 3 0,1-1-188,2 4 1,2 0-256,-5 0 0,3 1-93,-3 3 0,-2 2-902,-6 6 1213,-2-6 0,-1 9 0,2-2 0</inkml:trace>
  <inkml:trace contextRef="#ctx0" brushRef="#br0" timeOffset="28">8588 8029 5930,'0'-6'2703,"2"0"-2408,2 6 0,1-1-39,2-3 0,3 3-5,-2-3 0,3 3-184,5 1 0,-2 0 129,5 0 0,-4-4-206,4 0 0,-4 1 71,4 3 0,0 0-110,4 0 0,0 0-29,0 0 1,1 0 85,3 0 0,-2 0-85,5 0 0,1 0 66,3 0 0,4 0-86,0 0 0,0-4 120,-3 0 1,-5 0-116,0 4 1,0 0-2,0 0 1,-1 0 29,-2 0 1,-4 0 16,0 0 0,3 0-5,-3 0 0,-1 4 11,-3 0 1,4 0-1,3-4 1,2 0 29,-1 0 1,1 0-28,2 0 1,3 0-4,-2 0 1,2-4 12,1 0 0,-1-4 42,-3 5 0,3-1-11,-2 4 1,0-4 3,0 0 1,1 0-5,-6 4 1,5-3-20,-5-1 0,5 0 122,-4 4 1,3-1-55,-3-3 1,3 3 0,-3-3 1,3-1-79,-3 1 1,1 0 1,-2 4 0,0-1-82,4-3 0,-4 3 107,0-3 1,2 3-79,-1 1 0,3 0 50,-3 0 1,0 0 15,-5 0 1,1 0-30,0 0 0,-1 0 98,-3 0 1,2 0-56,-2 0 1,3-2 10,1-1 1,0 1 18,-1-1 1,3 1 89,1 2 1,-2-4 3,3 1 1,-3-1-98,-1 4 0,0 0 28,0 0 1,-1-4-9,1 0 0,0 0-40,0 4 1,-4 0 93,0 0 1,-4-3 10,4-1 1,-1 0-67,1 4 0,-1 0-1,-3 0 1,-1 0-101,5 0 1,-4-1 99,4-3 1,-3 3-62,3-3 1,-4 3 59,4 1 1,-4 0-129,4 0 0,-4 0 64,4 0 0,-5 0-16,2 0 1,0 0 9,-1 0 0,0 0 19,-3 0 1,3 0 137,0 0 1,1 0-81,-5 0 1,4 0 177,0 0 0,1 0-115,-5 0 1,1 0 52,-1 0 1,0 0-67,1 0 0,-1 0 29,1 0 0,-1 0-87,0 0 0,1 0-5,-1 0 1,1 0-79,-1 0 1,1 0 58,-1 0 0,2 0-37,2 0 0,-2 0 50,2 0 1,3 0 63,1 0 0,-3 0 22,-1 0 0,-2 0 143,-2 0 0,1 0 119,-1 0 221,1 0-416,-1 0 107,1 0-381,-1 0 170,0 0 0,-3 0-273,0 0 0,-5 0-193,5 0 330,-5 0 0,6 1-353,-6 3 64,1-3-12,-4 4-461,0-5 441,0 5-153,0-4 0,-1 4 38,-3-5 0,3 2-642,-3 1 1128,-2-1 0,-1 8 0,-4-4 0</inkml:trace>
  <inkml:trace contextRef="#ctx0" brushRef="#br0" timeOffset="29">8657 8417 7998,'-5'-11'-340,"4"-1"269,-4 6 1,5 0 1129,0 2-289,0 3-407,0 6 0,5 4-242,2 10 1,0 1 79,0 7 1,0 2-153,0 5 1,2-4 81,-5 1 0,0-2-119,-4 2 0,4-4-51,-1-4 1,1 0-234,-4 0 1,0-5-128,0-3 1,0-2-31,0-2-60,0 0 0,0-3-138,0 0-682,0-6 1309,0 3 0,0-5 0,5-5 0,2-1 0</inkml:trace>
  <inkml:trace contextRef="#ctx0" brushRef="#br0" timeOffset="30">8714 8509 8076,'0'-23'-575,"-1"4"542,-3 0 1,3 5 445,-3-2 1,3 8 99,1 0 1,0 4 310,0-3-625,0 4 1,1-1 34,3 8 0,-2 2-185,6 6 1,-4-1 51,3 1 1,1 4-162,3 3 1,0-2 35,-4-2 1,6 1-14,-6 0 0,6-1 15,-5-4 0,2 1-280,1-1 142,1-5 1,-2 1 118,-2-3 1,2-3-92,-3 3 0,0-4 63,0-4 0,0 1-89,0-4 1,3 0 123,-2 0 1,-2-3-1,2 2 1,0-6 81,3-1 1,-3-4-97,-1 4 0,0-6 211,0 2 0,2 1-110,-5-1 1,3 2 149,-3-2 0,4 2-38,-4 6 1,-1 3 267,-3 0-222,0 6-276,0 12 1,4 4 108,0 13 1,1-2-18,-1 2 1,-3-2-84,3 6 0,-1-1 95,0 4 0,-1-5-220,1-2 0,0-3 39,1-1 0,-3-1-177,3-3 1,-3-3-170,-1-4 0,1 1-157,3-1 0,-2 2 645,1-7 0,4 4 0,-1 0 0</inkml:trace>
  <inkml:trace contextRef="#ctx0" brushRef="#br0" timeOffset="31">9239 8828 8042,'0'-11'-154,"2"1"-121,2 2 0,-3-2 1333,3 2-650,-3-2 0,0-1-11,3-1 0,-3 1-36,3 0 0,-3-2-397,-1-2 0,0 1 154,0-5 1,0 3-60,0-3 0,0 0 97,0-4 0,0-1-213,0-2 0,0 4 76,0-4 1,0 5-57,0-2 1,2 2 125,1 6 0,-1-2-28,1 2 0,-1 6-32,-2-2 129,5 7-178,-4-1 90,4 5 0,-1 1-186,0 3 1,5 3-19,-2 9 0,0 1 81,0 6 1,-3 0 13,4 0 0,-1 1 25,5 3 1,-1-3-172,1 2 1,-2-2 95,-3-1 1,3-1-221,-2-3 1,-2-1 82,2-3 1,-4-2-451,3 2 130,-4-2 0,3-2 546,-2 0 0,-3 1 0,4-1 0</inkml:trace>
  <inkml:trace contextRef="#ctx0" brushRef="#br0" timeOffset="32">9205 8714 7988,'0'-11'589,"0"3"-237,0 0 303,0 6-389,5-8 1,2 9-353,4-3 0,2 2 28,2 2 0,4 0 47,8 0 1,-3 0-425,2 0 1,2 0 198,-1 0 1,0 0-1010,-5 0 1245,6 0 0,-3-5 0,2-1 0</inkml:trace>
  <inkml:trace contextRef="#ctx0" brushRef="#br0" timeOffset="33">9673 8417 7921,'-11'-11'284,"5"-1"-618,1 1 0,5 3-244,0 1 1243,0 4-486,0 8 0,0 3 464,0 7 0,1 3-254,3 1 1,-2 6 27,6 2 0,-4 3-253,3-3 1,-3 3-170,4-3 1,-6 2 16,2-6 0,-1 3 134,0-7 0,-1-3-265,1-1 0,-1-2 19,-2-2 1,4-3-269,-1 0 0,1-5-505,-4 5-491,0-5 381,0 2 983,0-5 0,-5 0 0,-1 0 0</inkml:trace>
  <inkml:trace contextRef="#ctx0" brushRef="#br0" timeOffset="34">9582 8451 7950,'-6'-22'716,"1"-1"-379,5 0 0,5 1-225,2 3 1,4 3 122,0 4 1,2 6-168,2 2 1,-1-1 124,5 1 0,0 1-148,4 3 1,-2 1-32,-2 3 0,3 2-157,-3 5 1,1 1-132,-1-1 0,0 1 111,-7-1 1,2 2-25,-7 2 1,-2-2 115,-1 2 0,1-2-79,-1-2 1,-1 4 57,-7 0 0,1 1-8,-4-5 0,-5 2 68,-3 2 1,-1-2 74,0 2 0,4-2 74,-4-2 1,0 0-88,1 1 1,3-1 103,5 1 0,3-1-77,-4 1 0,6-1 72,-2 0 0,3 1 14,1-1-27,0 1 1,5-1-128,2 1 0,3-6 9,2-2 0,-1 1-174,1-1 1,3 1 69,0-2 1,5-1-381,-1 2 1,-1-3 183,1-1 1,0 0-720,4 0 1021,-5 0 0,3 0 0,-3 0 0</inkml:trace>
  <inkml:trace contextRef="#ctx0" brushRef="#br0" timeOffset="35">10256 8440 7885,'0'-18'578,"-4"-3"-405,0 2 1,1 2-231,3 2 1,0 2 42,0 2 0,-6 1 279,-1 2 1,0-1-8,0 5 1,-1 1-110,-3 3 0,-1 0-70,1 0 0,-2 6 7,-2 5 0,2 5 37,-2 3 1,-1 6-33,0-2 0,1 7-86,4 1 1,-4 2 65,-1 1 1,5-4-24,3 1 0,6-4-44,-2 3 1,3-5-139,1 2 1,1-4 54,3-4 0,2 1 53,6-5 1,-1 1-183,0-5 1,6-5 52,2-2 1,-1 1-207,1-1 0,-2 0 81,2-4 1,2-4-14,-6 0 1,0-3 182,-3 3 0,-1-5 156,1 1 0,-1-2 13,0-1 1,-4-1-59,-3 1 0,1 0 436,-2-1 0,0 1-193,-7-1 0,0 1 134,-7-1 1,1 5-240,-9-1 0,3 6-407,-3-2 1,2 4 12,-2 4 1,2-2-350,6 6 0,1-4 604,2 3 0,-2 1 0,3 3 0</inkml:trace>
  <inkml:trace contextRef="#ctx0" brushRef="#br0" timeOffset="36">10359 8771 7468,'6'5'-151,"-1"-3"1,-5 4 560,0-2 1,0-2-1026,0 6 344,0-6 271,0 9 0,-5-5 0,-1 5 0</inkml:trace>
  <inkml:trace contextRef="#ctx0" brushRef="#br0" timeOffset="37">10747 8337 7945,'-5'-11'-206,"2"1"-308,-4 2 845,4-2 823,-2 4-231,5-1 25,0 2-645,0 5-188,0 10 0,0 0 1,0 13 1,5-1 68,3 8 1,-2 1-63,2 3 0,-4-1 63,3-3 1,-3 2-336,4-5 1,-5 3 60,5-3 1,-4-2-242,4-6 0,-5 2 63,5-6 1,-4 0-55,3-3 1,-4-1-365,1 0-315,-3-4-150,-1 3 1149,0-9 0,0 9 0,0-3 0</inkml:trace>
  <inkml:trace contextRef="#ctx0" brushRef="#br0" timeOffset="38">10656 8314 7952,'0'-16'213,"1"3"166,3-2 0,2 4-115,6 3 0,-1-2 33,0 2 1,6 3-57,2 1 1,-1 2-3,1-2 0,0 3-28,4-3 1,-1 3-127,1 1 0,-4 5-171,0 2 110,-5 3 1,3 2-553,-6-1 0,-1 2 328,-2 2 1,-3 2-402,-5 2 0,-1 1 239,-3-5 1,-4 0 106,-7-3 0,-3-1 48,-4 1 1,-1-1 89,0 1 1,0-1-135,0 0 1,5-3 17,3 0 0,2-6 233,2 2 0,0 2 0,-1 1 0</inkml:trace>
  <inkml:trace contextRef="#ctx0" brushRef="#br0" timeOffset="39">11101 8337 8019,'-6'-11'425,"1"-1"181,5 6-196,0 1 0,0 6 123,0 3-238,0 2 0,0 7-98,0 2 0,0 3 0,0 5 1,0 4-197,0-1 1,0 5 73,0-5 1,0 6-289,0-2 0,3-2 167,1-1 1,4-3-526,-4-1 0,3-4 195,-3 0 0,1-5 5,-1 1 0,-3-6 92,3-1 0,-3-4-179,-1 3-781,0-4 1239,0 2 0,0-5 0,0 0 0</inkml:trace>
  <inkml:trace contextRef="#ctx0" brushRef="#br0" timeOffset="40">11101 8394 8019,'-6'-11'0,"1"-1"678,5 1-70,0 0 5,0 4-37,0-3-231,5 9 1,1 1-82,6 7 1,-2 0-240,-3 0 1,3 1 103,-2 3 1,2 1-263,2-1 1,-5 1-62,1-1 0,-1-1-79,5-2 1,-5-3 62,1-5 1,0 0-76,3 0 239,1 0 1,-1-1-10,0-3 0,1 1 51,-1-4 0,-1-1-53,-2-3 1,2-1 199,-2 1 1,1-2 38,-2-2 0,2 1 61,-5-5 0,5 5-141,-2-1 1,0 0 139,0 3-267,-4-2 1,3 9 99,-2-2 0,-3 3-86,3 8 1,-3 3 76,-1 8 0,0 3-142,0 5 1,0 1 43,0 3 1,0 1 25,0 2 0,0 7-221,0-3 1,0 2 73,0-6 1,0-2-107,0-5 1,4-2-136,0-1 204,0 1 1,0-8 75,-1 2 1,1-6-241,-4-1 0,2-6-153,1 2 507,-1 2 0,8-5 0,-4 5 0</inkml:trace>
  <inkml:trace contextRef="#ctx0" brushRef="#br0" timeOffset="41">11581 8360 7935,'-12'-18'433,"6"2"699,2 4-661,3 1-481,6 5 138,-4 1 38,9 10 1,-8 5 91,1 5 1,3 9 101,-3-1 0,5 7-118,-4 1 1,0 6-23,-4 1 1,1-1-364,3-7 0,-3 3 49,3-3 0,-3-2-278,-1-1 1,0-7 200,0-1 0,1-5-287,3 2-598,-3-4 337,10 0-1118,-10-6 1837,4-1 0,0-5 0,1 0 0</inkml:trace>
  <inkml:trace contextRef="#ctx0" brushRef="#br0" timeOffset="42">11558 8566 7896,'0'-8'156,"0"0"1,5 6-191,3-2 1,2 3-39,1 1 0,2 0 423,2 0 0,2 0-166,2 0 0,2 0-97,-2 0 1,2-4-70,-2 0 1,1 0-1,-5 4 1,0 0-784,-3 0 764,-1-5 0,1-1 0,-1-5 0</inkml:trace>
  <inkml:trace contextRef="#ctx0" brushRef="#br0" timeOffset="43">11604 8326 7938,'5'-12'877,"2"1"1,9 3-338,3 1 1,2 4-333,2-1 1,5-1-71,2 2 0,0-5-161,0 4 1,-1 0-650,2 4 0,-3 0-565,-6 0 1237,-4 0 0,-1 0 0,-6 0 0</inkml:trace>
  <inkml:trace contextRef="#ctx0" brushRef="#br0" timeOffset="44">14824 13591 8041,'0'-7'-510,"0"-3"471,0 9 1,-5-8 154,-2 5 0,0 1 146,0 3 1,3-4-98,-4 0 0,1 0 471,-5 4-401,1-5 1,-1 4 287,1-3-371,-1 3 0,1 1-74,0 0 0,3 0 82,0 0 0,1 5-179,-5 2 0,1 5 3,0 3 0,3-1 81,0 5 1,1 0-90,-5 4 1,5 0 55,-1 0 1,6-1-92,-2 1 1,-1 0 39,1 0 1,0-4 41,4 0 0,5-1 19,3 1 0,3 1-10,4-5 1,3 1-9,5-5 0,0 0 7,0 1 1,3-5-67,1 1 1,3-5 67,-3 0 0,2-1-222,-6-2 0,2 0-16,-6 0 1,-2 0-27,-2 0 1,-2 0-102,-2 0 1,1 0-855,-1 0 354,-4-5 1,1 2 831,-4-5 0,0 6 0,1-13 0,1 2 0</inkml:trace>
  <inkml:trace contextRef="#ctx0" brushRef="#br0" timeOffset="45">15133 13728 8013,'0'-12'0,"-4"1"-164,0 0-1,0-1 596,4 1 0,-4 3 230,1 1-252,-1 4 1,0-1-36,0 8 0,-1 2-438,1 6 0,2 0 21,-6 4 0,6-2 21,-2 5 0,3 0 106,1 4 0,0-4-144,0 0 1,1 0 15,3 4 0,2-4 78,5 0 0,1-2-261,-1 2 1,1-3 83,-1-9 1,4 3 16,1-2 0,3-3 144,-4-1 1,5-3 148,-1-1 1,0-1-75,4-3 1,-7-2 137,7-6 1,-4 1-194,0-1 0,2 1 42,-6 0 0,0-5-145,-3 1 0,-6-1 105,-2 0 0,-3 2-185,-1-5 1,-1 4-52,-3-4 1,-4 0-60,-7-4 0,-3 0 84,-5 1 1,-1 0-115,-2 3 1,0-1-98,-4 4 0,5-3 87,-2 4 1,3 5 3,1 6 1,5 3 74,3 1 0,2 1 216,2 3 0,-1 2 0,1 6 0</inkml:trace>
  <inkml:trace contextRef="#ctx0" brushRef="#br0" timeOffset="46">15510 13602 7911,'-7'-5'1029,"2"-1"-162,5-6-533,5 6 35,-4 1-199,10 5 1,-9 9-11,6 2 0,-4 5-74,3-1 0,-3 3-85,4 4 1,-6 5 97,2 0 1,1 1-343,-1-2 1,0-2 139,-4 3 1,0 0-274,0-5 1,0 3 165,0-10 1,0 0 26,0-4 0,0-3-11,0 0 1,1-6-103,3 2-337,-3-3 430,9-1 0,-7 0-705,4 0 556,-4 0 0,6-5 352,-5-2 0,-1-4 0,-3 0 0,-1 0 0,-3-1 0,-2-4 0,-6-2 0</inkml:trace>
  <inkml:trace contextRef="#ctx0" brushRef="#br0" timeOffset="47">15544 13762 7911,'-7'-18'-977,"-1"-2"732,4 5 1,0-4 1705,4 4-932,0-1 0,1 9-274,3-1 0,-1 6-41,4-2 0,1 6 26,3 2 1,1 6-94,-1 2 0,4-1 71,1 4 0,3 3-113,-4 1 0,4-1 58,-4 1 0,5-4-202,-1 4 1,2-4 19,-2 4 1,1-8-5,-5 0 0,4-3 81,-3-1 1,-1 2 141,-4-5-185,6 0 0,-5-4 54,4 0 1,-8 0-188,0 0 183,-5-5 0,3-2 69,-2-4 0,-3 0-108,3-1 0,-4 1-17,-4-1 0,-1-3-4,-3 0 1,-2-4 0,3 4 1,-4-6-53,0 2 1,0-2 81,-1-2 0,2 4-405,2 0 1,-2 1 134,3-1 1,0 2-273,0 6 1,4 3-421,-1 1-216,3 4 628,1-2 0,0 6-470,0 3 984,0 3 0,-5 4 0,-1 0 0</inkml:trace>
  <inkml:trace contextRef="#ctx0" brushRef="#br0" timeOffset="48">16001 13557 8019,'0'-12'-80,"0"1"1,1 3-60,3 0 1,-2 6 230,6-2 443,-6 3-112,9 1 0,-9 1-136,6 3 1,-6 2-130,2 6 0,1 3-35,-1 0 0,4 5 46,-5 0 1,5 1-55,-4 2 1,3 1 9,-3 3 0,4-3-45,-4 2 1,3-3-161,-3-4 1,4-1-54,-5-3 1,3-3 81,-3-1 1,-1 1-361,1-5 260,4-2 0,-6 2-412,3-4-405,2-1-598,-5 3 1566,5-5 0,-17 0 0,-1 0 0</inkml:trace>
  <inkml:trace contextRef="#ctx0" brushRef="#br0" timeOffset="49">15978 13602 7948,'-7'-23'-1373,"2"6"1030,5 1 0,0 0 1244,0 1 1,0-1-319,0 5 0,5 1-388,3 2 1,1 2 35,-1 2 0,6 3-14,-3-3 0,4 3-37,0 1 1,3 1-112,5 3 0,1 1 1,3 3 1,-3 2 133,3-3 1,0 3-232,0 2 1,0 3 109,-4 0 0,-2 4-87,-2-3 0,-2 3-15,-6-4 1,-1 5-106,-2-1 1,-3 3 71,-5 1 1,-1-1-101,-3 1 1,-2 0-178,-6 0 1,-4-1 129,-3-3 0,-2 1-21,2-5 1,-2 4 105,2-4 0,1 1 33,-1-5 0,5-1-10,-1-2 0,2-3 18,2-5 0,3 0-92,0 0 113,6 0 1,-3-1-586,5-3 182,0-3 455,5-4 0,1 0 0,6-1 0</inkml:trace>
  <inkml:trace contextRef="#ctx0" brushRef="#br0" timeOffset="50">16446 13865 7948,'11'0'0,"-3"0"-290,0 0 181,-1 0 1,1 0-175,0 0 225,-6 0 1167,3 0-755,-5 5 0,0-2-170,0 4 0,0-3-193,0 4-219,-5-6 1,3 3-485,-6-5 712,5 0 0,-7 0 0,4 0 0</inkml:trace>
  <inkml:trace contextRef="#ctx0" brushRef="#br0" timeOffset="51">16869 13328 7837,'0'-11'165,"5"-1"-42,-4 1 0,5 5 429,-2 2-341,-3 2 0,4 4 7,-5 2 1,0 7-110,0 8 0,0 3 1,0 0 0,4 5-13,0 0 1,4 8 35,-5 0 0,5 1-50,-4-1 0,5-2 60,-2-3 0,4 6-208,0-6 1,-3 4-16,-1-7 1,0 0-24,0-5 0,2 0 113,-5-3 0,3-2-99,-3-6 0,1 0-149,-1 1 173,-3-1 1,5-3-338,-6-1 1,-2-4 144,-2 1 0,2-3-789,-6-1 517,6 0 98,-3 0 431,0 0 0,-2-10 0,-4-3 0</inkml:trace>
  <inkml:trace contextRef="#ctx0" brushRef="#br0" timeOffset="52">16766 13351 7866,'6'-11'0,"4"-1"109,-2 1 1,3-1 271,5 1 0,-2-1-110,5 1 0,-2 5 26,2 2 1,3-1-155,-3 1 1,1-1 69,-1 1 1,3 3-62,-3-3 0,-1 3 61,1 1 1,-1 5-194,1 2 1,-3 0-88,-5 0 0,1 1-189,-1 3 1,-1 2 47,-2 2 0,-3-2-149,-5 2 1,0-1-61,0 1 0,-5-1 152,-3 5 1,-3-5-10,-4 2 0,1 0 118,-5-1 0,1 1-19,-1-5 1,3 0-28,4 1 0,1-5 28,-1 1 0,5-5-55,-1 0 229,5 4 0,-2-6 0,5-1 0,0-6 0</inkml:trace>
  <inkml:trace contextRef="#ctx0" brushRef="#br0" timeOffset="53">17291 13385 7866,'0'-11'0,"0"3"437,0 1-90,0-1-122,0 2 205,0-5-70,0 10 0,0-3-127,0 8 0,0 3-15,0 4 1,0 5 25,0 4 0,0 1-3,0 2 1,1 1-92,3 3 1,-1-2 79,4 6 0,-3-5-173,4 5 1,-2-5 79,2 5 0,2-6-292,-2 2 1,-2-3 33,2-1 1,-5-6-233,5-1 188,-6-4 83,4 0-124,-1-1 81,-4 1-1032,4-6 393,-5-1-149,0 0 0,-1-4-2,-3 3 915,-2-2 0,-6-2 0,1 0 0</inkml:trace>
  <inkml:trace contextRef="#ctx0" brushRef="#br0" timeOffset="54">17154 13408 7838,'0'-16'0,"4"2"0,0-5 0,8 5 246,0-2 0,3 4-56,0 0 0,-1 5 53,5-1 1,0 6-4,4-2 1,0 2 147,0 2 0,0 0-163,0 0 1,-1 6-141,1 1 0,0 7-57,0 1 0,-4 6 116,0-2 0,-5 2-204,1 2 0,-2 0 63,-2 0 1,-1 0-118,-2-1 0,-3 5-76,-5 0 1,0 1-55,0-2 0,-5-2 86,-3 3 1,-3 1-127,-4-1 1,-3-1-176,-5-3 111,5 0 261,-3 0 1,3-4-132,-5 0 0,5-5 62,3 1 1,0-2-294,4-2 30,-3-4-115,7 3 534,1-9 0,6-1 0,6-6 0</inkml:trace>
  <inkml:trace contextRef="#ctx0" brushRef="#br0" timeOffset="55">17679 13397 7824,'0'-12'22,"0"1"0,0-1 121,0 1 1,2 3 666,2 1-511,-3 4 1,4-3 544,-5 2-57,0 3-495,0-4 1,0 6-174,0 3-75,0 2 1,1 11 62,3 2 1,-3 0 115,3 4 1,-3-2-140,-1 10 1,2-5 54,1 5 0,-1-5-173,1 5 0,3-5-41,-3 5 0,2-6 25,-1 2 0,-2-3-12,1-1 0,2-4-207,-1 0 0,0-5 6,-4 1 1,1-2 86,3-2 0,-3-3-632,3-1 211,-3-4-989,-1 2 1296,0-5 1,-5 0-1,-1 0 1</inkml:trace>
  <inkml:trace contextRef="#ctx0" brushRef="#br0" timeOffset="56">17691 13694 7893,'0'-12'378,"0"1"202,0-1 0,4 5-317,0-1 0,4 4-67,0-3 0,0 3 5,3-4 1,-2 6-111,6-2 0,-1 3-233,1 1 138,-2 0 0,5 0 68,-3 0 1,-1-4-113,5 0 0,-5 0-191,1 4 1,-2 0-160,-2 0 1,-3 0-925,0 0 686,-6-5 636,3 4 0,0-9 0,2 3 0</inkml:trace>
  <inkml:trace contextRef="#ctx0" brushRef="#br0" timeOffset="57">17645 13351 7910,'12'-11'0,"0"-1"173,4 1 0,1-1 241,6 1 1,0 1-184,0 2 0,0 2-1,0 2 1,-4 3-284,0-3 35,0 3 0,0 1-721,0 0 739,-5 0 0,7 5 0,-3 1 0</inkml:trace>
  <inkml:trace contextRef="#ctx0" brushRef="#br0" timeOffset="58">18251 13568 7962,'6'0'0,"-1"-1"-22,-5-3 81,0 3 0,4-6-234,0 3 0,1 3 89,-2-3 1,0 3 333,5 1 0,-5-4-127,5 1 1,0-1-26,3 4 0,4 0 27,1 0 0,0 0-1,-1 0 1,-1-4-138,5 0 1,-5 0-67,1 4 1,-1 0-516,2 0 0,-8 0 596,4 0 0,-3 0 0,2 0 0</inkml:trace>
  <inkml:trace contextRef="#ctx0" brushRef="#br0" timeOffset="59">18205 13716 7962,'21'4'0,"-2"0"0,3 0 339,-3-4 1,3 0-60,0 0 0,1-4-170,0 0 1,4-1 126,-1 1 0,6-1-205,-1-2 1,2-2-233,1 5 1,-5-4-442,-2 5 0,-8-1 641,-4 4 0,-2-5 0,-2-2 0</inkml:trace>
  <inkml:trace contextRef="#ctx0" brushRef="#br0" timeOffset="60">19176 12689 7909,'5'-17'48,"1"4"-48,11-3 0,-5 10 0,6-1 114,-3 3 1,-2 3-86,2-3 1,-6 8 638,-1 4 1,-1 3-225,5 4 1,-1 4-41,1 8 1,-1 2-217,0 6 0,-3-1-179,0 0 0,-5-1 124,5-2 0,-5 1-180,0-1 0,-1 1 3,-2-2 1,0 2 108,0-5 1,3 3-280,1-3 1,0-2 54,-4-6 1,0-1-19,0-3 0,0-6-58,0 2 1,0-2-79,0 3 1,-5-5-182,-3 1 1,2-6 190,-2 2 1,1-3-129,-5-1 0,1 0 62,0 0 0,-1 0 97,1 0 0,-1 0 272,1 0 0,-6-5 0,0-1 0</inkml:trace>
  <inkml:trace contextRef="#ctx0" brushRef="#br0" timeOffset="61">19438 12986 7909,'2'-8'0,"1"0"0,0 2 663,5-2-333,-6 3 0,4 5-102,-2 0 0,-3 2-198,3 1 0,-2 5-77,-2 7 0,0 2 162,0 2 0,0 4-85,0-1 0,1 1 105,3 4 1,-2-3-97,6-1 1,-2-4-74,2 0 1,2-4 94,-2 4 1,2-6 1,1-2 0,4-1 30,1-6 1,4 0-30,-1-4 0,2 0 16,2 0 1,0-5-201,0-3 1,1-2 63,3-1 0,-8-4-133,0-1 1,-3 0 8,-4 1 0,0 1 108,-8-5 0,-1 3-61,-7-3 0,-4 0-12,-7-4 1,-3 1-51,-4-1 1,-5 0 94,0 0 1,-5 4-63,2 0 1,1 6-2,-2 2 1,6 1-121,-2 6 1,7 0 78,1 4 0,6 5-277,2 3 481,-1 2 0,11 6 0,-4 2 0</inkml:trace>
  <inkml:trace contextRef="#ctx0" brushRef="#br0" timeOffset="62">19918 12871 7909,'-6'-5'0,"1"-1"60,5-6 0,0 1 301,0 0-308,5 4 0,-4 1 114,3 2 0,-2 3 480,2-3-350,-3 3 0,4 2-149,-5 3 0,0 6-19,0 5 0,0 6 84,0-2 0,4 0-78,0 3 0,0-1-107,-4 5 1,4-1 102,-1-3 0,5-1-118,-4 2 1,3-7 22,-3 7 1,4-7-128,-4 3 0,3-5-333,-3 2 1,1-4 7,-1 0-159,-3-1 0,4 1 284,-5-1 0,0-3-160,0-1 1,0-3-74,0 4 0,0-5 524,0 5 0,0-5 0,0 2 0</inkml:trace>
  <inkml:trace contextRef="#ctx0" brushRef="#br0" timeOffset="63">20055 12894 7909,'0'-11'0,"0"3"-185,0 1-315,0-1 704,0 2 1,1-3 153,3 5 91,-3 0 1,4 9-121,-5 3 1,2 2 18,2 1 1,-2 6-45,6 2 0,-5-1-74,5 1 1,-4 0-60,4 4 1,-5-4 79,5 0 0,0-4-237,3 4 1,-3-5 127,-1 1 0,0-2-126,0-2 1,2 1 19,-5-1 0,3-3-41,-3-1 1,0-3 97,-4 4-278,5-6 59,-4 3-100,5-5 29,-6 0 1,-4-1 71,0-3 1,-1 2 3,1-6 1,-1 0 62,-3-3 0,2-4 130,2 0 0,3-6-2,-3 2 0,-1-2 105,1-2 0,0 0-56,4 0 1,-3-2-35,-1 2 0,0-3 57,4 7 1,0 3 50,0 1 99,0 2-208,0 7 0,1 1-205,3 5 0,-1 5 59,4 2 0,1 5-70,3 3 1,2 3 110,2 5 1,-2-4-14,2 0 0,-1 0 19,1 4 0,-2-2-14,2-2 0,2 1 105,-2-4 0,0-1-88,-3-4 0,-1-1 183,0-2 1,1 1-56,-1-5 0,1 0 39,-1-4 1,1 0-111,-1 0 0,-3 0 6,-1 0 1,-3 0 263,4 0-237,-6-6 0,3 0 118,-5-5 1,0-4-117,0-1 1,-5-3 70,-3 4 0,0-5-55,0 1 0,-2-3 2,2-1 0,2-1-174,-2-2 0,4 1-249,-3-1 0,4 3-32,0 4 1,1-1-899,2 4 13,-5 1 427,4 9-175,-4 1 1,1 6 989,0 3 0,0 7 0,4 7 0</inkml:trace>
  <inkml:trace contextRef="#ctx0" brushRef="#br0" timeOffset="64">20569 12848 8016,'1'-6'-142,"3"2"65,-3-2 42,9 5 1,-7-4-308,5 5 0,-5 0 989,5 0-107,-5 0-250,7 0 0,-8 5-60,6 2 1,-6 0 216,2 0 0,-1 1-77,1 3 0,-3 5-117,3-1 1,-3 4 0,-1-4 1,0 5-142,0-1 0,0 2-97,0-2 0,0 2 79,0-2 1,4-1-169,0 1 1,1-5 50,-2 1 1,0 1-143,5-5 1,-6 3-61,2-6 0,1-2-465,-1 1 112,0-4 217,-4 7 1,-2-9-1258,-1 3 1617,1-2 0,-13-2 0,2 0 0</inkml:trace>
  <inkml:trace contextRef="#ctx0" brushRef="#br0" timeOffset="65">20375 12860 8016,'0'-12'829,"2"-3"218,6 0 0,5 0-697,10 3 0,4 6-348,4 2 0,-2 2 281,2-2 0,-1 1-84,4-4 0,1 4 13,-1-1 0,-1-1-326,-3 1 1,-2 1-443,-5 3 0,-5 1-130,-3 3 1,-4-2 685,-3 6 0,2 0 0,-4 3 0</inkml:trace>
  <inkml:trace contextRef="#ctx0" brushRef="#br0" timeOffset="66">21243 12711 8016,'0'-7'-69,"0"-1"96,0 6 146,0-8 1,0 7 236,0-5-217,0 6 7,0-3 0,0 6 7,0 3 1,0 3-1,0 9 1,1 0 6,3 3 0,-2 7 6,6-4 0,-4 4-152,3-3 0,1 3 59,3 1 0,-3 1-142,0-2 1,-1-1-73,5 1 0,-5-2-95,1-1 0,-4-4 121,3 0 1,-3-5-91,4 1 0,-6-2-844,2-1 383,-3-1-784,-1 0 496,0 1 296,0-6 604,-5-1 0,-1-5 0,-5 0 0</inkml:trace>
  <inkml:trace contextRef="#ctx0" brushRef="#br0" timeOffset="67">21106 12734 8016,'11'-18'0,"-2"-2"541,2 5 0,0 0-85,8 3 0,0 5-376,4-1 0,-1 6 149,1-2 1,-4-1 49,0 1 0,0-4-257,4 4 0,0-1 152,0 2 0,0 1-277,0-2 1,3 3 113,1 1 0,-6 1-98,-5 3 0,0 1 2,-1 3 1,-3 2-287,-5-2 1,-4 2 66,1 1 0,-3 1-73,-1-1 1,-5 1 78,-3-1 1,-3 4 92,-4 0 0,-3 1 53,-5-5 0,-1 1 7,-3-1 1,3 0-98,-2 1 1,-1-1 26,4 1 1,-1-5 1,9 1 1,-1-6-21,5 2 233,5 3 0,1-6 0,5 4 0,0-5 0</inkml:trace>
  <inkml:trace contextRef="#ctx0" brushRef="#br0" timeOffset="68">21677 12666 8016,'0'-8'273,"0"1"0,1 4 216,3-1-83,-3 3 0,5 1-102,-2 0 1,-2 5-29,1 3 1,2 3 36,-1 4 0,0-1-47,-4 5 0,4 0-167,0 4 1,3 4 128,-3-1 1,4 5-163,-4-4 1,4 0 39,0 0 0,1-4-293,-1 0 1,0-2 72,-4-5 1,1 3-96,-1-4 1,-3 0-30,3-4 1,-3-3-154,-1 0 1,0-4-1132,0 3 625,0-4 60,0 2 0,-5-5 837,-2 0 0,-3 0 0,-2 0 0</inkml:trace>
  <inkml:trace contextRef="#ctx0" brushRef="#br0" timeOffset="69">21563 12723 8016,'0'-18'0,"5"-2"-12,2 5 1,3-1 36,2 5 0,1 1 180,2 2 0,-1-1 262,5 5 0,0 1-179,4 3 0,-1 0 100,1 0 1,1 0-360,3 0 119,-3 5 0,4 1 15,-5 5 1,0 2-94,0 2 0,-4-1-105,0 5 1,-7-3 59,0 3 0,-2 0-179,-6 4 0,0-1 39,-4 1 0,0 1-296,0 3 0,-9-2 38,-3 6 1,-7-6-116,0 2 0,-6-3 169,-2-1 0,1-4 106,3 0 1,0-5 148,0 1 1,1-2-160,3-2 1,3-1 262,4-2-105,1 2-203,0-9 268,4 4 0,2-5 0,5 0 0</inkml:trace>
  <inkml:trace contextRef="#ctx0" brushRef="#br0" timeOffset="70">22031 12677 8016,'6'-11'530,"-1"-1"1,-3 2-260,1 3 0,0 1 138,4 6 0,-3 0-91,4 0-140,-6 0 1,7 7-19,-5 4 0,4 6-5,-4 6 0,3 4-48,-3 4 1,4-2 78,-5 2 0,2-2-219,-1 1 1,-1 2 84,4-5 0,-4-2-120,1-6 0,-2 1-40,2-4 0,-3-1-103,3-4-291,-3 1-21,-1-1 0,0-3-1265,0-1 755,0-4 1033,0 2 0,-10-10 0,-2-2 0</inkml:trace>
  <inkml:trace contextRef="#ctx0" brushRef="#br0" timeOffset="71">22019 12871 8016,'0'-11'496,"0"-1"-163,6 6 1,0-3-147,5 5 1,1-1-1,-1 2 1,4 1-121,1-2 0,4 3 97,-1 1 1,2-4-234,2 1 0,4-1 108,0 4 0,-1 0-173,-3 0 0,-1-4-158,-3 0 1,-4-1-782,-7 1 790,2 3 283,-9-9 0,4 4 0,-5-6 0</inkml:trace>
  <inkml:trace contextRef="#ctx0" brushRef="#br0" timeOffset="72">21962 12586 8016,'17'-12'0,"1"2"611,4 3 0,8-2-278,4 5 1,4 0-356,4 4 0,2 0 77,-2 0 0,0 0-174,-4 0 1,-2 0-466,-14 0 0,3 4 128,-10 0 456,-5 10 0,0-7 0,-4 10 0</inkml:trace>
  <inkml:trace contextRef="#ctx0" brushRef="#br0" timeOffset="73">19164 13557 8016,'7'6'-1063,"3"-1"0,-9-6 2557,3-3-419,2 3-588,0-4-129,6-1-332,-6 5 0,1-4 79,-4 5-194,-1 0 1,8 0 89,-3 0 0,1 1 138,3 3 1,-2-3-163,7 3 1,1-2 101,2-2 0,3 0 55,1 0 1,1-2-20,3-2 0,-2 3 17,5-3 0,1 2 2,3-2 0,-3 3 9,-1-3 0,-1 3-16,2 1 1,2-2-6,-3-1 0,-2 1 32,-1-1 0,1 1-36,-2 2 0,1 0-31,-4 0 1,-2 0 28,-2 0 0,3 0-7,-3 0 0,3 0-42,0 0 1,1 0-119,0 0 1,4 0 14,-1 0 0,2-4 109,-1 1 0,-2-1-173,6 4 0,-5 0 77,5 0 1,-5 0-69,5 0 0,-4 0 63,3 0 0,-3 0-87,3 0 1,-4 0 80,0 0 1,-2 0-3,-1 0 1,0 0 47,0 0 0,0-1-33,0-3 1,-1 3 79,1-3 1,1 2-76,3 2 1,-3-1 67,3-3 0,1 3-100,-2-3 1,2 2-92,-1-2 0,-3 3 60,3-3 0,-2-1-20,2 1 1,-3 0 100,2 4 0,0-4-51,0 1 1,0-5 159,4 4 0,1-3-95,3 3 1,4-4 61,0 4 0,4-5-92,-4 2 1,0 2 20,-4 1 0,-1-1 32,-2 1 0,-2-1-1,-2 1 1,-3 3 39,2-3 0,-5 3-58,-2 1 0,-4 0 133,4 0 1,-4 0-129,4 0 0,-5 0 84,1 0 0,-2-4-66,-1 0 1,3 0-8,0 4 1,2 0-36,-2 0 0,-3 0-119,4 0 0,1-1 35,2-3 0,-1 3 53,1-3 0,-3 3 31,3 1 1,-5 0-24,1 0 1,1 0 153,-1 0 0,2 0-125,-2 0 1,-1 0 12,5 0 0,-1 4-14,1 0 1,3-1-5,-3-3 0,1 0-78,-1 0 0,2 0 92,-1 0 0,1 0-112,2 0 0,-4 0 81,0 0 0,-4 0 102,4 0 1,-3 2-58,3 1 0,-5-1 14,1 2 1,-3-3 49,0-1 203,-1 0-499,1 0 206,-6 0-576,-1 0-1177,-5 0 917,-5 0 0,-3 1 832,-7 3 0,2-3 0,-3 4 0</inkml:trace>
  <inkml:trace contextRef="#ctx0" brushRef="#br0" timeOffset="74">19393 14036 7826,'-7'-6'-481,"2"-4"1,4 5 1858,-3-3-633,3-2-262,-4 9 53,5-10-366,0 10 1,0-3-78,0 8 0,0-1 11,0 4 1,4 6 104,-1 6 0,5 1-218,-4-1 1,3 7 74,-3-3 0,4 2-66,-4-2 1,3 0 64,-3 0 0,1-4 6,-1 0 0,-3-2-82,3 2 0,-3-1-151,-1-3 0,0-6-339,0 3 1,0-3 230,0 2 0,0-3-1046,0-1 509,0-4-472,0 2 1279,-5-5 0,4 0 0,-8-5 0,5-3 0,-5-2 0,3-6 0,-5-2 0</inkml:trace>
  <inkml:trace contextRef="#ctx0" brushRef="#br0" timeOffset="75">19347 14139 7826,'0'-23'-6,"0"0"76,0 1 0,0 2 136,0 1 1,5 5-1,3-1 0,-2 3 484,2 0-198,-1 1-272,5 4 0,-1-2-25,0 6 1,-3 0-93,0 7 1,-1-2 68,5 6 1,-1 4-128,1 3 0,-2 0 91,-3-4 1,3 5-114,-2-1 1,-2 0-73,2-3 1,-4 1 17,3-1 0,-4 2-92,1-7 1,1 0-10,-1 0-164,5-4 158,-3 2 1,5-5 1,1 0 0,-5-1 108,1-3 1,0-2-10,3-6 0,-3 5 54,-1-1 1,0 0-55,0-3 1,2 0 219,-5-1 0,0 1-48,-4-1 1,0-3 60,0 0 0,0-2-60,0 2 1,1 2-34,3-2 1,-3 6-258,3 2 173,-3 4 0,0-2-124,3 5 0,-3 3 77,3 4 0,1 2 5,-1 10 0,1 0 80,-1 4 0,-1 5-1,4 2 0,-4 0-120,1 0 0,-3-1 5,-1 2 0,0-3-89,0-6 0,0 0-208,0-3 1,1-2-149,3-6 0,-3 0 182,3 1 1,-3-5-118,-1 1 0,4-4-172,0 3 611,0-4 0,1 7 0,1-4 0</inkml:trace>
  <inkml:trace contextRef="#ctx0" brushRef="#br0" timeOffset="76">19781 14367 7890,'6'0'335,"4"0"1,-4-1-245,1-3 34,3 3 0,-5-5 279,3 2 0,-3 1 275,-5-4-319,0 4-179,5-7 1,-4 4-12,3-6-46,-3 1 1,-1 0-144,0-1 1,0-3-40,0 0 1,0-2 55,0 2 1,0-3 12,0-5 1,4 0 7,0 1 1,1-3-95,-1-1 1,-3 2 46,3-3 0,-1 4 34,0 4 1,-1-1-27,1 5 0,0-1-27,1 5 261,-3 0-200,4 4 0,-4-2 45,3 6 0,-3 0-32,3 7 0,1 3 46,-1 9 1,5-2 3,-1 5 1,-2 0 1,2 4 1,-1-1-11,5 1 1,-1 0-8,1 0 0,-1 0-98,0 0 1,5 2 79,-1-2 1,-4 2-352,-3-6 0,-2-2-114,2-2 0,-2 1-1005,-2 0 815,-3-1 0,4-4-958,-5 1 1569,-5-6 0,-1 4 0,-6-3 0</inkml:trace>
  <inkml:trace contextRef="#ctx0" brushRef="#br0" timeOffset="77">19827 14299 7890,'-4'-11'-620,"0"-1"1,0 4 788,4 1 1,5 1 1450,3-2-1597,2-2-62,1 8 1,1-4 41,-1 2 1,5 3-97,-1-3 0,0 3 7,-4 1 0,5 0 107,-1 0 0,0 0-892,-3 0 871,-1 0 0,5-5 0,2-1 0</inkml:trace>
  <inkml:trace contextRef="#ctx0" brushRef="#br0" timeOffset="78">20078 13979 7890,'6'-11'0,"1"-1"359,-4 1 1,0-1 336,5 1-59,-1 0-325,5-1 0,-5 6 629,1 2-690,-6 3 1,5 7-62,-4 6 1,-1 4-136,2 7 0,1 1 70,-2 3 0,3-2-125,-3 5 0,-1 0 68,1 0 1,-1 2-77,-2-6 0,3 0-124,1-7 0,1 1-172,-1-5 1,-3 1-7,3-5 1,-2-3-162,-2-1 0,0-3-533,0 4-523,0-6 258,0 3 1269,0-5 0,-11-5 0,-1-1 0</inkml:trace>
  <inkml:trace contextRef="#ctx0" brushRef="#br0" timeOffset="79">20044 13945 7890,'6'-12'0,"4"0"0,-2-3 0,3 3 279,4 1 0,-2-1 56,2 5 1,2 2-151,-2 1 1,5 3 188,-1 1 0,-1 0-59,1 0 0,0 1-367,4 3 1,0 2-58,0 5 1,-2 1-63,-2-1 0,-2 2 158,-6 2 1,-4-2-95,-4 2 1,-1-2-77,-2-2 0,-2 2 44,-1 2 1,-4-2-111,-4 2 1,-6-2 86,-2-2 1,2 1 44,-3-1 0,7 0 81,-3 1 0,2-1 0,-1 1 0,6 3 14,-2 0 1,3 0 7,1-3 1,0-1 340,3 1-216,3-1 1,-3 0 111,8 1 1,-1-5-37,4 1 1,1-4-47,3 3 0,1-4-119,-1 1 1,6-2-2,2 2 0,-2-3-176,3 3 1,-5-2-323,4-2 1,-5 0 236,1 0 240,-2 0 0,3 0 0,2 0 0</inkml:trace>
  <inkml:trace contextRef="#ctx0" brushRef="#br0" timeOffset="80">20660 13968 7876,'7'-12'-105,"-1"1"218,-2-1 142,-3 1-117,9 0 1,-8-1 62,1 1 581,-1 4-532,-2-3 0,-2 9-130,-1-3 1,-4 3 14,-4 1 0,1 5-8,2 3 0,-6 3-88,3 4 0,-3-1 103,2 5 1,1 0-134,-1 4 0,1 0 102,0 0 0,3 3-159,0 1 1,6 1 89,-2-1 0,-1-3-99,1 2 1,0-1 54,4-3 1,0-3-157,0 0 1,5-5 33,3 2 1,-2-7 76,2-2 0,0-3 16,3 4 0,4-6 6,0 2 1,1-3 10,-5-1 1,2-1-14,2-3 1,-2 2 7,2-6 0,-4 0 40,-3-3 1,1 3 9,-5 1 0,-1-1 45,-3-3 0,0-1-74,0 1 1,-1-1-200,-3 1 1,-3 0 121,-8-1 1,2 5-205,-2-1 0,1 5-182,-2 0 1,8 1-693,-4 2 1153,3 0 0,-2 0 0,-1 0 0</inkml:trace>
  <inkml:trace contextRef="#ctx0" brushRef="#br0" timeOffset="81">20763 14253 7871,'12'-4'1255,"-1"1"1,0-5-472,1 4-495,-1 0 0,-3 4 159,-1 0 1,-3 0 1063,4 0-346,-6 0-382,3 0-2280,-5 0-922,-5 5 1218,-1 2 1200,-5 4 0,-1-4 0,1-2 0</inkml:trace>
  <inkml:trace contextRef="#ctx0" brushRef="#br0" timeOffset="82">21083 13922 7830,'0'-11'-88,"0"-1"1,0 1 115,0-1 1,0 5 331,0-1 159,0 1-103,0 0 298,0 2-503,0 5 0,4 9-172,0 2 0,3 10 134,-3 2 1,1 1-114,-1 6 0,1-1 4,3 2 0,2 0 73,-3-4 0,0 5-187,0-2 0,1-2 46,3-1 0,-4-3-75,-4-1 0,3-4-92,-3 0 1,2-5-557,-1 1 58,-3-2 151,5-2 1,-6-3 517,0-1 0,-6-4 0,0 2 0</inkml:trace>
  <inkml:trace contextRef="#ctx0" brushRef="#br0" timeOffset="83">21003 13922 7827,'0'-11'0,"4"-1"122,0 1 0,8-1 262,0 1 1,5 3-135,-1 1 0,4 3-62,-1-4 1,3 6 69,0-2-163,1 3 0,3 1 99,-3 0 1,4 0-90,-8 0 0,4 1-190,-7 3 1,-1 1 100,-4 2 1,-3 4-413,-1-4 1,-4 7 200,1 1 1,-8 1-219,-4-5 0,-6 4 118,-1 0 0,-9 2-16,1-2 1,-2-2 35,2 2 1,-4-2 55,1-2 1,0-1 5,7-2 1,-1 2 212,5-2 0,-1-3 0,5 0 0</inkml:trace>
  <inkml:trace contextRef="#ctx0" brushRef="#br0" timeOffset="84">21483 13854 7928,'0'-12'625,"3"4"-68,1 1-9,0 4 134,-4-2-623,5 5 0,-4 2 116,3 1 0,1 7-163,-1 6 1,0 4 76,-4-1 1,1 6-33,3 2 1,-3 4 17,3-5 1,-1 5-4,0-5 0,0 5-12,5-5 0,-5 4 32,5-8 0,-4 3-143,3-10 1,-3 0 104,4-4 1,-4 1-603,3-1-294,-4-4-592,2 3 843,-5-9 1,-1 4 590,-3-5 0,-3 5 0,-4 2 0</inkml:trace>
  <inkml:trace contextRef="#ctx0" brushRef="#br0" timeOffset="85">21437 13899 7785,'1'-10'-128,"3"2"1,-1 0 403,4 4 1,1-4-14,3 4 0,1 1 307,-1 3 1,2 0 91,2 0-498,-2 0 1,7 0-11,-5 0 0,6 1-104,-2 3 0,-2 2-44,2 5 0,-1 1 118,1-1 1,1 2-134,-4 2 0,3-1 77,-4 5 1,0-1-91,-3 1 0,-5 2 15,1-1 0,-6 1-127,2 2 1,-3 0 93,-1 0 1,-5-2-149,-2-2 1,-5 3 39,-3-3 0,-3 1-129,-5-1 1,1 1-162,-1-4 0,4-1 154,0-4 0,1 1-42,-1-1 0,6-3-433,6-1-115,-1-4 874,2 7 0,1-9 0,5 4 0</inkml:trace>
  <inkml:trace contextRef="#ctx0" brushRef="#br0" timeOffset="86">21962 13854 7811,'0'-7'428,"0"2"1,2 5-121,1 0 1,-1 1 11,1 3 1,-1 3-90,-2 4 1,0 4-40,0 0 1,0 6-67,0-2 0,0 6 94,0 2 1,0 1-198,0-2 0,0 0 103,0 4 0,0-4-161,0 0 0,0-2-53,0-1 1,0-1-21,0-3 0,4-3 59,-1-4 0,2-1-74,-1 1 0,-2-5-37,1 1-205,4-6-490,-6 3 310,4-5-785,-5 0 652,-5 0 678,4 0 0,-15-5 0,4-1 0</inkml:trace>
  <inkml:trace contextRef="#ctx0" brushRef="#br0" timeOffset="87">21894 14150 7811,'0'-11'1467,"5"0"-1377,2-1 1,0 6 117,0 2 0,1 1-71,3 0 1,5 1-6,-1-1 1,1 0-114,0-1 1,-2 3 36,5-3 0,-4 3-215,4 1 0,-5-4-126,1 0 0,-2 1-14,-2 3 0,-3-2-557,-1-2 495,-4 3 361,2-9 0,-10 9 0,-1-4 0</inkml:trace>
  <inkml:trace contextRef="#ctx0" brushRef="#br0" timeOffset="88">21894 13899 7811,'11'-5'968,"1"-2"1,4-2-644,3 1 1,3-1-164,1 5 0,-1 1 127,1 3-134,0 0 1,2-4 34,-2 0 1,3 0-115,-7 4 1,-3 0-1399,-1 0 826,-2 0 496,-1 0 0,-11 5 0,-2 2 0</inkml:trace>
  <inkml:trace contextRef="#ctx0" brushRef="#br0" timeOffset="89">3472 13180 8117,'6'-8'-986,"-2"0"1026,-3 1 1,-1-5 114,0 1 138,0 5 1,-3-1 325,-1 3 1,-1 3 37,1-3-485,3 3 1,-6 1 63,3 0 1,2 0-28,-6 0 0,1 0-175,-5 0 0,1 1 168,-1 3 1,0 4-263,-3 7 1,1-1 69,-5 5 0,3 1-95,-3 7 1,4-2-37,-4 6 1,5-1-23,-1 5 0,3-5 78,5 0 1,0 0-153,4 0 0,1 2 37,-1-6 1,3 1 135,3-4 0,4 0-82,4 0 0,1-6 50,-1-1 1,2-4 106,2 0 1,-2-5-101,2 1 0,1-5 61,0 0 0,3 2-20,-4-1 0,4 0 19,-4-4 0,4-4-46,-4 0 0,1-4 23,-5 0 0,4 2 20,0-2 1,-1 0-27,-6-3 1,2 0 46,-2-1 1,-2 1-4,2-1 0,-4 1 22,3-1 31,-4 1-16,2 0 0,-5 3 226,0 0-150,0 6-16,0-3-27,0 5-59,-5 5 0,3 1-14,-1 6 1,1-1-4,2 0 1,0 1-35,0-1 1,0 1-153,0-1 1,2 1-34,1-1 1,4-3 50,4-1 1,1-3 34,-1 4 0,5-6 39,4 2 0,0-3 55,-1-1 1,1 0-69,-5 0 0,4-5 128,-3-2 1,3 0 13,-4 0 0,4-5 146,-4-3 1,0 0 78,-3 3 1,-2-3-72,-2 0 0,-2-4 19,-2 4 0,-4-6-131,0 2 0,-5 1-12,-7-1 1,-4 5-36,-3-1 0,-8 4-125,-3 3 0,-3 3 16,-2 5 1,6 4-234,3 0 0,3 5-261,4-2 1,3 7 572,9 1 0,-3 6 0,3-4 0</inkml:trace>
  <inkml:trace contextRef="#ctx0" brushRef="#br0" timeOffset="90">4077 13340 8308,'-11'-18'0,"-1"6"698,6 7-340,1 5 0,5 2-152,0 1 1,0 4 4,0 4 1,0 4-93,0 1 0,0 5 123,0 2 1,4 1-393,0 7 1,-1-6-17,-3 2 0,4 1-5,0-2 1,0-4 25,-4-7 1,4 1 71,-1 0 1,1-5-180,-4-3 0,2-2 57,1 2 1,-1-2-856,1-2 355,-1-3-329,-2 4 1024,0-5 0,0-5 0,0-1 0,0-6 0,-4 3 0,0-2 0,0 2 0,4-6 0,-4-2 0,1 2 0,-2-4-239,1 4 0,2 0 248,-1 3 1,1 1 373,2-1 0,0 5 391,0-1 280,0 6-700,0-3 0,2 5 49,1 0 1,0 1-185,5 3 1,-1 3 48,5 9 0,-1-4-262,1 3 1,0 3 88,3 1 1,-1 2-373,5-2 1,-3-3 69,3-4 1,-5-1-59,1 0 0,-1 0 90,1-4 1,-2 2 91,2-5 1,-2 0 107,-2-4 1,1 0-89,-1 0 0,-3-2 403,-1-1-202,1-4 0,2-4 147,-2-1 1,-3 1 1,-5 0 1,0-5 18,0 1 1,-2-5-144,-1 1 1,-3 1 16,-1-1 0,-3 0-231,2-4 0,-1 0 111,2 0 0,-2 1-84,5-1 0,0 4 113,4 0-885,0 5 20,0-3-297,0 6 580,0 4 1,1 2-150,3 5 1,-1 2 641,4 1 0,1 4 0,3 4 0</inkml:trace>
  <inkml:trace contextRef="#ctx0" brushRef="#br0" timeOffset="91">4477 13305 8088,'0'-11'0,"0"3"0,0 1 884,0 4-96,0-2-288,0 5 0,0 5-195,0 3 0,4 7-32,0 4 1,1 3-24,-2 0 0,-1 3-104,2 1 0,-3 2-26,-1 3 1,4-4-196,-1-4 1,1 0-242,-4 0 0,4-1 230,0-3 0,0-3-219,-4-4 1,3-5-55,1 1-665,0-1 366,-4 0-661,5 3 354,-4-9 489,5 4 0,-8-9 476,-2 1 0,-2-6 0,-5 1 0,-6-7 0,-1-3 0</inkml:trace>
  <inkml:trace contextRef="#ctx0" brushRef="#br0" timeOffset="92">4443 13362 8088,'0'-11'0,"0"-2"82,0-2 0,1 2 179,3-2 1,2 2 574,6 2-458,-6 5 1,4-3-103,-2 5 1,6 0-209,1 4 0,5 1-47,-1 3 1,3 0 145,1 8 0,-2-2-385,-2 9 1,2 0 170,-6 4 1,1-4-228,-1 0 1,-6 0 147,3 4 0,-7-1-102,2 1 1,-4 0 85,1 0 1,-3-4 110,-1 0 0,-4 0 36,0 4 0,-4-2-51,0-2 1,-3-1 39,-5-3 1,2-1-9,-5 5 1,0-5-86,-4 2 1,4-4 77,0 0 0,5-6-229,-1-2 66,3-3-3,0-1 1,6-1-333,2-3 0,8 2-15,3-6 534,4 0 0,0-3 0,0-1 0</inkml:trace>
  <inkml:trace contextRef="#ctx0" brushRef="#br0" timeOffset="93">4854 13739 11916,'11'12'0</inkml:trace>
  <inkml:trace contextRef="#ctx0" brushRef="#br0" timeOffset="94">5368 13271 8201,'0'-11'-517,"-1"0"-645,-3 4 1341,2-3 1341,-3 3-619,0-4-364,4 5-118,-9 1-210,9 5 1,-8 1-48,5 3-87,0 7 0,3 8 103,-3 8 1,3 3-52,-3 8 1,3 4-145,1 8 0,5-3 132,2 2 0,2-3-392,-1-4 1,2-3 143,-2-5 0,1-3-165,-2-1 1,2-8 76,-5 1 1,1-8 56,-1 0 0,-3-2 35,3-2 1,-2-3-356,2-1-16,-3-4 391,4 2 0,-6-5-850,-3 0 959,3 0 0,-9-10 0,4-3 0</inkml:trace>
  <inkml:trace contextRef="#ctx0" brushRef="#br0" timeOffset="95">5219 13260 8140,'0'-23'-122,"0"4"122,0 0 0,2 5 172,1-1 0,4 6 112,4 1 1,1 2 270,-1-2 0,4 3-289,0 5 1,6 0-47,-2 0 1,1 5-263,-1 3 1,3 2 68,-3 1 1,1 4-162,-1 1 1,1 3 99,-4-4 0,-2 4-197,-7-4 0,2 4 51,-5-3 1,0-1 18,-4-4 1,-5 4 52,-3 1 1,-3-1 15,-5-4 0,2 3-100,-5-2 0,2 4 72,-2-8 0,-2 4-407,6-4 1,1-2-164,6 2 690,-2-5 0,4 7 0,-5-4 0</inkml:trace>
  <inkml:trace contextRef="#ctx0" brushRef="#br0" timeOffset="96">5699 13305 8096,'-6'-11'-1456,"1"5"1925,5 0-92,0 1 20,0 4 1,0-3-66,0 8 1,0 2-10,0 6 0,0-1-59,0 1 1,0 3 93,0 0 0,3 5-150,1 0 1,4 1-10,-4 2 0,1 0-154,-1 0 0,-3 3 129,3 1 1,1 0-455,-2-5 0,1 1 179,-4 0 1,4-4-346,0 0 1,1-5-257,-1 1-73,-3-2 79,4-2-106,-5-4-28,0-2 727,0-5 0,-5 0 0,-1 0 1</inkml:trace>
  <inkml:trace contextRef="#ctx0" brushRef="#br0" timeOffset="97">5608 13340 8126,'0'-18'0,"3"1"427,1 6-313,5-1 1,-3 1 464,6 0 1,1 0-119,2 4 0,3-2-78,4 5 0,1 0-141,0 4 0,4 2-142,-1 1 0,2 4 0,-1 4 1,-3 6-174,3 2 0,-4 2 69,-4 2 0,0 1-172,-8 3 1,3-2-136,-6 6 0,-3-6 172,-1 2 0,-4-2-116,-4 2 1,1-3 61,-4 3 1,-5-5 57,-3-3 0,-4 3 16,4-3 0,-6-1-3,2 1 0,-2-5-19,-2 1 0,0-4-119,0-3 1,5 1-142,3-5-340,3 0-545,0-4 1286,6 0 0,11-6 0,8 0 0</inkml:trace>
  <inkml:trace contextRef="#ctx0" brushRef="#br0" timeOffset="98">6144 13351 8061,'0'-11'0,"-3"-1"181,-1 1 0,1 4 965,7 4-672,-3 1-288,4 2 0,-3 2 135,2 1 1,-3 9-7,3 7 1,1 4-292,-2 3 1,3 4 155,-3 4 0,-1-1-402,1-3 0,-1 3 198,-2-2 1,1-3-419,3-2 1,-3-3 210,3-4 0,-3 1 31,-1-4 1,4-5-152,0-3-129,0-1-920,-4 5 680,0-6 720,0 4 0,0-9 0,0 5 0</inkml:trace>
  <inkml:trace contextRef="#ctx0" brushRef="#br0" timeOffset="99">6167 13614 8075,'0'-12'1399,"2"6"-1467,1 2 0,4 2 38,4-2 1,1 2 383,-1-1 1,5 1-70,3 2 0,3 0-286,1 0 1,-4 0-90,0 0 1,-1-1-198,1-3 1,1 3 0,-5-3 0,1 3-813,-5 1 549,0 0 0,0-1 16,-4-3 534,-2 3 0,-5-10 0,0 5 0</inkml:trace>
  <inkml:trace contextRef="#ctx0" brushRef="#br0" timeOffset="100">6179 13374 8168,'5'-17'0,"2"8"247,9-2 1,3 2 415,7-2 1,-2 3-647,3 1 0,-3 0 93,-1 0 0,0 0-298,0 3 1,0 3 187,-1-3 0,-4 3 0,-1 1 0</inkml:trace>
  <inkml:trace contextRef="#ctx0" brushRef="#br0" timeOffset="101">6921 13477 8177,'1'-7'164,"3"3"81,-3 3-1,10 1 301,-5 0-347,5 0 1,1 0 24,-1 0 1,4-4-16,1 1 0,4-1-250,-1 4 1,-1 0 101,1 0 1,-1 0-274,1 0 1,1-4 97,-5 0 0,0 0-1138,-3 4 134,-1 0 1119,1 0 0,-1 0 0,0 0 0</inkml:trace>
  <inkml:trace contextRef="#ctx0" brushRef="#br0" timeOffset="102">6955 13625 8177,'7'0'0,"3"0"320,-3 0 0,4 0 15,0 0 0,0-1 75,1-3 1,4 3-218,3-3 0,3 3 0,1 1 0,0-4-299,-1 0 1,5-1 121,0 1 1,1 2-298,-2-6 0,-2 5 227,3 0 54,-3 1 0,-1-3 0,0-1 0</inkml:trace>
  <inkml:trace contextRef="#ctx0" brushRef="#br0" timeOffset="103">8132 12574 8059,'-12'-5'-335,"5"4"394,-1-3 0,4 3 84,-3 1 1,4-1 220,-1-3-44,3 3 108,1-4-34,0 5-198,0 5 1,0 1-46,0 5 0,5 5 80,3-1 1,-2 6-207,2 2 1,-1 1 127,5 7 1,-5-5-98,1 5 1,-2-2 109,2 2 1,-3 2-302,-5-3 1,4-1-91,0 2 0,-1-6-106,-3 2 1,-1-7-75,-3-1 0,2-4 165,-6 4 1,0-5 124,-3 1 0,0-6-28,-1-1 0,0-4 148,-4 3 0,0-4-116,-3 1 1,-3-3 3,3-1 0,-2 0-46,-2 0 1,5 0-177,3 0 0,7-1 329,4-3 0,-2-2 0,0-6 0</inkml:trace>
  <inkml:trace contextRef="#ctx0" brushRef="#br0" timeOffset="104">8371 12791 8249,'-16'-6'0,"3"-3"1032,-2 5-104,7 1-659,-2 3 0,8 1-377,-6 3 1,4 2 323,-3 5 1,4 6 202,-1 2 1,-1 2-169,2 2-80,-1 0 1,4 0-184,0 0 0,1-2 65,3-2 1,-2 3-240,6-3 0,0-2 134,3-2 1,4-3-152,0 0 1,4-6 66,-3-2 1,4-3-13,-1-1 0,1 0 132,-1 0 0,3-5 7,-3-2 1,-3-4 118,0 0 1,-4-2-121,0-2 1,-5 1 145,1-5 1,-5 0-52,0-4 1,-6-1-218,-5-2 0,-7 0-78,-4-4 1,-7 4-196,0 0 0,-5 3 54,5 4 0,-4 7-152,8 9 0,-3-3 0,10 3 0,1 4 503,7 7 0,-4 7 0,5 3 0</inkml:trace>
  <inkml:trace contextRef="#ctx0" brushRef="#br0" timeOffset="105">8703 12734 8164,'-7'-16'274,"2"3"-263,5-3-8,0 9 684,0 2 1110,0 5-1263,0 5 1,0 2-157,0 4 0,0 5 62,0 4 0,2 5-142,1 2 1,-1 3-179,1-3 0,0 3-102,1-3 1,-3 1-258,3-2 1,-2-5-15,2 1 1,-3-6-335,3-1 0,-1-2-453,1-2 750,-3 0 1,5 0-1155,-2-4 584,-3-2-405,4 0 1265,-5-3 0,0 3 0,0-5 0</inkml:trace>
  <inkml:trace contextRef="#ctx0" brushRef="#br0" timeOffset="106">8828 12769 8066,'-6'-18'1188,"1"1"-242,5 6-283,0 4-602,0 2 0,0 7 197,0 1 1,4 5-11,0 7 0,1 3-232,-2 5 1,-1 5 77,1 2 1,3 0-377,-3 0 1,1-3-20,-4 3 0,4-5-278,0 2 0,1-7 319,-1-1 0,-2-5-95,6 2 0,-6-7-974,2-2 330,3-4 999,-6 7 0,9-9 0,-4 4 0</inkml:trace>
  <inkml:trace contextRef="#ctx0" brushRef="#br0" timeOffset="107">8874 12848 8066,'0'-17'83,"0"0"40,0 6 1,0 3 475,0 1-28,0 4 32,0-7-200,0 9 0,5-4-181,3 5 1,2 5 6,1 2 1,1 7-321,-1 1 1,2 6 91,2-2 0,-2 2-268,2 2 1,1 0 38,0 0 0,-1 0-131,-4 0 1,5-6 129,-1-1 0,0-4 98,-4 0 1,1-5 119,-1 1 0,1-6-101,-1 2 1,1-3 484,-1-1-239,0 0 0,1-5 299,-1-2 0,-4-3-71,-4-2 1,2-3 51,-1 0 1,0-6-72,-4 2 0,-1-6-83,-3-2 0,1-4-175,-4 0 1,0-1 123,0 2 0,-2-2-173,5 6 1,-3-1 68,3 4 1,0 2-1227,4 2 124,0 2-282,0 6 214,0 4 1,0 7 451,0 8 1,0 3 612,0 5 0,5 1 0,1 6 0</inkml:trace>
  <inkml:trace contextRef="#ctx0" brushRef="#br0" timeOffset="108">9525 12654 8092,'0'-6'-4,"0"2"131,0 8 0,0 2-80,0 6 1,0 0 462,0 4-214,0 1 0,1 6 117,3 0-375,-3 5 138,4-4 1,-5 8-99,0-5 1,2-1 130,1-3 0,-1-1-289,2-3 0,-3 1 90,-1-5 0,4 0-472,-1-3 1,1-5 114,-4 1 1,4-4-478,0 3 824,0-4 0,-4 2 0,0-5 0</inkml:trace>
  <inkml:trace contextRef="#ctx0" brushRef="#br0" timeOffset="109">9297 12746 8042,'5'-23'852,"1"5"1,12 2-714,5 4 1,1 1-223,6-1 0,-3 1 747,3-1 1,-3 1-221,3 0 0,1 3-198,3 0 0,-1 6-41,-2-2 1,-1 3-1113,-7 1 1,1 1-68,-9 3 0,-1 2 974,-6 6 0,2-6 0,-4-1 0</inkml:trace>
  <inkml:trace contextRef="#ctx0" brushRef="#br0" timeOffset="110">10439 12529 8140,'0'-7'-173,"0"2"871,0 5-29,0 5-489,0 2 1,0 9 215,0 3 0,0 3-156,0 1 1,0 3-188,0 1 1,0 5 34,0-2 1,0-1-104,0 2 1,0-2 50,0 1 1,0-2-184,0-5 0,0 0 96,0 0 1,3-5-65,1-3 0,1-2-35,-1-2 1,-3 0 37,3 1-449,-2-6 150,-2-1-1933,0-5 2344,-6 0 0,0 0 0,-5 0 0</inkml:trace>
  <inkml:trace contextRef="#ctx0" brushRef="#br0" timeOffset="111">10302 12586 8145,'0'-12'-153,"0"1"0,5 1 321,2 2 1,3-2 296,2 2 1,3 2-56,0-2 1,6 6 232,-2-2 1,6 3-442,2 1 1,-1 0 38,-3 0 0,4 0-152,-1 0 1,1 5 110,-4 3 1,-1 2-359,-3 1 0,-3 1-39,-4-1 0,-2 0-63,-3 1 1,-2 3-31,-5 0 0,-5 0 76,-2-3 0,-9 3-46,-3 0 1,-7 1 77,-5-5 0,2 0-77,-1 1 1,4-2-75,0-2 333,2 2 0,1-4 0,0 6 0</inkml:trace>
  <inkml:trace contextRef="#ctx0" brushRef="#br0" timeOffset="112">10770 12563 7805,'0'-6'1661,"5"1"-1024,-4 5-414,4 0 1,-5 1-32,0 3 0,0 2-108,0 5 1,0 6 61,0 2 0,4 2-197,0 2 0,0 4-4,-4 0 0,0 1 119,0-2 0,1-2-397,3 3 1,-3-3 182,3-1 1,-3-2-230,-1-2 1,0-2 118,0-6 1,1 1-354,3-1 404,-3 1 1,5-5-526,-6 1 10,0-6 724,0 4 0,-6-1 0,0 1 0</inkml:trace>
  <inkml:trace contextRef="#ctx0" brushRef="#br0" timeOffset="113">10701 12631 8084,'0'-17'0,"0"0"230,0 6 0,2 1-54,1 2 0,4-1 261,4 5 1,1-3-55,-1 3 1,4 0-203,0 4 1,7 0-8,1 0 0,0 1-109,3 3 0,2 4 42,-1 7 0,0-1-193,-5 5 1,0 0-46,-3 4 0,-2 0 117,-6 0 0,-3-1-157,-1 1 1,-4 0 47,1 0 0,-3 0-36,-1 0 1,-5-2 7,-3-2 1,-3-1-36,-5-3 0,3-2 97,-7 2 1,3-3 22,-2-5 1,-3 2 113,3-5 1,1 3-114,-1-3 0,9 0-45,-1-4 0,6 0 12,-3 0-1417,5 0 1515,-2 5 0,0-4 0,-1 5 0</inkml:trace>
  <inkml:trace contextRef="#ctx0" brushRef="#br0" timeOffset="114">11147 12540 8093,'-5'-6'-235,"3"-4"508,-3 8-266,5-3 354,0 5 1,0 10-142,0 6 0,0 4 171,0 3 0,0 3-109,0 1 1,0 4-60,0-5 1,0 5-121,0-5 0,4 5-188,0-5 0,1-3-79,-1-4 0,-3-5 126,3 1 1,-3-2-38,-1-1-44,5-1-213,-3 0 1,3-3-191,-5 0-634,0-6 622,0 3 1,-2-5-505,-1 0 1038,1 0 0,-3-5 0,5-1 0</inkml:trace>
  <inkml:trace contextRef="#ctx0" brushRef="#br0" timeOffset="115">11135 12666 8145,'-5'-18'25,"4"1"102,-3 6 0,3 0 256,1-1-121,0 1 130,0-1 490,0 6-629,5 1 0,1 11-46,6 6 0,-1-1-129,1 4 0,0 2 104,4-2 0,-4 4-274,3-4 1,-2 1 103,-1-5 0,-1 0-268,0 1 1,-3-2-16,0-2-100,-6 2 168,8-9 1,-7 4-335,4-5 289,-4 0 194,7-5 0,-5-1 98,3-6 0,2-3-78,-2 0 0,-2-4 97,2 4 1,-2-6-54,2 2 1,0-1 26,-4 1 1,4-1 19,-4 4 1,3 1 211,-3 4 260,0 4-332,-4 2 0,0 7 30,0 1 1,0 5-74,0 7 1,1 4 38,3 8 0,-3 0-40,3 7 1,-3-5-199,-1 9 0,4-9 38,0 5 1,1-6-77,-1 3 1,-3-10-111,3 2 0,1-7 14,-1-1 0,0-3-240,-4 0 169,5-1-1124,-4 1 905,4-6 1,-5 0 468,0-2 0,5-3 0,1 5 0</inkml:trace>
  <inkml:trace contextRef="#ctx0" brushRef="#br0" timeOffset="116">11604 12574 8138,'0'-11'-92,"0"0"1,0-1 658,0 1 11,5 4 361,-4 2-587,4 5 0,-4 7-22,3 4 0,-3 6-90,3 5 1,1 6-108,-1 3 0,1 2 137,-1 1 1,-3 0-349,3 1 0,-1-6-41,0-3 0,-1-2-25,1-1 1,0-5-33,1-3 0,-3-2 39,3-2 0,-3-3-329,-1 0 0,4-5-82,0 5-1475,0-5 2023,-4 2 0,-6-5 0,0 0 0</inkml:trace>
  <inkml:trace contextRef="#ctx0" brushRef="#br0" timeOffset="117">11604 12769 8110,'-7'-6'258,"2"0"1,10 0 427,3 2 0,6 3-278,1 1 0,5 0-119,-1 0 0,3 0-101,1 0 0,0-2 0,-1-1 0,1 0-405,0-5 197,0 6 1,-4-4-934,0 2 1,-5 1 585,1-4 1,-6 3 366,-1-4 0,-6 1 0,3-5 0</inkml:trace>
  <inkml:trace contextRef="#ctx0" brushRef="#br0" timeOffset="118">11626 12540 8178,'18'-16'0,"5"3"205,0-2 0,6 2 258,9 2 1,-2 3-124,2 0 0,-3 6-117,0-2 0,-2 1-747,-3 0 1,-2 1 50,-5-1 473,0 6 0,-1 4 0,1 4 0</inkml:trace>
  <inkml:trace contextRef="#ctx0" brushRef="#br0" timeOffset="119">7858 13465 8467,'0'-6'517,"0"1"-34,0 5-80,0-5-315,0 3 259,0-3 47,0 5-283,5 0 0,1 0 102,5 0 0,1 0-13,-1 0 0,2 0-35,2 0 1,2 0 12,2 0 1,2 0-23,-2 0 1,-1-3 36,1-1 0,0 0-185,4 4 1,-1 0 165,-3 0 1,2 0-174,-2 0 1,4 0 29,4 0 0,1 0 38,2 0 1,3-4-4,-3 0 1,9 1 1,2 3 0,0-2 16,1-2 1,-5 3 0,1-3 1,1-1 70,-1 1 1,2-1-53,-2 2 1,-2 1 55,6-1 1,4 0-42,3-1 0,6 3-165,-2-3 0,3-1 115,1 1 0,0-1-282,0 1 0,1 2 138,-1-6 1,-5 6 94,-3-2 0,-3 3-273,-4 1 1,1-2 201,-5-2 1,0 3-57,-4-3 1,1 3-16,-1 1 0,0 0 196,0 0 1,1 0-128,-1 0 0,0 0 2,0 0 0,2 1 85,2 3 1,-5-3 213,5 3 1,-5-2-218,5-2 0,-2 0 21,-2 0 0,0 0 74,0 0 0,5-4-28,-1 0 1,1-1-26,-1 1 1,-1 2-118,5-6 0,-2 4-3,2-3 1,1 0-4,-5 0 0,2-2 64,-2 5 1,-3-1-105,3 1 1,-2 3 69,-2-3 0,0 3-44,1 1 0,-2-4 56,-3 0 0,3 0 5,-2 4 0,2-1 29,1-3 1,1 3 114,3-3 0,-2 3-91,2 1 1,-1 0-33,1 0 1,-4 0-219,0 0 1,1 0 136,-5 0 0,-1 0-143,2 0 0,-1 0 85,5 0 1,-1 0 33,0 0 0,-2 0 70,2 0 0,-3 0 101,3 0 0,-1 0 51,-7 0 0,5 0-92,-4 0 1,3 0 58,-3 0 1,-1-4-67,-3 0 1,-1-3 67,-3 3 0,1-4-50,-5 4-31,0 1 1,-4 1 4,-4-2-20,-2 3-479,0-4-219,-3 5 1,-10 4 314,-7 0 0,-7 5-430,7-2 0,-5 3 805,1 2 0,-13-1 0,-4 1 0</inkml:trace>
  <inkml:trace contextRef="#ctx0" brushRef="#br0" timeOffset="120">8394 13751 8249,'7'0'-492,"-2"0"1,-1 9 1061,-1 2 1,1 8-242,-4 0 1,0 8-128,0 3 0,4-1 29,0 2 0,1-5-273,-1 5 0,-3-2 106,3 2 0,1-5-155,-1-7 1,3 3 86,-3-3 0,4-3-101,-5 0 0,3-4-381,-3 0-219,-1-6 19,3 4 176,-5-9-404,0 5 914,0-6 0,0-6 0,-5 0 0,-2-5 0</inkml:trace>
  <inkml:trace contextRef="#ctx0" brushRef="#br0" timeOffset="121">8417 13854 8249,'0'-18'0,"0"1"0,0 6 194,0-1 339,0 1 307,0 0-595,5 4 0,2 2-32,4 5 1,0 5-96,1 3 0,-1 2 165,1 1 0,-1 2-360,1 2 1,3-2 81,0 2 1,0-2-253,-3-2 0,-1 0 36,0-4 1,-3 2-416,0-5 412,-1 5 1,1-8 87,0 3 0,-5-3 87,5-1 1,-4-4-46,3 0 1,-4-4 238,1 0 0,1-2-112,-1-2 0,3 0 130,-3-4 0,4 2 39,-5-5 0,3 0-85,-3-3 0,-1 4-14,1 3 0,3 2 304,-3 1-293,6 6 1,-6 1-21,4 5 0,-4 6-49,1 6 1,1 6 38,-1 8 0,-1 0-125,-3 4 0,2 1 44,1 3 1,-1-1-152,2-3 0,-3 3-233,-1-2 0,0-3 151,0-2 0,0-5-187,0-2 1,0-5 103,0 1 0,0-3-376,0 0 4,0-6-434,0 4 1109,5-8 0,-4 8 0,4-4 0</inkml:trace>
  <inkml:trace contextRef="#ctx0" brushRef="#br0" timeOffset="122">8965 14219 8249,'0'-11'0,"0"3"172,0 0 95,0 1 1,0-5 11,0 1 1,0 3 33,0 1 0,0-2 139,0-6 0,4 1-311,0-5 1,0 0 58,-4-4 1,1 0-174,3 0 1,-2-4 94,6 1 1,-4-2-260,3 1 0,0 3 105,0-3 0,2 1-87,-5 3 0,4-1-83,-4 9 241,4-6 164,-6 9-140,3-5-54,0 11 47,-4 1 1,5 10-83,-2 2 1,-1 5 75,4 3 0,0 3 44,0 5 0,4 4-73,-4 4 0,3 2-6,2 1 1,-5-1-116,1-2 0,0 0 121,3-4 1,-3-2-228,-1-6 0,-3 2 70,4-6 1,-5 0-650,5-3-115,-5-1-373,2 0 741,-5-4 1,0-1-561,0-2 1092,0-3 0,-5 4 0,-2 0 0,-4 2 0</inkml:trace>
  <inkml:trace contextRef="#ctx0" brushRef="#br0" timeOffset="123">8988 14105 8249,'8'-10'0,"-1"2"0,1-1 368,3 5 0,1-1-117,-1 1 0,5 3-149,-1-3 0,5-1 47,-1 1 1,3-3-167,1 3 1,-1-4-706,1 5 0,-1-1 434,-3 4 1,1-5 287,-5-3 0,1-2 0,-5-1 0</inkml:trace>
  <inkml:trace contextRef="#ctx0" brushRef="#br0" timeOffset="124">9365 13819 8258,'0'-11'252,"0"-1"253,0 1-80,0 5-173,0 1 1,0 6 88,0 3 0,0 2-57,0 5 0,1 6-204,3 2 1,-1 3-7,4 0 1,-3 2-103,4 3 1,-4-3-423,3 3 0,-4-4 307,1-4 1,-2 1-383,2-5 1,-3-3-77,3-5-54,-3 1 162,-1-2 1,0 1-469,0-4 961,-5-1 0,-1 3 0,-6-5 0,-4-10 0,-2-3 0</inkml:trace>
  <inkml:trace contextRef="#ctx0" brushRef="#br0" timeOffset="125">9274 13785 8258,'0'-18'0,"4"2"88,-1 4 1,6 1 189,-1-1 0,2 2 33,1 3 1,1-2 148,-1 5 1,1 0-183,-1 4 1,4 0-1,1 0 1,3 0-58,-4 0-143,5 5 1,-3 2-65,2 4 0,-2 2-23,-1 2 0,-7-1-396,2 5 0,-7 0 219,0 4 0,-3-4-150,-1 0 0,-5-4 112,-3 4 1,-2-1 103,-1 1 1,-5 3 75,1-3 0,-4-2 12,4 2 1,0-3 195,3 3 1,2-5-57,2 1 0,3-1-1,5 1 1,0-2-72,0 2 1,5-6 11,3-2 0,3 0-18,5 0 1,-2 2-15,5-5 1,-4 4-31,4-5 0,-1 1-14,1-4 0,1 0-223,-5 0 0,4 0 67,-3 0 1,3-1-475,-4-3 0,0 2 237,-4-6 1,1 6 420,-1-2 0,6-3 0,1 1 0</inkml:trace>
  <inkml:trace contextRef="#ctx0" brushRef="#br0" timeOffset="126">9879 13796 8258,'-5'-17'616,"4"0"0,-6 7 315,4 2-696,1 3 0,-4 1 24,2 1 0,-1 0 0,-3 7 0,-2 0-76,3 7 1,0-1-182,0 9 0,0 4-128,0 4 0,-3 1 194,2-2 1,2 0-139,-2 4 0,5-3-55,0 3 0,0-4-313,-1 0 0,3-5 106,-3-2 1,4-5-15,4 1 0,-1-4 209,4-3 0,1 1 53,3-5 1,1 3 37,-1-3 1,4 0-76,1-4 1,-1 0 121,-4 0 0,4-4-60,1 0 0,-1-5 192,-4 2 1,-1-3 24,-2-2 0,-3 1 56,-5-1 1,0 1-154,0 0 0,-1 3 26,-3 0 0,-6 4-121,-5-3 0,-6 4 94,2 0 0,2 1-451,-2 2 0,5 4 174,-2 0 1,7 5-775,2-2 531,4 4 460,-2 0 0,10 0 0,2 1 0</inkml:trace>
  <inkml:trace contextRef="#ctx0" brushRef="#br0" timeOffset="127">10130 14208 8258,'-6'-12'0,"-3"5"832,5-1 1262,0 5-1155,4-2 313,0 5-3125,-5 0 1726,4 0 1,6 0-1,8 0 1</inkml:trace>
  <inkml:trace contextRef="#ctx0" brushRef="#br0" timeOffset="128">10382 13648 6882,'0'-6'-48,"0"1"1476,0 5-1228,0 5 1,0 1 90,0 5 0,0 6-1,0 2 1,0 6-51,0 2 0,3 3-11,1-3 1,0 5-200,-4-2 1,1 2 142,3-2 0,-3 0-293,3-4 1,1-2 44,-1 3 0,4-8 6,-5-4-53,6 3 1,-6-5 39,4 2-69,-4-2 1,2-6 12,-5 1 97,0-6-2,0 3-3706,0-5 3749,-5 0 0,-1 0 0,-6 0 0</inkml:trace>
  <inkml:trace contextRef="#ctx0" brushRef="#br0" timeOffset="129">10347 13694 8030,'0'-12'-1656,"0"6"2024,0-4 1,2 7 394,1-4-650,-1 4 0,8-2 41,-3 5 0,0-4 43,0 0 0,5 1-12,3 3 1,2 0-28,-2 0 0,3 0-27,4 0 0,-3 0-83,0 0 0,-1 0-98,1 0 1,-2 3 111,-6 1 1,1 5-41,-1-1 1,-3 2 65,-1 1 0,-4 1-181,1-1 0,-4 4 47,-4 0 0,0 5-108,-7-5 1,0 4 120,-8-4 0,0 0-119,-4-3 1,1 0-65,-1 4 1,0-8 113,0 4 0,5-4-1081,3-1 460,2 3 723,7-8 0,1 3 0,5-5 0</inkml:trace>
  <inkml:trace contextRef="#ctx0" brushRef="#br0" timeOffset="130">10736 13637 7464,'0'11'33,"0"0"1,0 6 212,0 2 1,0 4-160,0 3 0,0 0 74,0 4 1,0-4-33,0 0 0,0 2-53,0-1 0,0-1-165,0-3 0,0-1 153,0-3 1,1 1-167,3-5 0,-3 1-44,3-5 1,-3 1 120,-1-1 0,0-3 26,0-1-58,0-4-410,0 2-247,0-5-262,0 5 976,0-4 0,0 3 0,0-8 0,-5-2 0,-1-6 0</inkml:trace>
  <inkml:trace contextRef="#ctx0" brushRef="#br0" timeOffset="131">10736 13842 8279,'-7'-11'-302,"2"-6"351,0-1 1,4 1 67,-3 1 1,3 8 488,1 0 45,0 5-217,0-2-255,5 5 0,1 5-190,6 3 0,-5-2 173,1 2 0,-1 0-246,5 3 1,-1 0 68,1 1 0,-1-2-91,1-2 0,-1 0-66,0-4 1,-3 4 21,0-4 1,-5 0 69,5-4 1,-4 3-18,3 1 0,-4 0 0,3-4 35,-2 0 106,-3-5 1,8-1-72,-5-6 0,1 1 140,-1-1 0,-1 1-31,4-1 0,-3 0-25,4-4 1,-5 3 11,5-7 0,-4 7 94,3-3 0,-3 5 102,4 3-132,-6-2-62,9 9 1,-9-3 7,6 8 0,-5 2 132,5 6 0,-5 4-134,0 3 0,0 4 8,1 4 0,-3 2-122,3 5 0,-3 0 69,-1 1 0,1-5-166,3 1 0,-3-6 116,3 2 1,-2-5-163,-2-3 1,1-2 27,3-6 1,-3 1 76,3-1-102,-3-4-185,-1 3-134,0-9-480,0 4-1584,0-5 2560,0-5 0,0 4 0,5-15 0,1 4 0</inkml:trace>
  <inkml:trace contextRef="#ctx0" brushRef="#br0" timeOffset="132">11204 13762 8279,'0'-18'510,"-5"2"-7,4 10-236,-5-5 1,6 11 57,0 0 0,4 7-16,0 8 0,1-1-189,-1 5 1,-3 4 99,3 3 1,1 5-175,-1-4 19,0 4 1,-3-7-246,3 3 1,-3-3 95,3-1-1,-2-4-83,2 0 1,-1-5 60,4 1 0,-4-6-78,1-1-140,-3-1-418,-1 0 50,0 3-353,0-9-507,0 4 1553,0-5 0,-5 0 0,-1-5 0,-6-1 0</inkml:trace>
  <inkml:trace contextRef="#ctx0" brushRef="#br0" timeOffset="133">11204 13956 8279,'-6'-5'-1743,"0"4"1932,6-9 0,2 9 800,2-3 0,2 1-287,5-1 1,2 3-248,2-3 0,-1 3-338,5 1 0,2 0 56,5 0 0,-2-1-202,3-3 1,-3 1-77,-1-4 1,-5 4-331,-3-1 1,1-1 163,0 2 1,-2-2-725,-7 1-133,3 2 1,-8-4 1127,1 2 0,-6-2 0,-4-5 0</inkml:trace>
  <inkml:trace contextRef="#ctx0" brushRef="#br0" timeOffset="134">11181 13751 8279,'5'-12'0,"-2"2"162,4 3 1,6-2 355,6 5 0,3-5-19,0 1 1,5 2-186,0-2 0,3 5 151,-3-5 0,3 4-215,-3-3 0,0 4-208,-5-1 1,1 3-341,0 1 0,-9 0-643,-3 0 1,-3 1 940,0 3 0,2-3 0,-4 4 0</inkml:trace>
  <inkml:trace contextRef="#ctx0" brushRef="#br0" timeOffset="135">14801 7355 7995,'0'-11'0,"0"3"15,0 0 1,-1 5 128,-3-5 1,2 5 79,-6 0 0,4 1 41,-3 2 0,-1 0 0,-3 0 1,-2 0-141,-2 0 1,-2 9 99,-2 3 1,-4 3-146,1 0 0,-1 3 98,-4 5 1,7 1-122,1 2 1,5-1 44,-1 1 1,2 2-132,1-1 0,6 3-70,2-3 1,4 3-74,4-3 0,2 0-104,6-4 1,1-1 97,2 1 1,-1-1 0,5-3 0,-1 1 69,1-5 1,2-3-30,-2-5 1,3 0 38,1 0 0,-1 0-37,1-4 1,-4-1 19,0 2 1,0-4 3,4-4 0,0-3 41,0-4 0,-5 3-17,-3 1 1,-2-1 146,-2-3 1,-1-5-96,-2 1 0,-3 0 323,-5 4-201,0-1 0,0 1 54,0-1 1,-5 5 63,-3-1 1,2 6 143,-2-2 1,4 3 343,-3 1-433,4 0 1,-3 0-84,2 0 0,3 5 6,-3 2 0,3 3-138,1 2 0,0-1 84,0 1 0,0 0-97,0 4 1,1-4-70,3 3 1,-2-2-132,6-1 1,0-1-53,3 0 0,4 1 92,1-1 0,4-1 18,-1-2 0,-1-3 31,1-5 1,0 0 32,4 0 0,-1-1-11,1-3 1,-1 1 120,-3-4 1,1-5-47,-5-3 0,1-1 114,-5 0 0,-1 3 115,-2-7 0,-3 3-57,-5-2 0,-1-3-8,-3 3 0,-8-2-85,-7-2 0,-6 4-25,-2 0 0,-6 8-102,-1 0 0,0 7-238,-4 0 0,3 4 88,5 4 1,7 3-463,8 4 642,2 5 0,7-3 0,1 4 0</inkml:trace>
  <inkml:trace contextRef="#ctx0" brushRef="#br0" timeOffset="136">15418 7652 8096,'0'-11'214,"0"4"1,-1-2 401,-3 6-262,3-1 0,-6 4 51,4 0 0,0 0-113,-4 0 1,4 5-32,-1 2 0,-1 5-25,1 3 1,-3 4-48,3 8 0,0-2-36,4 6 0,0-5-199,0 5 0,0-5 12,0 5 0,0-6-273,0 2 1,4-7-100,0-1 0,3-5 241,-3 1 1,1-2-242,-1-2 0,-1-3 139,4 0 1,-3-6-1022,4 2 290,-6-3 500,3-1 0,-5-1 209,0-3 1,0-2 288,0-6 0,0 1 0,0-5 0,0-2 0</inkml:trace>
  <inkml:trace contextRef="#ctx0" brushRef="#br0" timeOffset="137">15384 7778 8096,'-1'-11'512,"-3"4"59,3-3-352,-5 8 1,8-3 31,2 5 0,-2 2 29,6 1 0,-1 4-44,5 4 0,3 4-196,0 1 0,4 3-75,-4-4 1,6 5-106,-2-1 0,2-2 208,2-2-164,-5 3 2,4-6 0,-6 5-84,3-6 0,-1-3-77,-3 0 402,-2-6 0,3 3-192,-4-5 339,-1 0 0,-5-5 16,-2-3 1,-2-2-2,-2-1 0,0 0-81,0-1 1,-2-4-23,-2-3 0,-2-3 52,-5-1 0,-1 3-58,1-3 1,-1 3-181,1-7 1,1 0 93,2 5 1,3-4-512,5 7 0,0 3 102,0 0-945,0 4 567,0 0 188,0 6-1185,0-4 832,0 9 378,0-5 1,1 6-466,3 0 925,-2 6 0,8 0 0,-4 5 0</inkml:trace>
  <inkml:trace contextRef="#ctx0" brushRef="#br0" timeOffset="138">15795 7641 8052,'0'-7'679,"0"-3"-223,0 9-196,0-4 1,0 6-40,0 3 1,4 3-4,0 9 0,5 0-15,-2 3 0,0 4-24,0 0 1,-3 0-1,4 3 0,-2 2-410,2-1 176,2 0 1,-5-2 269,2-2-929,3 2 400,-8-12-43,3 3-221,0-4 185,-4-1-151,4-4-356,-5-2 603,0-5 1,-5-11-1,-1-1 1</inkml:trace>
  <inkml:trace contextRef="#ctx0" brushRef="#br0" timeOffset="139">15738 7629 8052,'6'-11'168,"-1"-1"1,0 2 353,3 3 0,2-2-179,2 5 1,3 0 13,0 4 0,5 0-169,-1 0 1,3 5-1,1 3 1,0 2-127,0 1-31,-1 6 0,1-3 375,0 5-952,-5 0 453,-2 4 0,-4 0-386,-1-1 356,1 1 1,-6-4 12,-2 0 0,1-1-17,-1 1 1,-2 3 153,-6-3 0,-2-3 4,-5-1 0,-2 2 62,-2-2-94,-3 0 1,-5-3 0,0-1 0,4 1 0,0-1 1,1-1-351,-1-2 1,7 1-53,4-6-350,5 1 0,0-4 27,6 0 725,4 0 0,4-5 0,1-1 0</inkml:trace>
  <inkml:trace contextRef="#ctx0" brushRef="#br0" timeOffset="140">16195 8017 7950,'7'0'1174,"1"0"-247,-5 0-28,2 0-176,0 0 247,-4 0 406,4 0-4478,-5 0 3102,0-5 0,-5 4 0,-1-4 0</inkml:trace>
  <inkml:trace contextRef="#ctx0" brushRef="#br0" timeOffset="141">16720 7504 8156,'0'-12'-658,"0"1"814,0-1 0,0 5 555,0-1-210,0 5 120,0-2-23,0 5 0,0 5-344,0 3 0,0 7-102,0 4 1,0 4 122,0 4 0,4 2-186,0 5-121,0 6 83,1-5 1,-3 6-98,6-3 1,-4-3 80,3 3 1,0-2-76,0-2 0,3-3 26,-2-1 1,-2-8-184,2 1 0,-2-4-11,2 0 1,1-3 27,-5-4 0,1-2-289,-2-3 255,-1-2-323,3-5-816,-5 0 1,-1-5 893,-3-2 1,1-3 458,-4-2 0,-1-4 0,-3-2 0</inkml:trace>
  <inkml:trace contextRef="#ctx0" brushRef="#br0" timeOffset="142">16572 7618 8156,'-2'-16'-7,"-1"1"1,1-1 104,-1 1 12,6 2 119,-1-4 0,12 6 307,-3 0 1,4-1-188,0 1 1,1-1-66,7 1 1,-2 3-71,10 1 1,-5 4-1,5-1 1,-2 3-367,1 1 128,3 0 0,-9 1-253,3 3 214,-3 2 0,-5 10 52,0-1 1,-9 5-127,2-1 1,-8 2 56,-1-2 0,-1 5-108,-2-5 1,-7 5 71,-4-5 0,-2-1 29,-6 1 0,-4-5-196,-3 1-2,-1-2-44,4-2 1,0-3-948,1-1 1276,4-4 0,-4 7 0,4-4 0</inkml:trace>
  <inkml:trace contextRef="#ctx0" brushRef="#br0" timeOffset="143">17211 7538 8113,'-5'-7'-35,"4"2"392,-4 0 61,5 4-61,-5-4 0,3 5-40,-3 0-109,5 5 0,0 3 115,0 7 1,4 3 32,0 4-224,0 1 0,-4 4 59,0 0 0,4 4-2,-1 0 1,3-2-70,-3 1 1,-1-3-26,1 4 0,2-6-245,-1 2 1,1-3-395,-1-1 285,-3-6 84,10 5 0,-10-9-129,3 2 0,1-6-73,-1-2 1,1 0-655,-2 0 209,-1-2 73,3-5 749,-5 0 0,-5 0 0,-2 0 0</inkml:trace>
  <inkml:trace contextRef="#ctx0" brushRef="#br0" timeOffset="144">17120 7583 8070,'0'-22'295,"0"4"139,0 3 1,5 3-206,3 5 1,6-2-108,1 5 1,0-4 270,-4 4 1,6 1-161,2 3 1,3 5 196,0 2-226,1 9 1,0 1-135,0 6-36,0 0 1,0 4 90,-1-1 0,-4 5-194,-3-5 0,-3 5-27,-5-4 0,0 4-35,-3 0 0,-3-2-36,3 1 0,-8-4 101,-4 0 0,-2-1-64,-1-3 1,-6 0 44,-2-3 0,1 1-129,-1-5 0,2 1 22,-2-5 0,2-1-163,6-2 1,-1 1 3,1-5 0,3-1-877,1-3 140,4 0 1088,-2-5 0,10-1 0,1-5 0</inkml:trace>
  <inkml:trace contextRef="#ctx0" brushRef="#br0" timeOffset="145">17577 7618 8034,'-7'-12'779,"-3"1"-520,9 5-306,-4 0 40,5 6 210,0 0 85,0 6 0,1 5 7,3 8 1,-3 4 210,3 3 0,1 4-274,-1 4 1,0 0-85,-4 0 0,4 1-281,-1-1 106,1-5 1,-4 3 47,0-5 0,1-5-155,3-3-54,-3-5 1,5 3-146,-6-6 1,1-3-275,3 0-163,-3-6-299,4 3 1069,-5-5 0,5-5 0,1-1 0</inkml:trace>
  <inkml:trace contextRef="#ctx0" brushRef="#br0" timeOffset="146">17554 7835 9031,'11'0'241,"1"0"1,-1 0 220,1 0 0,3 1-288,0 3 1,4-3-66,-4 3 1,4-3-650,-3-1 274,-1 0 200,1-5 1,-3 3-1292,2-6 680,-2 5 677,-2-7 0,-4 4 0,-2-6 0</inkml:trace>
  <inkml:trace contextRef="#ctx0" brushRef="#br0" timeOffset="147">17588 7629 8034,'0'-11'592,"0"-1"20,0 1-268,5-1-123,2 1 0,4 3 505,0 1-297,1-1-256,4 2 1,2-3-188,5 5 1,0-3-80,0 3 1,-1 0-339,1 4 0,0 0-84,0 0 1,-1 0-1150,-3 0 1664,2 0 0,-3 5 0,5 1 0</inkml:trace>
  <inkml:trace contextRef="#ctx0" brushRef="#br0" timeOffset="148">18136 7652 7961,'-6'-6'2385,"1"1"-2218,5 5 0,1 0 178,3 0 0,-1 0 113,4 0 1,1 0-241,3 0-205,1 0 182,-1 0 0,0 0-346,1 0 131,4 0-24,2 0 0,4-2-18,-3-2 1,1 3-132,-5-3 0,4 2-347,-3-2 0,-1 3 72,-4-3 1,1 3-249,-1 1 0,-3 0-883,-1 0 1599,-4 0 0,7 0 0,-4 0 0</inkml:trace>
  <inkml:trace contextRef="#ctx0" brushRef="#br0" timeOffset="149">18159 7812 8446,'12'-5'1108,"-1"4"504,0-3-1041,6-3 0,1 6-49,5-3 1,-1-2 61,1-2-590,5 3 1,-4-4-133,3 6 0,-3-5-362,-1 4 1,-4 0-677,0 4 0,-5 0 1176,1 0 0,3 0 0,0 0 0</inkml:trace>
  <inkml:trace contextRef="#ctx0" brushRef="#br0" timeOffset="150">19096 6955 8119,'0'-11'0,"0"-1"19,0 1 160,0 0 0,0 3 430,0 0-60,0 6 302,0-3-316,0 5 0,0 5-262,0 2 1,0 9-60,0 3 0,0 6 30,0 2 0,5 4-65,2 0 0,4 2-118,0 1 0,0-3-98,1-1 42,-1-5-114,1 8 0,-2-8-154,-3 1 1,2-2 33,-5-1 1,0-4-102,-4 0 0,0-5-5,0 1 1,0-2-96,0-1 1,-5-5 81,-3 1 1,-2-4-13,-1 3 0,-6-3-685,-2 4 680,3-6 0,-6 3-7,3-5 1,-3 0 371,0 0 0,-1 0 0,5 0 0,1 0 0</inkml:trace>
  <inkml:trace contextRef="#ctx0" brushRef="#br0" timeOffset="151">19347 7115 8083,'-11'-11'840,"4"4"-625,-3 2 0,5 7 156,-3 1 0,-1 5 238,6 7-345,-1 3 1,4 5-163,0 0 1,0 0 243,0-1-322,0 6 1,0-4-153,0 3 1,4-3 88,-1-1 1,6-4-152,-1 0 1,2-5 95,2 1 1,0-7-112,3-4 0,-2-3 0,2-1 90,3 0 0,-4 0 0,5 0 1,-4-5 52,4-3 1,-5-6 160,2-1-131,-4-5 0,-2 6 62,-2-5 1,-3 0 11,-5-4 1,0-1-134,0-3 0,-5 2-1,-3-6 0,-7 6-244,-4-2 161,-2 8 0,-2 3-206,0 4 171,-5 6 1,3 1-5,-6 5 0,7 5-439,1 3 653,5 2 0,12 6 0,1 2 0</inkml:trace>
  <inkml:trace contextRef="#ctx0" brushRef="#br0" timeOffset="152">19655 7092 8130,'-3'-11'217,"-1"0"0,0 3 1030,4 0-1226,0 6 11,0-3 439,0 5 1,1 5-304,3 2 1,-1 9-1,4 3 1,-3 3 58,4 5 1,-6-3-115,2 3 0,-2 1-24,2-2 1,-3 5-270,3-4 0,-1-5-550,1-3 423,-3-5 0,4 8 0,-4-11-219,3 1 1,-3-1-396,3-3-528,-3-3 1449,-1 5 0,0-4 0,0 6 0</inkml:trace>
  <inkml:trace contextRef="#ctx0" brushRef="#br0" timeOffset="153">19781 7127 8032,'0'-18'23,"0"3"1,0 6 5,0 1 9,0 6 321,0-3 1,1 5-118,3 0 0,-1 5 95,4 2 1,-3 8 191,4 4-304,-6 3 1,7 2-244,-5 3 1,1-3 85,-1 3 1,-3 0-273,3 0 0,-2-4 149,2-4 1,-3-5-200,3 1 1,-3-2-28,-1-2 0,2-1-490,2-2 198,-3-3-19,4-5 9,-5 0 392,0-5 0,0-1 212,0-6 0,0-3-97,0 0 0,-4-5 316,0 1 0,0-3 8,4-1 1,-3 0 143,-1 0 0,0 1-158,4-1 174,-5 5-102,4-4 431,-4 10-180,5-5 0,0 10 243,0-1-219,0 5-433,0 9 1,5 2-184,2 11 1,5-3 55,3 3 0,-1 0-199,5 4 0,-4-1-605,4 1 544,0-5 1,0 4-213,0-3 310,-5-3 1,7 1-21,-6-6 0,0-1 70,-4-2 0,1-3 87,-1-5 0,1 0 181,-1 0 1,-3 0-29,-1 0 1,-3-1 212,4-3 1,-6-3 290,2-4-387,-3 0 0,-1-5 258,0 1-280,0-5 0,0 2-71,0-5 1,-3-3 46,-1-1 0,-5-1-78,1 1 1,2 3-192,-2-2 1,6 3-100,-2 4 1,-1 2-785,1 6-475,0-1 487,4 6-937,0 1 575,0 5 562,0 5 720,0 6 0,0 7 0,0 5 0</inkml:trace>
  <inkml:trace contextRef="#ctx0" brushRef="#br0" timeOffset="154">20272 7081 8058,'-6'-11'605,"1"-1"-405,5 6 73,0 1 0,1 5-82,3 0 0,-3 9 208,3 2 1,1 8 428,-1 0-409,5 3-171,-8 0 1,5 3-159,-2 1-78,-3-2 38,4 4 0,-5-5-123,0 0 0,2 0 70,1 0 0,-1-6-234,1-1 0,-1-4 65,-2 0 0,1-5-402,3 1-797,-3-6 435,4 4-202,-5-6 1138,5-6 0,-4-5 0,5-7 0</inkml:trace>
  <inkml:trace contextRef="#ctx0" brushRef="#br0" timeOffset="155">20101 7081 7976,'7'-11'331,"1"-1"1,5 4 415,6 1 1,6 1-521,2-2 0,3-2-41,-3 2 1,3 2 572,-3-2-441,5 1 1,-8 0-687,2 3 0,-1 3 189,-3 1 0,-3 1 179,0 3 0,-5 3 0,3 4 0</inkml:trace>
  <inkml:trace contextRef="#ctx0" brushRef="#br0" timeOffset="156">21026 6910 8011,'0'-12'-463,"0"1"261,0-1-1,0 1 783,5 5 22,-4-5 239,4 10-303,-5-4-403,0 5 0,4 6 82,0 6 0,0 4-7,-4 7 0,3 5 29,1 3 1,1 2-224,-1 1 1,-3 4 26,3 0 0,1 0-99,-1-4 1,0-1-173,-4-2 0,4 0 132,0-4 0,-1-4 46,-3-4 1,4-5 58,0 1 0,0-2-145,-4-2 1,1-1-8,3-2-715,-3-3-79,4-5 644,-5 0 0,-10 0 1,-3 0-1</inkml:trace>
  <inkml:trace contextRef="#ctx0" brushRef="#br0" timeOffset="157">20969 6921 8011,'0'-16'43,"0"3"1,5-2-44,2 7 0,4-2 0,0 2 0,4-1 578,0 2 0,7 2-189,1 5 0,0-4-105,3 0 0,0 0-87,0 4 0,-2 2-150,3 1 1,-3 4 55,-1 4 1,-6 1-136,-6-1 1,0 4-84,-3 0 1,-3 6 109,-1-2 0,-4 1-114,-4-1 1,-6 3 40,-5-3 1,-7 2-142,-1 2 0,0-4 51,-3 0 0,2-4-76,1 4 1,1-6-159,3-1 0,3-1-860,4-3 1262,1-3 0,-1 5 0,1-4 0</inkml:trace>
  <inkml:trace contextRef="#ctx0" brushRef="#br0" timeOffset="158">21437 6955 8011,'-6'-7'58,"2"-1"163,3 6-327,1-9 450,0 10 135,0-4-427,0 5 83,0 5 0,0 3 25,0 7 1,0 0 14,0 8 1,0-3-128,0 7 1,1-2 156,3 2-141,-3-3 0,5 4-64,-2-5 1,-3-2 44,3-2 1,1 2-181,-1-6 1,0 0-283,-4-3 285,0-1 0,0 1 26,0-1-524,0-5 408,0 4 0,0-7-386,0 5 188,0-6-332,0 3 752,0-5 0,-5 0 0,-2 0 0</inkml:trace>
  <inkml:trace contextRef="#ctx0" brushRef="#br0" timeOffset="159">21426 7001 8011,'-8'-18'64,"0"3"32,6 2 0,-3 2 15,5-1 0,0 5 324,0-1-133,5 6 0,-3-3-108,6 5 1,0 1 28,3 3 0,-1 2-105,-2 5 1,2 1-171,-3-1 1,4 1-89,0-1 1,0 1 92,1-1 1,-1-3-91,1-1 1,-5 0 76,1 0 0,-4 0-186,3-4 221,-4-1 0,3 3-250,-2-5 243,-3 0 21,4 0 0,-1-5-78,0-3 67,5-2 0,-7-3-30,6-2 0,-4 2 29,4-2 0,-5 2 38,5 2 0,-4 1-57,3 2 47,-4-2 22,7 9 1,-7-4 97,4 5 1,-4 6-7,1 5 1,-2 2 176,2 6 1,-3 4 36,3 4 0,-3 4-82,-1 0 0,4-2-161,0 1 0,1-3 50,-1 4 1,-3-7-107,3-2 0,1 1 29,-1-4 0,1-2-151,-1-2 1,-3-2 4,3-2 0,1-3 75,-1-1 1,-1-3-702,-3 4 286,0-6-884,0 3 83,0-5 1,-1-3 1223,-3-1 0,-2-5 0,-6 3 0</inkml:trace>
  <inkml:trace contextRef="#ctx0" brushRef="#br0" timeOffset="160">21848 6990 8011,'0'-12'-221,"0"1"215,0-1 23,0 6 1,0 0 8,0 2 0,1 3 468,3-3 145,-3 2 1,6 8-257,-3 1 0,-3 10-8,3 5 0,1 5-158,-1 4 0,-1 3-10,-3 0 0,4-3-349,0 3 141,0-8 0,-4 6-43,0-5 0,0-4 118,0-4 0,4-5-221,-1 1 1,1-2 30,-4-2 1,4-3-595,0-1 257,0-4-1143,-4 2 1262,0-5 0,-5-5 1,-2-2-1</inkml:trace>
  <inkml:trace contextRef="#ctx0" brushRef="#br0" timeOffset="161">21814 6990 8011,'6'-17'156,"1"4"39,-4-2 0,4 2-199,4 2 0,2 3-56,2 1 1,-1 4 1019,5-1-571,0 3 1,4 1-184,0 0 1,0 1-50,-1 3 1,1 4-261,0 7 70,0 3 0,-1 5 74,-3 0 0,0 1-36,-8 2 0,2 0 44,-9 4 0,-2 1-170,-6 3 0,-2-4-235,-6 1 216,-4-6 10,-2 3 0,-5-6 93,1-3 1,-1 1-40,0-5 0,4 0-91,0-3 1,1-5 53,-1 1 1,-1-2-417,4 2-553,1 2 516,4-9 566,4 5 0,7-6 0,7 0 0</inkml:trace>
  <inkml:trace contextRef="#ctx0" brushRef="#br0" timeOffset="162">22339 6921 8011,'-6'-18'250,"1"2"406,5 9-378,0 2 1,0 7 195,0 1 1,0 8-167,0 4 1,0 10 44,0 2 0,0 2-222,0 5 1,0-2 1,0 6 0,1-4-32,3-3-132,-3 2 87,4-9 1,-4 4-366,3-5 269,-2-6-285,8 5-31,-9-9 0,8 3-71,-5-4 1,1-6-938,-1-2 184,-3-3 1180,4-1 0,-5-5 0,0-1 0</inkml:trace>
  <inkml:trace contextRef="#ctx0" brushRef="#br0" timeOffset="163">22271 7138 8011,'0'-8'205,"0"1"1,1 4 356,3-1 1,2 3-295,6 1 1,3 0-224,0 0 0,1 0 98,0 0 0,1 0-128,6 0 1,-1 0-725,-3 0 390,2 0 91,-8-5 0,7 4-149,-4-3 0,-1 3 377,-4 1 0,1-5 0,-1-2 0</inkml:trace>
  <inkml:trace contextRef="#ctx0" brushRef="#br0" timeOffset="164">22305 6932 8011,'11'-11'0,"1"-3"266,-1 3-184,6-3 1,0 7 1,6-4-119,0 0 0,4 3 62,-1 0 0,1 6 160,-4-2 0,0-1-234,0 1 0,-1 0-239,1 4 286,-5 0 0,-1 5 0,-6 2 0</inkml:trace>
  <inkml:trace contextRef="#ctx0" brushRef="#br0" timeOffset="165">19039 7721 8111,'0'-7'421,"0"1"-392,0 2 126,0 3 165,0-4-75,0 5 17,5 0-158,1 0 1,2 0-35,-1 0 0,-3 0 43,4 0 1,-1 0-32,5 0 0,-1 0 195,1 0-137,-1 0-48,5-5 1,-2 3 98,5-1-102,0-4 0,4 5 140,0-6-137,0 5 1,4-5 6,-1 4 1,1-4 6,-4 4 1,-2-1-29,-2 1 0,3 3-133,-3-3 1,3 2 24,0-2 12,-4 3 0,4-4 22,-3 5 0,-1 0-18,1 0 0,0-4 109,3 0 1,1 0-60,0 4 1,1 0-15,3 0 1,-2-4 45,6 1-43,-1-1 0,1 3 9,-1-3 0,-1 3-161,2-3 173,2 2-57,-9 2 1,8-1 0,-6-3 0,1 3 31,-4-3 0,0 3-3,-1 1 0,1 0 33,0 0 1,0 0 9,0 0 1,1 0-11,3 0 1,-2 0 8,5 0 0,0-4 61,0 0-85,3 1 1,-5 3-78,2 0 1,3 0 82,-2 0 1,1 0-142,-2 0 0,3 0 124,-3 0 0,0 0-133,0 0 0,-3 0 82,3 0 16,-4 0 0,5 0-16,-4 0 1,3 0 84,-3 0 0,4 0-16,-5 0 0,5 0 12,-5 0 0,5 0-48,-5 0 1,6 0 9,-1 0 0,-2 0 29,1 0 1,-3 0 4,3 0 0,-3 0-9,3 0 1,-3 0-1,4 0 0,-1-2 23,4-1-42,-5 1-3,9-3 1,-7 5 253,7 0-240,-2 0 0,2-1 204,0-3-111,5 3 1,-8-4-78,3 5 0,2-4 14,-2 0 1,1 0 52,-1 4 1,-2-3 4,2-1 1,-1 0 61,1 4-116,-8-5 0,11 4-35,-11-3 48,11 3-477,-16 1 477,13-6 0,-10 5 10,3-3 1,2 2-50,-3-2 1,-1 1 9,2-4 0,-6 3-20,2-4 0,1 6-108,-2-2 1,1-1-94,-4 1 670,0 0-475,-6-1 1,4 4 75,-6-3-101,0 3 58,-3 1 0,-1 0 0,0 0 0,1 0-67,-1 0 0,-3 0 8,0 0 0,-5 0-291,5 0-475,-6 0-2726,4 0 2815,-17 0 677,4 0 0,-20 5 0,3 1 0</inkml:trace>
  <inkml:trace contextRef="#ctx0" brushRef="#br0" timeOffset="166">19484 7972 8201,'-5'-7'-879,"4"2"1037,-4 15 0,5-1 173,0 10 0,0 6-162,0 5 0,0 3 34,0 1 1,0-3-116,0-1 1,3-4-149,1 0 1,0-2 160,-4-1 1,1-5-31,3-3 1,-3-2-109,3-2-78,-3 1 173,-1-1-169,0 0 0,2-3-137,1 0-489,-1-6 34,3 3-264,-5-5 504,0 0 463,-5 0 0,3 0 0,-3 0 0</inkml:trace>
  <inkml:trace contextRef="#ctx0" brushRef="#br0" timeOffset="167">19461 8109 8201,'0'-12'-1450,"0"1"2315,0 0-14,0-1-182,0 1-484,0 4 0,1 2 24,3 5 0,-1 2 15,4 1 1,0 0-288,0 5 1,3 0 89,-2 8 1,-2-4-231,2 4 166,0-4 0,-1 0-277,1-1 0,-4-1 175,3-2 0,-3 1-361,4-5 196,-6 4 228,8-6 0,-7 3-107,5-5 119,-6 0 65,8 0 1,-7-4 318,4 0-155,1-5-3,-2 3 1,1-7 49,-3-2 0,1 1-48,2-5 0,2 0-51,-5-4 1,5 4 30,-2 0 1,0 6 164,0 2-163,-4 0 1,3 9-45,-2-2 0,-3 6-53,3 5 69,-3 6-117,-1 10 1,2 1 16,1 3 0,-1-2-3,2 5 0,-3 0-159,-1 0 1,0 2 68,0-6 1,0 1-227,0-4 1,0-1 159,0-3 0,0 1-101,0-5 0,0-3-353,0-5 207,0 1 0,0-2 1,0 0-729,0-2 1116,0-2 0,5 8 0,1-4 0</inkml:trace>
  <inkml:trace contextRef="#ctx0" brushRef="#br0" timeOffset="168">19849 8417 8192,'0'-11'0,"0"3"90,0 1 0,0-1 184,0-4 1,0 5 89,0-1 0,2 1 101,2-5 0,-3 0-247,3-4 0,1 2-13,-2-5 0,3 4-211,-3-4 0,-1 0 101,1-4 0,-1 0-236,-2 0 101,0-4 0,4 2-76,-1-1 1,1 2 82,-4 1-57,0 5 1,1-2 55,3 5 1,-3-1 75,3 5 0,-1 0 62,1-1 138,-3 6-185,9 1 15,-9 5 0,8 1 45,-5 3-79,5 7 0,-3 7 10,6 5 0,-1 1-25,1 3 1,-5-2-31,1 5 0,-1 0-9,5 0 0,-1-1-7,1-2 1,-1-7-101,0 3 146,1-8-19,-1 7 0,1-10-371,-1 4 215,-5-4 0,3-4-455,-5 0 0,1-5-110,-1 5-434,-3-5 576,4 7 575,-5-9 0,-5 9 0,-1-4 0</inkml:trace>
  <inkml:trace contextRef="#ctx0" brushRef="#br0" timeOffset="169">19895 8314 8185,'0'-7'165,"0"-1"0,5 6 15,3-2 0,2-1 281,1 1 0,2 0-188,2 4 0,3-4-39,5 1 1,0-5-397,0 4 0,-1-4 121,1 5 0,0-2-1194,0 1 828,-5 3 0,2-5 407,-5 6 0,1-5 0,-5-1 0</inkml:trace>
  <inkml:trace contextRef="#ctx0" brushRef="#br0" timeOffset="170">20226 8017 8157,'0'-7'0,"0"-1"224,0 6-239,0-3 824,0 15-474,0-3 1,2 15-43,1-3 0,-1 3-117,2 0 0,1 5-126,-2 0 1,2 3-231,-1-3 1,-2-1-209,1-3 271,-1 0 87,-2-5 0,3 2-597,1-5 152,0-4-737,-4-1 540,0-4 672,0 0 0,0 5 0,0-5 0</inkml:trace>
  <inkml:trace contextRef="#ctx0" brushRef="#br0" timeOffset="171">20146 7972 8157,'8'-10'294,"0"2"194,-1-2 0,5 9-139,-1-3 1,1 3 84,-1 1 1,2 0-163,2 0 1,0 3-31,8 1 1,-7 5-313,7-1 96,-2 2 77,-4 1 1,1 1-239,-3-1 117,-7 6-30,7-5 0,-12 5 3,4-6 0,-4 4-4,1 1 0,-4-1-195,-4-4 0,1 4 64,-4 1 0,-1 0-51,-3-1 1,-5-2 159,1 2 37,0-2-10,4-2 1,0 5 170,4-1-189,-3 0 206,8-3-168,-3-1 1,5 0 67,0 1 0,0-5 119,0 1 0,2-2-88,1 2 1,4 1 4,4-5 0,-3 3-47,-1-3 3,1 0 4,3-4 0,2 1-226,2 3-19,-2-3 1,4 4 0,-6-5-306,0 0 1,-2 0-302,3 0-40,-3 0 851,7 0 0,1-5 0,0-1 0</inkml:trace>
  <inkml:trace contextRef="#ctx0" brushRef="#br0" timeOffset="172">20672 8029 8157,'0'-18'127,"0"3"0,0 2 328,0 2 1,0-1-244,0 1 0,0 3 181,0 1 348,-5 4-249,-2-2-321,1 5 0,-4 1-192,2 3 1,-3 6 112,-4 6 1,2 5-120,-2 2 0,-2 0 63,2 3 0,0 2-215,3-1 0,5 3 126,-1-3 0,4 0-28,-3-4 0,4-1-360,-1 1 192,3-5 111,1 4 0,1-10-84,3 4 100,-3-4 1,10-2 125,-4-2-54,3 2 1,2-9 50,-1 3 1,4-3 12,1-1 1,3 0-21,-4 0 0,1-5 21,0-2 0,-4 0 109,3 0-127,-2-1 0,-3-7 133,-2 0 0,1 0-101,-5 3 9,-1 1 0,-3-1 12,0 1 0,-5 1-56,-2 2 1,-7-1 3,-1 5 1,-1 1-148,5 3 1,0 0-249,-1 0 1,1 1-357,-1 3 332,6-3 421,1 9 0,0-4 0,-2 6 0</inkml:trace>
  <inkml:trace contextRef="#ctx0" brushRef="#br0" timeOffset="173">20854 8371 8157,'-6'-6'822,"1"1"-412,5 5 2003,0 0-3240,5 0 827,-4 0 0,10 0 0,-5 0 0</inkml:trace>
  <inkml:trace contextRef="#ctx0" brushRef="#br0" timeOffset="174">21083 7938 8157,'0'-12'-37,"0"4"81,0 1 13,0 4 95,0-2 128,0 0 1,1 4-31,3-3 1,-3 4-48,3 4 0,1 6 25,-1 5 0,1 7-172,-1 1 108,-3 0 1,8 8-70,-5-4 1,1 3 54,-1-3 1,-3 3-209,3-3 0,1 0 157,-1-4 0,1-2-55,-1-2-67,-3 3 1,4-10 24,-5 4 0,0-4-114,0 0 1,4-5-547,-1 1 360,1-5-453,-4 7-603,0-9 835,0 4 0,-1-5-397,-3 0 916,3 0 0,-9 0 0,3 0 0</inkml:trace>
  <inkml:trace contextRef="#ctx0" brushRef="#br0" timeOffset="175">21014 8006 8157,'0'-15'-64,"0"0"0,0-1 0,0 5 0,0 0 204,0-1 0,5 1 250,3-1 1,2 1-117,2-1 1,0 2 122,4 3 1,-2-4-248,5 4-16,0 2 0,3-2-16,1 4-84,-5 1 1,4-3 69,-3 5 0,-2 0-108,2 0 0,-5 5 87,2 3 1,-4 2-201,0 2 1,-2 3 46,-2 0-29,-3 5 139,-5-7 1,0 9-215,0-3 195,-5-3-99,-2 6 1,-8-6-183,0 3 0,-6-2 78,2-6 1,-2 1-152,-2-1 0,4-1-30,0-2 1,4 1-902,-4-6 1264,5 6 0,-8-7 0,4 3 0</inkml:trace>
  <inkml:trace contextRef="#ctx0" brushRef="#br0" timeOffset="176">21483 7972 8157,'0'-12'-134,"0"1"294,0 0 1,0 3 73,0 0 257,0 6-67,0-8-182,0 8 0,0-4 0,0 2 1,1 3-29,3-3-139,-3 8 1,5 2 109,-2 6 1,-3 4-110,3 3 0,1 3-11,-1 1-39,0 5 0,-3-4-60,3 2 1,-3 2 63,3-1 1,-1-1-49,0-3 0,-1-1 35,1-3-55,-1 3 1,-2-10-184,0 3 0,1-2-68,3-1-324,-3-6-283,4 4 360,-5-9-363,0 4 286,-5-5 1,3-3 612,-6-1 0,0-5 0,-3 3 0</inkml:trace>
  <inkml:trace contextRef="#ctx0" brushRef="#br0" timeOffset="177">21414 8006 8157,'0'-11'0,"0"-1"0,0 5 419,0-1-238,5 0 1,-2 1 243,4-1 1,2 2-113,6-2 1,-1 2-217,5 2 85,0 3 0,1-4 23,-1 5 0,0 1-166,3 3 0,1-2 160,0 6 1,-1 0-60,-3 3 0,1 2-340,-5 2 120,0-2 73,-3 8 0,-1-4-102,1 2 55,-6 2-46,4-3 0,-8 1 18,1 0 0,-3 0 44,-3 4 0,-4-4-161,-4 0 0,-6-4 138,-2 4 0,-2-4-16,-2 5 0,0-7-137,0 3 183,-5-4 0,4 0-37,-3-1-359,8-4 189,-2 3-333,13-9-252,-7 4 1,9 0-175,-1-4 997,2 4 0,5-5 0</inkml:trace>
  <inkml:trace contextRef="#ctx0" brushRef="#br0" timeOffset="178">21871 7949 8157,'0'-11'0,"0"3"91,0 0 0,0 4 545,0-3 83,0 4-298,0-7 319,0 9-236,0-4 0,0 6-245,0 3 0,0 4-160,0 7 1,0 3 117,0 4 0,0 1-80,0 0 1,0 4-207,0-1 69,0 1 61,0-4 0,0 0-6,0-1-75,0 1 1,4 0-619,0 0 467,-1-5 1,-1-2-126,1-4 1,-1-1-594,2 1 78,-3-1-217,4-5-151,-4 4 522,4-8 265,-5 3 0,0-6 392,0-3 0,0-3 0,0-4 0</inkml:trace>
  <inkml:trace contextRef="#ctx0" brushRef="#br0" timeOffset="179">21825 8143 8157,'2'-10'84,"1"2"1,0-1 43,4 6 1,-3-5 165,4 4 1,0 0 375,3 4 1,4-1-559,0-3-231,1 3 168,0-4 1,1 5-123,2 0 0,1 0 174,-5 0 0,4 0-100,-4 0 1,1 0-273,-5 0-675,1 0-609,-1 0 778,0 0 777,-4 0 0,-2-5 0,-5-1 0</inkml:trace>
  <inkml:trace contextRef="#ctx0" brushRef="#br0" timeOffset="180">21837 7938 8157,'5'-12'0,"2"1"56,9-1 1,1 1 107,6-1 0,0 5 1028,0-1-480,0 1-364,0 0 0,-2-2 394,-2 6-500,3-1-398,-4-1 0,1 3-402,0-1 0,-5 3 558,1 3 0,-3 4 0,0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3:36:01.81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14093 4979 8046,'-6'-11'13,"1"3"-8,5 1 0,0-1 0,0-3 0,-4-1-1,0 1 1,-1 3-1,1 1 1,3-1 2,-3-3 0,-1 3 11,1 0 0,-4 1-9,1-5 1,-4 2-2,-1 3 0,6 0 5,2 4-3,-2 1-7,0-3 1,-6 10-2,1 3 1,3 7-2,0 4 1,6 8-2,-2 3 1,3 5-1,1 3 0,4-2 0,-1 6 0,6 0 0,-1 4 0,2-2 0,2-2 0,-1-3 0,0-4 0,1-1 0,-1 0 0,-1-5 0,-2-2 0,-2 0 0,-2-4 0,-3 1 0,3-9 0,-2 4 0,-2-4 0,-4 0 0,0-3 0,-6 3 0,-2 0 0,0-1 0,-7-6 0,-2 2 0,-5-2 0,0-3 0,-4-2 0,1-1 0,-2-2 0,3 0 0,5 0 0,1-5 0,-1-2 0</inkml:trace>
  <inkml:trace contextRef="#ctx0" brushRef="#br0" timeOffset="1">13796 5516 8221,'12'-4'0,"-1"1"0,4-2 0,1 1 0,0 3 0,-1-3 0,2 2 0,2 2 0,3 0 0,-3 0 0,-2-1 0,2-3 0,0 3 0,4-3 0,-4 3 0,0 1 0,0 5 0,4 1 0,0 6 0</inkml:trace>
  <inkml:trace contextRef="#ctx0" brushRef="#br0" timeOffset="2">14322 5493 8237,'-7'-11'0,"2"5"0,5 1 0,5 10 0,-1 2 0,8 9 0,-3 1 0,6 6 0,1 4 0,-1-1 0,6 1 0,-2-4 0,-1 1 0,1 3 0,-2-7 0,2 3 0,2-7 0,-6 3 0,0-6 0,-3-2 0,-5 1 0,1-5 0,-2 0 0,2 0 0,1-3 0,-6 4 0,6-6 0,-2 3 0</inkml:trace>
  <inkml:trace contextRef="#ctx0" brushRef="#br0" timeOffset="3">14584 5505 8213,'0'-12'0,"-5"1"0,4 0 0,-4-1 0,5 6 0,-4 2 0,0 8 0,-1 2 0,2 6 0,-5 9 0,-7 6 0,1 11 0,-5 8 0,1-2 0,-1 2 0,-3-1 0,10-7 0,-4 0 0,5-1 0,3-10 0,-2-5 0,4-1 0,-6-3 0</inkml:trace>
  <inkml:trace contextRef="#ctx0" brushRef="#br0" timeOffset="4">14699 5391 8287,'0'-5'0,"0"5"0,3 5 0,1 6 0,5 2 0,-1 2 0,1-2 0,-2 2 0,6 1 0,-5 0 0,8 3 0,-5-4 0,3-4 0,-2-3 0,-1-6 0,1 2 0,-1-2 0,1-2 0,3-2 0,0-2 0,-4-1 0,-3-2 0,0-3 0,3 2 0,-1-6 0,-2-1 0,-2 2 0,-2 2 0,-3 6 0,3-7 0,-3 3 0,4-2 0,-3 5 0,3-5 0,-5 11 0,0 0 0,0 7 0,0 8 0,-4 4 0,0 8 0,-6 2 0,-1 5 0,-1 4 0,-3 0 0,1 0 0,-1-3 0,3-2-6,1-3 1,1-3-2,6-8 0,0 1 7,4-5 0,-5 6 0,-1-4 0</inkml:trace>
  <inkml:trace contextRef="#ctx0" brushRef="#br0" timeOffset="5">15452 4797 8535,'0'-12'0,"-1"6"0,-3 2 0,3 2 0,-3-2 0,3 3 0,0-4 0,-3 5 0,1 1 0,-4 3 0,-1 3 0,-3 8 0,-2 10 0,-2 9 0,1 9 0,-5 6 0,1 6-260,-1-2 1,3 2 259,4-2 0,2-2-2,2-5 0,-1-2-73,6-2 0,-1 1 61,4-5 1,4-4 0,-1-3 0,8-2 0,0 1 1,0-2-1,5-5 0,-2-4 0,1 0 1,-1-5 256,5 1 1,-1-2-256,1-1 1,2-1-3,-2 0 13,3-4 0,1-2 0,0-5 0</inkml:trace>
  <inkml:trace contextRef="#ctx0" brushRef="#br0" timeOffset="6">15612 5334 8254,'-6'-12'0,"-3"1"0,5-1 0,0 1 0,4 5 0,0-5 0,0 11 0,0 0 0,2 5 0,2 7 0,2 4 0,5 3 0,1 7 0,-1 0 0,1 1 0,-1-4 0,0-4 0,1 0 0,-1-5 0,1 1 0,-2-2 0,-3-2 0,5-4 0,-1-4 0,1 4 0,4-6 0,-4 4 0</inkml:trace>
  <inkml:trace contextRef="#ctx0" brushRef="#br0" timeOffset="7">15841 5391 8254,'-5'-12'0,"2"1"0,-4-1 0,0 5 0,0-1 0,-4 6 0,4-2 0,0-1 0,0 1 0,3 0 0,-4 4 0,1 1 0,-5 3 0,1 4 0,0 7 0,-1 3 0,1 5 0,-1 5 0,1 2 0,3 3 0,1 1 0,-1-5 0,-3 10 0,-1-4 0</inkml:trace>
  <inkml:trace contextRef="#ctx0" brushRef="#br0" timeOffset="8">15875 5642 8165,'-6'11'0,"-1"6"0,4 2 0,-3 6 0,-1 2 0,-2 5 0,5-2 0,0-2 0,4-1 0,0 1 0,0-2 0,0-3 0,0-4 0,0 0 0,0 4 0</inkml:trace>
  <inkml:trace contextRef="#ctx0" brushRef="#br0" timeOffset="9">16069 5345 8229,'-11'-5'0,"4"4"0,2-4 0,5 6 0,0 3 0,4 2 0,0 5 0,4 2 0,-5 2 0,6 7 0,-1 5 0,2-2 0,1-6 0,1 3 0,-1-5 0</inkml:trace>
  <inkml:trace contextRef="#ctx0" brushRef="#br0" timeOffset="10">16252 5413 8229,'0'-11'0,"0"5"0,0-4 0,0 8 0,-4 4 0,0 9 0,-6 11 0,-1 8 0,-2 4 0,-6 4 0,1 4 0,-1 8 0,-2-3-199,2 2 0,1 1 199,-1-5 0,5 4 0,-1-8 0,2-1 0,1-2 0,5-4-1,-1-3 1,6-7 0,-2-5 0,8-5 0,2 2 0</inkml:trace>
  <inkml:trace contextRef="#ctx0" brushRef="#br0" timeOffset="11">16332 4797 8421,'0'-12'0,"0"6"0,6 7 0,6 11 0,0 5 0,7 10 0,-2 2 0,6 6 0,-2 5 0,10 6 0,-6 1-272,2 6 1,-2-3 266,2 3 1,-8-5-14,0 2 0,-6-3 0,-6-2 0,-2-3-1,-5 0 1,-2 0-8,-6 4 26,-5-1 0,-6 1 0,-2 2 0,-7 3 0,10-24 0,-1-1 0,-3 1 0,1-1 0</inkml:trace>
  <inkml:trace contextRef="#ctx0" brushRef="#br0" timeOffset="12">17074 5231 8209,'-7'0'0,"-1"0"0,5 0 0,-2 0 0,5 0 0,5 0 0,3 0 0,7 0 0,-1 0 0,5 0 0,2 0 0,5 0 0,-2 0 0,3 0 0,-3-2 0,-1-1 0,0 1 0,0-1 0,-4 1 0,0 2 0,-5 0 0,2-5 0,-4-1 0</inkml:trace>
  <inkml:trace contextRef="#ctx0" brushRef="#br0" timeOffset="13">17074 5448 8233,'17'0'0,"0"0"0,6 0 0,5 0 0,3 0 0,2-2 0,1-1 0,0 0 0,0-4 0,1 4 0,4-7 0,2 3 0</inkml:trace>
  <inkml:trace contextRef="#ctx0" brushRef="#br0" timeOffset="14">17999 4466 8221,'0'-18'0,"0"1"0,0 6 0,0-1 0,0 1 0,5 5 0,-3 1 0,3 5 0,-5 2 0,0 6 0,-2 2 0,-1 13 0,-1 2 0,-8 9 0,4 4 0,-8 1 0,0 7 0,1 0 0,-1 1 0,5-5 0,1 1 0,2-5 0,-1-4 0,5-3 0,1-4 0,3 3 0,0-5 0,0 2 0,0-7 0,0-1 0,0-3 0,0 3 0,0-5 0,0 1 0,5-4 0,2-3 0,3 1 0,2-5 0,-1 3 0,1-3 0,-1 0 0,1-4 0,-1 4 0,0-1 0,1 2 0,-1-1 0,-3-1 0,0 4 0,-5-3 0,5 4 0,-6-1 0,2 5 0,-2-1 0,-2 1 0,0-1 0,0 1 0,0 3 0,0 0 0,1 2 0,3-2 0,-3-3 0,4 10 0,-5-3 0,0-2 0,0 3 0,0-5 0,0 5 0,0-1 0,0-1 0,0 1 0,0-1 0,0 1 0,-4-1 0,0-3 0,-1-2 0,1 2 0,2-1 0,-6 1 0,5-2 0,-5 2 0,4 2 0,-4-2 0,2 5 0,-1-1 0,-2 1 0,5-1 0,-4 7 0,4-3 0,-3 2-1,3-2 0,0 0-3,4 0 1,0 3-1,0 1 0,4-4-1,0-4 1,5-1-2,-2 1 0,3 1-2,2-5 1,3 0-5,0-3 6,1-1 0,-5 1-3,0-1 1,-3 0 0,0 1 0,-5-5 8,5 1 0,0 0 0,3 3 0</inkml:trace>
  <inkml:trace contextRef="#ctx0" brushRef="#br0" timeOffset="15">18639 4454 8403,'0'-16'0,"0"3"0,0-2 0,0 7 0,0 3 0,0 5 0,0 5 0,0 3 0,0 7 0,0 4 0,0 8 0,0 3 0,0 8 0,0-1 0,0 5 0,4-3 0,-1-1 0,5-1 0,-4-10 0,4-1 0,-5-3 0,2-5 0,-1-3 0,-3 3 0,5-5 0,-1 3 0,1-4 0</inkml:trace>
  <inkml:trace contextRef="#ctx0" brushRef="#br0" timeOffset="16">19016 4420 8308,'0'-22'0,"0"3"0,0 3 0,0 9 0,0 4 0,0 6 0,0 5 0,0 7 0,-9 9 0,-3 11 0,-7 5 0,0 10 0,-6 7-203,12-25 1,-1 1-1,-1-2 1,0 0 202,1-1 0,1 1 0,-10 22 0,4-4 0,5-4 0,-1-7 0,4-1 0,3-11 0,-1-3 0,5-4 0,1-5 0,3 1 0,0-6 0,0-1 0,0-6 0,0 9 0,0-5 0</inkml:trace>
  <inkml:trace contextRef="#ctx0" brushRef="#br0" timeOffset="17">18993 4717 8162,'0'-12'0,"0"1"0,0 5 0,0-5 0,1 10 0,3-3 0,-1 4 0,4 4 0,-4 3 0,0 4 0,0 5 0,1 4 0,-3 1 0,3 2 0,-4 0 0,-4 0 0,2-2 0,-6-2 0,2 2 0,-2-6 0,-1 0 0,5-4 0,-3 1 0,3-1 0,-1-3 0,1-1 0,3-3 0,-3 4 0,3-6 0,1 9 0,5-10 0,2 3 0,0-3 0,0-1 0,1-1 0,3-3 0,1 1 0,-1-4 0,-3 0 0,-1 0 0,-3-3 0,4 2 0,-6 2 0,2-2 0,-3 5 0,-1-3 0,0 2 0,0 3 0,0-4 0,0 6 0,0 3 0,-1 2 0,-3 6 0,2 4 0,-6 3 0,6-1 0,-2 1 0,3 0 0,1 3 0,0-3 0,1 2 0,3-2 0,-3 3 0,9-4 0,-4-2 0</inkml:trace>
  <inkml:trace contextRef="#ctx0" brushRef="#br0" timeOffset="18">19621 4568 8076,'0'-11'30,"0"0"-19,0-1-5,0 1-3,5 4-2,-4 2 1,8 7-1,-5 1 1,1 4-2,-1 4 0,-1 7 0,4 5 0,-3 1 0,4 6 0,-2-3 0,1 3 0,4-3 0,-4 3 0,-2-4 0,-1 0 0,1-6 0,-1-5 0,1-3 0,-1 0 0,-3-1 0,3 1 0,-3-6 0,-1-1 0,5-5 0,-3 0 0,3 0 0,-5-5 0,0-1 0,0-6 0,0 1 0,0-1 0,0 1 0,0 0 0,0 4 0,0-3 0,0 9 0,0-4 0,1 6 0,3 3 0,-3 2 0,3 6 0,2 3 0,2 0 0,2 2 0,1-2 0,1-3 0,-1 4 0,1-9 0,3 2 0,0-5 0,2 0 0,-2-4 0,-3 0 0,5-1 0,-6-3 0,1-3 0,-1-4 0,-3 0 0,-1-1 0,-4-3 0,1 0 0,-3-4 0,-1 3 0,0-4 0,-4 2 0,0-4 0,-4-1 0,5 4 0,-5 0 0,6 1 0,-2-1 0,-2-3 0,4 10 0,-1-4 0,1 4 0,2 0 0,5 6 0,2 11 0,4 8 0</inkml:trace>
  <inkml:trace contextRef="#ctx0" brushRef="#br0" timeOffset="19">20101 4546 8169,'0'-23'0,"0"1"0,0 3 0,0 3 0,0 4 0,5 6 0,-4 1 0,4 5 0,0 10 0,-2 4 0,4 12 0,-4 5 0,1 7 0,1 1 0,-1 3 0,-1-1 0,-3-3 0,0-4 0,0 0 0,0-4 0,0-8 0,0 0 0,0-3 0,4-2 0,0-6 0,0 0 0,-4 1 0,1-2 0,3-2 0,-3 2 0,4-4 0</inkml:trace>
  <inkml:trace contextRef="#ctx0" brushRef="#br0" timeOffset="20">20363 4523 8116,'-6'-12'0,"-4"1"0,9 4 0,-4 2 0,5 5 0,0 3 0,0 5 0,5 4 0,-3 15 0,6 0 0,-1 9 0,1-4 0,0 10 0,-6-5 0,2 1 0,-1-4 0,0-3 0,-1-1 0,1-7 0,-1 2 0,-2-6 0,0-2 0,-5 4 0,-2-3 0</inkml:trace>
  <inkml:trace contextRef="#ctx0" brushRef="#br0" timeOffset="21">20112 4797 8116,'1'-10'0,"3"2"0,-3 3 0,10 0 0,-4 4 0,8-3 0,5 3 0,6 1 0,3 0 0,6 0 0,-1 0 0,0-4 0,0 0 0,1 0 0,-1-1 0,0-1 0</inkml:trace>
  <inkml:trace contextRef="#ctx0" brushRef="#br0" timeOffset="22">20580 4614 8115,'0'-18'0,"-3"6"0,-1 4 0,0 5 0,4-2 0,0 5 0,0 5 0,0 3 0,5 2 0,-2 8 0,4 5 0,-3 5 0,4 6 0,-2-1 0,2-3 0,-2 3 0,-2-2 0,1-3 0,2-2 0,2-5 0,-5-2 0,5-5 0,-1 1 0,2-7 0,1 0 0,1-4 0,-1 0 0,0-4 0,1-1 0,-1-3 0,1-1 0,-1-3 0,1-2 0,-1-1 0,0-7 0</inkml:trace>
  <inkml:trace contextRef="#ctx0" brushRef="#br0" timeOffset="23">20569 4763 8115,'-11'0'0,"-1"0"0,6 0 0,1 0 0,5-6 0,1 5 0,3-3 0,7 3 0,2-4 0,8 4 0,-1-3 0,2 3 0,5 1 0,-2-4 0,6 0 0,-10 0 0,2 4 0,-8 0 0,1 0 0,1 0 0,1 0 0</inkml:trace>
  <inkml:trace contextRef="#ctx0" brushRef="#br0" timeOffset="24">20558 4603 8089,'0'-12'0,"3"1"0,1-1 0,10 2 0,1 3 0,6 2 0,2 5 0,-4-2 0,0-2 0,0 3 0,3-3 0,1 3 0,0 1 0,-1 0 0,-3 0 0,2 0 0,-3 0 0,0 0 0,-3 0 0,-7-5 0,2 4 0,-9-4 0,4 5 0,-5 0 0,0 5 0,0 2 0,0 5 0,0 3 0,0 3 0,0 5 0,0-1 0,0 1 0,0 1 0,0 3 0,0-2 0,0 6 0,4-6 0,0 2 0,3-8 0,-3-4 0,4-2 0,-4-2 0,1-1 0,-1-2 0,-3-3 0,4-5 0,-5 0 0,5-5 0,-4-1 0,4-6 0,-5 1 0,0-1 0,0-3 0,0 0 0,0-4 0,0 4 0,0-4 0,0 3 0,0-3 0,0 4 0,0 0 0,0 4 0,0 4 0,0-3 0,0 9 0,2 6 0,1 10 0,4 2 0,4 2 0,2-4 0,2 4 0,-2 0 0,2 4 0,1-5 0,0-3 0,0-3 0,-1 0 0,-2-6 0,7-1 0,-4-5 0,3 0 0,-4 0 0,0-5 0,-3-2 0,-1-9 0,-1 2 0,-2-5 0,-3 0 0,-5-3 0,0-1 0,0 0 0,-1-4 0,-3 1 0,1-5 0,-4 4 0,-1 1 0,2-2 0,1 4 0,5-3 0,1 7 0,3 1 0,7 0 0,7-4 0</inkml:trace>
  <inkml:trace contextRef="#ctx0" brushRef="#br0" timeOffset="25">21882 4191 8132,'0'-17'0,"0"1"0,0 4 0,0 0 0,0 1 0,0 0 0,4 3 0,0 0 0,0 6 0,-4-3 0,0 6 0,0 3 0,-4 3 0,0 9 0,-5 5 0,2 6 0,-7 8 0,-1 0 0,-1 1 0,5-1 0,-1 3 0,1 0 0,0 0 0,-1-4 0,2 0 0,2 1 0,0 3 0,4 0 0,0 0 0,4-4 0,1-3 0,3-1 0,4-5 0,7 2 0,-2-3 0,2-1 0,1-5 0,-1-3 0,4-2 0,-3-2 0,-1 1 0,-4-1 0,1 0 0,-1 0 0,1-4 0,-1 2 0,0-5 0,-3 5 0,0-2 0,-1-2 0,5 0 0</inkml:trace>
  <inkml:trace contextRef="#ctx0" brushRef="#br0" timeOffset="26">22065 4603 8132,'0'-12'0,"0"1"0,0 4 0,0 2 0,0 7 0,0 1 0,4 5 0,0 7 0,5-2 0,-7 9 0,6-3 0,-1 2 0,5 2 0,0 0 0,4 0 0,-4-4 0,4 0 0,-2-4 0,1 4 0,-2-5 0,2 1 0,-3-7 0,5 2 0,1-4 0</inkml:trace>
  <inkml:trace contextRef="#ctx0" brushRef="#br0" timeOffset="27">22316 4603 8132,'-7'-14'0,"-1"2"0,1 8 0,-4-2 0,4 2 0,-3 3 0,2-3 0,0 8 0,-3 4 0,1 7 0,-9 4 0,4 4 0,-4 3 0,1 4 0,-1 4 0,2-4 0,6 1 0,-1 4 0,1-4 0,0 2 0</inkml:trace>
  <inkml:trace contextRef="#ctx0" brushRef="#br0" timeOffset="28">22373 4831 8132,'-7'0'0,"-1"0"0,6 0 0,-3 0 0,3 6 0,-1 6 0,1-1 0,-8 12 0,3 0 0,-2 1 0,1 6 0,3-4 0,5 0 0,0 2 0,0-1 0,5-5 0,1-6 0</inkml:trace>
  <inkml:trace contextRef="#ctx0" brushRef="#br0" timeOffset="29">22625 4614 8132,'0'-18'0,"0"2"0,0 4 0,0 5 0,0-1 0,0 6 0,0 7 0,1 6 0,3 8 0,-2 3 0,6-3 0,-4 2 0,3 2 0,1 0 0,3 0 0,1-5 0,-1-3 0,1-4 0,-1-3 0,1 1 0,-1-5 0,0-1 0,1-3 0,-5-1 0,1-3 0,-2-2 0,2-5 0,1-1 0,-5 1 0,1-1 0,-1 1 0,-3-1 0,3 1 0,-3 0 0,-1-1 0,0 5 0,0-1 0,0 5 0,-1 1 0,-3 9 0,-3 4 0,-4 11 0,0 4 0,-6 8 0,3 2 0,-5 2-1049,0 2 1049,-4 6 0,2 0 0,2-1 0,-2-3-38,6 0 0,-4-1 38,4 1 0,0-4 0,3-8 0,6-6 0,2-5 0,3-5 0,1 1 0,0-7 0</inkml:trace>
  <inkml:trace contextRef="#ctx0" brushRef="#br0" timeOffset="30">23002 4214 8132,'0'-23'0,"0"6"0,0 1 0,0 9 0,0 2 0,3 6 0,1 3 0,5 3 0,-1 9 0,2 3 0,1 7 0,6 9 0,-3 7-207,5 7 0,-5-1 207,1 6 0,-4-2 0,-3 1 0,-3 1 0,-5-4 0,-1-1 0,-3-3 0,1-5 0,-4-3 0,-1-4 0,-3-4 0,-4-3 0,-1-8 0,1 3 0,2-7 0,-2 0 0,-3-5 0</inkml:trace>
  <inkml:trace contextRef="#ctx0" brushRef="#br0" timeOffset="31">23596 4420 8132,'6'-6'0,"-2"-6"0,-2 4 0,2-3 0,-3 6 0,3-3 0,-1 6 0,0-2 0,-1 3 0,1 2 0,-6 3 0,-5 3 0,-7 9 0,-3 7 0,-5 7 0,-3 7 0,-1 1 0,0 4 0,4-4 0,4 2 0,0-5 0,5 0 0,-1-8 0,8 0 0,2-6 0,5-2 0,0-2 0,6-7 0,5-3 0,2-2 0,6-5 0,4 0 0,3 0 0,1-3 0,-4-1 0,2-5 0,-2 1 0,1 2 0,-8-2 0,-1 1 0,-4-5 0,1 1 0</inkml:trace>
  <inkml:trace contextRef="#ctx0" brushRef="#br0" timeOffset="32">23424 4717 8132,'-16'0'0,"7"0"0,-3 0 0,7 0 0,-2 0 0,4 0 0,13 0 0,4-5 0,14 3 0,0-4 0,3 2 0,2 3 0,0-5 0,-3 2 0,3 1 0,-3-4 0,-2-1 0,0-3 0</inkml:trace>
  <inkml:trace contextRef="#ctx0" brushRef="#br0" timeOffset="33">24315 4271 8132,'-11'-5'0,"-1"-6"0,5 2 0,-1-2 0,5 7 0,-2-6 0,-1 8 0,-5-1 0,-6 1 0,-6 2 0,-1 5 0,-3 3 0,0 2 0,-4 2 0,2 4 0,2 3 0,4 4 0,1 4 0,0-3 0,7 2 0,0 2 0,3-1 0,1 0 0,-1-5 0,6 1 0,2 0 0,8-5 0,4-3 0,3 0 0,4-3 0,4 2 0,8-7 0,-2 0 0,6 0 0,-2-4 0,1 1 0,2-2 0,-5 2 0,2-3 0,-6 3 0,1-1 0,-9 0 0,0 0 0,-3 5 0,-2-5 0,-2 5 0,-3 0 0,-5 3 0,0 0 0,-7 5 0,-4-1 0,-7 5 0,-9-1 0,3-2 0,-14 4 0,8-3 0,-8 5-830,2-5 830,-3-2 0,-2 1 0,-1-3 0,-2 5 0,-4 1 0,-4 1 0,-2 2 0</inkml:trace>
  <inkml:trace contextRef="#ctx0" brushRef="#br0" timeOffset="34">18924 5653 8130,'-1'-7'0,"-3"-1"0,3 6 0,-4-9 0,4 10 0,-3-3 0,3 3 0,-10 1 0,5 5 1,-5 3 1,3 3-1,0 4 0,0 4-1,-8 8 0,4 2 0,-4 6 0,4-1 0,0 0 0,5-1 0,-1-2 0,6 2 0,-2-3 0,4-3 0,4-5 0,3 0 0,8-7 0,-1 0 0,5-3 0,6-6 0,5-2 0,3-4 0,1-4 0,4-3 0,0-9 0,0-1 0,-3-6 0,-2 0 0,-3 0 0,-6 0 0,-5 0 0,-6-3 0,-2-1 0,-4 0 0,-9 0 0,-1-4 0,-6 2 0,-10-2 0,-2 5 0,-9-5 0,-4 11 0,-4 1 0,-4 6 0,4 6 0,3 2 0,5 5 0,5 6 0,-2 5 0,8 6 0,2 6 0,6 0 0</inkml:trace>
  <inkml:trace contextRef="#ctx0" brushRef="#br0" timeOffset="35">19587 5676 8193,'0'-11'0,"0"3"0,0 1 0,0 4 0,0-7 0,0 9 0,0-3 0,0 8 0,1 3 0,3 8 0,-2 3 0,6 5 0,-2 4 0,2-1 0,2 5 0,-2-5 0,-2 1 0,2-4 0,-4-4 0,3 0 0,-3-5 0,4 1 0,-5-3 0,5-5 0,-6 3 0,4-8 0,-1 3 0,-4-5 0,4-2 0,-5-1 0,0 0 0,0-5 0,0 0 0,0-8 0,0 4 0,0-4 0,4 4 0,0 0 0,-1 1 0,-3-1 0,0 5 0,0-1 0,5 6 0,-3 2 0,7 2 0,-6 6 0,6-1 0,-2 10 0,4-4 0,4 3 0,1-4 0,-1-1 0,-4 0 0,4 0 0,1-4 0,-1-2 0,-4-5 0,1 0 0,-1 0 0,1-1 0,-1-3 0,-1-2 0,-2-6 0,-3 0 0,-5-3 0,0 1 0,0-5 0,0-1 0,0-2 0,-5-1 0,-3 0 0,2 0 0,-2 0 0,4 0 0,-3 1 0,4 0 0,-1 3 0,-1 2 0,2 6 0,-1 5 0,4-4 0,0 8 0,0-3 0</inkml:trace>
  <inkml:trace contextRef="#ctx0" brushRef="#br0" timeOffset="36">20158 5562 8202,'0'-23'0,"0"4"0,0 0 0,0 10 0,0-6 0,0 14 0,0-4 0,0 5 0,0 10 0,5 2 0,-4 16 0,3 3 0,1 3 0,-1 4 0,1-1 0,-1 5 0,-3-2 0,3 2 0,-3-6 0,-1-6 0,4-6 0,0-1 0,0-1 0,-4-7 0,0 0 0,0-3 0,3-5 0,1 1 0,5 0 0,-3-2 0,6-1 0</inkml:trace>
  <inkml:trace contextRef="#ctx0" brushRef="#br0" timeOffset="37">20375 5596 8202,'-5'-16'0,"3"3"0,-3-3 0,5 4 0,-3 5 0,-1-1 0,0 5 0,5 0 0,3 6 0,-1 9 0,4 7 0,0 4 0,0 3 0,3 5 0,-2 7 0,-2 1 0,2 3-780,0 2 780,-2-8 0,-1 2-287,-5-7 287,0-4 0,0-4 0,0 0 0</inkml:trace>
  <inkml:trace contextRef="#ctx0" brushRef="#br0" timeOffset="38">20226 5882 8158,'-10'-12'0,"3"1"0,2-1 0,5 1 0,0 0 0,0 3 0,0 0 0,5 6 0,2-2 0,3 3 0,7-3 0,2 0 0,4 0 0,3 4 0,-2 0 0,6-3 0,-4-1 0,-2 0 0,3 4 0,-4-4 0,-4 0 0,3 1 0,-10-8 0,5-1 0</inkml:trace>
  <inkml:trace contextRef="#ctx0" brushRef="#br0" timeOffset="39">20580 5688 8158,'0'-12'0,"0"1"0,0 3 0,0 1 0,0 4 0,0-3 0,0 2 0,0 3 0,0 6 0,0 7 0,0 6 0,0 4 0,0-3 0,2 6 0,1 2 0,3-1 0,1-3 0,5 0 0,-1 0 0,0 0 0,5 0 0,-2-6 0,1-1 0,-2-5 0,2-3 0,-1 0 0,1-4 0,-2 0 0,8-4 0,-7-1 0,5-3 0,-5 3 0,8-9 0,-5 3 0</inkml:trace>
  <inkml:trace contextRef="#ctx0" brushRef="#br0" timeOffset="40">20546 5825 8062,'-6'-2'0,"2"-1"0,3 1 0,6-8 0,2 9 0,9-3 0,-4-2 0,10 4 0,-8-3 0,5 5 0,0-1 0,4-3 0,-4 3 0,0-3 0,-5 3 0,1 1 0,3 0 0,0-5 0,4-1 0</inkml:trace>
  <inkml:trace contextRef="#ctx0" brushRef="#br0" timeOffset="41">20615 5573 8062,'-7'-6'0,"-3"-4"0,9 9 0,-3-4 0,8 5 0,2 0 0,6 0 0,-1 5 0,6-4 0,0 9 0,10-7 0,0 4 0,3 0 0,-3 0 0,-1 3 0,-3-2 0,-4-3 0,0-1 0,-5-3 0,1-1 0,-6 0 0,-1 0 0,0 0 0,-1-4 0,1 0 0,-6-1 0,2 2 0,-1 1 0,1-2 0,-3 3 0,5 2 0,-2 3 0,-3 6 0,3 6 0,-1 4 0,0-1 0,-1 3 0,3 0 0,-4 5 0,3 0 0,-3-1 0,3-3 0,-3 0 0,-1 0 0,4-4 0,0 0 0,0-5 0,-4 2 0,0-9 0,0-2 0,5-5 0,-4 0 0,4-5 0,-5-3 0,0-7 0,0 2 0,0-2 0,0-3 0,0-1 0,0-2 0,0-2 0,0 4 0,0 0 0,0 1 0,0-1 0,0 2 0,0 11 0,0-4 0,0 4 0,0-1 0,0 3 0,0 8 0,4 4 0,0 7 0,3-1 0,-3 5 0,5 0 0,-1 4 0,2-1 0,1-3 0,0-2 0,1-1 0,-1-4 0,1 5 0,-1-11 0,1-2 0,-1-3 0,0-1 0,1-1 0,-1-3 0,1-2 0,-1-6 0,1 0 0,-1-4 0,-3 2 0,-1-5 0,-3 0 0,4-3 0,-6 3 0,2-1 0,-3-4 0,-2 0 0,-3-2 0,2 1 0,-6 3 0,5-6 0,-5 5 0,4 0 0,0 0 0,-1 11 0,-1-5 0</inkml:trace>
  <inkml:trace contextRef="#ctx0" brushRef="#br0" timeOffset="42">21700 5619 8127,'0'-11'0,"0"-5"0,0 1 0,0 0 0,0 4 0,0-1 0,0 6 0,0 2 0,0 8 0,0 7 0,0 8 0,0 4 0,0 4 0,0-2 0,0 6 0,0-2 0,0 1 0,0-1 0,0-2 0,0-4 0,0 0 0,3-2 0,1-5 0,0-1 0,-4-4 0,5-4 0,-4-2 0,4-5 0,-5 0 0,0-5 0,-5-2 0,3-4 0,-6-1 0,6 1 0,-8-6 0,7 3 0,-5-5 0,6 0 0,-2-3 0,3-1 0,1 0 0,0 5 0,0 3 0,0 2 0,0 2 0,0 4 0,0 2 0,5 5 0,1 3 0,6 4 0,-1 6 0,0 5 0,5 5 0,-1 0 0,4-1 0,-4 5 0,4-3 0,-4-1 0,4-5 0,-3-3 0,3-2 0,-4-2 0,1-4 0,0-4 0,-4-1 0,5-2 0,-9 0 0,-1 0 0,1 0 0,-2-5 0,-2-3 0,2-2 0,-4-3 0,1-2 0,-1 2 0,-7-7 0,-3 5 0,-2-6 0,-2 4 0,1-6 0,-1 0 0,6 0 0,-4 0 0,9 5 0,-8-2 0,5 5 0,0 0 0,4 3 0,0 1 0,5 4 0,3 4 0,-3 6 0,10 4 0,-2 4 0</inkml:trace>
  <inkml:trace contextRef="#ctx0" brushRef="#br0" timeOffset="43">22202 5642 8127,'0'-12'0,"-5"-4"0,4 8 0,-4-7 0,5 14 0,-2-4 0,-1 5 0,1 0 0,-9 6 0,0 6 0,-1 4 0,-3 7 0,2 4 0,2-1 0,3 5 0,1-5 0,0 5 0,0-5 0,2 4 0,5-8 0,5 4 0,2-7 0,3-3 0,2 0 0,4-9 0,3-3 0,3-3 0,1-1 0,1-1 0,2-3 0,-1-3 0,1-9 0,-3 2 0,-4-5 0,-2 5 0,-6-1 0,-5-3 0,-1 2 0,-5-3 0,0-3 0,-10 5 0,3-6 0,-19 0 0,3 0 0,-7 4 0,0 0 0,-2 5 0,1-1 0,1 6 0,7 1 0,-1 6 0,9-2 0,0 8 0,3 2 0,1 5 0</inkml:trace>
  <inkml:trace contextRef="#ctx0" brushRef="#br0" timeOffset="44">22716 5539 8127,'-6'-11'0,"1"4"0,5 2 0,-5 15 0,3-2 0,-3 14 0,5-1 0,0 6 0,0 5 0,0-3 0,0 5 0,0 0 0,2-3 0,1-1 0,-1-1 0,1 2 0,2-3 0,-1-5 0,1-6 0,-1-1 0,-3-4 0,5 0 0,-5-2 0,3-3 0,-3-1 0,4-6 0,-5 0 0</inkml:trace>
  <inkml:trace contextRef="#ctx0" brushRef="#br0" timeOffset="45">22385 5585 8127,'11'-12'0,"6"0"0,2-4 0,9 4 0,6-3 0,5 2-332,12 1 0,2 1 332,8 0-1214,-7-1 1214,7 6 0,-15-4-43,5 8 1,-11-3 42,-6 5 0,-6 0 0,-9 0 0,-3 5 0,-4 2 0</inkml:trace>
  <inkml:trace contextRef="#ctx0" brushRef="#br0" timeOffset="46">13979 7264 8203,'0'-8'0,"0"0"0,-1 2 0,-3-2 0,2-2 0,-6 3 0,4 0 0,-4 0 0,1-1 0,-5-2 0,1 2 0,3-1 0,1 6 0,0-2 0,0 1 0,1 3 3,2-3-2,2 2 1,-3 11-2,5 3 1,0 12-1,0 3 0,0 2 0,0 5 0,0-1 0,0 9 0,2-4 0,1 4 0,3 1 0,1 6 0,3-5 0,-2 1 0,1-5 0,-2 1 0,-2-4 0,-5 1 0,0-6 0,0-1 0,0-7 0,0-2 0,-5 1 0,3-9 0,-6 5 0,1-5 0,-5 1 0,1 3 0,-1 0 0</inkml:trace>
  <inkml:trace contextRef="#ctx0" brushRef="#br0" timeOffset="47">13648 7789 8113,'1'-10'0,"3"2"0,2-2 0,6 2 0,4 2 0,3-1 0,3 4 0,6-2 0,1 4 0,5-3 0,1 3 0,-1-3 0,0 3 0,0 1 0,-5 0 0,-2 0 0,-3 0 0,-1 0 0,-1 0 0,-3 0 0,2 0 0,-3 0 0</inkml:trace>
  <inkml:trace contextRef="#ctx0" brushRef="#br0" timeOffset="48">14299 7709 8276,'-5'-6'0,"4"-1"0,-3 4 0,3 1 0,2-3 0,3 5 0,-2 5 0,6 3 0,-1 3 0,5 5 0,0-2 0,4 5 0,-2 0 0,5 3 0,-4 1 0,4 0 0,-4-1 0,4-3 0,-5 1 0,1-5 0,1 1-1,-5-5 1,3 0-6,-6 1 1,-2-5-6,2 1 11,-6 0 0,8 3 0,-3 0 0</inkml:trace>
  <inkml:trace contextRef="#ctx0" brushRef="#br0" timeOffset="49">14550 7709 8081,'0'-6'0,"-5"-4"0,4 8 0,-4-3 0,5 7 0,0 1 0,-2 9 0,-1 7 0,-4 5 0,-4 6 0,-6 2 0,-2 10 0,-1-1 0,1 0 0,-3-1 0,3-6 0,-2 0 0,3-5 0,3-2 0,-3-3 0,0-1 0</inkml:trace>
  <inkml:trace contextRef="#ctx0" brushRef="#br0" timeOffset="50">15076 7172 8217,'0'-11'0,"0"-1"0,0 1 0,-6 5 0,5-4 0,-4 8 0,0-3 0,0 6 0,-3 3 0,-2 4 0,3 7 0,-4 4 0,0 8 0,0 3 0,-1 8 0,-3 4 0,0 8 0,-1-2-116,5 5 1,1-5 115,2 2 0,3-4 0,5-5 0,0 3 0,0-6 0,1-4 0,3-4 0,3-4 0,4 4 0,0-7 0,5 1 0,-1-9 0,0 4 0,-3-3 0,0-1 0,4-4 0,-4-4 0,10 3 0,-4-4 0,4 6 0,1-1 0</inkml:trace>
  <inkml:trace contextRef="#ctx0" brushRef="#br0" timeOffset="51">15224 7595 8205,'0'-18'0,"0"2"0,0 4 0,0 6 0,0 1 0,1 5 0,3 0 0,2 9 0,6 2 0,1 4 0,2 1 0,-3 1 0,4 6 0,0 0 0,-1 0 0,1-2 0,-5-2 0,0 2 0,1-6 0,-1 0 0,1-3 0,-1-1 0,1-1 0,-1-2 0,-5-3 0,10 0 0,-4 1 0</inkml:trace>
  <inkml:trace contextRef="#ctx0" brushRef="#br0" timeOffset="52">15487 7572 8199,'-12'-18'0,"1"2"0,3 8 0,1 1 0,4 3 0,-1-4 0,-2 6 0,0-2 0,-6 8 0,1 7 0,-2 12 0,-2 7 0,-3 3 0,-5 2 0,0-1 0,1 0 0,4 0 0,3 1 0,2-5 0,1 1 0,6-10 0,2 2 0,-2-8 0,0 2 0</inkml:trace>
  <inkml:trace contextRef="#ctx0" brushRef="#br0" timeOffset="53">15544 7207 8362,'-7'-6'0,"2"0"0,7 0 0,1 2 0,9 4 0,7 4 0,2 3 0,2 9 0,0-1 0,0 8 0,6 0 0,5 11 0,1-1-151,3 9 1,-6-3 136,-2 7 1,-10-3-4,-1 6 1,-6-3 0,-5-4 0,-3 2 2,-5-2 1,-3-1 0,-4 1 0,-2-2 0,-10 2 0,0-2 13,-4-6 0,-4 1 0,0 1 0,2-2 0,1-2 0</inkml:trace>
  <inkml:trace contextRef="#ctx0" brushRef="#br0" timeOffset="54">16583 7481 8089,'-6'-8'0,"2"0"0,3 6 0,2-3 0,3 5 0,-3 5 0,9 1 0,-3 6 0,4-1 0,2-3 0,2-1 0,3-4 0,4 1 0,6-3 0,3-1 0,2 0 0,1 0 0,0-1 0,1-3 0,-5 1 0,1-4 0,-6 3 0,2-4 0,-7 4 0,-1-3 0,-5 4 0,2-2 0,-4 5 0,-1 0 0</inkml:trace>
  <inkml:trace contextRef="#ctx0" brushRef="#br0" timeOffset="55">16606 7675 8107,'18'-4'0,"5"0"0,4-3 0,8 3 0,-1-5 0,4 6 0,0-4 0,0 0 0,-4 0 0,6 2 0,-5 3 0,3-1 0,-7 1 0,-4-1 0,-3 3 0,-2 3 0,-4 9 0,-1 6 0</inkml:trace>
  <inkml:trace contextRef="#ctx0" brushRef="#br0" timeOffset="71">17817 6990 8286,'3'-16'0,"1"1"0,1 0 0,-1 3 0,-1 0 0,4-3 0,-3 2 0,4-2 0,-6 2 0,2 2 0,2-1 0,-4 1 0,3 4 0,-5 2 0,0 5 0,-5 5 0,-3 7 0,-7 7 0,-3 2 0,-5 2 0,0 5 0,0 3 0,-1 3 0,-2 4 0,2-3 0,-3 4 0,4-5 0,4-4 0,3-2 0,4-5 0,6-1 0,2-3 0,3-3 0,1-4 0,5-2 0,2-3 0,4 2 0,0-5 0,4 4 0,0-5 0,6 1 0,-9-3 0,4 3 0,0-1 0,-1 4 0,-4-4 0,-1 7 0,-3-2 0,-2 2 0,-1 1 0,-3 1 0,-1-1 0,0 2 0,0 2 0,0-2 0,0 2 0,0 1 0,0 0 0,0-1 0,0 0 0,0 0 0,-3 2 0,-1-2 0,0-2 0,4 3 0,0-4 0,0-1 0,0 1 0,0-5 0,0 1-1,0-1-1,0 5 0,0-1 0,0-4 1,0-2 1,0-4 0,0 3 0,0-3 0,0 9 0,0-3 0,0 4 0,0 4 0,0 0 0,1 6-2,3-2 1,-3 2-4,3 2 1,-3 1-2,-1 3 1,4-2-3,0 6 1,0 0-2,-4 8 1,-1-3-6,-3 6 7,-3 0 1,-4 4-3,0-1 0,3-3 1,0 0 0,2-5 0,-2 1 0,3-4-3,5-10 4</inkml:trace>
  <inkml:trace contextRef="#ctx0" brushRef="#br0" timeOffset="72">18136 6978 8224,'0'-11'0,"0"-1"0,0 1 0,0-1 0,4 1 0,0 0 0,5-1 0,-2 1 0,0 3 0,0 1 0,-3-1 0,4-3 0,-2 3 0,2 0 0,1 4 0,-6-3 0,6 4 0,-2-3 0,4 2 0,1 3 0,-1-4 0,0 5 0,1 0 0,-5 0 0,1 0 0,-4 0 0,3 0 0,1 5 0,3 1 0,-3 4 0,0-2 0,-6 2 0,3-3 0,-5 4 0,-1 0 0,-3 1 0,2-5 0,-6 1 0,4 0 0,-3 3 0,4 0 0,-2 1 0,5-1 0,0 1 0,1-1 0,3 1 0,2-5 0,6 1 0,-1-4 0,1 3 0,3-3 0,0 4 0,4-5 0,-4 5 0,1 0 0,-5 3 0,-1 1 0,-2-1 0,1 0 0,-5 1 0,-1-1 0,-3 1 0,0-1 0,0 6 0,-6-4 0,-5 7 0,-2-7 0,-6 3 0,0 0 0,-4-1 0,0 4 0,0-3 0,6-2 0,1-7 0,1 3 0,4-2 0,-3-3 0,12 0 0,-8-5 0,4 0 0</inkml:trace>
  <inkml:trace contextRef="#ctx0" brushRef="#br0" timeOffset="73">18764 6784 8396,'0'-11'0,"0"4"0,0 3 0,0 8 0,-1 8 0,-3 7 0,2 9 0,-6 6 0,-1 5 0,-6 7 0,2 5-10,-2 2 0,-1 3-173,1 1 0,-5-8 168,5 1 1,0-10 1,4 6 0,0-13 2,4-2 0,-2-6 2,5-2 0,-1-5 2,1-3 1,3-6-3,-3-2 9,3-4 0,1 7 0,0-4 0</inkml:trace>
  <inkml:trace contextRef="#ctx0" brushRef="#br0" timeOffset="74">18890 7024 8031,'0'-12'0,"-4"1"0,0 0 3,1-1 1,3 6 0,0 1-3,0 15 1,0 4-2,0 12 0,0 2 0,0 3 0,-4 3 0,0 0 0,-4-3 0,5 3 0,-5-7 0,4-1 0,0-7 0,4-3 0,0-4 0,0 0 0,4-5 0,0 1 0,5-5 0,-1 0 0,2-1 0,1-2 0,1 0 0,-1-5 0,0-2 0,1-4 0,-1-1 0,1 1 0</inkml:trace>
  <inkml:trace contextRef="#ctx0" brushRef="#br0" timeOffset="75">18947 7252 8045,'-6'5'0,"1"-3"0,5 8 0,0-3 0,-4 5 0,0 3 0,0-1 0,4 5 0,-1 0 0,-3 4 0,3 0 0,-3 0 0,3-2 0,1-2 0,0 3 0,5-4 0,1 4 0</inkml:trace>
  <inkml:trace contextRef="#ctx0" brushRef="#br0" timeOffset="76">19610 6967 8154,'0'-8'0,"0"0"0,0 6 0,0-3 0,0 5 0,0 5 0,0 1 0,0 6 0,0 4 0,0 3 0,1 3 0,3 1 0,2 1 0,5 2 0,0-1 0,-4 1 0,3-2 0,-2-1 0,1-1 0,-2-3 0,2 1 0,-5-5 0,4 1 0,-4-5 0,3-3 0,-3-1 0,0-4 0,-4 2 0,0-5 0,1-5 0,3-3 0,-3-2 0,3-1 0,-1-2 0,0-2 0,-1 2 0,4 0 0,-2 6 0,-3-1 0,4 2 0,-4 1 0,3 5 0,-1 1 0,4 3 0,1 2 0,3 5 0,1 1 0,-1-1 0,1 1 0,-1-1 0,0 1 0,1-1 0,-1-3 0,1-1 0,-1-4 0,1 2 0,-1-5 0,0-5 0,-3-2 0,0-4 0,-5-2 0,5-2 0,-5 1 0,0-5 0,-1 4 0,-2-4 0,0 0 0,0-4 0,0 0 0,0 0 0,-2 0 0,-1 1 0,1-1 0,-1 0 0,0 0 0,-1 0 0,3 5 0,-3 3 0,3 2 0,1 7 0,0 1 0,-5 15 0,-2 3 0</inkml:trace>
  <inkml:trace contextRef="#ctx0" brushRef="#br0" timeOffset="77">20101 6955 8162,'0'-16'0,"-4"3"0,0-2 0,0 2 0,4 2 0,0 4 0,0 2 0,0 5 0,5 11 0,-3 2 0,1 14 0,3 2 0,-3 6 0,1 3 0,-4 0 0,1 2 0,3-5 0,-3 1 0,3-5 0,1-3 0,-1-2 0,4-5 0,-4-2 0,3-5 0,-3 1 0,5-6 0,-1-2 0,2-3 0,1 4 0,1-6 0,-1 3 0</inkml:trace>
  <inkml:trace contextRef="#ctx0" brushRef="#br0" timeOffset="78">20283 6978 8062,'-3'-18'0,"-1"3"0,0 6 0,4 2 0,0 4 0,0-2 0,0 5 0,0 5 0,0 3 0,5 7 0,3 4 0,2 8 0,1 3 0,-3 3 0,0 1 0,-1 1 0,5-1 0,-6 0 0,3-1 0,-5-2 0,1-3 0,-2-6 0,-1 0 0,2-3 0,-3 3 0,-1-5 0</inkml:trace>
  <inkml:trace contextRef="#ctx0" brushRef="#br0" timeOffset="79">20112 7287 8062,'0'-12'0,"-5"1"0,4 4 0,-4-3 0,10 4 0,-4-1 0,9 2 0,2 0 0,5 4 0,6-3 0,5 3 0,1 1-324,1 0 324,3 0 0,-4 0 0,0 0 0,4 0 0,-9 0 0,4 0 0</inkml:trace>
  <inkml:trace contextRef="#ctx0" brushRef="#br0" timeOffset="80">20535 7081 8062,'-4'-11'0,"0"-1"0,-1 1 0,1-1 0,3 1 0,-4-1 0,5 6 0,0 1 0,0 5 0,0 5 0,0 3 0,0 7 0,0 4 0,0 3 0,0 0 0,0 5 0,0 0 0,5 1 0,3-2 0,-3-7 0,5 8 0,-4-11 0,6 3 0,-1-1 0,0-3 0,5-6 0,-1 3 0,0-8 0,-3-1 0,4-1 0,0-2 0,4 0 0,-8-2 0,-4-1 0,-1-4 0,5-4 0</inkml:trace>
  <inkml:trace contextRef="#ctx0" brushRef="#br0" timeOffset="81">20523 7207 8062,'-6'0'0,"1"0"0,6-4 0,3 0 0,2 0 0,6 4 0,0-4 0,4 1 0,-4-1 0,9 4 0,-6 0 0,4-4 0,-4 0 0,2 0 0,-2 4 0,-2-5 0,3-1 0</inkml:trace>
  <inkml:trace contextRef="#ctx0" brushRef="#br0" timeOffset="82">20569 7001 8062,'0'-11'0,"0"-1"0,0 1 0,0 4 0,0-3 0,0 3 0,0 2 0,5-2 0,3 3 0,2 3 0,1-3 0,4 3 0,1 1 0,4 0 0,-1 0 0,3 0 0,0 0 0,0 0 0,-3 0 0,-2 0 0,-6 0 0,-1-1 0,-2-3 0,2 3 0,-4-4 0,1 5 0,-2-5 0,-5 3 0,0-2 0,0 8 0,1 4 0,3 7 0,-3 3 0,3 5 0,-2 3 0,2 1 0,-1 3 0,4-3 0,-4 5 0,1-2 0,1-2 0,-1-1 0,-1-3 0,-3-1 0,4-5 0,0-3 0,0-6 0,-4-2 0,0-4 0,0 2 0,0-5 0,0-5 0,0-1 0,0-6 0,0 1 0,0-1 0,0 0 0,0-4 0,0 0 0,0-3 0,0-3 0,0 4 0,0-4 0,0-1 0,0 4 0,0 0 0,0 5 0,0-1 0,0 7 0,0-2 0,0 8 0,0-3 0,0 16 0,5-3 0,2 11 0,5 1 0,3 2 0,-1 1 0,5 0 0,-4-4 0,4 0 0,-5-5 0,8 8 0,-9-13 0,2 2 0,3-7 0,-6 1 0,5-5 0,-6 0 0,1-5 0,-1-3 0,-1-3 0,-2-5 0,1 3 0,-6-7 0,1 1 0,-4-3 0,0 3 0,0 0 0,0 0 0,-5-4 0,0 0 0,-2 0 0,-4 5 0,5-3 0,0 8 0,-4-9 0,7 11 0,-5 0 0,1-1 0,-5 6 0</inkml:trace>
  <inkml:trace contextRef="#ctx0" brushRef="#br0" timeOffset="83">22031 6773 8075,'4'-12'0,"-1"1"0,1-1 0,-4 1 0,0 3 0,0 1 0,0 3 0,0-4 0,0 6 0,-5-2 0,-2 8 0,-9 3 0,-3 9 0,-2 3 0,-2 7 0,0 5 0,0 7 0,2-1 0,2 4 0,3-6 0,9 3 0,-2-7 0,5 4 0,2-6 0,5-6 0,0 0 0,4-1 0,5-4 0,3-3 0,4-7 0,-4-4 0,7-3 0,1-1 0,1-1 0,6-3 0,1-4 0,3-7 0,4-3 0,0-4 0,0-2 0,-3-3 0,-11 3 0,0-5 0,-13 2 0,2 3 0,-9-3 0,-6 2 0,-5-2 0,-8 3 0,-4-3 0,-4 3 0,-4 1 0,3 2 0,-3 2 0,-1 4 0,2 7 0,3 3 0,4 5 0,5 0 0,-1 0 0,7 5 0,-2 6 0,4 7 0</inkml:trace>
  <inkml:trace contextRef="#ctx0" brushRef="#br0" timeOffset="84">22819 6658 8075,'-12'0'0,"1"5"0,0-2 0,-1 5 0,5-2 0,-1 2 0,0 2 0,-3-3 0,0 3 0,-1 2 0,-4 3 0,-3 0 0,-3 6 0,-1-2 0,0 1 0,0-1 0,-3 1 0,-1-4 0,2 3 0,6-4 0,2 0 0,11-4 0,2 1 0,3-5 0,1 1 0,5-2 0,3 2 0,7 1 0,4-5 0,2 3 0,2-3 0,5 0 0,-2-4 0,4 0 0,-5 0 0,2 0 0,-4 0 0,-4 0 0,0 1 0,-8 3 0,2-1 0,-9 4 0,0 1 0,-4 3 0</inkml:trace>
  <inkml:trace contextRef="#ctx0" brushRef="#br0" timeOffset="85">22476 7115 8075,'12'7'0,"4"-2"0,-2-4 0,5 3 0,0-3 0,4 3 0,0-3 0,0-1 0,-2 0 0,-2 0 0,3 0 0,-4 5 0,5 1 0</inkml:trace>
  <inkml:trace contextRef="#ctx0" brushRef="#br0" timeOffset="86">23036 6807 8075,'-12'-12'0,"1"1"0,5 5 0,6 1 0,1 15 0,5-1 0,-2 10 0,-1 0 0,4 4 0,1-1 0,3 1 0,2 0 0,2 0 0,-2 0 0,2 0 0,-2-4 0,-2 0 0,1-5 0,-1 1 0,-3-4 0,-1-3 0,-4 2 0,7-4 0,-4 6 0</inkml:trace>
  <inkml:trace contextRef="#ctx0" brushRef="#br0" timeOffset="87">23219 6864 8075,'0'-18'0,"0"3"0,0-3 0,0 9 0,0-2 0,0 7 0,-5-1 0,-6 15 0,-4 5 0,-9 7 0,1 5 0,-3 2 0,-1 5 0,3-1 0,-3-3 0,8 3 0,-1-5 0,5 3 0,-1-3 0,5-5 0</inkml:trace>
  <inkml:trace contextRef="#ctx0" brushRef="#br0" timeOffset="88">23721 6636 8075,'-6'-6'0,"1"5"0,5-4 0,-5 6 0,-3 3 0,-2 3 0,-2 4 0,0 5 0,-3 3 0,2 3 0,-9 2 0,3 3 0,-2-3 0,-2 3 0,4 0 0,0 0 0,5 0 0,-1-4 0,2-2 0,1-2 0,6-2 0,2-6 0,3 1 0,1-1 0,0 0 0,5-4 0,1-2 0,11-5 0,1 0 0,-1 0 0,5 0 0,-3 0 0,3 0 0,1 0 0,2 0 0,-2 0 0,2 0 0,-2 5 0,6 1 0</inkml:trace>
  <inkml:trace contextRef="#ctx0" brushRef="#br0" timeOffset="89">24098 6670 8075,'0'-23'0,"0"1"0,0 3 0,1 8 0,3 7 0,-3 3 0,4 1 0,-5 6 0,0 6 0,0 4 0,-3 12 0,-1 2 0,0 9 0,4 2 0,-4 0 0,0 1 0,-1 0 0,2 3 0,1-4 0,-3-2 0,5-4 0,0-5 0,0 1 0,0-11 0,0 7 0,0-15 0,0 5 0</inkml:trace>
  <inkml:trace contextRef="#ctx0" brushRef="#br0" timeOffset="90">18330 7892 8245,'0'-12'0,"0"5"0,0-1 0,0 6 0,0-2 0,0 8 0,0 2 0,0 5 0,0 6 0,0 2 0,0 6 0,0 2 0,0 5 0,0-2 0,2-1 0,2 2 0,-3-6 0,3 2 0,1-3 0,-1-1 0,3-5 0,-3-3 0,5-3 0,-3 0 0,6-1 0</inkml:trace>
  <inkml:trace contextRef="#ctx0" brushRef="#br0" timeOffset="91">18730 7915 8206,'0'-18'0,"0"-2"0,0 4 0,0 5 0,0 3 0,0 6 0,0-3 0,-5 20 0,-1-1 0,-6 19 0,1-3 0,-6 10 0,-2 5 0,-2 1-199,-2 4 0,4-4 199,0 0 0,5-5 0,-1-3 0,6-4 0,1-3 0,6-4 0,-2-4 0,3-5 0,1-1 0</inkml:trace>
  <inkml:trace contextRef="#ctx0" brushRef="#br0" timeOffset="92">18799 8040 8141,'-2'-17'0,"-1"1"0,0 7 0,-4 2 0,4 4 0,-2-2 0,5 10 0,0 3 0,-4 7 0,0 4 0,-5 3 0,3 6 0,-5 2 0,3 2 0,0-2 0,2 3 0,-2-2 0,3-3 0,5-2 0,2-3 0,1-4 0,0-2 0,5-6 0,-1-1 0,5-2 0,-1-3 0,0-5 0,1 0 0,-1 0 0,5 0 0,-1 0 0,0-5 0,-4-3 0,6-2 0,1-1 0</inkml:trace>
  <inkml:trace contextRef="#ctx0" brushRef="#br0" timeOffset="93">18879 8292 8141,'-8'0'0,"0"0"0,5 0 0,-5 0 0,6 5 0,-2 2 0,-1 3 0,1 2 0,-1 0 0,1 4 0,3 1 0,-4 3 0,5-1 0,0 0 0,0 3 0</inkml:trace>
  <inkml:trace contextRef="#ctx0" brushRef="#br0" timeOffset="94">19849 8075 7986,'-3'-8'41,"-1"0"-25,-5 1-6,3 0-5,-1 2 1,1 5 7,2 0-10,3 0 0,-5 7-3,2 4 1,2 6-1,-1 5 0,1 6 0,2 3 0,2 2 0,1 1 0,0-4 0,5 1 0,-1-2 0,5 2 0,-5-4 0,1-4 0,-1-5 0,5-3 0,-1-2 0,-1-5 0,-2-1 0,2-4 0,-7 1 0,4-8 0,-4 1 0,1-4 0,-3-1 0,-1-3 0,0-1 0,0 1 0,0-1 0,0 1 0,0-1 0,0 1 0,0-5 0,0 3 0,0-2 0,0 2 0,0 7 0,0-5 0,0 10 0,5-4 0,1 14 0,6 2 0,-1 5 0,1-1 0,-1-2 0,1 2 0,3 1 0,0 0 0,5 4 0,-7-7 0,7 2 0,-5-8 0,6 4 0,-7-10 0,5 3 0,-5-3 0,2-1 0,-4 0 0,-1-5 0,-5-2 0,1-4 0,-3 0 0,-3-5 0,3 1 0,-3-5 0,-1 1 0,-5-3 0,4-1 0,-8 1 0,5-1 0,-5 0 0,8-4 0,-3 1 0,-1 0 0,1 7 0,0 3 0,4 4 0,0 1 0,0 4 0,2 4 0,1 6 0,4 9 0,4 6 0</inkml:trace>
  <inkml:trace contextRef="#ctx0" brushRef="#br0" timeOffset="95">20375 8120 8081,'-1'-19'0,"-3"0"0,2 4 0,-1-4 0,1 5 0,2-1 0,0 2 0,0 2 0,0 4 0,0 2 0,0 8 0,0 4 0,0 6 0,4 15 0,0 2 0,0 3 0,-4 2 0,0-1 0,0 0 0,1 2 0,3 2 0,-3-6 0,3 2 0,1-8 0,-1 1 0,3-4 0,-3-4 0,5-3 0,-1-4 0,-3-1 0,10 6 0,-2 1 0</inkml:trace>
  <inkml:trace contextRef="#ctx0" brushRef="#br0" timeOffset="96">20558 8075 8055,'0'-25'0,"-2"0"0,-2 10 0,3 3 0,-3 5 0,4 4 0,4-1 0,-3 13 0,3 7 0,1 4 0,-1 3 0,0 6 0,-4 5 0,4 2 0,0 6 0,-1-4 0,-3 4 0,0-6 0,0 2 0,4-6 0,0-1 0,0-7 0,-4-1 0,0-4 0,0-4 0,-1-6 0,-3 2 0,-3-2 0,-4 2 0</inkml:trace>
  <inkml:trace contextRef="#ctx0" brushRef="#br0" timeOffset="97">20409 8349 8055,'-6'-12'0,"-3"1"0,5-1 0,0 5 0,4-1 0,5 6 0,3-2 0,6 3 0,1 1 0,5 0 0,-1 0 0,3 0 0,1 0 0,4 0 0,-1 0 0,1 0 0,-4 0 0,0 0 0</inkml:trace>
  <inkml:trace contextRef="#ctx0" brushRef="#br0" timeOffset="98">20797 8120 8055,'0'-11'0,"0"-4"0,0-1 0,0 1 0,0 4 0,-5 4 0,3 4 0,-6 6 0,6 9 0,-2 7 0,-1 7 0,1 5 0,0 1 0,4-2 0,0 3 0,0-2 0,1-2 0,3 1 0,-1-6 0,4-1 0,5-1 0,3-7 0,2-1 0,-2-6 0,1-3 0,3-5 0,3 0 0,-3 0 0,1-2 0,-1-1 0,2 0 0,-6-5 0,0 2 0,-4-2 0,-4-2 0,3-1 0,-4-7 0</inkml:trace>
  <inkml:trace contextRef="#ctx0" brushRef="#br0" timeOffset="99">20797 8326 8055,'-6'-1'0,"2"-3"0,3 2 0,1-8 0,5 9 0,-2-8 0,4 5 0,1-5 0,3 8 0,2-5 0,2 2 0,2 2 0,2-6 0,1 4 0,-5-4 0,4 5 0,-4-5 0,6 6 0,-9-9 0,5 5 0</inkml:trace>
  <inkml:trace contextRef="#ctx0" brushRef="#br0" timeOffset="100">20809 8086 8040,'-12'-6'0,"6"-5"0,2 4 0,8-2 0,4 1 0,6-1 0,1 6 0,5-2 0,-1 1 0,3 3 0,1-8 0,-1 5 0,5-1 0,0 1 0,-2 3 0,-6-3 0,3 3 0,-10-3 0,4 0 0,-4 0 0,0 4 0,-5-4 0,1 1 0,-5-1 0,2-1 0,-5 3 0,0-3 0,0 15 0,0 3 0,0 10 0,0 1 0,0 3 0,3-2 0,1 6 0,4-5 0,-4 5 0,5-6 0,-8 3 0,8-1 0,-6-1 0,1-4 0,0-2 0,0-5 0,0 1 0,-4-5 0,0 0 0,0-4 0,0-2 0,0-15 0,0 2 0,0-7 0,0 1 0,0-1 0,-5 2 0,3-9 0,-3 5 0,5-6 0,0 1 0,0 3 0,0-1 0,0 5 0,0-1 0,0 5 0,0 5 0,0 2 0,0 8 0,4 3 0,0 9 0,5 1 0,-3 1 0,7 4 0,2-3 0,-2-2 0,2 3 0,1-3 0,0 2 0,-1-2 0,-4-6 0,1-4 0,-1-4 0,1-1 0,-1-2 0,0 0 0,1-7 0,-1-4 0,-4-1 0,-1-9 0,-2 2 0,-3 1 0,3-1 0,-3 0 0,-1-4 0,-5-5 0,-1 4 0,-6-2 0,5 1 0,-1 3 0,2-1 0,-2 0 0,-2 0 0,4 0 0,-1 5 0,-3 2 0,4 5 0</inkml:trace>
  <inkml:trace contextRef="#ctx0" brushRef="#br0" timeOffset="101">22122 7732 8032,'7'-5'0,"-2"-1"0,-5-6 0,0 6 0,0-4 0,0 8 0,0 7 0,0 11 0,3 5 0,1 6 0,1 3 0,-1 8 0,-1-1 0,4 5 0,-4-5 0,1 1 0,-2-3 0,2 0 0,-1-6 0,4-2 0,-3-7 0,4-1 0,-6-5 0,2 1 0,1-2 0,-1-2 0,5 1 0,-3-1 0</inkml:trace>
  <inkml:trace contextRef="#ctx0" brushRef="#br0" timeOffset="102">22716 7755 8032,'4'-12'0,"0"1"0,0 5 0,-4-5 0,0 10 0,0-4 0,0 5 0,-6 0 0,-1 0 0,-7 6 0,-1 6 0,-2 1 0,2 6 0,-4 3 0,-8 5 0,3 4 0,-3-5 0,2 2 0,-2-1 0,3-3 0,-2 2 0,7-5 0,3-2 0,4-5 0,0 1 0,5-4 0,-1-3 0,6 2 0,-2-7 0,8 4 0,3-4 0,8 1 0,3-3 0,5-1 0,0 0 0,0 0 0,3 0 0,1 0 0,0-4 0,-5 0 0,-2 1 0,-1 3 0,-6 0 0,3 0 0,-7 0 0,-2 0 0,1 5 0,3 1 0</inkml:trace>
  <inkml:trace contextRef="#ctx0" brushRef="#br0" timeOffset="103">22910 7880 8032,'0'-17'0,"0"1"0,0 8 0,0 0 0,0 5 0,0-2 0,2 5 0,1 0 0,-1 5 0,1 3 0,4 7 0,0 4 0,2 4 0,-1 4 0,3-3 0,1 2 0,-1 2 0,4-1 0,-1 0 0,2-4 0,-3-4 0,7 0 0,-7-7 0,3 0 0,0-1 0,-1-3 0,-3-2 0,-5 2 0,1-6 0,4 3 0,-1-5 0</inkml:trace>
  <inkml:trace contextRef="#ctx0" brushRef="#br0" timeOffset="104">23196 7903 8032,'0'-18'0,"-5"2"0,3 5 0,-1-1 0,1 6 0,2 1 0,-5 10 0,-2 2 0,-5 9 0,-3 3 0,-3 4 0,-5 3 0,1-2 0,-1 9 0,5-5 0,3 3 0,-3-3-87,5-1 0,-3-2 1,4 2-1</inkml:trace>
  <inkml:trace contextRef="#ctx0" brushRef="#br0" timeOffset="105">23801 7641 8032,'0'-12'0,"0"1"0,0-1 0,0 6 0,5 1 0,-5 5 0,0 0 0,-10 5 0,-5 3 0,-8 7 0,1 3 0,-8 4 0,1 3 0,-2 1 0,-2-2 0,3 3 0,2-7 0,1-1 0,4-1 0,4 1 0,0-1 0,8-3 0,-3-2 0,13 3 0,-3-4 0,3-5 0,1 1 0,5-6 0,2 2 0,5 1 0,3-1 0,1 0 0,3-4 0,3 4 0,-3 0 0,3-1 0,1-3 0,-1 0 0,1 0 0,-1 0 0,-3 0 0,-3 2 0,-4 1 0,-1-1 0,6 8 0,0-4 0</inkml:trace>
  <inkml:trace contextRef="#ctx0" brushRef="#br0" timeOffset="106">23972 7789 8032,'0'-11'0,"0"-5"0,0 1 0,0-5 0,5 7 0,3-2 0,2 7 0,-2-2 0,-1 3 0,0-4 0,0 0 0,4 3 0,-4 1 0,3 3 0,2-4 0,-1 6 0,1-2 0,-1 3 0,0 1 0,1 0 0,-1 0 0,1 0 0,-2 5 0,-3 2 0,2 7 0,-5 2 0,0 4 0,-4-1 0,-1 8 0,-3 3 0,-2-1 0,-6 2 0,-1-1 0,-2 4 0,-1-4 0,-3-4 0,-2 1 0,6-4 0,0 2 0,3-12 0,2 7 0,3-5 0,0-1 0,4-6 0,1 2 0,-1-2 0,1-2 0,2 2 0,5-6 0,3 2 0,2-1 0,1 0 0,6-1 0,1 3 0,5-5 0,-1 0 0,1 0 0,0 0 0,-1 0 0,-3 0 0,1-4 0,-5 0 0,0 0 0,-3 4 0,-1 0 0,1 0 0,-1-5 0,1-1 0</inkml:trace>
  <inkml:trace contextRef="#ctx0" brushRef="#br0" timeOffset="107">24680 8086 8032,'-5'-6'0,"4"1"0,-5 1 0,2 0 0,3 0 0,-9 4 0,7 4 0,-5 0 0,6 5 0,-2-2 0,-7 3 0,-2 2 0</inkml:trace>
  <inkml:trace contextRef="#ctx0" brushRef="#br1" timeOffset="116">19004 11090 24575,'0'0'0</inkml:trace>
  <inkml:trace contextRef="#ctx0" brushRef="#br0" timeOffset="117">7252 6841 8454,'0'-6'0,"0"-1"0,0 4 0,0 1 0,-1-3 0,-3 5 0,3 0 0,-8 2 0,5 1 0,-1-1 0,1 1 0,3-1 0,-4-2 0,5 0 0,5 0 0,-4 0 0,9 0 0,-8 1 0,2 3 0,-3-2 0,-1 6 0,0-4 0,0 3 0,0 1 0,0 3 0,0 1 0,0-1 0,-1-3 0,-3-1 0,2 1 0,-3 3 0,5 1 0,0-1 0,0 1 0,0-6 0,0 4 0,0-2 0,0 3 0,0 4 0,0-2 0,0 2 0,0 2 0,0-2 0,0 0 0,0-3 0,-5-1 0,4 1 0,-4-1 0,5-5 0,0 1 0,0-3 0,0-2 0,0 6 0,0-5 0,0 5 0,4 0 0,0 3 0,-1 1 0,-3-1 0,0 0 0,0 1 0,0 3 0,0 0 0,0 1 0,0-5 0,-3 4 0,-1 0 0,0 1 0,4-5 0,0 4 0,0 0 0,0 1 0,0-5 0,0 1 0,0-1 0,0 0 0,0 1 0,0-1 0,0 1 0,1-1 0,3 1 0,-3 0 0,3 3 0,-3-2 0,-1 2 0,4 2 0,0-2 0,0 4 0,-4-4 0,0 6 0,0-2 0,-4-3 0,0-1 0,0 2 0,4-2 0,-3 0 0,-1-3 0,0-1 0,4 1 0,0-1 0,0 0 0,0 1 0,0-1 0,0 2 0,0 2 0,0-1 0,0 5 0,0-4 0,0 4 0,0-1 0,0 1 0,0 3 0,0-3 0,0 1 0,0-1 0,0 2 0,0-6 0,0 4 0,0-4 0,0-1 0,0-1 0,0-2 0,0 0 0,0 1 0,0-1 0,0-3 0,0 0 0,0 0 0,0 3 0,0 0 0,0 0 0,0 1 0,0-1 0,0 1 0,0 4 0,0 3 0,0-1 0,0 1 0,0 0 0,0 4 0,0-2 0,0-1 0,0 1 0,0-4 0,0 2 0,0-2 0,0-1 0,0-4 0,0 4 0,1-3 0,3 3 0,-3-4 0,3 4 0,-3 1 0,-1 2 0,0 3 0,0 1 0,0 0 0,0 0 0,0 1 0,0 2 0,0 0 0,0 4 0,0-4 0,-1 3 0,-3-3 0,3-3 0,-3 0 0,3 0 0,1-4 0,0-1 0,0 1 0,0-4 0,0 4 0,0-5 0,0 6 0,0-5 0,0 6 0,0-3 0,0 4 0,0 1 0,0 5 0,0 1 0,0 6 0,0 3 0,0 0 0,-4 4 0,0-4 0,-3 0 0,3-4 0,-4-4 0,5 1 0,-6-6 0,7 8 0,-4-11 0,2 5 0,3-11 0,-4 11 0,5-13 0,0 5 0,0-2 0,0 2 0,0 3 0,0-3 0,0 3 0,0 0 0,0 3 0,0 1 0,0 0 0,0 4 0,0-5 0,0 8 0,0-3 0,0 4 0,0 0 0,0 0 0,-4 1 0,0-1 0,-3-4 0,3 1 0,-4-1 0,4 5 0,-3-1 0,3 0 0,-1 0 0,1 1 0,3-5 0,-3 1 0,3-1 0,1 0 0,0 1 0,0-6 0,0 3 0,5-5 0,-4 0 0,3 0 0,1 0 0,-1-1 0,3 1 0,-3 0 0,1 0 0,-1 0 0,-3 0 0,3-1 0,-3 3 0,-1 1 0,6 3 0,-5 3 0,3 2 0,-3-2 0,-1 6 0,0-2 0,0-3 0,0-3 0,0 6 0,0-6 0,4 6 0,-1-6 0,3-2 0,-3-1 0,-1 1 0,1-2 0,3 1 0,-3-4 0,1 5 0,0-4 0,0 2 0,5 4 0,-8-1 0,5 5 0,-2 0 0,-3 1 0,6-1 0,-4 0 0,-1 0 0,2 1 0,-3-2 0,-1-3 0,0 2 0,0-6 0,0 6 0,0-1 0,0 2 0,0-3 0,0 1 0,0-1 0,0 4 0,0 1 0,0-1 0,0 0 0,0 0 0,0-4 0,0 1 0,0-4 0,4 0 0,-1-5 0,3 1 0,-3 0 0,-1 0 0,1 0 0,4 0 0,-5-1 0,6 1 0,-6-5 0,4 4 0,-6-5 0,0 6 0,5 0 0,-4 0 0,3 0 0,-3 0 0,-1-1 0,0 3 0,0 1 0,-1 0 0,-3 4 0,3-3 0,-3 3 0,3 1 0,1 3 0,0 0 0,0 0 0,0 1 0,0-1 0,0 0 0,0 0 0,0 1 0,0-1 0,0-5 0,0-2 0,0-1 0,0-3 0,0 3 0,0-9 0,0 2 0,0 0 0,0-5 0,0 3 0,0-6 0,0 1 0,0-1 0,3 1 0,1-1 0,0 0 0,-4 1 0,0-1 0,0 1 0,0-1 0,4 1 0,0-1 0,-1 0 0,-3 1 0,0 3 0,0 0 0,0 1 0,4-1 0,0 0 0,0 0 0,-4-2 0,0 2 0,0-6 0,0 2 0,0-2 0,0 3 0,0-5 0,0 1 0,0-4 0,0 3 0,1-4 0,3 1 0,-3 2 0,4-5 0,-4 3 0,3-8 0,3-7 0,4-7 0,0-5 0</inkml:trace>
  <inkml:trace contextRef="#ctx0" brushRef="#br0" timeOffset="153">10610 9262 8355,'-6'-5'0,"-3"3"0,5-6 0,0 4 0,4-3 0,-5 4 0,4-7 0,-4 9 0,5-6 0,0 4 0,0 1 0,0-3 0,0 5 0,-4 1 0,0 3 0,0-2 0,4 8 0,0-8 0,0 6 0,0-4 0,0 3 0,0 1 0,0 3 0,0 1 0,0-1 0,0 1 0,0-5 0,0 1 0,0-1 0,0 5 0,2-1 0,1 1 0,-1-1 0,1 1 0,-1-1 0,-2 0 0,0-3 0,0 0 0,0-1 0,0 5 0,0-1 0,0 0 0,0 1 0,0-1 0,0 5 0,0-1 0,0 5 0,0-1 0,0-1 0,0 1 0,0 0 0,0 4 0,0-4 0,0 0 0,0-1 0,0 1 0,0 1 0,0-5 0,0 2 0,0-2 0,4-2 0,-1 2 0,1-2 0,-4-2 0,0 5 0,0 3 0,0 3 0,0 1 0,0 5 0,0 2 0,0-1 0,0 2 0,0-2 0,0 2 0,0-2 0,0-3 0,0-2 0,0 3 0,0-3 0,0-1 0,0-4 0,0 0 0,1-5 0,3 1 0,-3-2 0,3-2 0,-2 1 0,-2-1 0,1 5 0,3-1 0,-3 1 0,3-1 0,-3 2 0,-1 2 0,0 4 0,0 0 0,0 0 0,0 3 0,-1 0 0,-3 0 0,3-2 0,-3 3 0,3-7 0,1-1 0,0-1 0,0 1 0,0-1 0,0-3 0,0-2 0,0 2 0,0-2 0,0-2 0,1 1 0,3-1 0,-3 4 0,3 0 0,-3 1 0,-1-5 0,0 4 0,0 1 0,0 3 0,0-4 0,1 4 0,3-4 0,-3 4 0,3-4 0,-3 2 0,-1-2 0,0-1 0,0 5 0,0-5 0,0 1 0,0 2 0,0-2 0,0 0 0,0-3 0,0-1 0,0 0 0,0 1 0,0-1 0,0 1 0,0-1 0,0-3 0,0-1 0,0 1 0,0 3 0,0 1 0,0-1 0,0 1 0,0-3 0,0 2 0,0-2 0,0 6 0,0 3 0,0 1 0,-3 2 0,-1 2 0,-4-1 0,4-3 0,-1 1 0,1-5 0,3 1 0,-3-5 0,2-3 0,-2-1 0,3-4 0,-4 2 0,6-9 0,3 0 0,-3-5 0,3 2 0,2-5 0,2-3 0,1 2 0,-2-2 0,9 3 0,-9 0 0,10 1 0</inkml:trace>
  <inkml:trace contextRef="#ctx0" brushRef="#br0" timeOffset="185">10507 11581 8078,'-6'-5'30,"-4"3"-20,8-3-2,-3 5 3,5 0-10,5 0 0,2 0-1,4 0 0,-3 4 0,-1 0 0,5 1 0,3-1 0,5-3 0,-1 3 0,3-3 0,1-1 0,1 0 0,3 0 0,-3 0 0,2 0 0,-2 0 0,-1 0 0,-5 0 0,-3 0 0,-2 0 0,-7 0 0,-1 0 0,-15 0 0,3 0 0,-15 0 0,3 0 0,-3 0 0,0 0 0,-2 0 0,-3 0 0,3 4 0,-3 0 0,-1 0 0,2-4 0,3 0 0,4 0 0,5-4 0,-2 0 0,4 0 0,0 4 0,6 0 0,7-4 0,11 1 0,2-3 0,8 3 0,0-2 0,9-3 0,-1-1 0,4 5 0,1 0 0,-1 4 0,-5 0 0,-1 0 0</inkml:trace>
  <inkml:trace contextRef="#ctx0" brushRef="#br0" timeOffset="186">10359 9171 8342,'0'6'0,"-2"-1"0,-1-5 0,1 0 0,-3 0 0,5 0 0,5 0 0,3 0 0,6 0 0,1 0 0,5 0 0,0 0 0,1 0 0,2 0 0,1 0 0,3 0 0,-2 0 0,6 0 0,-6 0 0,2 0 0,-3-1 0,-1-3 0,-6 3 0,-1-3 0,-4-1 0,0 1 0,-6-1 0,-2 1 0,-3 3 0,-2-4 0,-3 5 0,-7 0 0,-8 0 0,-3 0 0,-1 0 0,0 6 0,0 6 0,1-1 0,-1 6 0</inkml:trace>
  <inkml:trace contextRef="#ctx0" brushRef="#br0" timeOffset="187">13808 9788 8472,'-8'-4'0,"1"0"0,0-1 0,0 1 0,-4 3 0,5-4 0,-5 5 0,3 0 0,0 0 0,1 1 0,-5 3 0,5 2 0,-1 6 0,6 2 0,-2 5 0,3 1 0,1 10 0,0 2 0,0 6 0,0-1 0,0 5 0,5 0 0,2 3 0,2 0 0,-1-3 0,2 2 0,-2-2 0,-2-3 0,2-1 0,-2-2 0,1-2 0,2-3 0,-5-1 0,0-6 0,-4-1 0,0 0 0,0-4 0,0-3 0,0 0 0,-1-2 0,-3 1 0,-2-2 0,-6 2 0,1-2 0,-1-2 0,1-3 0,-1-1 0,-4-4 0,-2 2 0</inkml:trace>
  <inkml:trace contextRef="#ctx0" brushRef="#br0" timeOffset="188">13420 10439 8477,'0'-12'0,"2"6"0,6 2 0,9-1 0,14 1 0,2 0 0,1 4 0,5-5 0,3-2 0,2 0 0,-3 0 0,4-1 0,-3-3 0,-3-1 0,-1 1 0,-4 3 0,-3 1 0,-3 4 0,-5-1 0,-1 3 0,1-4 0,0-1 0</inkml:trace>
  <inkml:trace contextRef="#ctx0" brushRef="#br0" timeOffset="189">14071 10541 8135,'-8'-6'0,"0"2"0,4-1 0,-3 1 0,4-4 0,-2 6 0,5-3 0,0 5 0,0 5 0,2 2 0,1 4 0,5 2 0,7 2 0,-2-1 0,2 5 0,2-5 0,-2 1 0,0 2 0,-4-2 0,1 0 0,-1-3 0,3-5 0,-2 1 0,2-4 0,-7 3 0,3-4 0,2 1 0,-5-3 0,1-1 0,0 5 0,-1-4 0,1 3 0,-6-3 0,4-1 0,-1 0 0,1 0 0</inkml:trace>
  <inkml:trace contextRef="#ctx0" brushRef="#br0" timeOffset="190">14447 10484 8157,'7'-6'0,"-2"-4"0,-5 9 0,0-4 0,-5 6 0,-3 3 0,-2 2 0,-1 5 0,-1 5 0,1-1 0,-5 4 0,1-4 0,0 2 0,4-2 0,-1-3 0,1 4 0,3-4 0,1 0 0,0-1 0,0 1 0,0-2 0,3-3 0,3 4 0,-4-5 0,5 5 0,0 1 0</inkml:trace>
  <inkml:trace contextRef="#ctx0" brushRef="#br0" timeOffset="191">14288 10701 8157,'-7'0'0,"2"5"0,5 3 0,0 2 0,0 2 0,4-1 0,0 0 0,3 6 0,-3 2 0,4-1 0,-4 1 0,4-4 0,0 4 0,-2-5 0,2 1 0,-4-2 0,3-2 0,-4 1 0,2-1 0,-5 1 0,0-6 0,0 4 0,0-9 0,0 4 0,0-5 0,0 0 0</inkml:trace>
  <inkml:trace contextRef="#ctx0" brushRef="#br0" timeOffset="192">14664 10416 8171,'-11'-18'0,"5"5"0,2 6 0,-3 4 0,6-7 0,-4 9 0,5-4 0,0 10 0,0 2 0,0 4 0,0 0 0,4 5 0,0 4 0,1 2 0,-1 5 0,-3-2 0,3 6 0,-3 2 0,-1 1 0,0 7 0,0-7 0,0-1 0,0-3 0,0 0 0,0 0 0,0-2 0,0-5 0,0 0 0,0 0 0,0-6 0,0-2 0,1-2 0,3-1 0,-1-1 0,4 0 0,-3-3 0,4 0 0,-5-5 0,5 5 0,-5-5 0,7 2 0,-3-5 0,3 0 0,2 0 0</inkml:trace>
  <inkml:trace contextRef="#ctx0" brushRef="#br0" timeOffset="193">14801 10599 8214,'-5'-13'0,"4"-2"0,-3 7 0,3 2 0,1-2 0,0 6 0,1-4 0,3 6 0,-1 2 0,4 2 0,1 3 0,3 8 0,1-1 0,-1 5 0,4 0 0,1 4 0,0 0 0,-1 0 0,-2 0 0,2 0 0,-1-4 0,1 0 0,-2-5 0,2 1 0,-1-2 0,2-2 0,-4-3-1,3-1 0,-2-3-6,-1 4 0,-1-6-7,0 2 3,1 2 7,-1-4 0,-3 3 0,-1-5 2,-4 0 2,2 0 0,-5 0 0,0 0 0</inkml:trace>
  <inkml:trace contextRef="#ctx0" brushRef="#br0" timeOffset="194">15098 10576 8031,'-10'-12'0,"3"1"0,-2-1 0,5 1 0,0 3 0,4 1 0,-1 4 0,-3-1 0,2 4 0,-6 4 0,0 3 0,-3 4 0,-1 7 0,1 5 0,-4 5 0,0 6 0,-4 0 0,3 0 0,-3 4 0,4 0 0,0-5 0,3-6 0,6 0 0,2-4 0,3 1 0,1-9 0,0 5 0,0-2 0</inkml:trace>
  <inkml:trace contextRef="#ctx0" brushRef="#br0" timeOffset="195">15658 9811 8280,'0'-12'0,"0"1"0,0-1 0,0 6 0,0-4 0,-1 8 0,-3-1 0,3 1 0,-4 2 0,5 0 0,-4 2 0,0 1 0,-4 4 0,5 4 0,-6 7 0,1 5 0,-3 2 0,-5 10 0,2 0 0,-5 7 0,4 6 0,-4-2 0,1 6-147,-1-3 1,3 5 146,4-5 0,2 4 0,3-3 0,2-1 0,5-3 0,1-5 0,3-3 0,2-3 0,5-6 0,1-2 0,1-3 0,2-1 0,-3-1 0,4-3 0,0-3 0,-1-4 0,2-1-2,-2 0 0,-2-3-5,2 0 1,2-6 147,-2 2 0,0-3-146,-4-1 0,1 0-2,-1 0 7,1 5 0,-1-3 0,1 3 0</inkml:trace>
  <inkml:trace contextRef="#ctx0" brushRef="#br0" timeOffset="196">15898 10382 8056,'-7'-12'0,"-1"1"0,4-1 0,0 5 0,4-1 0,0 6 0,-1-4 0,-3 6 1,3 0 1,-4 0 1,5 6-3,0 1 0,0 3 0,0 2 0,0 0 0,0 4 0,1-4 0,3 4 0,-2 0 0,6-1 0,-4 4 0,3-3 0,1-2 0,3-7 0,1 3 0,-1-2 0,1-3 0,-1-1 0,4-3 0,0-1 0,1 0 0,-5 0 0,4-5 0,1-3 0,-1-6 0,-4-1 0,2 0 0,2 4 0,-6-5 0,2 1 0,-3-1 0,0 0 0,-3 4 0,-5-4 0,0 8 0,0 0 0,0 5 0,0-2 0,-4 7 0,0 1 0,-4 9 0,5 7 0,-2 2 0,1 2 0,2 5 0,-1 3 0,3 2 0,3 1 0,0 1 0,5 3 0,-5-2 0,5 2 0,-5 1 0,0-1 0,2 1 0,-1-5 0,1-1 0,-1-3 0,-3-2 0,3-5 0,-2-4 0,-2 0 0,-6-5 0,0 3 0,-5-6 0,-2-1 0,-2-2 0,2-2 0,-2-2 0,-2-3 0,2 3 0,-4-3 0,4-1 0,-2-1 0,2-3 0,6-3 0,-2-9 0,7-3 0,0-7 0,3-1 0,1-7 0,6 2 0,6-6 0,0 4 0,7 3 0,0 3 0,9 0 0,2-1 0</inkml:trace>
  <inkml:trace contextRef="#ctx0" brushRef="#br0" timeOffset="197">16457 10005 8128,'-6'-12'0,"-4"1"0,2-1 0,3 1 0,1 0 0,-1-1 0,2 1 0,-1 3 0,4 1 3,-5-1 8,3 2-7,-3 0 1,4 6-2,-3 0 1,3 12-3,-3 7 0,3 9-1,1 10 0,0 0 0,0 8 0,0 1 0,0 6 0,1-2 0,3-6 0,-1 5-103,4-1 0,-3-4 103,4-7 0,-5-3 0,5 0 0,-5-6 0,0-3 0,-1-5 0,-2-2 0,3-5 0,1 1 0,0-2 0,-4-2 0,0 1 206,0-1-206,0 0 0,0-4 0,0-2 0,0-5 0</inkml:trace>
  <inkml:trace contextRef="#ctx0" brushRef="#br0" timeOffset="198">16629 10324 8055,'-5'-17'0,"-3"1"0,3 4 0,0 0 1,5 6 1,1 1-1,3 5 1,-1 5-1,4 3 1,1 7-2,3 4 0,4 4 0,1 3 0,3 0 0,-4 4 0,1-4 0,0 0 0,-2-2 0,5-1 0,-5-4 0,1 0 0,-2-5 0,-2 3 0,0-6 0,-3-3 0,0-1 0,-5-4 0,5 1 0,-4-3 0,3-1 0,-4 0 0,2 0 0,-5 5 0,0 1 0</inkml:trace>
  <inkml:trace contextRef="#ctx0" brushRef="#br0" timeOffset="199">16857 10324 8062,'0'-19'0,"0"0"0,0 5 0,0-1 0,0 3 0,0 0 0,0 6 0,0 1 0,0 5 0,-1 10 0,-3 5 0,-2 7 0,-6 4 0,-3 0 0,0 4 0,-5 1 0,1 3 0,1-5 0,-1-2 0,5-3 0,-1-1 0,3-6 0,5-1 0,-2-4 0,5 0 0,0-1 0,-1 1 0,-1-1 0</inkml:trace>
  <inkml:trace contextRef="#ctx0" brushRef="#br0" timeOffset="200">16857 9925 8193,'-5'-29'0,"3"4"0,-6 6 0,5 5 0,0-1 0,1 3 0,2 5 0,0-3 0,2 9 0,1-3 0,4 8 0,4 3 0,2 4 0,2 0 0,2 4 0,2 0 0,6 10 0,-2-3 0,2 9 0,-2-1 0,1 3 0,3 2 0,-3 0 0,3 3 0,-8-2 0,-4 2 0,1-3 0,0 0 0,-2-1 0,-7 0 0,2-4 0,-5 1 0,0-2 0,-4 2 0,0 0-8,0-4 1,-9 5-3,-3-2 0,-3-2 2,0-1 0,-2 2 4,-2 1 0,-1 2 2,5-1 0,-4-4 0,4-4 2,-1-5 0,10 4 0,1-5 0</inkml:trace>
  <inkml:trace contextRef="#ctx0" brushRef="#br0" timeOffset="201">17508 10267 8105,'-6'-5'0,"1"4"0,5-5 0,0 2 0,0 3 0,5-4 0,1 1 0,6 0 0,-1 0 0,0 4 0,5-4 0,-1 0 0,1 1 0,0 3 0,-4 0 0,4 0 0,0 0 0,-1 0 0,4 0 0,-3 0 0,-1 0 0,-4 0 0,1 1 0,-1 3 0,0-3 0,1 3 0,-1 1 0,1-1 0,-5 0 0,1-4 0,0 0 0,3 0 0,5 0 0,2 0 0</inkml:trace>
  <inkml:trace contextRef="#ctx0" brushRef="#br0" timeOffset="202">17542 10439 7937,'-6'0'0,"1"0"0,15 5 0,-2-4 0,7 3 0,-1-3 0,1-1 0,3 0 0,5 0 0,0 0 0,-1 0 0,1-4 0,0 0 0,-4 1 0,0 3 0,-5-2 0,1-1 0,-2 1 0,-1-1 0,-6 1 0,9 7 0,-2 2 0</inkml:trace>
  <inkml:trace contextRef="#ctx0" brushRef="#br0" timeOffset="203">19039 9331 8123,'0'-12'0,"0"5"0,0-1 0,0 1 0,-2-4 0,-1 4 0,0-2 5,-5 5 1,5 0 0,-5 4 1,4-3-2,-3-1 1,3 0 3,-4 4-6,0 0 1,-3 1-1,0 3 0,3 4-2,0 7 1,6 4-2,-2 8 0,3 3 0,1 8 0,0 5 0,0 3 0,1 6 0,3-6 0,-2-2 0,6-2 0,-2-4 0,2 4 0,2-7 0,-2 0 0,-2-2 0,2-7 0,-6 1 0,2-4 0,1-4 0,-1 0 0,0-5 0,-4 1 0,-4-2 0,0-2 0,-5 1 0,2-1 0,-4-3 0,0-1 0,-5 1 0,-2 3 0</inkml:trace>
  <inkml:trace contextRef="#ctx0" brushRef="#br0" timeOffset="204">18673 9890 8183,'12'-17'0,"-1"1"0,7 4 0,5 0 0,1 2 0,6 3 0,6-4 0,3 9 0,3-6 0,2 4 0,-2-3 0,-1 4 0,1 0 0,-2 0 0,2-1-211,-3 3 1,-4 1 0,-1 6 0</inkml:trace>
  <inkml:trace contextRef="#ctx0" brushRef="#br0" timeOffset="205">19370 9833 8071,'-8'-10'0,"1"3"0,3-2 4,-4 5 1,6-1 17,-2 1-12,3 3 0,1-3-3,0 8 1,0 2-5,0 6 1,1 4-4,3 3 1,6 6-1,5 2 0,0 4 0,-3-5 0,4 5 0,3-5 0,-2 1 0,-2-4 0,-2-2 0,-2-2 0,0-2 0,1-6 0,-2 1 0,-2-1 0,2-3 0,-3-1 0,-2 1 0,1 3 0,-1 1 0,1-1 0</inkml:trace>
  <inkml:trace contextRef="#ctx0" brushRef="#br0" timeOffset="206">19553 9890 8097,'0'-17'0,"0"0"0,0 6 0,0-1 0,0 1 0,0 3 0,0 1 0,3 3 0,1-4 0,0 6 0,-4-3 0,0 5 0,-1 6 0,-3 5 0,-2 7 0,-6 9 0,-4 2 0,-3 5 0,-3 1 0,-1-1 0,-2 0 0,2 0 0,-1-4 0,9-4 0,-1-2 0,5-1 0,3-5 0,1-3 0,4-2 0,-1-2 0,8 1 0,3-1 0</inkml:trace>
  <inkml:trace contextRef="#ctx0" brushRef="#br0" timeOffset="207">19758 9833 8156,'-5'-11'0,"2"5"0,-4 2 0,4-3 0,-2 6 0,5-4 0,5 10 0,2 2 0,4 4 0,1 0 0,-1 1 0,0 3 0,1 0 0,-1 2 0,1-2 0,-1-2 0,0 2 0,1-4 0,-1-3 0,1 1 0,-1-5 0,1-1 0,-1-1 0,0 1 0,1-1 0,-1 3 0</inkml:trace>
  <inkml:trace contextRef="#ctx0" brushRef="#br0" timeOffset="208">20055 9811 8156,'0'-8'0,"0"0"0,0 4 0,0-3 0,-1 4 0,-3 0 0,1 1 0,-4 2 0,3 5 0,-4 3 0,1 6 0,-5 1 0,1 7 0,0 1 0,-1 1 0,1 6 0,-5-1 0,1 2 0,4 0 0,3-4 0,2 0 0,-2-4 0,3-2 0,5-2 0,0 2 0,0-6 0,0 0 0,0-4 0,5 1 0,3-1 0,2-4 0,1 3 0,1-4 0</inkml:trace>
  <inkml:trace contextRef="#ctx0" brushRef="#br0" timeOffset="209">20500 9205 8077,'0'-11'0,"0"-1"0,0 1 0,0 0 0,0 4 0,-1 2 0,-3 5 0,2 5 0,-6 3 0,4 3 0,-3 4 0,-1 8 0,-3 8 0,-4 3 0,-1 4 0,-3 3 0,4 4 0,-4 5-153,4-1 0,1 0 153,6-8 0,-1 3 0,6-6 0,-1 0 0,4-4 0,5-1 0,2-3 0,4-2 0,0-5 0,4-1 0,0-3 0,4 1 0,-3-5 0,3 1 0,-4-5 0,1-1 153,0-2 0,-4 1-153,4-6 0,-4 6 0,0-1 0,-1 2 0,1 2 0</inkml:trace>
  <inkml:trace contextRef="#ctx0" brushRef="#br0" timeOffset="210">20717 9605 8077,'-5'-18'0,"4"2"0,-3 4 0,3 1 0,1-1 0,0 6 0,0 6 0,0 8 0,5 3 0,3 4 0,2 3 0,1 5 0,1 1 0,-1 3 0,1-3 0,-1 2 0,0-5 0,1-2 0,-5-1 0,1 1 0,0-3 0,3-4 0,-3-5 0,-1 1 0,0-4 0,0 3 0,3-4 0,2 7 0,6-4 0</inkml:trace>
  <inkml:trace contextRef="#ctx0" brushRef="#br0" timeOffset="211">20934 9571 8077,'-5'-18'0,"3"1"0,-6 6 0,6 3 0,-2 1 0,3 4 0,-4-2 0,-2 14 0,-4 2 0,-1 12 0,1 0 0,-6 8 0,-2-1 0,2 3 0,-2 1 0,3 1 0,-3-1 0,2-1 0,-2-3 0,3 2 0,9-5 0,2-6 0,0 1 0,-2-4 0</inkml:trace>
  <inkml:trace contextRef="#ctx0" brushRef="#br0" timeOffset="212">21151 9811 8077,'-3'11'0,"-1"0"0,0 6 0,4 2 0,-1 2 0,-3 2 0,3 0 0,-3 0 0,3-4 0,1 0 0,0-1 0,0 1 0,-2-3 0,-1-4 0,1-1 0,-2 1 0,-2-1 0,0 0 0</inkml:trace>
  <inkml:trace contextRef="#ctx0" brushRef="#br0" timeOffset="213">21346 9628 8077,'-8'-13'0,"0"-2"0,6 2 0,-2-2 0,8 7 0,-3-2 0,4 9 0,-5 1 0,0 8 0,0 3 0,0 4 0,0 3 0,0 5 0,1 1 0,3 3 0,-1-5 0,4 1 0,1-1 0,3-7 0,1 0 0,-1-3 0,2-6 0,2-2 0,3-3 0,5-1 0,0-5 0,-1-3 0,-2-6 0,-1-1 0,-2-4 0,2 4 0,2-4 0,-6 4 0,-4-4 0,-3 3 0,-2 1 0,2 4 0,1-1 0,-5 1 0,-1 0 0,-3-1 0,-3 7 0,-1 5 0,-4 10 0,4 9 0,-5 4 0,2 4 0,2 6 0,1 5 0,-1 5 0,1-1 0,0 7 0,4 5-1273,0 1 1273,0-3 0,0 3 0,0-5 0,0 3 0,0-4 0,0 1-690,5-10 690,-3 0 0,3-6 0,-1-5 0,-1-2 0,1-8 0,-4-4 0,0-2 1175,0-2-1178,0-4 784,0-2-784,0-5 0,-5-2 2,-3-1 0,-2-5 1,-1-7 0,-1 2 0,-4-9 0,-2 5 0,-5-11 0,0-1 0</inkml:trace>
  <inkml:trace contextRef="#ctx0" brushRef="#br0" timeOffset="214">21711 9262 7943,'0'-23'0,"1"2"0,3 2 0,-1 2 0,4 6 0,0 0 0,0-1 0,0 6 0,-4 2 0,0 3 0,5 1 0,0 2 0,8 6 0,1 6 0,6 12 0,5 5 0,3 7 0,0 4-298,0 7 1,-3 3 297,-5 5 0,-6-1 0,-1-2 0,-8-4-137,0-4 0,-5 0 137,0-1 0,-6 0 0,-5-3 0,-2-3-6,-2-5 0,-4-1 6,-3-2 0,-3 2 0,3-5 0,-2 2 0,-7-3 0,-6-3 0</inkml:trace>
  <inkml:trace contextRef="#ctx0" brushRef="#br0" timeOffset="215">18673 10416 8386,'-5'-7'0,"4"-3"0,-4 9 0,5-5 0,0 2 0,0 3 0,0-4 0,0 5 0,5 0 0,2 0 0,4 0 0,0 0 0,4 3 0,0 1 0,7 0 0,1-4 0,1 0 0,6 0 0,0 0 0,0 0 0,7-4 0,-3 0 0,8-5 0,0 2-124,2-3 0,2 2 124,0 0 0,-1 5 0,1-5 0,-5 6 0,-3-2 0,1 2 0,-1 2 0,1 0 0,-1 0 0,-2 0-17,2 0 0,1 0 17,0 0 0,4 0 0,-1 0 0,1 0 0,-1 0 0,7-5 0,-7 3-130,7-6 1,-2 6 129,-1-2 0,-2-1 0,-2 1 0,3 0 0,-3 4 0,-2-1 0,2-3 0,-4 3 0,4-3 0,-4 3 0,4 1 0,-1 5 0,0 2 0,4 0 0,-3 0 0,2 0 0,2 0 0,-2 2 0,-2-5 0,3 0 0,-4-4 0,4 0 0,1 0 0,-2-4 0,-2 0 0,-2-3-20,-1 3 1,-4-4 19,3 4 0,-4-1 119,-3 2 1,1 1-120,-6-2 0,2 2 17,-1-2 0,-3 3-22,3-3 0,-3 3 116,-2 1 1,3 0-130,1 0 0,-2 0 25,3 0 1,-3 0-18,-1 0 0,4 0 3,-1 0 0,1 0 2,-4 0 0,-4 0 2,0 0 1,-4 0 1,4 0 1,-5 0 0,1 0 0,2 0-1,-2 0 1,0 0-3,-3 0 1,-1 0-7,0 0 1,1 0-8,-1 0 9,1 0 0,-1 0 1,1 0 0,-5 0-4,1 0 3,-6 0 3,9 0 3,-10 0 0,4 1 0,-5 3 1,-1-3-1,-3 3 1,-3 2 0,-9 1 0,-2 4 0</inkml:trace>
  <inkml:trace contextRef="#ctx0" brushRef="#br0" timeOffset="216">19415 10827 8060,'0'-18'0,"0"2"0,0 4 0,0-3 2,0 0 0,0 0 9,0 3 0,0 1-1,0-1 0,0 5 6,0-1-11,0 6 0,-1-3-2,-3 5 1,3 1-3,-3 3 1,3 7-2,1 8 0,0 8 0,0 3 0,0 8 0,0 4 0,0 3 0,0 0 0,5 1 0,3 0 0,-2-2 0,2-2 0,-2 1 0,2-5 0,2-4 0,-3-3 0,-2-6 0,-1 2 0,-1-7 0,1-1 0,-3-4 0,3 4 0,-3-5 0,-2 2 0,-3-9 0,1 2 0,-4-5 0,-1 0 0,-3-4 0</inkml:trace>
  <inkml:trace contextRef="#ctx0" brushRef="#br0" timeOffset="217">19107 11101 8142,'12'-6'0,"-5"-4"0,1 2 0,-1 2 0,5-2 0,0 5 0,4 0 0,1 1 0,6 2 0,0 0 0,0 0 0,4 0 0,-1 0 0,6 0 0,-2 0 0,0 0 0,0 0 0,-5 0 0,2 0 0,-3 0 0,-1 0 0,0 0 0,0-5 0,0-1 0</inkml:trace>
  <inkml:trace contextRef="#ctx0" brushRef="#br0" timeOffset="218">19964 10644 8176,'0'-11'0,"0"-1"0,0 1 0,0 5 0,0-5 0,-2 10 0,-1-3 0,0 3 0,-5 1 0,6 0 0,-8 5 0,8-4 0,-8 10 0,9-10 0,-4 4 0,5-5 0,0 0 0,0 5 0,0-4 0,0 4 0,0-5 0,-1 4 0,-3 0 0,3 1 0,-3-1 0,-3 2 0,2 6 0,-2-1 0,-3 4 0,2 1 0,-2 4 0,-2-1 0,1 8 0,0 3 0,-1-1 0,1 2 0,-1-1 0,1 4 0,0 2 0,-1 2 0,2-3 0,2 4 0,3-4 0,5-1 0,0-3 0,0-1 0,2-1 0,1 2 0,5-3 0,7-5 0,-1-1 0,5 1 0,0-4 0,4 0 0,4-5 0,-1 2 0,1-4 0,-4 0 0,-4-2-6,0-3 1,-4 2-3,4-5 0,-5 4 1,1-4 1,-6-1-4,-1-3 10,-6 5 0,3 2 0,-5 4 0</inkml:trace>
  <inkml:trace contextRef="#ctx0" brushRef="#br0" timeOffset="219">19667 11501 7988,'-7'0'0,"2"-5"0,5 3 0,0-3 0,-5 10 0,4 2 0,-3 4 0,3-2 0,1 3 0,4-4 0,0 8 0,4-2 0,0 1 0,2-1 0,2 5 0,3-4 0,0 4 0,2-4 0,-2 4 0,-3-5 0,4 2 0,-4-4 0,0 0 0,-1-1 0,1 0 0,-5 0 0,1-4 0,-6 3 0,9-3 0,-10-1 0,4 4 0,-5-8 0,0 3 0,0-5 0,0 0 0</inkml:trace>
  <inkml:trace contextRef="#ctx0" brushRef="#br0" timeOffset="220">19815 11626 7988,'0'-11'0,"0"0"0,0-1 0,0 1 0,0-1 0,0 5 0,0-1 0,0 6 0,0-4 0,0 6 0,-1 7 0,-3 4 0,-3 6 0,-9 6 0,2 5 0,-5 2 0,0-1 0,-4 2 0,2-6 0,2 2 0,2-3 0,6-1 0,-1-1 0</inkml:trace>
  <inkml:trace contextRef="#ctx0" brushRef="#br0" timeOffset="221">20306 11158 7989,'-4'-7'0,"1"-1"0,-2 4 0,1-3 0,3 4 0,-5-7 0,6 9 0,0-4 0,0 5 0,6 5 0,1 2 0,3 3 0,2 2 0,-1 3 0,1 0 0,0 6 0,3-2 0,-2-2 0,2 2 0,-2-3 0,-1 3 0,-1-5 0,0 1 0,5-3 0,-1 0 0,0-2 0,-4-2 0,-3 1 0,0-6 0,-5 2 0,5-1 0,-5-2 0,7 8 0,-4-4 0</inkml:trace>
  <inkml:trace contextRef="#ctx0" brushRef="#br0" timeOffset="222">20558 11078 7989,'-4'-7'0,"0"-1"0,0 5 0,4-2 0,-5 7 0,-3 1 0,-3 9 0,-4 7 0,1 4 0,-5 3 0,-2 4 0,-5 4 0,2 0 0,-3 0 0,3-1 0,1-2 0,2-1 0,2-7 0,2 1 0,6-9 0,4-3 0,3-4 0,-2-1 0,0 5 0</inkml:trace>
  <inkml:trace contextRef="#ctx0" brushRef="#br0" timeOffset="223">20672 10644 7989,'-2'-11'0,"-1"-1"0,1 6 0,4 1 0,9 5 0,1 9 0,3 2 0,1 10 0,-1 1 0,7 4 0,1 8 0,0 4 0,3 12 0,-2-2-281,-1 5 1,-5 0 280,-3 5 0,-3-5 0,-5 0 0,-2-5 0,-5 2 0,0-3-61,0-2 0,-5 1 61,-2 0 0,-7 0 0,-1-1 0,-11 1 0,8 0 0,-9-1 0,-3 1 0,1 0 0</inkml:trace>
  <inkml:trace contextRef="#ctx0" brushRef="#br0" timeOffset="225">14059 14847 7918,'-11'-11'11,"3"1"-5,0 2 0,6-2 6,-2 2-7,-2-2 1,3 4 3,-4 2-5,4-2 0,-3 4 1,2-2-4,3 8 1,-4 4-2,5 7 1,1 4-1,3 8 0,-2-2 0,6 6 0,-1 2 0,5 1 0,-5 8 0,1-4 0,-2 0 0,2 0 0,-3-1 0,-5 1 0,4-3 0,0 3 0,0-6 0,-4-1 0,1-6 0,3 2 0,-3-1 0,3-3 0,-3 1 0,-1-9 0,0 1 0,0-5 0,0 6 0,0-5 0,0 4 0,-5-9 0,-3-3 0,-3 1 0,-4-1 0,2 0 0,-14-4 0,3 0 0</inkml:trace>
  <inkml:trace contextRef="#ctx0" brushRef="#br0" timeOffset="226">13785 15350 7990,'6'-5'0,"4"2"0,-2-5 0,2 5 0,2-5 0,5 2 0,6-2 0,5-1 0,6 5 0,-1-3 0,-2 3 0,1 0 0,-6 4 0,3 0 0,-6 0 0,1 0 0,-8 0 0,3 0 0,-4 0 0,0 5 0,-3 2 0</inkml:trace>
  <inkml:trace contextRef="#ctx0" brushRef="#br0" timeOffset="227">14390 15350 7949,'-6'0'0,"-4"0"0,9-5 0,-5 3 0,12-3 0,0 6 0,5 3 0,1-1 0,-1 4 0,1 1 0,-1 3 0,0 1 0,1-1 0,-1 1 0,1-1 0,-1 1 0,0-1 0,0 0 0,-4 1 0,3-1 0,-3-3 0,4-1 0,1-4 0,-1 1 0,0-3 0,1-1 0,-1 0 0</inkml:trace>
  <inkml:trace contextRef="#ctx0" brushRef="#br0" timeOffset="228">14710 15372 7895,'0'-11'0,"0"5"0,0-4 0,-5 8 0,2 2 0,-4 8 0,-1 2 0,-3 1 0,-1 1 0,1-1 0,0 1 0,-1-1 0,2 1 0,2-1 0,2 0 0,2 1 0,3-1 0,-9 1 0,3-1 0</inkml:trace>
  <inkml:trace contextRef="#ctx0" brushRef="#br0" timeOffset="229">14596 15532 7895,'-6'0'0,"0"0"0,6 0 0,0 5 0,0 3 0,-3 2 0,-1 2 0,0 3 0,4 0 0,0 5 0,0-1 0,1 2 0,3-2 0,-1 1 0,4-5 0,-3 2 0,4-2 0,-2-2 0,2 2 0,2-4 0,-3-3 0,0 1 0,0-5 0,-3 3 0,4-3 0,-1 0 0,5-4 0</inkml:trace>
  <inkml:trace contextRef="#ctx0" brushRef="#br0" timeOffset="230">14984 15213 7876,'-6'-7'0,"-1"1"0,4 2 6,1 3 2,-3-4-1,5 5-2,0 0-3,-5 0 1,4 5-2,-3 2 0,2 5-1,-2 3 1,3 4-1,-3 8 1,2-2-1,2 6 0,0-1 0,0 4 0,2 1 0,2-1 0,-2 0 0,6 0 0,-4-3 0,3-1 0,-3-1 0,4 2 0,-2-3 0,2-5 0,2-2 0,-3-2 0,0 2 0,0-6 0,-3-1 0,4-7 0,-5 4 0,5-4 0,-5-2 0,2 0 0,-5-5 0,5 0 0,-4 0 0,9-5 0,-3-1 0</inkml:trace>
  <inkml:trace contextRef="#ctx0" brushRef="#br0" timeOffset="231">15167 15418 7884,'0'-11'0,"0"3"0,0 1 0,0-1 0,5 2 0,1 0 0,6 8 0,-1 2 0,-1 2 0,-2 5 0,2 6 0,-2 2 0,2 4 0,1 3 0,1-2 0,-1 3 0,1 0 0,-1-4 0,2 2 0,2-6 0,-2-2 0,2-2 0,-3-3 0,0 0 0,-1-6 0,1-2 0,-1 1 0,1-1 0,-1 0 0,0-4 0,1 0 0,-1-5 0,1 3 0,-1-3 0</inkml:trace>
  <inkml:trace contextRef="#ctx0" brushRef="#br0" timeOffset="232">15441 15441 7884,'-5'-11'0,"4"-1"0,-3 1 0,3-1 0,1 1 0,0 5 0,0 2 0,0 8 0,-4 3 0,0 8 0,-5 7 0,1 5 0,-5 4 0,-3 0 0,-3 1 0,4-2 0,-4 2 0,4-6 0,0-4 0,3-7 0,6 3 0,-4 0 0,3 5 0</inkml:trace>
  <inkml:trace contextRef="#ctx0" brushRef="#br0" timeOffset="233">15989 14687 7853,'-6'-11'14,"-4"4"0,8-3 4,-8 9-10,4-4 1,-5 9-2,-1 0 1,1 4-2,-1 0 0,1 6-2,-1 1 0,1 6-2,0-2 0,-1 3-1,1 5 0,-1 2-1,1 6 1,-1 4-1,1 3 0,-4 2 0,0 2 0,1 0 0,6-1 0,-1 1 0,5 0 0,1-2 0,3-2 0,0-3 0,0-5 0,1-3 0,3-1 0,2-4 0,5 0 0,1-1 0,-1-3 0,1-4 0,3 2 0,0-4 0,2-1 0,-2-4 0,-2-1 0,2-2 0,1 1 0,-1-5 0,1 0 0,-5-4 0,1 0 0,-1 0 0,-3 0 0,-1 0 0,1 0 0,3 0 0,1 0 0</inkml:trace>
  <inkml:trace contextRef="#ctx0" brushRef="#br0" timeOffset="234">16115 15247 7837,'-7'-12'0,"-1"1"0,4 0 0,-5-1 0,8 1 1,-4 4 2,5 2-2,0 5 0,0 5-1,0 3 1,0 7-1,0 4 0,0 2 0,0-2 0,0 2 0,0-2 0,3 2 0,1-2 0,5 1 0,-1-5 0,2-1 0,1-6 0,4-3 0,1-5 0,3 0 0,-4 0 0,5-5 0,-1-3 0,3-6 0,1-1 0,-2-5 0,-2 1 0,-2-2 0,-6 2 0,-1-1 0,-2 5 0,-3-4 0,-5 3 0,5-4 0,-4 7 0,3-2 0,-8 8 0,2 1 0,-6 6 0,4 7 0,-3 4 0,4 7 0,0 9 0,1 2 0,2 5 0,0 4 0,0 0 0,2 4 0,1-4 0,2 5 0,3-1 0,2 3-109,-2 0 1,2-3 108,1 0 0,1-9 0,-1 1 0,-1-7 0,-2 0 0,1-5 0,-5-2 0,-1-4 0,-3-5 0,-1-3 0,-3 0 0,1-6 0,-9 2 0,-1-3 108,-6-1 1,-3-5-109,-1-2 0,-5-5 0,-6-3 0,3 1 0,1-5 0,6 0 0,1-4 0,5-5 0,7-1 0,-1-5 0</inkml:trace>
  <inkml:trace contextRef="#ctx0" brushRef="#br0" timeOffset="235">16709 14710 7934,'0'-11'0,"0"-1"0,0 1 0,0-1 0,0 1 0,0 3 0,0 1 0,0 4 0,0-2 0,-2 5 0,-1 0 0,1 10 1,-1 6 0,1 5-1,2 6 0,0 2 0,0 5 0,2 2 0,1 2 0,-1 1 0,1 3 0,3 2 0,-3-2 0,5-1 0,-4 1 0,3-2 0,-3 2 0,4 0 0,-4-8 0,3 2 0,-3-9 0,4 3 0,-5-3 0,5-4 0,-4-4 0,1-2 0,-1 2 0,-3-1 0,3-3 0,-3-2 0,-1 4 0,0-6 0,0-5 0,0-1 0,0-5 0,5-5 0,2-1 0,9-11 0,2 0 0</inkml:trace>
  <inkml:trace contextRef="#ctx0" brushRef="#br0" timeOffset="236">17063 15030 7857,'-12'0'0,"5"-4"0,-1 0 0,6 0 0,-3 4 0,6 2 0,3 2 0,-2 2 0,6 5 0,3 2 0,4 2 0,1 3 0,-5 5 0,2 0 0,2-1 0,-2 5 0,2 0 0,1-1 0,0-3 0,-1-4 0,-4 0 0,1-5 0,-1 2 0,1-5 0,-1-3 0,-1-2 0,-2-2 0,2-3 0,-8 4 0,6-5 0,-5 0 0,2-5 0,0-1 0,1-6 0</inkml:trace>
  <inkml:trace contextRef="#ctx0" brushRef="#br0" timeOffset="237">17257 15030 7875,'0'-12'0,"0"1"0,0 0 0,0-1 0,5 6 0,-4 1 0,4 5 0,-10 10 0,-2 5 0,-9 5 0,-3 3 0,-3 6 0,-5 6 0,2 3 0,-6 4 0,4-3 0,-3-5 0,8-1 0,0-2 0,6-5 0,1-7 0,7-2 0,5-6 0,1-4 0,2-2 0</inkml:trace>
  <inkml:trace contextRef="#ctx0" brushRef="#br0" timeOffset="238">17600 15087 7891,'-7'-1'0,"3"-3"0,3 1 0,1-4 0,0 4 0,5-2 0,2 1 0,4 1 0,4-1 0,0 4 0,6-4 0,-2 0 0,4-4 0,3 5 0,-2-1 0,3 4 0,-7-1 0,-1-3 0,-5 3 0,2-3 0,-4 2 0,-2 4 0,-2 2 0,-2-3 0,-2 3 0,2 2 0,6 0 0</inkml:trace>
  <inkml:trace contextRef="#ctx0" brushRef="#br0" timeOffset="239">17588 15247 7846,'12'0'0,"3"0"0,0 0 0,7 0 0,0 0 0,1-4 0,4 0 0,5-3 0,-2 3 0,2-4 0,-6 4 0,-1-3 0,1 3 0,-4-4 0,1 5 0,-3-1 0,8 4 0</inkml:trace>
  <inkml:trace contextRef="#ctx0" brushRef="#br0" timeOffset="240">18342 14916 7910,'-5'-12'0,"4"1"0,-5-1 0,6 6 0,0 1 0,-3 10 0,-1 3 0,-5 7 0,1 4 0,-2 6 0,-1 2 0,-4 5 0,-1-2 0,1 2 0,4-2 0,-1 3 0,1-2 0,5-3 0,2-2 0,2 1 0,2-4 0,4 1 0,0-9 0,6 0 0,2-3 0,0-2 0,7-2 0,0-3 0,4-5 0,1-2 0,3-1 0,1-8 0,2-4 0,3-9 0,-2 1 0,-3-2 0,-2 2 0,-2-4 0,-1 1 0,-5-5 0,-3 5 0,-7-5 0,-4 5 0,-3-5 0,-1 4 0,-5-3 0,-3 3 0,-7 1 0,-4 3 0,-3 0 0,0 0 0,-5 5 0,0 3 0,1 8 0,3 3 0,4 4 0,0 4 0,5 2 0,-1 5 0,3 5 0,5-1 0,-9 10 0,4-1 0</inkml:trace>
  <inkml:trace contextRef="#ctx0" brushRef="#br0" timeOffset="241">18810 15293 7795,'12'0'0,"-1"0"0,-5 0 0,5 0 0,-10 0 0,4 0 0,-5 0 0,-5 0 0,4-2 0,-3-2 0,2 3 0,-3-4 0,-1 5 0</inkml:trace>
  <inkml:trace contextRef="#ctx0" brushRef="#br0" timeOffset="242">18970 14938 7839,'-5'-11'2,"4"0"0,-3-1 0,4-3 1,4 0 0,2 0-1,5 3 1,1-2-1,-1 3 0,-1-3 0,-2 6 1,2-2 1,-2-1-3,2 4 1,1-2-1,1 6 0,-1-1 0,1 4 1,3 1-2,0 3 1,0 2 0,-3 6 0,-1 0 0,1 4 0,-5 1-1,1 6 0,-6 0 0,2 0 0,1 5 0,-1 2 0,-1-1 0,-7 2 0,-3-2 0,-4 1 0,0 2 0,-1-5 0,1-1 0,-1-3 0,1 0 0,0 0 0,-1-5 0,1-3 0,3-2 0,0-2 0,5-1 0,-5-2 0,5 2 0,-2-7 0,5 4 0,5-4 0,3 1 0,2-3 0,2-1 0,4 0 0,3 0 0,3 0 0,1 0 0,1 0 0,2 0 0,-1-4 0,1 0 0,-3 0 0,-4 4 0,1-3 0,-4-1 0,-1-1 0,-4 1 0,1 3 0,4-10 0,2 5 0</inkml:trace>
  <inkml:trace contextRef="#ctx0" brushRef="#br0" timeOffset="243">19415 14527 7847,'-6'-11'0,"-3"3"4,5 1 0,-1 4 7,2-1-2,1 3-5,-3 1 0,10 5 1,3 3 1,3 4-4,5 7 1,1 2-3,6 9 0,1 5 0,3 3 0,-3 5 0,3-1 0,-3 3-216,-1 5 0,-2-3 216,-2 2 0,-2-2 0,-6-1 0,-3 0 0,-1-1 0,-4 1 0,1 0 0,-4-1-100,-4 1 0,-2-2 100,-6-2 0,-4-1 0,-3-3 0,-3-3 0,-1 4 0,0-6 0,-2-2 0,-5 1 0,-6-2 0</inkml:trace>
  <inkml:trace contextRef="#ctx0" brushRef="#br0" timeOffset="244">20341 14824 7840,'-7'-1'9,"3"-3"1,4 3-4,4-3 0,-1-1-1,4 1 0,1-1-2,3 1 0,5 3-3,-1-3 1,5 3-1,-1 1 0,3 0 0,1 0 0,3-4 0,1 0 0,1 1 0,-2 3 0,-5-4 0,2 0 0,-7 0 0,3 4 0,-5 0 0,1 0 0,-2 0 0,-2 0 0,-4 5 0,-2 2 0,-5 4 0</inkml:trace>
  <inkml:trace contextRef="#ctx0" brushRef="#br0" timeOffset="245">20318 15076 7859,'16'0'0,"3"0"0,9-2 0,6-2 0,6 2 0,5-6 0,1 1 0,0-5 0,0 5 0,-1-1 0,-8 4 0,-3-3 0,-2 4 0,2-2 0,0 5 0</inkml:trace>
  <inkml:trace contextRef="#ctx0" brushRef="#br0" timeOffset="246">21471 14013 7848,'0'-7'0,"0"-1"0,0 1 0,0-5 0,0 1 0,0 4 0,0 2 0,5 5 0,-2 2 0,4 1 0,-4 5 0,1 7 0,1 3 0,-1 5 0,-1 0 0,-3 0 0,0-1 0,0 1 0,0 0 0,0 0 0,0 0 0,0 0 0,0-1 0,0 1 0,2-4 0,2 0 0,-3-5 0,3 1 0,1-2 0,-1-1 0,1-1 0,-2 0 0,-1 1 0,3-6 0,0-1 0,1-5 0</inkml:trace>
  <inkml:trace contextRef="#ctx0" brushRef="#br0" timeOffset="247">21894 13979 7848,'0'-7'0,"0"-1"0,0 0 0,1 2 0,3 2 0,-3 3 0,4 2 0,-5 3 0,0 6 0,0 5 0,-5 7 0,-2 1 0,-4 2 0,0 9 0,-2-2 0,-2 6 0,2-2 0,-2-2 0,2-1 0,2-3 0,1 2 0,2-5 0,-2 3 0,2-3 0,2-4 0,-1-4 0,3-4 0,-4 4 0,6-5 0,-2 1 0,1-3 0,-1-5 0,3 3 0,-4-3 0,5-1 0,0-1 0,0-5 0</inkml:trace>
  <inkml:trace contextRef="#ctx0" brushRef="#br0" timeOffset="248">21962 14276 7848,'7'-11'0,"3"-1"0,-5 1 0,3-1 0,0 5 0,-4-1 0,1 6 0,-1-2 0,-3 3 0,4 1 0,-5 5 0,0 2 0,0 5 0,0 3 0,0-2 0,0 2 0,-3 3 0,-1 1 0,-4-3 0,4-1 0,1 2 0,3-2 0,0 0 0,0-3 0,0-1 0,0 1 0,0-1 0,0 0 0,5-4 0,2-3 0,0-3 0,0-1 0,1 0 0,3 0 0,6 0 0,-5 0 0,4 0 0,-9-1 0,-3-3 0,2 2 0,-4-8 0,2 8 0,-8-6 0,1 4 0,-4-3 0,4 4 0,-2-3 0,5 2 0,0-2 0,-1-4 0,-3 2 0,3-2 0,-4 3 0,5 1 0,0 1 0,5 5 0,-4 5 0,3 3 0,-3 3 0,-1 4 0,4 3 0,0 5 0,-1-1 0,-3-3 0,2 2 0,1-2 0,0 3 0,5 1 0,-6-2 0,2-2 0,1 3 0,-1-3 0,0 2 0,1-3 0,1-1 0</inkml:trace>
  <inkml:trace contextRef="#ctx0" brushRef="#br0" timeOffset="249">21334 14916 7795,'-7'0'1,"-1"0"-1,5-5 0,-2-2 1,5 1-1,5-4 0,-3 8 0,3-3 0,-5 5 0,5 2 0,2 1 0,4-1 0,0 2 0,7-3 0,5-1 0,6 0 0,9 0 0,8 0 0,7 0 1,3 0-249,1 0 0,5 0 248,3 0 0,-31-1 1,0 1-1,2-2 0,1 0 0,-3 1 0,0 0 0,1 0 0,-1-1 0,29 0 0,-6 2 0,-1 2 0,-3 1 0,-2-1 0,-5 2 0,-6 1 0,-2-2 0,-7 5 0,-4-4 0,-3 3 0,-2-3 0,-4 4 0,-3-4 0,-6-1 0,-1-3 0,-6 6 0,-7-4 124,-10 6 0,-10-1 0,-4 5 0</inkml:trace>
  <inkml:trace contextRef="#ctx0" brushRef="#br0" timeOffset="250">21551 15167 7864,'-10'-1'0,"2"-3"0,-2 3 0,3-3 0,0-1 0,0 1 0,3-4 0,-4 4 0,6 1 0,-3 1 0,5-1 0,0 1 0,0-4 0,0 2 0,0 3 0,5-8 0,2 5 0,3 0 0,2 4 0,3 0 0,0 0 0,6 0 0,-2 0 0,-2 0 0,3 0 0,-5 4 0,4 0 0,-5 5 0,1-2 0,-4 0 0,-3 0 0,1 1 0,-5 3 0,3-3 0,-3 0 0,0-1 0,-4 5 0,0-1 0,-5 1 0,-2-2 0,-4-3 0,0 2 0,-1-5 0,1 0 0,-1-4 0,5 1 0,-1 3 0,6-3 0,-9 4 0,10-3 0,-3 1 0,4 0 0,4 5 0,3-6 0,4 2 0,4 2 0,0 2 0,2-2 0,-2 2 0,-2-4 0,2 3 0,-2-3 0,-2 4 0,1-1 0,-1 5 0,0-2 0,1-3 0,-6 4 0,-2-4 0,-3 3 0,-1 2 0,-1-1 0,-3 1 0,-6-1 0,-5 0 0,-9 5 0,1-1 0,-4 0 0,1-3 0,3-2 0,0-3 0,0 3 0,10-4 0,-2 1 0,8-2 0,-4-5 0,5 0 0,-5 0 0</inkml:trace>
  <inkml:trace contextRef="#ctx0" brushRef="#br0" timeOffset="251">22214 15076 7868,'5'-12'0,"-4"5"0,3-1 0,-3 5 0,-1-2 0,-4 7 0,0 1 0,-4 5 0,0 7 0,-2 3 0,-2 5 0,-3 9 0,0 2 0,-5 3 0,1-3 0,-3 5 0,-1 3 0,4-1 0,0 1 0,5-6 0,-1 2 0,6-3 0,1-5 0,5 2 0,-5-5 0,4-5 0,-3-3 0,4-5 0,-1 2 0,-1-4 0,1 0 0,0-6 0,4-1 0,0-5 0,0 0 0</inkml:trace>
  <inkml:trace contextRef="#ctx0" brushRef="#br0" timeOffset="252">22236 15350 7894,'0'-7'0,"2"-2"0,1 6 0,-1-6 0,8 7 0,-9-3 0,4 10 0,-5 3 0,-1 3 0,-3 5 0,-2 1 0,-6 6 0,-3 0 0,0 0 0,-2 1 0,2 3 0,3-3 0,-4 3 0,5-5 0,3-3 0,3-1 0,5-3 0,0-2 0,1 2 0,3-7 0,6-3 0,6-5 0,4 0 0,-1 0 0,3 0 0,0 0 0,-3-5 0,0-3 0,-5 3 0,8-5 0,-4 4 0</inkml:trace>
  <inkml:trace contextRef="#ctx0" brushRef="#br0" timeOffset="253">22305 15555 7891,'-6'0'0,"1"0"0,6 1 0,3 3 0,-3 3 0,3 4 0,1 2 0,-1 2 0,-1 1 0,-3 4 0,4 1 0,0-2 0,0 3 0,-4 1 0,4-6 0,-1-1 0,5-4 0,-4 0 0,5-1 0,2 0 0,7 1 0</inkml:trace>
  <inkml:trace contextRef="#ctx0" brushRef="#br0" timeOffset="254">22887 15030 7867,'4'-8'0,"0"1"0,5 3 0,-1-4 0,3 6 0,4-2 0,-1 3 0,5 1 0,0 0 0,4 0 0,-4 0 0,0 0 0,-4 0 0,4 0 0,-3 0 0,3 0 0,-5 0 0,1 0 0,-2-4 0,-2 0 0,0 0 0,1-1 0,-1-1 0</inkml:trace>
  <inkml:trace contextRef="#ctx0" brushRef="#br0" timeOffset="255">22956 15155 7905,'-11'7'0,"4"3"0,2-9 0,11 6 0,6-4 0,2-1 0,9 1 0,0-3 0,11-3 0,-3 0 0,8-4 0,-4-1 0,-1-4 0,-1 2 0,-2 3 0,-3-2 0,-5 5 0,-1-5 0,1 3 0</inkml:trace>
  <inkml:trace contextRef="#ctx0" brushRef="#br0" timeOffset="256">23950 14470 7996,'0'-11'0,"0"-1"0,0 1 0,0 0 0,0-1 0,5 1 0,-3 4 0,6 4 0,-6 6 0,2 5 0,-3 8 0,-1 7 0,0 5 0,0 6 0,0 2 0,0 2 0,0 1 0,0 3 0,0-2 0,0-6 0,0-4 0,0 1 0,0-6 0,0 2 0,0-8 0,0-4 0,4 2 0,0-2 0,0 0 0,-4-4 0</inkml:trace>
  <inkml:trace contextRef="#ctx0" brushRef="#br0" timeOffset="257">23733 15087 7905,'7'0'0,"1"0"0,1-1 0,6-3 0,4 3 0,8-3 0,-3 3 0,10-1 0,0-2 0,0 2 0,5-6 0,0 2 0,-1-2 0,4-2 0,-4 3 0,4 0 0,-4 0 0,-5 3 0,-7-4 0,-1 6 0,-3-2 0,-4 3 0,-3 1 0,-7 0 0,2 0 0,-3 0 0</inkml:trace>
  <inkml:trace contextRef="#ctx0" brushRef="#br0" timeOffset="258">23892 15304 7831,'-6'-11'0,"10"0"0,7 4 0,5 0 0,-1 4 0,-3 0 0,4-5 0,0 5 0,-1-5 0,4 6 0,-3-2 0,3-1 0,-4 1 0,4 0 0,-4 4 0,0 0 0,-3 0 0,-2 1 0,-2 3 0,-3 2 0,-5 6 0,0-1 0,-5 1 0,-3-1 0,-6 1 0,-1-1 0,1 0 0,6 1 0,-1-5 0,6 1 0,-3-4 0,3 3 0,1-3 0,-1 4 0,1-6 0,2 3 0,0-3 0,0 2 0,0-3 0,2 5 0,1-2 0,2-1 0,3 4 0,4-3 0,-1 4 0,5-2 0,7 2 0,1 2 0,3-3 0,-2 2 0,6-1 0,-6 2 0,2-2 0,-4 2 0,-4 1 0,0 4 0,-8 1 0,-2 0 0,-9-1 0,0-2 0,0 2 0,-10-2 0,-5-2 0,-8 5 0,-8-1 0,0 0 0,-11-4 0,0-3 0,-4 0 0,4-6 0,1 2 0,4-3 0,-1-1 0,7-5 0,3-1 0</inkml:trace>
  <inkml:trace contextRef="#ctx0" brushRef="#br0" timeOffset="259">14196 16435 8002,'0'-18'0,"-1"5"0,-3 6 0,2 3 0,-6-4 0,5 6 0,-7-3 0,3 5 0,0 5 0,0 2 0,-1 3 0,-3 2 0,3 4 0,0 3 0,6 8 0,-2 3 0,3 3 0,1 2 0,5 0 0,2 3 0,4-2 0,0 2 0,2-3 0,2 0 0,-2-6 0,2-2 0,-2-3 0,-2-2 0,0 1 0,1 0 0,-5-1 0,1-3 0,-5 1 0,0-5 0,-1 1 0,-2-5 0,-2 0 0,-1 1 0,-4-1 0,-4 1 0</inkml:trace>
  <inkml:trace contextRef="#ctx0" brushRef="#br0" timeOffset="260">14002 16960 8002,'5'-10'0,"3"2"0,2-2 0,1 2 0,2 2 0,2-2 0,3 5 0,5-5 0,3 6 0,1-2 0,1 2 0,-1 2 0,-2 0 0,5 0 0,-4 0 0,0 0 0,-1 0 0,-3 0 0,1-5 0,0-1 0</inkml:trace>
  <inkml:trace contextRef="#ctx0" brushRef="#br0" timeOffset="261">14653 16891 7956,'-6'-11'0,"-1"3"0,3 1 0,3 4 0,-4-2 0,5 5 0,1 0 0,3 0 0,-1 1 0,4 3 0,1 3 0,3 4 0,1 0 0,-1 1 0,4-1 0,1 1 0,-1-1 0,-4 1 0,2-1 0,2 0 0,-5-3 0,6 0 0,-7-5 0,2 5 0,0-5 0,-3 0 0,2 4 0,2-6 0,-1 9 0,0-3 0</inkml:trace>
  <inkml:trace contextRef="#ctx0" brushRef="#br0" timeOffset="262">14984 16891 7956,'-11'0'0,"-1"0"0,6 0 0,0 0 0,2 0 0,1 4 0,-4 0 0,3 6 0,-4 2 0,-1 0 0,-6 7 0,2-3 0,-2 3 0,-1-4 0,1 4 0,1-4 0,6 4 0,-1-5 0,5 1 0,-1-3 0,1-5 0,3 4 0,-4-5 0,5 5 0</inkml:trace>
  <inkml:trace contextRef="#ctx0" brushRef="#br0" timeOffset="263">14801 17143 7956,'8'-7'0,"0"4"0,-6 1 0,3 2 0,-5 2 0,0 1 0,0 4 0,0 4 0,0 4 0,0 1 0,4 3 0,0-4 0,0 4 0,-4-4 0,4 4 0,-1-4 0,2 1 0,-1-5 0,-1 0 0,4 1 0,-4-1 0,1 1 0,1-1 0,-1 1 0,4-6 0,-1 0 0,4-2 0,1-3 0,-1 4 0</inkml:trace>
  <inkml:trace contextRef="#ctx0" brushRef="#br0" timeOffset="264">15281 16823 8121,'-1'-8'0,"-3"1"0,3-1 0,-4-3 0,5-1 0,0 6 0,0 1 0,0 15 0,0 4 0,0 13 0,0-1 0,0 9 0,4-4 0,-1 7 0,2 2 0,-1-2 0,-1 1 0,4-1 0,-3-6 0,4 2 0,-4-7 0,3-1 0,-4-5 0,1-2 0,2-5 0,1 1 0,-1-2 0,4-2 0,-9 0 0,5-4 0,-2-3 0,-3 2 0,10-5 0,-5 4 0</inkml:trace>
  <inkml:trace contextRef="#ctx0" brushRef="#br0" timeOffset="265">15407 17040 7965,'0'-18'0,"0"3"0,0 6 0,0 1 0,0 5 0,0-5 0,0 5 0,5-2 0,1 7 0,6 1 0,-1 5 0,0 7 0,1 3 0,-1 5 0,1-4 0,-1 0 0,4 0 0,1 4 0,3-4 0,-4 0 0,1-5 0,0 1 0,-4-6 0,3-1 0,-2-2 0,-1 2 0,4-3 0,-3-5 0,2 0 0,-2 0 0,-2 0 0,1 0 0</inkml:trace>
  <inkml:trace contextRef="#ctx0" brushRef="#br0" timeOffset="266">15681 17029 7957,'-10'-8'0,"2"0"0,3 6 0,5-3 0,0 15 0,-5-1 0,-3 10 0,-2 4 0,-1 3 0,-4 6 0,-1-2 0,-3 2 0,4-1 0,0-5 0,3-7 0,1 3 0,0-4 0</inkml:trace>
  <inkml:trace contextRef="#ctx0" brushRef="#br0" timeOffset="274">16400 16617 7973,'-1'-7'0,"-3"-1"0,3 6 0,-4-3 0,4 5 0,-3 0 0,1 1 0,-4 3 0,-1 3 0,-3 8 0,-6 4 0,-2 8 0,-2 9 0,-2 9 0,0 2-301,0 7 1,-2-1 300,2 4 0,-1 1 0,8 3 0,5-11 0,3-1 0,6-6 0,-2-1 0,8-4 0,4-7 0,5-3 0,3-5 0,4-2 0,-1-2 0,3-2 0,0-6 0,1-3 0,0-1 0,4-4 300,-1 1 1,-4-3-301,-7-1 0,3 0 0,-9 0 0,2 0 0,-6 0 0,3 0 0,-5 5 0,2 1 0</inkml:trace>
  <inkml:trace contextRef="#ctx0" brushRef="#br0" timeOffset="275">16480 17268 7857,'0'-11'0,"-3"0"0,-1-1 0,0-4 0,4 3 0,0-2 4,0 7 0,0 3-3,5 5 0,-4 3-1,3 4 0,-3 1 0,-1 7 0,4 1 0,0 0 0,1 3 0,-1-4 0,-3 0 0,3-3 0,2-1 0,2 0 0,2-4 0,1-3 0,1-3 0,-1-1 0,4 0 0,1 0 0,0-5 0,-1-3 0,-1-2 0,5-1 0,-5-1 0,2 1 0,-5-1 0,-3 1 0,1 0 0,-6-1 0,5 4 0,-4 1 0,0 4 0,-4-2 0,0 12 0,0 4 0,0 6 0,0 5 0,0 6 0,0 3 0,0 2 0,0 1 0,1 4 0,3 0 0,1 4 0,2-4 0,2 4 0,-5-4 0,5-1 0,-1-7 0,-2 2 0,1-5 0,-4-2 0,1-6 0,1-2 0,-1-6 0,0 0 0,-6-3 0,-2 0 0,-2-6 0,-5 2 0,-6-3 0,-2-1 0,-2-4 0,-2 1 0,4-6 0,0 1 0,5-6 0,-2-1 0,5-5 0,3 1 0,3-3 0,5-1 0</inkml:trace>
  <inkml:trace contextRef="#ctx0" brushRef="#br0" timeOffset="276">17108 16812 7937,'-5'-12'0,"3"1"0,-6-1 0,6 1 0,-2-1 0,3 5 0,1-1 0,0 6 0,0-3 0,0 6 0,0 3 0,0 3 0,0 8 0,0 8 0,0 8 0,0 6 0,0 1 0,0 5 0,0-1 0,0 1 0,0-1 0,0 6 0,0-2 0,0 2-108,0-2 0,1-2 108,3-2 0,-2-3 0,6-5 0,-4-4 0,3-4 0,0-2 0,0-1 0,2-5 0,-5-3 0,4-2 0,-5-2 0,1-3 0,-4 0 216,5-6-216,-4 3 0,5-5 0,-6 0 0,-6 0 0,-5 0 0,-7 0 0</inkml:trace>
  <inkml:trace contextRef="#ctx0" brushRef="#br0" timeOffset="277">17565 17200 7847,'-11'0'0,"5"0"0,0 0 0,6 0 1,6 5 0,1 3 1,3 2-2,2 1 0,0 4 0,4 1 0,-2 3 0,5-4 0,-5 0 0,6-4 0,-5 1 0,2-1 0,-2 1 0,-2-5 0,2 1 0,-3-4 0,0 3 0,-5-4 0,1 1 0,0-3 0,-2 4 0,-1 1 0</inkml:trace>
  <inkml:trace contextRef="#ctx0" brushRef="#br0" timeOffset="278">17862 17143 7873,'-11'0'0,"-1"0"0,4 1 0,-4 3 0,2 8 0,-9 11 0,-1 5 0,-7 7 0,-2-1 0,-6 0 0,3 0 0,1 1 0,3-2 0,5-3 0,9-6 0,3-5 0,7-5 0,0 1 0,3 3 0,1 0 0</inkml:trace>
  <inkml:trace contextRef="#ctx0" brushRef="#br0" timeOffset="279">18034 17234 7829,'1'-9'0,"3"-2"0,7 2 0,8-6 0,4 3 0,4 5 0,-3-4 0,2 4 0,-2 1 0,-1-2 0,0 2 0,0-2 0,-1-1 0,-3 5 0,1-3 0,-5 3 0,0 0 0,-3 4 0,-1 0 0,1 0 0,-6 0 0,-1 5 0,-5 1 0</inkml:trace>
  <inkml:trace contextRef="#ctx0" brushRef="#br0" timeOffset="280">18113 17360 7891,'8'-5'0,"0"-3"0,4-1 0,7 2 0,3-4 0,1 4 0,4 0 0,-1 0 0,1 0 0,-4 0 0,-1-2 0,1 5 0,0-5 0,0 3 0</inkml:trace>
  <inkml:trace contextRef="#ctx0" brushRef="#br0" timeOffset="281">18685 16949 7951,'-7'-6'0,"1"1"0,2-2 0,3-3 0,-3 2 0,3 3 0,1-5 0,0 10 0,0 0 0,0 11 0,0 12 0,0 5 0,0 6 0,4 4 0,-1 0 0,1 4 0,-4-4 0,4 2 0,0-2 0,0-7 0,-4 4 0,0-9 0,0 1 0,0-4 0,0-4 0,0 1 0,0-5 0,0-3 0,0-5 0,5 1 0,-4-2 0,9 5 0,-4-5 0</inkml:trace>
  <inkml:trace contextRef="#ctx0" brushRef="#br0" timeOffset="282">18799 17440 8159,'5'-7'-67,"-3"1"46,6 2 1,-4 3-3,3-3 13,-4 3 5,2 1 5,0 0 0,-4-5 0,4-2 0</inkml:trace>
  <inkml:trace contextRef="#ctx0" brushRef="#br0" timeOffset="283">19141 17017 7883,'0'-18'0,"-5"2"0,4 4 0,1 1 0,6 5 0,6 1 0,-1 5 0,1 0 0,-1 0 0,0 0 0,1 0 0,4 3 0,3 1 0,-1 0 0,1-4 0,-1 0 0,1 0 0,1 0 0,-4 0 0,3 0 0,-4 0 0,0 0 0,-4 0 0,-3 0 0,0 0 0,-6 0 0,3 0 0,-5 1 0,0 3 0,-1 2 0,-3 6 0,-2 1 0,-6 2 0,0 3 0,-3 4 0,2 5 0,-2 0 0,-2 4 0,2 0 0,0-2 0,3 1 0,5 1 0,-1 3 0,2-5 0,-2-2 0,-1-3 0,5-1 0,1-5 0,3-3 0,0-2 0,0-7 0,0-1 0,1-5 0,3 0 0,-3 0 0,9-5 0,-4-1 0</inkml:trace>
  <inkml:trace contextRef="#ctx0" brushRef="#br0" timeOffset="284">19575 16834 7910,'0'-11'0,"0"-4"0,0-1 0,5 1 0,3 4 0,2-1 0,-2 6 0,-1 2 0,-3 3 0,4 1 0,-6 1 0,2 3 0,3 7 0,0 9 0,3 6 0,2 5 0,-1 3 0,1 4 0,-1 4 0,0 7 0,0 0-108,-4 4 0,2-7 108,-5 3 0,1-8 0,-1 4 0,-3-7 0,3 0 0,-3-2 0,-1-2 0,0-5 0,0-2 0,0-4 0,0-4 0,0-3 0,0-4 0,0-5 0,0 1 0,0 0 0,0 3 0</inkml:trace>
  <inkml:trace contextRef="#ctx0" brushRef="#br0" timeOffset="285">20192 17257 7878,'6'-11'0,"0"-1"0,-1 6 0,2 2 0,0 3 0,0 1 0,1 0 0,3 0 0,4 0 0,1 0 0,4 0 0,-1 0 0,3 0 0,0 0 0,1-4 0,0 0 0,4-4 0,-1 5 0,1-5 0,-4 4 0,-2-1 0,-2 1 0,-2 3 0,-6-4 0,1 5 0</inkml:trace>
  <inkml:trace contextRef="#ctx0" brushRef="#br0" timeOffset="286">20192 17383 7774,'-6'0'1,"16"0"1,5 0-2,16 0 0,-4-2 0,8-2 1,-6 2-1,9-6 0,-5 5 0,5-5 0,3 4 0,1-4 0,-3 6 0,0-8 0,-4 3 0</inkml:trace>
  <inkml:trace contextRef="#ctx0" brushRef="#br0" timeOffset="287">21483 17348 7905,'-18'0'0,"5"-1"0,6-3 0,4 2 0,-1-6 0,3 6 0,2-5 0,3 3 0,2 3 0,6-3 0,0 3 0,4 1 0,1 0 0,6 0 0,5 0 0,3 0 0,7 0 0,4 0 0,3 4 0,5 0 0,7 1-161,-25-3 0,1 0 1,1-2-1,0 1 161,2 1 0,1 0 0,-3-2 0,1 1 0,2-1 0,-1 0 0,-3-1 0,0 1 0,-1-2 0,0 0 0,28 1 0,1-3 0,-4-1 0,-4 1 0,-6-4 0,-5 4 0,-10 1 0,-2 3 0,-6 0 0,-5 0 0,-2 0 0,-11 0 0,-1 0 0,-7 0 321,-6 0 1,-10 3-322,-12 1 0,-8 5 0,-8-8 0,-6 4 0</inkml:trace>
  <inkml:trace contextRef="#ctx0" brushRef="#br0" timeOffset="288">21802 16754 7827,'0'-11'0,"0"0"0,0 3 0,0 0 0,0 1 0,0-5 0,0 1 0,0-1 0,0 6 0,0 1 0,2 5 0,2 0 0,-3 1 0,3 3 0,-2 6 0,2 5 0,-3 6 0,3-2 0,1 2 0,-1 2 0,0 0 0,-4 0 0,0 0 0,0 0 0,3-4 0,1 0 0,0-5 0,-4 1 0,0 3 0,5-6 0,2 5 0</inkml:trace>
  <inkml:trace contextRef="#ctx0" brushRef="#br0" timeOffset="289">22191 16686 7838,'0'-12'0,"0"1"0,0 0 0,4-1 0,-1 1 0,1 4 0,1 2 0,-3 5 0,1 5 0,-6 3 0,0 6 0,-5 1 0,1 6 0,-5-2 0,1 6 0,-1 2 0,1 1 0,0-2 0,-1-2 0,1 3 0,-1-3 0,1-1 0,0-2 0,-1-2 0,1-2 0,-1-6 0,6 1 0,2-1 0,-1-3 0,1-1 0,0 1 0,4 4 0</inkml:trace>
  <inkml:trace contextRef="#ctx0" brushRef="#br0" timeOffset="290">22328 16789 7811,'0'-12'0,"5"1"0,-3 4 0,6 4 0,-5 1 0,2 4 0,-5 1 0,-5 4 0,-3 4 0,-2 2 0,-2 2 0,0-1 0,-4 5 0,2-1 0,-5 1 0,5 1 0,-1-5 0,4 1 0,3-5 0,3 1 0,5-1 0,0-3 0,0-1 0,0-4 0,5 6 0,3-6 0,2 1 0,1-4 0,6 0 0,2 0 0,-1-4 0,1 1 0,-1-2 0,1 1 0,1 2 0,-5-1 0,0-4 0,-3 1 0</inkml:trace>
  <inkml:trace contextRef="#ctx0" brushRef="#br0" timeOffset="291">22396 16937 7811,'-6'0'0,"0"-4"0,2 1 0,3-1 0,-5 4 0,6 1 0,0 3 0,0-2 0,0 6 0,0 1 0,0 6 0,0-2 0,0 2 0,0 3 0,0 1 0,0 1 0,0-1 0,0 1 0,0-4 0,0 3 0,0-4 0,0 5 0,0-2 0</inkml:trace>
  <inkml:trace contextRef="#ctx0" brushRef="#br0" timeOffset="292">21768 17577 7919,'-6'-12'0,"1"5"0,5-1 0,1 4 0,3-3 0,-2 3 0,6-4 0,-2 4 0,2-3 0,1 3 0,-5-4 0,3 5 0,-3-5 0,0 5 0,-3-2 0,3 5 0,-3 0 0,4 0 0,-9 5 0,1 3 0,-1 2 0,4 2 0,0-1 0,0 0 0,0 5 0,0-1 0,0 4 0,0-4 0,4 4 0,-1-4 0,5 4 0,-4-3 0,1 3 0,-1-4 0,-2 1 0,6 0 0,-6-4 0,4 5 0</inkml:trace>
  <inkml:trace contextRef="#ctx0" brushRef="#br0" timeOffset="293">22179 17485 7917,'0'-11'0,"-3"0"0,-1-1 0,0 1 0,4 3 0,0 0 0,0 6 0,0-2 0,0 8 0,-4 2 0,0 6 0,-5 4 0,2 3 0,-3 7 0,-2 0 0,-3 10 0,0-2 0,-6 7 0,2-3 0,2 0 0,-2-4 0,1-1-1,-1-3 1,2-2-3,6-5 1,-1-1-1,1-3 0,3 0 0,1-8 1,4 3 2,-1-6 0,8 2 0,3 1 0</inkml:trace>
  <inkml:trace contextRef="#ctx0" brushRef="#br0" timeOffset="294">22248 17611 7924,'5'-6'0,"-4"-5"0,3 4 0,-1 1 0,0-2 0,0 5 0,4 0 0,-3 1 0,4 2 0,-6 2 0,2 1 0,-2 4 0,-2 4 0,0 6 0,0 2 0,-7 2 0,-4 2 0,-1 1 0,-3 3 0,1-3-1,-1 3 1,6-3-4,-2-1 1,3-2-1,0-2 0,0-2-3,4-6 0,0 0 4,4 1 1,5-6 0,3-2 0,3-4 1,4-4 0,-1-2 0,5-6 1,-4 2-1,4 3 1,-5-2 0,2 5 0,1-10 0,1 1 0</inkml:trace>
  <inkml:trace contextRef="#ctx0" brushRef="#br0" timeOffset="295">22339 17851 7862,'-6'0'0,"1"0"0,5 0 0,5 0 0,-4 1 0,3 3 0,-3 2 0,-1 6 0,0-1 0,0 0 0,0 6 0,0 2 0,0-1 0,0 1 0,0-1 0,0 1 0,0 1 0,0-5 0,0 4 0,0-4 0,5 1 0,2-5 0,4 0 0</inkml:trace>
  <inkml:trace contextRef="#ctx0" brushRef="#br0" timeOffset="296">23241 17257 7792,'-5'-11'0,"4"-1"0,1 6 0,3-1 0,4 4 0,-3 1 0,4-1 0,-1 1 0,5 2 0,3 0 0,0 0 0,5 0 0,0 0 0,1 0 0,2 0 0,0 0 0,0 0 0,-1 0 0,1 0 0,0 0 0,0 0 0,0 0 0,-5-5 0,-2-1 0</inkml:trace>
  <inkml:trace contextRef="#ctx0" brushRef="#br0" timeOffset="297">23287 17405 7785,'13'-1'0,"2"-3"0,3 2 0,5-6 0,3 4 0,1-3 0,3-1 0,-3-3 0,4 3 0,-5 0 0,2 5 0,-1-5 0,-3 6 0,2-2 0,-1 2 0,-3-3 0,1-1 0</inkml:trace>
  <inkml:trace contextRef="#ctx0" brushRef="#br0" timeOffset="298">24144 16983 7812,'0'-18'0,"-4"5"0,0 6 0,0-1 0,4-3 0,4 6 0,0 5 0,0 5 0,-4 6 0,0 6 0,0 2 0,0 7 0,0 5 0,-2 3 0,-1 4 0,0 3 0,-5 4 0,6 1 0,-2 0 0,-1-4 0,1 0 0,0-6 0,4 2 0,2-3 0,2-5 0,-2-3 0,6-8 0,-1 2 0,5-3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5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21791 14893 6578,'-5'-7'-563,"2"-1"1031,-4 4 0,4-5-16,-1 1 1,-1 2 274,2-2-213,-1 6-257,-1-8 0,3 7 198,-1-5 28,1 6-315,2-3 18,0 5 0,0 5-135,0 3 0,2 3-42,1 4 0,-1 2-62,1 2 1,0 6-3,1-2 0,-2 2-82,6-2 0,-4 1-49,3 3 1,-3-3 55,4 3 1,-4-3-70,3-1 1,-3-1 27,4 1 0,-2-5-3,2-3 0,-2 1 99,-2-5 1,-2 3-3,6-6 0,-6-2-62,2 2 193,-2-6 160,3 3-162,-4-5 271,4 0-200,-5 0 1,0-5 38,0-3 1,0-2-44,0-1 0,0-4-37,0-1 0,0-4-104,0 1 1,1-3 91,3 0 0,1 3-156,3 0 0,2 5 161,-3-2-255,-1 4 192,4 0-79,-9 6 1,8 2 28,-5 8 1,-1 2 0,-3 6 0,4 3-30,0 0 1,4 4-13,-4-4 1,4 4-137,0-3 1,1 3 52,-1-4 0,2 0-34,-3-3 0,0-1 128,0 0 0,0-3 152,0 0 1,3-6-96,-2 2 379,-3-3-228,5-1 53,-3-5 1,-1-1 274,-2-6 1,1 0-191,-1-3 1,-1 1 91,-3-5 1,0-1-59,0-2 1,0-2-328,0-3 1,0 2-35,0-6 1,0 2-200,0-2 0,0 0-359,0 4 1,0 0 31,0 5 162,5 4 1,-2 3 112,5 7 1,-6 4-564,2 8 0,1 2 863,-1 6 0,0 4 0,-9 2 0,-2 5 0</inkml:trace>
  <inkml:trace contextRef="#ctx0" brushRef="#br0" timeOffset="1">22259 14916 8123,'0'-8'-222,"0"0"382,0 6 58,0-8 163,0 8 137,0-3-333,0 5 1,0 5-159,0 3 1,0 7 113,0 4 1,0-1-170,0 1 0,0 4-19,0 4 1,0-1 51,0-3 0,2 2-173,1-2 0,-1 3 62,1-7 1,2-1 6,-1 1 1,4-5-56,-4 1 0,1-4-283,-1-3 101,-3 2 1,5-8-156,-2 6-463,-3-5 954,4 2 0,-5-5 0,5 0 0,2 0 0</inkml:trace>
  <inkml:trace contextRef="#ctx0" brushRef="#br0" timeOffset="2">22453 14893 8123,'-6'-12'-584,"1"1"-73,5 0 1,0 3 845,0 0 1,0 1 1820,0-5-712,0 6-398,0-4-805,0 9 1,4 1 7,0 7 1,3 8-56,-3 4 0,1 8 99,-1 3 1,-3 5-106,3 3 0,-3-3-322,-1 3 0,0-2-81,0-2 1,0-5-224,0-2 0,0-4 205,0-4 0,2-3-141,1-4 192,-1-1-176,3 1 1,-5-5-59,0 1 562,0-6 0,-5 4 0,-2-6 0,-4 0 0</inkml:trace>
  <inkml:trace contextRef="#ctx0" brushRef="#br0" timeOffset="3">22294 15190 8123,'-7'-12'227,"2"5"311,5-1-329,0 6-40,0-4 1,5 6 73,3 0 1,3 0-122,4 0 1,-1-1-189,5-3 1,-1 3 12,1-3 1,3-1 159,-3 1 0,-3-3-532,0 3 1,0-5 196,-1 2 0,1 0-499,-5 0 1,0 3 247,1-4 1,-1 4 478,1-3 0,-5 3 0,1-4 0,-1 1 0,5-5 0</inkml:trace>
  <inkml:trace contextRef="#ctx0" brushRef="#br0" timeOffset="4">22613 14996 8123,'0'-8'-947,"0"0"0,0 5 1901,0-5 3,0 5-36,0-7-83,0 9-215,0-4-59,0 5-523,0 5 0,-1 3 162,-3 7 0,3-1-141,-3 5 1,3 0-79,1 4 1,0 1-206,0 2 1,0-1-32,0 1 0,0-2-236,0-1 1,4-1 239,0-3 0,4-3-41,0-4 0,2-1 219,2 1 1,-1-2-65,0-3 0,1-2 143,-1-5 0,1 4-122,-1 0 1,4 0 254,1-4 0,0-1-110,-1-3 1,-2 2-108,2-1 0,-2-2-398,-2 1 105,1-5-271,-1 3 364,1-6 0,-6 5 275,-2-1 0,-8 5 0,-4 0 0,-2 1 0,-1 2 0,-4-4 0,-1 1 0,-4-1 0,7-1 0,-3-2 0</inkml:trace>
  <inkml:trace contextRef="#ctx0" brushRef="#br0" timeOffset="5">22682 15201 8123,'-12'-11'-263,"5"1"-137,-1 2 940,1-2 42,0 3-38,2 1-258,5-4 1,1 9-138,3-3 0,3-1 90,4 1 0,0 0-316,1 4 1,-1 0 121,1 0 1,0-1-430,4-3 0,0 3-14,3-3 1,1 2-207,-4-2 0,-1 1 278,-4-4 1,1 3-526,-1-4 851,1 6 0,-6-9 0,-1 5 0,-5-5 0</inkml:trace>
  <inkml:trace contextRef="#ctx0" brushRef="#br0" timeOffset="6">22670 14950 8123,'-11'0'242,"5"-5"0,1-2-59,5-4 0,5 3 3,2 1 0,5 0-55,3 0 4,3-3 0,1 7-46,0-4 1,0 3-132,4-4 1,-4 4-60,0-3 1,-4 4 158,4-1 0,-5 2-171,1-2 0,-2 3 11,-2-3 0,-3-1 54,-1 1 1,-3 0 173,4 4 19,-6 0-54,9 0 0,-10 2 152,3 1 0,-3 5-30,-1 7 0,0 3-108,0 5 0,0 0-123,0-1 1,0 6 72,0 3 0,0 1-242,0-2 0,0 2-55,0-6 1,0 2-69,0-1 1,0-7 119,0 3 1,0-8-21,0 1 1,1-8 390,3 0-243,-3-5 202,4 2-144,0-5 617,-3 0-327,3-5 1,-5-2-35,0-4 0,0-2-141,0-2 0,0 2 16,0-2 1,4-3-148,-1-1 1,2-1 68,-1 1 0,-2-1-99,1 4 100,-1 1 1,-1 5-229,3 2 95,-3 3 1,4 7-136,-5 1 0,4 5 152,0 7 0,5-1-129,-2 5 0,3-4-50,2 4 0,-1-3 108,1 3 0,-1-4-187,0 4 0,2-5 81,2 1 0,-2-7 66,2-4 0,-2 1 127,-2-2 0,1 1 260,-1-4 1,-3-5-51,-1-2 0,-3-4 271,4 0 1,-6 0 153,2-1 1,-3-1-208,-1-2 1,0-1 68,0-3 0,-3-3-94,-1 3 0,-5-2-60,1-2 1,3 0-258,1 0 1,-1 0-388,2 0 0,-1 2-593,4 2-156,0 2 1,5 7 1099,2 2 0,4 3 0,0 5 0</inkml:trace>
  <inkml:trace contextRef="#ctx0" brushRef="#br0" timeOffset="7">23675 14870 8194,'0'-11'16,"0"-1"1,0 5 110,0-1 24,0 5 237,0-2-331,0 5 0,-1 5-132,-3 3 0,2 7 86,-6 4 0,2 4-13,-2 4 0,-1 2 89,6 5 1,-5-1-174,4-2 0,-3 0-2,3-4 1,0 3 52,4-3 1,0-2 43,0-5 1,0 0-16,0-5 0,1 0-87,3-3 1,1-1 104,3 1 1,2-5-62,-3 1 0,4-6 32,0 2 1,0-3 105,1-1 1,3-5-26,0-2 0,6-5 145,-2-3 0,-3 1-63,-1-5 1,2-4-89,-2-3 1,-1-5 177,-6 4 1,1-4-128,-6 0 0,1-6-247,-4-1 1,-1 0 149,-3 4 0,-2-3-235,-6 3 1,0 2 1,-4 9 0,4 6-7,-3 1 1,2 5 114,1 3 0,-3 3-146,0 5 1,1 5-15,6 3 0,-1 6 99,6 1 1,-1 6-262,4-2 0,0 1 435,0-1 0,5-3 0,1 1 0,6 1 0</inkml:trace>
  <inkml:trace contextRef="#ctx0" brushRef="#br0" timeOffset="8">24098 14808 10857,'-8'9'70,"-12"10"-166,1 4 0,1-4-77,-1 0 0,5 0-69,-1 3 1,4-2 90,3-1 0,-2-5-14,2 1 0,3-3 24,1 0 1,3-1 88,1 1 0,1-2-129,3-3 1,3 2 106,4-5 0,0 0-40,1-4 1,-1 0 12,1 0 1,-1 0-22,0 0 1,1 0-547,-1 0 406,1 0 0,-6 1 4,-2 3 0,-3-1 258,-1 4 0,-5 1 0,-1 3 0</inkml:trace>
  <inkml:trace contextRef="#ctx0" brushRef="#br0" timeOffset="9">23870 15247 8165,'12'0'216,"4"0"-157,-4-5 1,10 4 125,-3-3 1,-1 2-117,1 2 0,-4 0-272,4 0 1,-5 0 115,1 0 0,-2 0-351,-2 0 0,1 0 235,-1 0 0</inkml:trace>
  <inkml:trace contextRef="#ctx0" brushRef="#br1" timeOffset="10">24292 14984 6617,'-6'1'410,"2"3"1,3-1-211,1 4-109,0 1 0,0 3 4,0 1 1,0-5-2,0 1 1,0 0 59,0 3 1,0 1-7,0-1 1,0 0-53,0 1 8,0 4 0,0-3-26,0 2 1,0-2-95,0-2 0,0 1-14,0-1 117,0 1 1,1-2-208,3-3 0,2-2 75,6-5 0,-1 0-50,0 0 0,-2-1 72,3-3 0,-3 1-5,6-9 0,-2 3 10,-2-6 1,-3 2 5,-1 2 1,1-4-27,3-1 0,-3-3 33,-1 4 1,0-4-39,0 4 0,2-2 30,-5 2 0,0 6-71,-4-2-15,5 2-18,-4 3 112,4 1 3,-15 15 1,8-6 222,-6 7-156,0-2 21,7 2 0,-4 1-7,5-1 1,0 1 12,0-1 1,4 4-18,0 0 0,1 10 118,-1-3 1,-3 9-26,3-1 1,-2 3-81,2 2 1,-3-2-131,3-3 0,1 6 71,-1-6 1,0 4-123,-4-7 0,4 2 57,-1-6 1,1 2 28,-4-6 1,0-1 42,0 1 0,-4-5 4,1 1 0,-6-2-41,1-2 0,-1-3 24,2 0 1,-7-6 14,2 2 1,-2-3-12,3-1 1,-1 0 134,1 0 1,2-1-37,-2-3 1,7-6-41,-4-5 1,6-2-86,2 2 1,0-1 1,0-3 1,0-3-256,0 3 1,1 0 104,3-4 0,1 8-601,2-4 0,2 1 324,-5 3 0,0 0 424,-4 3 0,5 1 0,1-1 0</inkml:trace>
  <inkml:trace contextRef="#ctx0" brushRef="#br1" timeOffset="11">24886 14938 8123,'0'-7'-64,"0"-1"55,0 6 70,0-8 0,-1 8 611,-3-2-542,-2 3 0,-7 6-101,-2 3 0,1 6 99,-5 1 0,0 5-143,-4-1 1,0-1 97,0 1 1,0-1 47,0 1 0,1-2 84,-1-6 0,5 0-113,3 1 1,6-2 209,1-2-193,6 2-209,-8-4 158,8 5 1,-3 1-152,5-1 1,5-3 11,3 0 0,2-5 121,2 5 1,3-5-40,0 0 0,5 2 9,-1-1 1,3 0-29,1-4 1,-3 0-40,3 0 0,-7 0-133,7 0 1,-6 0-138,2 0 0,-5 0-1041,1 0-113,-2 0 1471,-2 0 0,-5 0 0,-1 0 0</inkml:trace>
  <inkml:trace contextRef="#ctx0" brushRef="#br1" timeOffset="12">25046 14870 8123,'6'-18'0,"1"3"-521,-4 7 0,4-1 115,4 6 1,1-5 268,-1 4 0,-3-3 137,-1 3 0,-2 0 0,7 4 0,-3 0 820,6 0 0,-6 0 103,-2 0-445,1 0-342,-2 0-211,-1 5 1,-8 1 147,-1 6 1,-1 1-184,1 2 0,1-1 51,-4 5 1,-1-4-25,-3 4 0,-3 0-13,2 4 0,-2-5 67,7-3 0,0-2 23,0-2-65,4 0 456,-2 1-88,5-6 160,0-1 279,0-5-718,5 5 1,2 2-100,4 4 0,-3-3 16,-1-1 1,1 1 24,3 3 0,1 1 50,-1-1 1,-1-3-3,-2-1 1,2 1 27,-2 3 1,-3 1-28,-1-1 1,1 1 123,-2-1 1,1 4-63,-4 1 0,-6 0-3,-5-1 0,-5-2-5,-10 2 1,12-2 10,-9-2 0,5 1-70,-5-1 1,2-1-97,2-2 0,-2 1-278,6-5 0,4-1 152,3-3 0,4 0 218,-3 0 0,-1 0 0,-3 0 0</inkml:trace>
  <inkml:trace contextRef="#ctx0" brushRef="#br1" timeOffset="13">21643 17154 7853,'0'-7'84,"0"-1"95,5 5-20,-4-2 0,4 7 73,-5 1 1,4 1 12,0 8 1,1-2-104,-2 9-85,-1 0 1,7 0 26,-6 0 1,6 0-187,-1 4 0,-2 0 10,2-1 1,-4-3 80,3 1 0,0-7 94,0 3 1,3-4-37,-2 0 0,-2-1 241,2 1-270,-5-6 17,7 4 25,-9-9-115,4 5 1,-5-8-42,0-2 1,0-2 73,0-5 1,0-2-58,0-2 0,0 1 63,0-5 0,1 0-2,3-4 1,-3 4 12,3 0 0,-3 5 8,-1-1 1,2 2 54,2 2 1,-3 3 77,3 0 80,-3 6-189,4-3 0,-3 6-40,6 3 1,-4 2-2,3 6 1,-3-1-5,4 0 1,-4 5-20,3-1 1,1 1-153,3 0 0,-3-4 106,0 3 0,0-3-15,8-5 0,-4 2 170,4-5 1,-2 0-85,1-4 0,-2 0 167,2 0 0,-3 0-50,0 0 0,-5-4 51,1 0 1,-4-5-23,3 2 0,-4-3-35,1-2 1,-3 1 21,-1-1 0,-1-3-9,-3 0 0,-1-5 1,-3 1 1,-1-3-28,6-1 1,-5 0-133,4 1 1,-3 3-29,3-1 1,-1 8-311,1 0 178,3 1-197,-4 5-33,5-1 1,0 7 435,0 8 0,0 2 0,0 1 0</inkml:trace>
  <inkml:trace contextRef="#ctx0" brushRef="#br1" timeOffset="14">22316 17108 7784,'-6'0'222,"1"6"1,5 4-194,0 5 0,0 1 77,0 0 1,0 0-130,0 3 1,0 3 10,0-3 1,1 2 98,3 2 1,-3-4-179,3 0 0,-3-4 61,-1 5 1,2-7-358,1 3 88,-1-4 1,3 0-21,-5-1 0,0-3 319,0-1 0,5 1 0,1 4 0</inkml:trace>
  <inkml:trace contextRef="#ctx0" brushRef="#br1" timeOffset="15">22511 17108 7801,'0'-6'695,"0"1"-623,5 5 0,-4 1 89,3 3 1,-3 8 170,-1 7 0,4 2-222,0 2 0,-1 4-154,-3-1 0,0 5 85,0-5 1,0 5-172,0-5 0,0 1-129,0-4 0,0-1 151,0-3 0,0 1-311,0-5 1,-3 0 70,-1-3 0,0-1 348,4 1 0,-5-1 0,-1 0 0</inkml:trace>
  <inkml:trace contextRef="#ctx0" brushRef="#br1" timeOffset="16">22271 17383 7769,'5'-7'7,"1"1"99,6 2 1,-1 3 153,0-3 1,5 1-65,-1 0 1,4 1-104,-4-1 1,5 0-48,-1-1-22,3 3 0,-3-4-28,0 5 0,-5-4-271,1 0 0,2 0-967,-2 4 1242,0 0 0,-3-5 0,-1-1 0</inkml:trace>
  <inkml:trace contextRef="#ctx0" brushRef="#br1" timeOffset="17">22739 17200 7797,'-6'-5'-58,"-5"3"97,10-3 1,-4 7 206,5 1 0,0 1-89,0 8 1,0-2 116,0 9 0,0 0-108,0 4 0,-4 0-56,0-1 0,1 5-134,3 0 1,0-1 78,0-3 1,1-1-12,3-3 0,2 1 38,6-5 1,-1 1-23,0-5 1,1-1-36,-1-2 0,4 1-3,1-6 1,3 1-204,-4-4 0,4 0 82,-4 0 1,4-1-486,-4-3 0,1 2-510,-5-6-64,-5 0 1158,5 2 0,-10-9 0,4 2 0</inkml:trace>
  <inkml:trace contextRef="#ctx0" brushRef="#br1" timeOffset="18">22705 17371 7603,'11'-6'-380,"1"2"487,-1 3 1,2-3 62,2 0 0,-2-1 164,2 1 1,1 3-396,0-3 1,-1 2-259,-4-2 0,2 3 319,2-3 0,-2-3 0,3 1 0</inkml:trace>
  <inkml:trace contextRef="#ctx0" brushRef="#br1" timeOffset="19">22750 17211 7801,'12'-6'0,"-1"-4"93,1 2 88,-1-2 0,2-1-33,2-1 1,-2 1-117,2-1 0,1 1 292,0-1 0,-1 5-118,-4-1 1,1 2 46,-1-2-69,1-2 1,-1 9 133,0-3-71,-4 3-283,3 1 0,-9 1 88,3 3 1,1 3-107,-1 9 1,0 1-29,-4 6 0,0 0 86,0 0 1,0 5-71,0 2 0,-2 2 19,-1-1 0,1 2 26,-2-3 1,3-1 17,1 2 1,0-6 0,0 2 1,0-7 88,0-1 1,4-5-72,0 1 0,1-3-59,-1-5 77,-3 3-410,9-8 216,-9 3 1,4-10 24,-5-3 1,0-2 82,0-2 0,0-3-20,0 0 0,0-5 59,0 1 1,0-3-26,0-1 1,0 2 188,0 2-143,0-3 1,0 9 218,0-2-164,0 8 1,2 1-46,2 6 0,-3 3-6,3 5 0,1-1-3,-2 8 0,6 3-66,-1 1 1,-2-1-137,2 1 0,0 0 66,3 4 0,4-4 82,0 0 1,2-5 106,-2 1 1,-2-6 92,2-1 264,-2-6-203,-2 3-22,1-5 0,-6-5-142,-2-2 0,-3-7 57,-1-2 0,0-4-145,0 1 1,-1-2 65,-3-2 0,-1 0-102,-3 0 0,-1 0-80,6 0 0,-5 0-170,4 1 0,-1 0-77,1 3 1,3 3-260,-3 4 0,4 4 658,4 1 0,-3 4 0,4-2 0</inkml:trace>
  <inkml:trace contextRef="#ctx0" brushRef="#br1" timeOffset="20">23653 16937 7853,'-7'0'756,"2"0"1,6 5-545,3 3 0,-2 3 155,1 4 0,2 3-183,-1 5 0,0 5-148,-4 2 1,0 3 48,0 2 0,0-4-171,0 4 1,0-7-126,0 6 0,0-4-15,0 1 0,-4-3-100,0-5 0,1-2 156,3-2 1,0-1-87,0-3 1,0-6-186,0 2-263,0-2 704,0 3 0,0-1 0,0 1 0</inkml:trace>
  <inkml:trace contextRef="#ctx0" brushRef="#br1" timeOffset="21">24018 17063 7778,'0'-12'1,"1"6"-118,3 2 1,-1-1-650,4 1 1863,-4 1-743,2 3 1,-6 3-10,-3 1 0,-3 9-163,-4-2 0,-4 8-202,0 0 1,-6-1 121,2 1 1,3 0-12,1 4 0,2-4-103,1 0 1,2-5 98,3 1 0,0-2-163,4-2 1,1-3 45,-2 0 1,4-5-47,4 5 1,-1-5-4,4 0 0,1-1 30,3-2 0,5 3-7,-1 1 0,0 0-18,-3-4 0,-1 0-139,0 0-248,1 0-533,-1 0 512,1 0 482,-6 0 0,-1 5 0,-5 1 0</inkml:trace>
  <inkml:trace contextRef="#ctx0" brushRef="#br1" timeOffset="22">23813 17428 7795,'-7'0'27,"12"0"1,3 0-46,7 0 0,2 2 293,-2 1 0,1-1-73,0 1 0,-4-1-255,3-2 1,2 0-129,-2 0 1,0 0-250,-3 0 0,-1 0 430,1 0 0,-1 5 0,0 1 0</inkml:trace>
  <inkml:trace contextRef="#ctx0" brushRef="#br1" timeOffset="23">24144 17303 7807,'-7'-8'546,"4"0"863,1 6-1240,7-3 9,-3 5 1,4 1 298,-2 3 206,-3 2-346,9 11-327,-3 0 0,3 1-69,-3-3 1,2-2 103,-5-1 0,5-5-82,-2 1 1,0-6-58,0 2 0,1-3-462,3-1 350,1 0 1,-1-1-116,1-3 1,-2-2 237,-2-5 1,2-1-5,-3 1 1,0 3 214,0 0 0,-3 1-83,4-5 1,-6 5 63,2-1 0,-1 6 187,0-2-61,-1 3 1,1 11-37,-6 5 1,1 7 55,-1 4 1,1 5-30,2 7 0,2 4-97,1 7 1,8 2-388,4 2 1,5 3 323,-1-4-2</inkml:trace>
  <inkml:trace contextRef="#ctx0" brushRef="#br1" timeOffset="24">24760 17074 8265,'0'-11'116,"0"4"-99,0 2 2167,0 5-1998,-5 0 0,-1 5-74,-5 3 1,-6 6-191,-2 1 0,-3 9 117,0-1 1,-1-1-88,0-3 1,1-1 45,3 1 1,3 1 30,4-5 0,2 0-300,3-3 0,-2-5 61,5 1 0,0-4-7,4 3 191,0-4 1,5 3-52,3-2 68,2-3 1,5 8 5,0-5 0,1 0-21,-5-4 1,2 0 14,2 0 0,-2 4-143,2-1 1,-2 1 83,-2-4 0,-3 2-998,-1 1 1066,1-1 0,3 8 0,1-4 0</inkml:trace>
  <inkml:trace contextRef="#ctx0" brushRef="#br1" timeOffset="25">24932 17120 7859,'0'-12'0,"0"5"-189,0-1 0,1 2 64,3-2 603,-3-2 0,5 5-158,-2-3 0,-1 0 121,4 4 0,-3-1-122,4 1 1,-1 1-151,5-4 1,1 4-24,2-1 0,-3 2 20,4-2 0,-4 3-170,0-3 1,-1 4 80,1 4 1,-2 2-171,-3 6 1,2 0 54,-5 3 1,0 3-91,-4 5 0,-1 0 50,-3 0 1,-4 3 83,-7 1 1,1 1-46,-5-1 1,5-3 11,-1 2 1,-2-2-15,2-1 1,0-5 42,3-3 0,1 1-12,0-5 0,0 3 108,4-6 45,-3 2 0,8-3-43,-1 1 26,1-6 1,9 4 21,4-6 1,2 0 200,6 0 0,0 0 11,4 0 1,5 0-84,2 0 1,2 0-101,-2 0 0,2 0-292,-5 0 0,2 0-441,-6 0 1,-3 0-924,-9 0 1479,-4 0 0,-12 5 0,-8 1 0</inkml:trace>
  <inkml:trace contextRef="#ctx0" brushRef="#br1" timeOffset="26">3883 14208 8146,'-1'-7'-245,"-3"3"291,3-2-11,-4 5 257,5-4 1121,0 5-1343,5 0 0,-3 0 64,6 0 0,-4 0-102,3 0 1,1 0 89,3 0 1,1 0-110,-1 0 1,2 0 45,2 0 0,-1-4 49,5 0 1,-4 0-170,4 4 1,-3 0 148,3 0 0,-5-4-193,1 1 214,-2-1-3,-2-1 65,-5 4-11,-1-5-688,-5 6-144,0 0 210,-5 0 1,3 0 60,-6 0 401,1 0 0,-5 0 0,1 0 0</inkml:trace>
  <inkml:trace contextRef="#ctx0" brushRef="#br1" timeOffset="27">3837 6955 8462,'0'-6'-1680,"0"1"3542,0 5-1634,5 0-135,2 0 1,0 0-28,1 0 1,-4 4 14,3-1 1,-3 1 7,4-4 1,0 0 2,3 0 1,0 4 53,1 0 0,0 0-43,4-4 1,-4 0-143,4 0 0,-4-2 86,0-1 0,-1 0-18,1-5 1,-1 5-185,0-5 1,1 2 128,-1-2 1,1-1-876,-1 5 901,-5 1 0,-6 3 0,-6 0 0</inkml:trace>
  <inkml:trace contextRef="#ctx0" brushRef="#br2" timeOffset="28">4511 14630 9968,'0'-6'-1812,"0"1"1744,0 0 0,2 3 302,1-1 87,-1 1-259,3 2 809,-5 0-840,5 0 107,-4 0-120,4 0 388,-5 0-304,5 0-28,2 0 37,-1 0-73,4 0 0,-7 4-79,4 0-13,-4 0 0,3-3 55,-2 3-113,-3-3 69,9 4 31,-3 0 1,4-4 119,0 3 0,1-1-89,-1 1 0,-3-3 280,0 3-225,-1-3 1,5 3-66,-1 0 91,-5-1-73,4 2 1,-4-2 58,1 5-83,3-6 0,-7 4-69,4-2 1,-3-2 58,4 1 0,-4 2 9,3-1 1,1 4 0,3-4 0,-3 1 1,0-1 0,-1-2 0,5 6 1,-1-4-3,0 3 1,1-4 24,-1 0 1,1 3 8,-1-3 1,1 5-78,-1-4 1,0 3 59,1-3 0,-1 4-63,1-4 0,0 3 49,4-3 0,-4 4-13,3-5 1,2 6-37,-2-1 1,0-2-21,-3 2 1,3-4 33,0 3 0,2-3 7,-2 4 1,-2-2 6,2 2 0,-1 1-73,1-6 1,-2 5-8,2-4 0,-1 3-15,1-3 0,-2 4-20,2-4 1,-1 5 63,1-2 1,-1 0 0,5 0 1,-3-3 5,3 4 0,-4-2 11,4 2 0,-4 2 32,4-3 1,-1 2 14,1-1 1,3 2 21,-3-2 0,-2-2-18,2 2 0,-3-5-67,3 5 0,-4-4 61,4 3 1,0 0-4,4 0 1,0 3 14,-1-2 0,5-2 1,0 2 0,3-2-8,-3 2 0,3 1-9,-3-5 0,3 5 0,-3-2 0,0 0 5,-4 0 1,-1-1-40,1 2 1,-1 2 4,-3-2 0,1-2-9,-5 2 0,4-4 32,-3 3 1,4 0-4,-1 0 1,3 2 33,0-5 0,5 5-35,0-2 0,4 2 23,0-1 0,3 2-18,4-2 1,-2-2 105,2 2 1,1-1-48,-1 5 1,0-5 12,-3 1 0,-5-2-52,0 2 1,0 1-1,0-5 1,2 3 37,-6-3 0,6 1-24,-1-1 1,-2-3-24,1 3 0,1-2 18,3 2 1,4-2 91,0 1 1,1 0-106,0 1 0,1 1 9,6 2 0,-6 0-3,-1-3 1,1 1-9,2 2 1,-3 2 18,-1-5 0,-2 3 0,-2-3 0,2 5 137,2-1 1,-3-2-126,3 2 1,2-4-46,-2 3 1,4-3 127,-4 4 1,4-6 9,-4 2 0,5-3-110,-1-1 1,3 4-293,5 0 0,-2 0 305,5-4 0,-4 3 12,0 1 1,2 4-127,-2-4 0,0 1 98,-8-1 1,-1-3-177,-6 3 0,4-3 209,0-1 0,5 4 0,-1 0 1,3-1-39,0-3 1,6 0-224,2 0 1,2 0 302,-2 0 1,2 0-69,-6 0 0,5-3-94,-5-1 1,3-1 97,-6 1 0,-2 3-75,-6-3 1,-2-1 44,2 1 1,-8-4 166,-3 4 1,-3-3-107,-1 3 1,0-4 149,0 5 0,-2-5-161,-2 4 0,2-3 213,-6 3 1,0-4-298,-4 4 114,6-5 0,-4 4-170,2-2 66,-8 2 0,0 5-277,-3 0 69,-3 0-331,4 0-637,-15 0 1207,2 5 0,-18 1 0,1 6 0</inkml:trace>
  <inkml:trace contextRef="#ctx0" brushRef="#br3" timeOffset="29">4774 14607 7500,'0'-7'-1144,"0"-1"1817,0 6-250,0-9-62,5 10-158,-4-9 1,6 5 99,-4-3 1,-1 2 145,1 2-169,-1 3-121,-2-4 1,-5 1-2,-3 0 1,-3 0-202,-5 4 0,-1 0 76,-6 0 1,0 0-114,0 0 1,-1 2-34,-3 1 0,3 0 6,-2 5 0,2-2 122,1 2 1,1 2-27,3-3 0,-1 0-13,5 0 0,1-3 24,6 4 1,-1-5 37,5 5-4,-5-5 50,8 2-41,-9 0 62,9-4 0,-6 8-43,4-5 1,1 1 2,-2-1 1,3-2-23,1 6 0,1-4 15,3 3 0,-1 1 113,4 3 1,1 2-116,3 2 1,5-2 187,-1 2 0,5 2-61,-1-2 1,3 4-39,1-4 0,3 0-89,1-3 0,-5-1-136,-7 1 1,0-5 83,-4 1-168,3-6 0,-12 5-723,1-4 0,-3-1 113,-3 2 774,-4-3 0,-14-6 0,-3-2 0</inkml:trace>
  <inkml:trace contextRef="#ctx0" brushRef="#br3" timeOffset="30">10324 16891 7184,'-6'0'-550,"-4"0"660,4 0 1,-6-3-52,1-1 1,-1-4-18,1 4 0,2-1 63,-2 2 1,2 0-61,-6-5 0,2 6 181,1-2 0,0-1-108,-4 1 1,4-5 11,-3 2 0,-2 0-105,2 0 0,-2-1 63,2-3 0,1-1-42,-5 1 1,1-1 52,-1 1 1,-4-2-98,1-2 0,-1 1 60,-4-5 0,-1 0-52,2-4 0,-5 0 29,4 1 0,-4-3 0,0-1 0,-2 2-44,-1-3 1,4-1 51,-1 1 0,4 1-144,-3 3 1,5 4 133,-2 0 0,3 1-56,1-1 1,1 3 32,3 4 1,-2-3-65,2 0 1,1-1 39,-1 5 0,1 0-6,-1-1 1,-1 1 32,5-1 1,-1 1-22,5 0 1,0-1 109,-1 1 1,1-1-96,-1 1 0,1-4 30,0-1 1,-5-4-21,1 1 0,1 3-49,7 0 1,1 4 61,6 0-34,0 6 0,6-4 0,0 3 0</inkml:trace>
  <inkml:trace contextRef="#ctx0" brushRef="#br2" timeOffset="31">8554 15304 7920,'-6'0'250,"1"-1"7,5-3 0,-4 1 58,0-4-270,0 4 0,3-6 129,-3 6-166,3-6 0,-4 6 108,5-5 0,-4 5-17,0-5 0,-1 4-23,1-3 0,2-1-61,-6-3 1,5 3-89,-5 0 1,4 1 120,-4-5 1,5-3-103,-5 0 1,4 0 92,-3 3 1,-1-3-42,-3 0 0,3-6 11,0 2 0,1 2 0,-5-2 1,1 0 32,-1-4 0,5 0-5,-1 0 0,1 0 27,-5 0 0,1 1-21,-1-1 0,1 1-25,0 3 1,-1-2 17,1 1 1,-1-1-36,1-2 1,-1 0 31,1 0 1,0 1 25,-1-1 0,1-4-12,-1 0 12,-4 1-35,3 3 0,-3-4-5,4 1 1,1-1 8,-1 4 0,1-4-58,0 1 1,-1-1 57,1 4 1,-1-1-67,1-2 0,-1 1 60,1-1 0,0 2 5,-1 1 1,1-4-33,-1 1 0,1-5 2,0 4 0,-1 0-10,1 0 0,-1 2 23,1-6 0,-1 2 16,1-2 1,0 0-17,-1 4 0,1-3 5,-1 3 0,1-1-5,-1 1 0,1 3 43,0-2 1,0 2-19,4 1 1,-3-4 0,2 0 0,-2 1 5,-1 3 0,-1-5-12,1-2 0,-1-2-35,1 1 0,-1-2 31,1 3 0,0-2-55,-1 2 1,11 27 30</inkml:trace>
  <inkml:trace contextRef="#ctx0" brushRef="#br2" timeOffset="32">7623 13248 11270,'-5'-15'11,"-7"-12"11,1-4-52,-1 0 0,-3-2 33,0-1 1,4 3-14,3 1 1,2 3-2,-2-3 0,-1 4 6,5 0 0,-3 2-107,3 1 0,-4 0 99,4 0 1,-3 0 5,3 1 1,-4-1-15,5 0 0,-5 0 30,4 0 1,-5 0-12,2 0 1,2 1-3,1-1 0,-1 1-63,1 3 1,-4-1 62,5 5 0,-3-4-36,3 3 1,1-3 20,-1 4 0,1 0-101,2 3 0,0 1 27,0 0 61,0 4 6,0 2 14,0 0-433,0 4 215,0-4 1,-5 5 0,4-1 109,-3-3 1,2-3-187,-2-4 1,3 0-117,-3-1 359,-3-4 1,6 3-142,-3-2 292,-2 7 1,5 2 150,-3 2-189,3 3 0,-1-4 160,-1 5-296,1 5 82,-3 1 1,1 2-23,1-1-96,-1-4 1,3 2-12,-3-5-9,2 0 202,-8 0-96,9 0 1,-8 1 352,5 3-250,1-3 0,1 6 277,-2-4-236,3-1 189,-4 8 1,4-5 99,-3 2-262,3-1 1,-4-5-179,5 3 297,0-3-345,0 4 155,0 0-239,0-4 220,0 4 0,1-6 4,3-3 1,-3-2 42,3-5 0,-3-5 22,-1 1 1,0-4-23,0 4 0,0-4-22,0 4 1,1-4 22,3 3 0,-3 0-20,3 1 0,-2 2-134,-2-2 1,0 6 124,0 1 0,1 1-42,3-5-51,-3 1-12,4-1-11,-5 1 0,0 3 75,0 1-87,0 4 71,0-2 72,0 5-73,5 5 1,-4 1-17,3 6 0,-3-5 14,-1 1 0,0 0-1,0 3 1,4-3-12,0-1 0,1 1 13,-1 3 1,1 1 10,3-1 1,2 2-15,-3 2 1,3-1 134,2 5 0,-1-4-121,1 4 0,-1-5 52,1 2-51,-1 1 1,-1-4 0,-2 2 1,1-6-440,-6-1 156,1-6-834,-4 3-936,0-5 2035,0-5 0,-5-1 0,-1-5 0</inkml:trace>
  <inkml:trace contextRef="#ctx0" brushRef="#br1" timeOffset="33">5094 15315 7730,'0'-6'-795,"0"-4"1034,0 9-137,0-10 1,0 9 273,0-6 56,-5 6-239,3-8 1,-3 7-52,5-5 1,-1 6 266,-3-2-248,3 3 1,-4 0 133,5-3-19,0 3-326,-5-5 97,4 12 1,-8 0-145,5 5 0,0 2 16,4 2 0,0-1 71,0 5 1,0-1-25,0 1 1,0 3 13,0-3 1,0 2 3,0 2 1,-1-1-16,-3-3 0,3 2 3,-3-2 0,3-1-11,1 1 0,0-4-135,0 4 1,0-5-139,0 1 210,0-2 0,1-3 109,3-2 0,-2-2-13,6-2 0,-1-3 13,5 3 0,-1-3-18,1-1 1,3 0 20,0 0 1,0-5 32,-3-2 0,3 0 115,0 0 0,2-5-11,-2-3 1,-2-1-101,2 0 1,-2 2 83,-2-5 0,0 0-102,1-3 0,-2-1 5,-2 0 1,-2 1-55,-2 3 0,-3-5-16,3 5 0,-3-4 1,-1 8 0,0 0-71,0 3-316,-5 6 90,4-4-131,-9 9 1,8-3-584,-1 8 1046,1 2 0,12 5 0,3 1 0</inkml:trace>
  <inkml:trace contextRef="#ctx0" brushRef="#br1" timeOffset="34">5402 15555 8410,'0'-6'271,"0"1"0,1 5-150,3 0 106,-3 0 1,4 1-168,-5 3 1,4-2 75,0 6 1,0-4-84,-4 3 0,0 1 44,0 3 1,0 1-158,0-1 0,0 1 99,0-1 1,-1 1-179,-3-1 0,3-3-68,-3-1 169,2 1-59,-3 3-69,4 1-12,-4-6 104,5 4 17,0-9 74,0 5 2,5-6 1,1-2 144,6-2 1,-4 2-99,-1-6 0,1 1 29,3-5 0,2 1-3,2-1 0,-5 1 12,5 0 1,-3 3-19,7 0 0,-8 2-5,5-2 0,-10 2 62,5 2-38,-2 3-300,3-4 296,-1 5-176,-5 5 1,1 1 91,-3 6 0,-3-1-6,3 1 1,-3 3-22,-1 0 0,-1 2 3,-3-2 1,3-1-44,-3 5 0,-1-1-95,1 1 0,0-3-220,4-5 268,0 6 0,0-4 78,0 2 1,0-6-103,0-2-4,0-4-99,0 7-196,0-9 162,0 4 0,1-5-801,3 0 203,-3 0 856,10-5 0,-5-1 0,5-5 0</inkml:trace>
  <inkml:trace contextRef="#ctx0" brushRef="#br1" timeOffset="35">5802 15727 8039,'0'-8'-136,"0"0"-68,0 6 0,0-2 408,0 8 1,0 2 321,0 6 1,0-1-132,0 0-273,0 1 0,0 3-63,0 0 1,0 2-164,0-2 0,0-2 63,0 2 0,0-6 173,0-2-214,0 1 0,0 0 48,0-1-551,0-4-149,0 2-77,-5-5 126,3 0 368,-8-5 0,9-2 317,-3-4 0,3 0 0,1-1 0,0 1 0</inkml:trace>
  <inkml:trace contextRef="#ctx0" brushRef="#br1" timeOffset="36">5813 15555 8039,'0'-11'320,"0"-1"0,0 1-20,0 0-428,5 4 1,-2 2 232,4 5-105,1 0 0,-2 0 0,-1 0 0</inkml:trace>
  <inkml:trace contextRef="#ctx0" brushRef="#br1" timeOffset="37">6133 15510 8103,'6'-6'-1808,"3"4"2284,-5-6-139,0 6 494,-4-8-37,0 8-325,0-3-209,-5 5 1,0 2 10,-3 1 1,2 4-163,2 4 0,3 7 117,-3 5 0,-1 5-100,1 6 1,-1 1 75,1 4 1,2-3-212,-6 6 0,5-5-123,0 1 0,-2-4-125,1-3 0,-4 0 116,4-4 0,-1-1-30,1-7 1,3 1-92,-3-5 1,-1 0 54,1-3 1,-1-5-117,2 1 0,0-4 24,-5 3 1,5-4-204,-5 1 1,0-3 50,-3-1 1,0 0 450,-1 0 0,-3 0 0,0 0 0,-6-10 0,4-3 0</inkml:trace>
  <inkml:trace contextRef="#ctx0" brushRef="#br1" timeOffset="38">5927 15875 8103,'12'0'0,"-5"0"65,1 0 0,0-1 187,3-3 0,1 3-64,-1-3 1,0-1 3,1 1 1,3 0-75,0 4 0,2 0-29,-2 0 1,-2 0-242,2 0 1,-2 1-46,-2 3 0,0-2-273,1 1 0,-1 2-487,1-1 659,-1 5 0,1-8 298,-1 3 0,0 2 0,1 1 0</inkml:trace>
  <inkml:trace contextRef="#ctx0" brushRef="#br1" timeOffset="39">6281 15898 8103,'-6'-7'686,"0"2"-170,2 5 106,3 0-341,-4 0 0,3 5-265,-1 3 0,1 2 177,-2 2 0,3-1-83,1 1 0,0-1-63,0 0 0,0 1-169,0-1 1,1-1-17,3-2 0,3 1-58,4-5 1,-2 3 75,2-3 0,-2 0-26,6-4 1,-1 0-3,2 0 1,-4-1 64,4-3 0,0 1 92,-1-4 1,1-1 0,-5-3 0,-3-2 86,-1-2 1,-4 1-66,1-5 1,-3 1 97,-1-1 0,-7-1-151,-4 4 0,-5-3-110,-7 4 1,-1 5-268,-3 6 1,-1 3 165,-2 1 0,2 2-485,5 6 0,5 0 718,3 7 0,2-2 0,2-2 0</inkml:trace>
  <inkml:trace contextRef="#ctx0" brushRef="#br1" timeOffset="40">6578 15921 8222,'-11'0'-553,"5"0"1514,1 0-141,5 0-487,0 5 0,0 1 122,0 6-296,0-1 0,0 0-59,0 1 1,0-1 81,0 1 1,0-1-294,0 0 1,-2-3-9,-1 0 0,1-4-217,-2 3 312,-2-4 0,4 2-163,-6-5 271,5 0-44,-7 0 1,9-2 30,-3-1 0,3-4-38,1-4 0,0 2 86,0-2 0,5 0-128,3-8 1,2 5-2,1-1 0,1-3-46,-1-1 0,0 3-189,1 1 1,-1 6 122,1 1 1,0 6-109,4-2 1,-8 3-152,4 1 1,-3 1 80,2 3 0,-1 2-75,-2 5 0,1 1-165,-5-1 540,-1 1 0,8 4 0,1 2 0</inkml:trace>
  <inkml:trace contextRef="#ctx0" brushRef="#br1" timeOffset="41">6784 16012 8215,'-5'-11'0,"4"3"-3,-3 0 0,3 5 235,1-5 212,0 5-73,0-2 1,1 5-269,3 0 1,-3 2 85,3 1 1,-3 4-223,-1 4 29,0-4 0,0 7 87,0-3 1,0 3-160,0-3 0,0 1-127,0-1 70,0 1-121,0-1 203,0 0 0,1-4 43,3-3 56,2-3 0,6-2 24,-1-3 0,1 1-42,-1-4 0,1 0 18,-1 0 0,-3-3 37,-1 2 1,-3 2-42,4-2 1,-5 2 80,5-2 0,-5 2 36,0 2 36,-1 3-137,-2-5 24,0 6-34,5 0-204,-4 0 50,4 0 1,-4 2 72,3 2 0,-3-2-106,3 6 1,-3-4 3,-1 3 0,0-3-51,0 4 151,0-6 1,0 4-4,0-2 0,2-2 35,2 1 1,-2-1 13,6-2 0,-5 0 45,5 0 1,0 0-79,3 0 1,1-4 21,-1 0 1,-2-1-10,2 1 1,-6 2-6,7-6 1,-3 4 11,2-3 1,-1 3-8,-2-4 35,2 6 0,-7-4 33,4 6 306,-4-5-283,2 4 1,-5-3 14,0 8 1,0-1-99,0 4 0,0 1-3,0 3 1,0 1-101,0-1 1,-1 4-214,-3 1 0,2 3 87,-1-4 228,1 5 0,2-2 0,0 5 0</inkml:trace>
  <inkml:trace contextRef="#ctx0" brushRef="#br1" timeOffset="42">7526 15738 8296,'0'-8'0,"0"1"-420,0 4 331,5-2 0,-3 4 624,2-3-67,-3 3-335,-1-4 1,-1 5 6,-3 0 1,1 1-6,-4 3 1,-1-2 37,-3 6 0,-1 1-26,1 6 0,-2-1-74,-2 5 1,2 0 99,-2 4 1,-2 0-105,2 0 0,0 3 58,3 1 0,1 1-137,0-2 0,0 0 11,4 4 1,-3-3 34,2 3 1,3-4-21,1 0 0,3 0-176,1 0 0,0-5 103,0 2 0,0-7-134,0 3 1,5-5 3,3 1 1,-2-2 138,2-2 0,-5-3-47,5 0 0,-4-5-121,3 5-212,-4-5 81,7 7 27,-9-9 0,4 5 55,-5-2 265,0-3 0,6 5 0,0-6 0</inkml:trace>
  <inkml:trace contextRef="#ctx0" brushRef="#br1" timeOffset="43">7538 16115 8245,'5'-18'0,"-4"-2"175,3 5 376,-3-1-346,4 5 229,-3-1-42,3 6-63,-5 1-290,0 15 1,-5 2 84,-3 7 0,2 1-136,-2-5 1,2 5 129,-2 0 1,3-3-186,5 2 1,-4-5-39,0 2 1,2-4 26,6 0 0,-2-1-97,6 0 1,-1-4 73,5-3 0,-1 1 42,1-1 1,-1-1 39,0-3 0,5-1-5,-1-3 1,1-1 171,0-2 1,-4-7-95,4 2 1,-4-3 98,0 0 0,-2 1-67,-3-5 1,0 0 10,-3-4 1,-3 0-183,3 0 1,-8 2-234,-4 2 0,-3 2 61,-4 6 0,1 3-249,-5 0 1,5 6 130,-2-2 1,1 4-42,4 4 0,-3 2-178,6 6 594,3 4 0,-5 2 0,4 5 0</inkml:trace>
  <inkml:trace contextRef="#ctx0" brushRef="#br1" timeOffset="44">7766 16332 8079,'-6'-7'1334,"1"2"-1390,5 5 0,0 2 220,0 1 1,0 4 263,0 4 1,-2 1-330,-1-1 0,0 1-279,-4-1 1,3 4-83,-4 0 0,4 1-249,-3-5-58,4 6 1,-6-5 241,5 3 1,-1-3-520,2-5 846,1 4 0,-3-5 0,5 5 0</inkml:trace>
  <inkml:trace contextRef="#ctx0" brushRef="#br1" timeOffset="45">7858 16138 8079,'0'-12'151,"0"-3"100,0 0 1,3 0-96,1 3-50,5 1 1,-6-1 159,4 1 0,0 3 0,0 1 0,3 4 125,-2-1-332,2-2-182,2 5 0,-1-4 26,0 5 1,-3 3-18,0 1 1,-1 4-119,5-4-8,-6 5 176,4-3 0,-7 4-41,4-2 39,-4 2 34,2-4 63,-5 6 1,-1-5-42,-3 1 0,1-6 393,-4 2-122,4 2-97,-7-4 1,7 7-87,-4-6 23,4 1 45,-2 1-72,5 2 0,0 0-33,0 1 69,0-6-132,5 9 5,2-5 0,4 4-29,0-2 20,1 2 1,-1-4-125,1 6 0,-1-1 92,1 0 0,-6 1-24,-2-1 1,1 1-107,-1-1 1,-1 1 72,-3-1 1,-1 0-14,-3 1 1,2-1 119,-6 1 1,1-1 7,-5 1 0,1-2-3,-1-3 0,1 2 15,-1-5 1,-3 0-200,0-4 0,4 0 14,3 0-22,0 0 1,1-4-28,-1 0-209,6-5 0,-3 3-168,5-5 599,0 4 0,0-8 0,0 2 0</inkml:trace>
  <inkml:trace contextRef="#ctx0" brushRef="#br1" timeOffset="46">8132 15886 8079,'-7'0'277,"4"0"-25,6 0 1,4 0 101,4 0 0,0 2 231,1 1 1,3 8-190,0 4 1,4 9 18,-3-1 0,-1 7-432,-4 1 1,-1 2 100,-2 1 0,-3 4-179,-5 0 1,0 0 91,0-4 1,-5-1-84,-3-2 1,-2 1-230,-1-6 0,-4 1-418,-1-4 0,-3-4 208,4 0 525,-5-5 0,2 7 0,-5-3 0</inkml:trace>
  <inkml:trace contextRef="#ctx0" brushRef="#br1" timeOffset="47">7823 15121 8586,'7'0'347,"3"0"-295,-3 0 0,4-1 29,0-3 0,0 2-148,1-6 0,3 2 69,0-2 1,2-2 73,-2 2 1,1 2-130,4-2 0,-4 1 60,-5-5 0,5 1-92,-1-1 1,-1 1 101,-7 0 1,2-1-166,-5 1 128,5-1 0,-8 1-1,3-1 1,-3 1 15,-1 0 1,-1-1 0,-3 1-8,-3-1 1,-3 5 43,-2-1 1,1 2-40,-1-2 1,1-1 201,-1 6-36,-4-1 1,2 4 179,-5 0-299,5 0 8,-8 5 1,6 1 47,-3 6-42,-3-1-56,5 5 0,-6-2 4,0 5 1,4-5 3,0 2 1,4-7-98,-4-2 0,8-4-84,0 0 0,6-1-253,-3-2 24,6 0 0,-2-2-5,8-1 0,-2-2-513,6-3 922,0-2 0,8-2 0,2-5 0</inkml:trace>
  <inkml:trace contextRef="#ctx0" brushRef="#br1" timeOffset="48">7835 14767 7756,'-8'4'-616,"0"0"1142,6 0-138,-8-4 310,9 0-475,-5 0 1,8 0 177,2 0-331,2 0-41,5-5 1,1 2-48,-1-5 1,1 2 95,-1-2 1,0 0-208,1 4 142,-1-5 0,1 2-129,-1-4 0,-5 3-138,-2 1 275,3 4-120,-6-2 84,4 5 1,-6-4 210,-3 1-197,-2-1-3,-6 4 1,1 0 100,-1 0-91,1-5 4,-1 3 1,0-4 122,-4 2-107,4 3 1,-10-5 16,3 2 1,1 3-6,-1-3 1,5-1-1,-1 1 0,6-1 142,2 1 7,4 3-174,-2-9 63,5 8-167,0-8 122,5 4 0,2 0 30,4 2-177,0-3 0,2 1 0,1-5 99,1-1 0,0 5-122,-3-1 0,-1 0 107,1-3 0,-1 3-195,1 1 1,-2 3-342,-3-4 134,3 6-40,-8-8 171,3 8-49,-5-3-53,0 5 193,-5 0 0,2 0 212,-4 0 0,3 0 0,-4 0 0,1 0 0,-5 0 0</inkml:trace>
  <inkml:trace contextRef="#ctx0" brushRef="#br1" timeOffset="49">7755 14470 8013,'-8'0'-675,"1"0"0,4 2 1747,-1 1-193,-2-1 9,5 3-285,-4-5-556,5 0 28,0-5 0,5-2-53,2-4 0,3 3 74,2 1 1,-1-1 0,1-2-446,-1 2 0,0-2 148,1 2 0,-5 3-419,1 2 0,-4-3-328,4 3 189,-6-1 418,3 4 254,-5 0 1,-5 5-1,-1 1 1</inkml:trace>
  <inkml:trace contextRef="#ctx0" brushRef="#br1" timeOffset="50">7515 14539 8013,'0'11'1177,"0"1"-1177,-5-1-141,-1-5-570,-1-1 711,2-5 0,5-5 0,0-1 0</inkml:trace>
  <inkml:trace contextRef="#ctx0" brushRef="#br1" timeOffset="51">7366 14310 6627,'-11'12'854,"3"-5"-445,1 1 0,0-4-31,0 3 1,-2-3-18,5 4 0,-3-4 185,3 3 223,0-4-310,4 2-443,0-5 0,5 0 103,3 0 1,6-1-69,1-3 0,9-3 1,0-5 29,4-3 0,-1 2 13,3-2 0,1-2-297,3 2 1,-5-2 110,-2 2 0,-3 2-611,-1-2 384,-1-3-225,-4 11 345,4-8 0,-11 8-199,1-4 147,-1 5-45,-5 0 182,1 1-116,-2 4 1,-4-4-396,3 5 272,-3 0-38,4 0-1,-5 5 167,0-4-24,0 10 249,0-5 0,-4 5 0,1 1 0,-1 4 0,-1 2 0,-2 5 0</inkml:trace>
  <inkml:trace contextRef="#ctx0" brushRef="#br1" timeOffset="52">7675 14356 8030,'-12'11'239,"1"-4"1,1-3-164,2-8 0,2-3 30,2-4 0,2 0-98,-6-1 0,2 1-23,-2-1 0,-2-3-216,2 0 1,2 0-300,-2 3 0,1 1 286,-5-1 0,5 1-35,-1 0 1,4-1 278,-3 1 0,-1-1 0,-3 1 0</inkml:trace>
  <inkml:trace contextRef="#ctx0" brushRef="#br1" timeOffset="53">7469 14116 8030,'7'1'495,"-4"3"-303,-1-2 0,-1 4 0,3-2 0,-2-3 72,6 3-92,0-3 1,-1-1 171,1 0-455,-1 0 158,5-5 0,-1 2 204,1-4-563,-6-1 107,4-3 107,-4-1 0,1 1-38,-3 0-20,2-1 0,-5 1 163,0 9-6</inkml:trace>
  <inkml:trace contextRef="#ctx0" brushRef="#br1" timeOffset="54">7413 14046 9924,'-5'13'-94,"3"5"-238,-2-3 1,8 2-326,3-2 1,4-1 49,0-7 607,0-2 0,6-5 0,1 0 0</inkml:trace>
  <inkml:trace contextRef="#ctx0" brushRef="#br1" timeOffset="55">7331 13186 9382,'5'-6'-81,"-1"-6"-65,3 5 82,-3-1 0,0 0-484,-4-3 248,5 0 1,-4-1-555,3 1 440,-3 4 0,-2-1 414,-3 4 0,3-5 0,-4 2 0</inkml:trace>
  <inkml:trace contextRef="#ctx0" brushRef="#br1" timeOffset="56">7285 12814 8559,'2'0'-28,"9"-4"-459,0 1 37,1-1 0,-1 4-371,1 0 821,-6 0 0,4 0 0,-4 0 0</inkml:trace>
  <inkml:trace contextRef="#ctx0" brushRef="#br1" timeOffset="57">7148 12346 8276,'36'0'0</inkml:trace>
  <inkml:trace contextRef="#ctx0" brushRef="#br1" timeOffset="58">7412 14002 7544,'6'6'-1420,"0"-1"1406,-1-5 186,-4 0 204,4 5-241,-5-3 33,0 3 63,0-5 200,0 5-164,0-4-109,0 4 188,0-5-99,5 0 29,-4 0-97,4 0 91,-5 0-138,5 0 1,-3-1-108,2-3 1,-2 2 38,2-6 0,-2 2 35,6-2 0,-4-1-141,3 5 0,-3-3 63,4 3 1,0-4-86,3 5 1,-3-5-40,-1 4 0,1 0-130,3 4 1,1-4-247,-1 1 0,0-1-56,1 4-590,-1 0 1125,1 0 0,4 5 0,2 1 0</inkml:trace>
  <inkml:trace contextRef="#ctx0" brushRef="#br1" timeOffset="59">7401 13876 8054,'0'7'-132,"0"3"366,0-9-61,0 4 670,0-5-466,0-5-143,0 4-61,5-9 0,1 5-235,6-3 0,-5-1-13,1 5 1,-2-1-100,2 1 140,2 3 1,-8-5-298,6 2 107,0 3 1,-1-4 147,1 5 0,-4-2-101,3-1 125,-4 1 1,3-3-28,-2 5 1,-3 2-35,3 1 197,-3-1-173,-1 8 272,0-4 0,-3 2 28,-1-1 1,-5-4 19,1 1 1,-2-3-125,-1-1 1,-2 0-39,-2 0 1,1 0-15,-5 0 1,5 0 50,-1 0 0,1-4-166,-2 0 1,7-1 131,-2 1 0,3 2-184,1-6 0,2 4 34,5-3-705,-5 4-607,3-7 628,-3 4 384,5-6 0,4 1 378,0 0 0,5-1 0,-3 1 0</inkml:trace>
  <inkml:trace contextRef="#ctx0" brushRef="#br1" timeOffset="60">7321 13705 7061,'-5'6'551,"3"-1"499,-3-5-289,5 0 1,5 0-787,3 0 1,-2-3 115,2-1 0,-4-4-82,3 4 0,0-1-30,0 2 1,4 0-370,-4-5 77,-2 6-178,5-8 258,-8 8 151,3-8 176,-5 9-201,0-4 232,0 5-61,-5 0 1,2 0 307,-5 0-98,1 0-80,-5 0-88,6 0-2,-4 0-3,9 0-269,-9 0 274,8 0-381,-3 0 216,5 0 9,0-5 1,0 2-1,1-3 31,3 1 0,-1-3-142,4 4 1,-3-4 31,4 0 1,-4 2 21,3-2-83,-4 0 64,7-3 269,-9 0-107,4-1 292,-5 1-300,-5-1 0,-1 2 20,-6 3 1,1-2 363,0 5-308,-1-5 0,1 4 114,-1-3 1,1 2-81,0 2 0,3 3-1,0-3 201,6 3-330,-3 1 0,5-1 11,0-3 59,0 2 1,1-3-151,3 5 149,2 0 1,2-1-186,-1-3 0,1 2-276,3-6 0,5 4 110,-1-3-1273,0-1 1547,-4 2 0,1-9 0,-1 2 0</inkml:trace>
  <inkml:trace contextRef="#ctx0" brushRef="#br1" timeOffset="61">6967 13271 8209,'-7'0'-681,"-3"0"0,8 1 758,-6 3 219,6-3 42,-9 4-185,10-5 10,-9 0 234,9 0-150,-4 0 134,5 0-374,0 6 0,1-5 62,3 3 0,-2-2-85,6 2 1,1-3-1,6 3 27,4-3 1,3-1 42,0 0 1,1 0 6,0 0 1,4 0-21,-1 0 0,5-5 11,-5-2 1,2-4-54,-1 0 0,-3 2-245,3-2 288,-8 2-370,2-8 0,-8 6 111,2 0 1,-2-2-57,-2-2 0,-3 1 64,0-5 1,-6 3 208,2-3 0,-3 0 0,-1-4 0</inkml:trace>
  <inkml:trace contextRef="#ctx0" brushRef="#br1" timeOffset="62">6978 12906 8262,'-6'5'-1037,"1"-4"1389,5 4 775,0-5-960,5 0-94,1 0 1,6-4 40,-1 0-44,0 1 1,2 1-68,2-2 1,-2 3 86,2-3 0,-1-1-128,1 2 0,-1-1 104,5 4 0,-3-4-126,3 0 1,-4-1 111,4 1 0,-4 2-124,4-6 1,-4 4-3,4-3 0,-5 3 93,2-4 0,-4 4-88,0-3 1,-2 3 67,-2-4 0,2 6-298,-3-2 154,-2 3-126,6-4 1,-9 3-26,6-1-688,-6 1 222,3 2 762,-5 0 0,0 5 0,0 2 0</inkml:trace>
  <inkml:trace contextRef="#ctx0" brushRef="#br1" timeOffset="63">7241 12723 8108,'0'-12'162,"5"1"1,-3 1-60,6 2 1,0-1-150,3 6 0,-3-5 23,-1 4 1,1-1-148,3 1 1,1 3 169,-1-3 0,1 3 0,-1 1 0</inkml:trace>
  <inkml:trace contextRef="#ctx0" brushRef="#br1" timeOffset="64">6921 12677 8185,'-5'12'0,"4"-6"-14,-9 4 1,3-9 33,-4 3 1,-1-3 206,1-1 0,0 0-134,-1 0 1,1-1 81,-1-3 0,1 2-88,-1-6 0,5 4 53,-1-3 0,4 3-89,-3-4 67,4 1 0,-1-5-79,8 1 0,3 3-160,4 1 105,5 4 0,2-2-62,5 5 0,0-4 71,0 0 1,1 1-146,3 3 1,-3 1 25,2 3 0,2-3-87,-1 3 0,-4-3 182,-4-1 1,-4 4-224,4 0 232,-5-1 1,2-3-119,-4 0 304,-6 0-169,-1-5 1,-5 3 363,0-6-226,0 1 1,0-5 11,0 1 0,0 3 4,0 1-94,0-1-178,-5-3 1,4-1 117,-3 1 0,3 3-1310,1 0 695,0 6 620,0-8 0,-5 3 0,-2-4 0</inkml:trace>
  <inkml:trace contextRef="#ctx0" brushRef="#br1" timeOffset="65">6750 12552 8161,'-7'0'-658,"-3"0"779,9 0 422,-4 0 183,5 0 1,5-2-487,3-2 0,2-2-7,1-5 0,2-2-56,2-2 11,3 2 1,1-5-126,0 3 1,0 2 90,4-2 0,0 2-181,-1 2 0,1 0 37,0-1 0,0 5-275,0-1 1,0 5 48,0 0 1,-1 1-95,1 2 1,-1 0-606,-3 0 0,1 0 915,-5 0 0,11 5 0,-2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3:36:02.12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13020 5117 8099,'-1'-11'0,"-2"3"0,-1 0 0,-3 4 4,3-4 11,0 6-6,-1-8 1,2 7 7,-4-4-2,4 4-3,-2-2-3,5 5-6,0 0 1,0 5-3,0 3 0,0 3-1,0 4 0,5 4 0,3 8 0,-2 0 0,2 7 0,-2-1 0,2 9 0,1-2 0,-6 2 0,2 4-143,-1 0 0,-2-1 143,1 5 0,-1-4 0,-2-5 0,-4-3 0,0-7 0,-4 1 0,5-6 0,-2 0 0,1-7 0,2 1 0,-1-5 0,1 0 0,2-3 0,0-1 0,0-3 143,0 0 0,0-5-143,0 5 0,0-5 0,0 2 0,0-5 0,0 0 0</inkml:trace>
  <inkml:trace contextRef="#ctx0" brushRef="#br0" timeOffset="1">12951 5117 8210,'0'-12'0,"0"1"0,0-1 0,0 1 0,0-1 0,0 1 0,2 1 0,1 2 0,7-1 0,6 6 0,4-5 0,-1 4 0,3-3 0,0 3 0,5 0 0,0 4 0,-1 0 0,-3 0 0,0 0 0,0 0 0,-1 4 0,-3 0 0,1 4 0,-5 0 0,0 6 0,-3 1 0,-6 9 0,-2-1 0,-3 8 0,-1-1 0,-10 3 0,-5 1 0,-7-1 0,-4-2-121,-4 2 0,-4-4 121,0 5 0,5-6 0,2-5 0,3-1 0,1-7 0,5 0 0,2-9 0,11-1 0,5-5 0,10 0 0,8 0 0</inkml:trace>
  <inkml:trace contextRef="#ctx0" brushRef="#br0" timeOffset="2">13305 5334 8343,'8'0'0,"0"0"0,-1 6 0,5 5 0,3 2 0,0 6 0,2-4 0,-2 4 0,-1 0 0,5 4 0,-4-1 0,4-3 0,-5 1 0,1-5 0,-2 1 0,-2-5-2,1 0 0,-6-3-12,-2 0 8,2-6 0,-3 7-4,4-5 10,-4 5 0,7-8 0,-4 4 0</inkml:trace>
  <inkml:trace contextRef="#ctx0" brushRef="#br0" timeOffset="3">13614 5334 8150,'-7'-12'0,"2"5"0,5-1 0,0 0 0,-5-3 0,4 5 0,-4 0 0,5 6 0,-5 3 0,-3 5 0,-6 4 0,-1 11 0,-5 4 0,1-1 0,-2 9 0,2-5 0,-1 4 0,5-7 0,0-2 0,3-6 0,4 2 0,1-6 0,4 5 0,-2-2 0</inkml:trace>
  <inkml:trace contextRef="#ctx0" brushRef="#br0" timeOffset="4">13682 5276 8167,'0'-11'0,"0"3"0,0 1 0,0 4 0,0-2 0,0 5 0,5 5 0,-2 2 0,4 4 0,1 4 0,3 0 0,-3 2 0,0-2 0,-2-2 0,2 2 0,1-2 0,-6-2 0,5-3 0,-4-1 0,1-4 0,-1 1 0,2-3 0,5-1 0,1 0 0,-1 0 0,-1-1 0,-2-3 0,2 1 0,-2-4 0,2-1 0,0-3 0,-2-1 0,2 1 0,-8 3 0,6 1 0,-5 4 0,2-7 0,-5 9 0,0-4 0,0 5 0,0 6 0,0 5 0,0 6 0,0 6 0,-5 0 0,-3-1 0,2 3 0,-2 1 0,2-2 0,-2 3 0,-1-3 0,5-1 0,-1-4 0,1 0 0,3-1 0,-3 1 0,3 2 0,-4-8 0,-1 4 0</inkml:trace>
  <inkml:trace contextRef="#ctx0" brushRef="#br0" timeOffset="5">14436 4740 8261,'0'-12'0,"0"1"0,0 3 0,0 1 0,0 4 0,0-2 0,0 5 0,-5 0 0,2 1 0,-4 3 0,-1 7 0,-3 9 0,-1 6 0,1 5 0,-2 3 0,-2 4 0,2-1 0,-2 5 0,2-1 0,2 5 0,5 0 0,2 0 0,-1-1 0,1 1 0,0-4 0,4 0 0,1-6 0,3 3 0,-1-5 0,4-4 0,6 3 0,1-5 0,5 3 0,-5-3-1,1-6 0,-2 0-7,-2-3 0,1 1-1,-1-4 1,1-1 0,-1-4 0,-3-1 1,-1-2 0,-3 2 7,4-2 0,-1 2 0,5 1 0</inkml:trace>
  <inkml:trace contextRef="#ctx0" brushRef="#br0" timeOffset="6">14653 5128 8166,'-11'-11'0,"4"4"0,2 2 0,5 5 0,1 5 0,3 3 0,4 7 0,7 4 0,-1 3 0,5 0 0,-4 5 0,4 0 0,-3-2 0,3-6 0,-5 2 0,1-6 0,-6 0 0,-2-4 0,1 1 0,3-1 0,-3 1 0,0-1 0,-6-5 0,8 10 0,-3-4 0</inkml:trace>
  <inkml:trace contextRef="#ctx0" brushRef="#br0" timeOffset="7">14893 5174 8166,'0'-18'0,"0"-2"0,0 4 0,-4 1 0,0 4 0,0 3 0,4 0 0,0 6 0,-5-3 0,3 6 0,-6 3 0,1 5 0,-5 10 0,-4 5 0,-3 10 0,1 2 0,-1 2 0,4-3 0,-4 3 0,10-2 0,-7-3 0,9-3 0,2-2 0,1-5 0,-2 0 0,-1 0 0</inkml:trace>
  <inkml:trace contextRef="#ctx0" brushRef="#br0" timeOffset="8">15098 5505 8003,'0'-6'0,"0"-5"0,0 10 0,0-3 0,0 8 0,-1 2 0,-3 6 0,2 4 0,-6 3 1,1 3-1,-5 1 0,1 0 0,-1-1 0,5 1 0,-1 0 0,6-1 0,-2-3 0,2-1 0,2-3 0,0-3 0,0 5 0</inkml:trace>
  <inkml:trace contextRef="#ctx0" brushRef="#br0" timeOffset="9">15247 5139 8300,'-1'-16'0,"-3"4"0,1 2 0,-4 7 0,4-3 0,-1 3 0,3 1 0,1-1 0,0 6 0,0 4 0,0 4 0,0 6 0,0 2 0,1 2 0,3 2 0,2 4 0,6-1 0,3-3 0,0-4 0,2-6 0,-2-2 0,-2 0 0,2-8 0,1 1 0,0-4 0,0-5 0,-1-3 0,-2-2 0,2-1 0,-2-1 0,-2 1 0,0-4-1,-4 0 1,2-2-1,-5 2 1,0 2 0,-4-2 0,0 2 0,0 2 0,0 4 0,0 1 0,0 2 0,0 4 0,0 0 0,0 8 0,0 11 0,3 1 0,1 11 0,0 6 0,-4 8-1150,5 1 1144,-4 10 1,5-7-5,-6 8 0,3-3-149,1 3 0,0-7 147,-4-8 0,4-2 0,0-6 1,-1-5 0,-3-2 1,0-4-3,0-4 1,0 2 1114,0-8-1107,-5 3 333,-1-4-331,0-6 0,-5-1 0,4-5 0,-7 4 2,-1 0 0,-2 0 1,2-4 0,1-2 0,-5-1 0,1-4 0,-1-4 0,4-6 0,7-2 0,3-7 0,15-14 0,3-7 0</inkml:trace>
  <inkml:trace contextRef="#ctx0" brushRef="#br0" timeOffset="10">15624 4820 8183,'0'-12'0,"0"1"0,0-1 0,0 1 0,0 3 0,0 1 0,0 4 0,0-2 0,0 5 0,0-5 0,0 4 0,0-3 0,0 8 0,5 2 0,5 11 0,5 2 0,4 7 0,-4 5 0,6 2 0,-2 1 0,1 8 0,-1 0 0,3 1 0,-3-5 0,-3 1 0,-1 3 0,2 1 0,-2-5 0,-1 0 0,-6-3 0,1-1 0,-6 0 0,5-3 0,-4-1 0,0-4 0,-4 0 0,0-2-4,0-1-3,-5 0 1,-2-4-8,-4 0 14,-1 0 0,-4 4 0,-2 0 0</inkml:trace>
  <inkml:trace contextRef="#ctx0" brushRef="#br0" timeOffset="11">16423 5128 8117,'-6'0'0,"1"0"0,5 0 0,0-5 0,5 4 0,5-4 0,5 5 0,6 0 0,-2 0 0,2-4 0,2 0 0,4-1 0,-1 1 0,2 2 0,-1-6 0,-4 4 0,0-4 0,-2 6 0,-6-2 0,4 2 0,-3-2 0,-1 3 0,-4-5 0,-4 12 0,-2 0 0</inkml:trace>
  <inkml:trace contextRef="#ctx0" brushRef="#br0" timeOffset="12">16469 5288 7981,'11'0'0,"1"0"0,-1 0 0,6 0 0,2 0 0,6 0 0,2 0 0,1-1 0,-2-3 0,-2 3 0,9-5 0,-3 1 0,4-1 0</inkml:trace>
  <inkml:trace contextRef="#ctx0" brushRef="#br0" timeOffset="13">17622 4546 8013,'0'-12'0,"0"1"0,0-1 0,0 1 0,0-1 0,0 1 0,0 0 6,0-1-1,-5 1 1,4-1 3,-3 1-6,3-1 1,0 2-1,-3 3 0,3 0 1,-3 4 0,3 1-1,-5-3-2,0 5 0,-5 7-1,-1 4 1,-3 2-1,0 6 1,-4 5-1,4 6 0,-1-1 0,5 2 0,-3-6 0,3 2 0,-2 1 0,9-2 0,-4-3 0,5-4 0,-1 0 0,4 4 0,0-5 0,0-3 0,4 2 0,-1-2 0,6 0 0,-1-3 0,-2 3 0,2 0 0,0 0 0,3-3 0,0-1 0,1 1 0,-2-1 0,-2 0 0,2 6 0,-9-4 0,8 4 0,-5-1 0,5-4 0,-8 5 0,3-6 0,-3 4 0,-1 1 0,0-1 0,0-2 0,0 2 0,-4-3 0,0 4 0,-3-4 0,3 0 0,-4-1 0,4 1 0,1-6 0,3 4 0,-2-5 0,-1 3 0,1-2 0,-2-2 0,3-3 0,1 4 0,0-5 0,5 0 0,-2 0 0,4 0 0,1 0 0,0 0 0,-1 0 0,-4 0 0,6 2 0,-6 1 0,1 0 0,-4 5 0,4 3 0,0 4 0,0 6 0,-4-4 0,0 7 0,0 3 0,0 2 0,-5 5 0,-3 1 0,-2 4 0,-2 6-168,1 4 0,-3 0 168,3-3 0,-3-5 0,11 2 0,-4-5 0,4 5 0,-7-12 0,7 5-8,-4-9 1,4 5 2,-2-8 0,1 4-2,0-5 1,1-2 0,3-2 1,0 2-1,0-6 0,0 4 168,0-4 1,1 0-168,3-3 0,-2-1 0,6 1 0,-4-5 1,3 1 0,1-2-2,3 2 2,1 2 1,-1-9 1,-3 8-3,-1-5 3,1 0 0,3-1 0,1 1 0,-5 0 0,1-4 1,-4 0-1,4 0 1,-5 0-1,5 0 1,-4 0 0,3 0 1,1 0 0,3 0 0,1 0 0</inkml:trace>
  <inkml:trace contextRef="#ctx0" brushRef="#br0" timeOffset="14">18125 5802 8279,'-12'-7'0,"5"-1"0,-1 4 0,4 0 0,-3 4 0,0 5 0,0 3 0,-3 2 0,2 1 0,-2 2 0,-1 2 0,-1 3 0,1 5 0,4 1 0,4 3 0,-3-3 0,3 2 0,-1-2 0,4-1 0,5 0 0,3 0 0,6-5 0,1-3 0,5-2 0,-1-2 0,4-5 0,4-2 0,-3-3 0,2-1 0,2-6 0,-1-5 0,3-2 0,-3-6 0,0 0 0,-5-4 0,0 0 0,-3 0 0,-2-3 0,-6-1 0,-5-1 0,-2 2 0,-3-4 0,-6 0 0,-2-1 0,-8 1 0,-5-4 0,-6 5 0,-5 2 0,-4 5 0,-7 7 0,0 5-119,-7 10 0,3 2 119,4 6 0,3 5 0,10 15 0,2 2 0,5 1 0,7 3 0,5 3 0</inkml:trace>
  <inkml:trace contextRef="#ctx0" brushRef="#br0" timeOffset="15">20124 4717 8178,'0'-7'0,"0"2"0,0 5 0,0 7 0,0 4 0,3 3 0,1 9 0,1-1 0,-1 8 0,-3-3 0,3 3 0,1-1 0,-1 2 0,1-3 0,-1-6 0,-3 0 0,3-3 0,-3 3 0,-1-3 0,4-3 0,0-1 0,0 2 0,-4-2 0,0 0 0,0-3 0,0-5 0,0 1 0,5 0 0,-4 3 0,4 0 0</inkml:trace>
  <inkml:trace contextRef="#ctx0" brushRef="#br0" timeOffset="16">20489 4751 8178,'0'-13'0,"0"-2"0,0 14 0,0-4 0,0 20 0,0-1 0,0 13 0,0 2 0,0 1 0,0 3 0,0 2 0,1 1 0,3-1 0,1-1 0,3-11 0,-2 1 0,-2-9 0,-2 3 0,6-7 0,-5 3 0,0-6 0,3-2 0,-3 2 0,1-6 0,-4 5 0,0-4 0,5-1 0,-4 8 0,5-4 0</inkml:trace>
  <inkml:trace contextRef="#ctx0" brushRef="#br0" timeOffset="17">20432 5025 8178,'0'-11'0,"0"3"0,0 1 0,1 4 0,3-1 0,2 3 0,6 1 0,0 0 0,4 0 0,1 0 0,6 0 0,1 0 0,3 0 0,2 0 0,0 0 0,-1 0 0,-5 0 0,0-4 0,0 0 0,-5-1 0,-3 1 0,3 3 0,-6-9 0,5 4 0</inkml:trace>
  <inkml:trace contextRef="#ctx0" brushRef="#br0" timeOffset="18">20455 4740 8178,'4'-12'0,"-1"1"0,6 3 0,-1 1 0,7-1 0,4-3 0,3 3 0,1 0 0,-1 2 0,1-2 0,1-1 0,3 6 0,-3-5 0,3 4 0,-4 0 0,-4 4 0,1-1 0,-5-3 0,4 3 0,-4-3 0,1 3 0,0 6 0,2 1 0</inkml:trace>
  <inkml:trace contextRef="#ctx0" brushRef="#br0" timeOffset="19">21688 4603 8178,'0'-18'0,"0"1"0,0 6 0,0 0 0,0-1 0,0 1 0,0-1 0,0 1 0,0-1 0,0 5 0,0-1 0,0 6 0,0-5 0,0 3 0,0 3 0,-1-4 0,-3 5 0,2 0 0,-6 0 0,4 1 0,-3 3 0,-1 4 0,-3 7 0,-1 4 0,1 8 0,-1 2 0,1 5 0,-1 6 0,1 1 0,0 4 0,-1 1 0,2-5 0,2 1 0,3-1 0,5 1 0,0-3 0,0-5 0,5 1 0,2-6 0,4-3 0,2-1 0,2-3 0,-2-3 0,2 0 0,-1-5 0,1 2 0,-2-7 0,2-2 0,2-1 0,-2 2 0,0-3 0,-4-5 0,1 4 0,-1 0 0,6 0 0,1-4 0</inkml:trace>
  <inkml:trace contextRef="#ctx0" brushRef="#br0" timeOffset="20">21871 4797 8178,'-1'-10'0,"-3"2"0,3-2 0,-4 9 0,5-4 0,1 6 0,3 3 0,2 3 0,5 8 0,1-2 0,-1 9 0,1-3 0,-1 2 0,0 2 0,5 0 0,-1 0 0,0-4 0,-3 0 0,-1-5 0,0 1 0,1-2 0,-1-2 0,1-4 0,-1-2 0</inkml:trace>
  <inkml:trace contextRef="#ctx0" brushRef="#br0" timeOffset="21">22077 4740 8178,'0'-14'0,"0"2"0,0 7 0,0-2 0,-2 4 0,-2-1 0,-2 9 0,-5 7 0,-2 6 0,-2 8 0,-3 3 0,-9 11 0,1 2 0,3-2 0,4 2 0,5-5 0,-1 1-147,7-3 1,3 0 0,5-1 0</inkml:trace>
  <inkml:trace contextRef="#ctx0" brushRef="#br0" timeOffset="22">22145 5105 8178,'0'-6'0,"0"1"0,0 15 0,0-1 0,0 10 0,-1-1 0,-3 1 0,3 1 0,-3-5 0,3 4 0,1-4 0,0 1 0,0-5 0,0 0 0,0 1 0,5-6 0,1-1 0</inkml:trace>
  <inkml:trace contextRef="#ctx0" brushRef="#br0" timeOffset="23">22396 4877 8178,'0'-12'0,"0"1"0,0-1 0,0 6 0,0 1 0,0 5 0,4 1 0,0 3 0,1 2 0,-1 6 0,-2 4 0,6 3 0,-2-1 0,2 1 0,2-5 0,-2 1 0,-2-3 0,2-5 0,-1-2 0,5-5 0,-5 0 0,1 0 0,0 0 0,3 0 0,-1-5 0,-2-2 0,1-3 0,-6-2 0,6 1 0,-1-1 0,-3 0 0,-1-4 0,1 4 0,-1-3 0,1 2 0,-1 1 0,-3 5 0,3-1 0,-3 6 0,-1-3 0,0 20 0,-1 3 0,-3 12 0,3 8 0,-5-2 0,6 9 0,0 5 0,0-1 0,0 1 0,0-5-102,6 1 0,-4-1 102,6-4 0,-2 1 0,2-7 0,1-4 0,-6-8 0,5-1 0,-4-3 0,0 2 0,-1-8 0,1 2 0,0-6 0,-4-1 0,0-4 204,0 3-204,-5-4 0,-1 2 0,-6-5 0,1 0 0,-1 0 0,-4 0 0,3 0 0,-7-5 0,5-3 0,-4-3 0,3-5 0,-1-3 0,5-7 0,3-3 0,9-6 0,0 1 0,5-10 0,2-3 0</inkml:trace>
  <inkml:trace contextRef="#ctx0" brushRef="#br0" timeOffset="24">22750 4488 8178,'0'-17'0,"0"1"0,0 4 0,0 0 0,5 1 0,-2 3 0,5 1 0,-6 4 0,7-1 0,-5 8 0,10 8 0,-7 5 0,11 7 0,-3 3 0,2 7 0,2 8 0,1 4-119,-5 3 0,2-2 119,-2 3 0,-2 1 0,2-2 0,-6-3 0,-1-4 0,-6-9 0,2 1 0,-3-4 0,-1 1 0,0-3 0,0-5 0,-5-1 0,-2 1 0,-4-4 0,0 0 0,0-5 0,-1 3 0</inkml:trace>
  <inkml:trace contextRef="#ctx0" brushRef="#br0" timeOffset="25">23516 4740 8178,'5'-18'0,"-4"0"0,3 3 0,-3 2 0,4-3 0,-4 4 0,4 5 0,-5-1 0,-5 6 0,-2-2 0,-1 2 0,-3 2 0,1 0 0,-10 0 0,1 11 0,-3 4 0,-5 6 0,0 6 0,-1 2 0,2 6 0,3-1 0,0 0 0,3 4 0,8 0 0,0-4 0,8-3 0,0-6 0,4 2 0,6-4 0,6-4 0,0-3 0,8-4 0,-5-1 0,4 1 0,0-5 0,4 1 0,-4-6 0,0 2 0,-1-3 0,1-1 0,1 0 0,-5 0 0,5-5 0,-2-1 0</inkml:trace>
  <inkml:trace contextRef="#ctx0" brushRef="#br0" timeOffset="26">23241 5037 8178,'7'-11'0,"4"4"0,6-3 0,6 7 0,-1-4 0,3 0 0,1 0 0,3-4 0,2 9 0,-1-6 0,-4 6 0,7-8 0,-4 3 0</inkml:trace>
  <inkml:trace contextRef="#ctx0" brushRef="#br0" timeOffset="27">23984 4683 8178,'0'-18'0,"0"1"0,0 1 0,-5 3 0,3 0 0,-1 6 0,-4 0 0,0 0 0,-3 0 0,-2 4 0,1 1 0,-5-3 0,1 5 0,-5 5 0,3 2 0,-2 4 0,-2 1 0,8 4 0,-3 1 0,4 2 0,5 1 0,-1-5 0,5 5 0,-2-7 0,5 4 0,0-6 0,0 1 0,0-1 0,5 0 0,3 1 0,4-1 0,3 1 0,-1-1 0,5 0 0,0-3 0,4 0 0,-4-2 0,0 2 0,0 2 0,-2-8 0,-1 6 0,0-2 0,-1 2 0,-1 2 0,-6-2 0,2 2 0,-5-3 0,3 1 0,2 0 0,-9 4 0,3 4 0,-3-4 0,-1 3 0,-5 2 0,-2-2 0,-5 6 0,-3-2 0,-7 2 0,-4 2 0,-6-5 0,3 3 0,-5-7 0,-1 5-318,1-5 318,0 3 0,0-6 0,-2 3 0,0 0 0,0-2 0,-1-2 0,-1-3 0</inkml:trace>
  <inkml:trace contextRef="#ctx0" brushRef="#br0" timeOffset="28">17931 4614 8096,'-7'-6'0,"-3"-4"3,9 8 14,-4-3-2,5 5-6,0 0 0,4 1-8,0 3 0,3 8-1,-3 7 0,5 2 0,-2 2 0,0 1 0,0 3 0,-4-3 0,1 3 0,-2 1 0,2-2 0,-3 1 0,3-4 0,-3 0 0,-1-1 0,0 0 0,0-3 0,0 3 0,6-5 0,0 6 0</inkml:trace>
  <inkml:trace contextRef="#ctx0" brushRef="#br0" timeOffset="29">18479 4603 8056,'0'-12'0,"-5"1"0,2 4 4,-4 4 1,3 1 3,-4 2 0,1 2-2,-5 1 0,1 4-2,-1 4 0,1 7-3,0 5 0,-5 5-1,1 6 0,-1 0 0,0 1 0,4 0 0,-4 3 0,0-1 0,1 5 0,0-9 0,3 1 0,1-4 0,-1 1 0,5-4 0,-1-8 0,2 1 0,-2-5 0,-1 0 0,5-3 0,1-1 0,-2 1 0,-2-1 0</inkml:trace>
  <inkml:trace contextRef="#ctx0" brushRef="#br0" timeOffset="30">18468 4820 8065,'-6'-7'0,"5"2"0,-4 5 0,5 7 0,0 4 0,0 5 0,0 7 0,0 1 0,0 3 0,0 5 0,0 2 0,0 3 0,0-7 0,0-2 0,0-1 0,0-7 0,0-1 0,4-5 0,0 1 0,0-2 0,-4-2 0,0-3 0,0 0 0,3-4 0,1 3 0,0 1 0,-4 3 0</inkml:trace>
  <inkml:trace contextRef="#ctx0" brushRef="#br0" timeOffset="31">18593 4945 8013,'0'-11'0,"0"4"0,0 2 0,0 7 0,0 1 0,0 5 0,0 7 0,4 1 0,0 6 0,0 0 0,-4 8 0,3-3 0,1 4 0,0-7 0,-4-2 0,0 0 0,0-7 0,0 0 0,0-3 0,0-1 0,0-4 0,0-2 0</inkml:trace>
  <inkml:trace contextRef="#ctx0" brushRef="#br0" timeOffset="32">18399 4831 8000,'5'-8'19,"3"1"0,12 3-18,7-4 0,8 6-1,3-2 0,2-1 0,-2 1 0,-3 0 0,3 4 0,-7 0 0,2 10 0,-9-2 0,4 9 0</inkml:trace>
  <inkml:trace contextRef="#ctx0" brushRef="#br0" timeOffset="33">20283 5802 8103,'-7'-5'0,"-1"-3"0,4-1 0,-3 2 0,3-2 0,-4 5 0,6-5 0,-3 8 0,5-3 0,0 8 0,-4 7 0,0 8 0,0 4 0,4 4 0,0 2 0,0 5 0,2 2 0,1 2 0,-1-4 0,2 0 0,-3 1 0,-1-5 0,4-2 0,-1-1 0,1-5 0,-4-3 0,0-2 0,0-6 0,0 1 0,0-1 0,0 1 0,5-1 0,2 0 0</inkml:trace>
  <inkml:trace contextRef="#ctx0" brushRef="#br0" timeOffset="34">20500 5802 8103,'-6'-12'0,"1"1"0,5 5 0,0 2 0,0 8 0,0 7 0,0 8 0,0 4 0,0 4 0,0 3 0,0 8 0,1-2 0,3 2 0,-3-4 0,3-4 0,-1-2 0,1-5 0,-3-5 0,3-3 0,2-2 0,-4-3 0,6-2 0,-5 2 0,2-4 0</inkml:trace>
  <inkml:trace contextRef="#ctx0" brushRef="#br0" timeOffset="35">20421 6053 8103,'0'-11'0,"0"4"0,0 2 0,0 5 0,6 0 0,5 0 0,2 0 0,6 0 0,0 4 0,4 0 0,4 0 0,-1-4 0,2 0 0,-1 0 0,-3 0 0,2 0 0,-1-5 0,-3-2 0</inkml:trace>
  <inkml:trace contextRef="#ctx0" brushRef="#br0" timeOffset="36">20386 5790 8103,'0'-11'0,"2"0"0,1-1 0,5 6 0,7 2 0,4-1 0,8 1 0,2 0 0,5 4 0,4 0 0,0 0 0,6 0-137,-4 5 0,6 2 0,0 4 0</inkml:trace>
  <inkml:trace contextRef="#ctx0" brushRef="#br0" timeOffset="37">21471 5916 8103,'0'-11'0,"0"-1"0,0 1 0,0-1 0,0 1 0,0 5 0,0-5 0,0 10 0,0-4 0,0 15 0,0 3 0,0 10 0,0 1 0,0 3 0,0 0 0,0 4 0,0 1 0,0-6 0,0 1 0,0-4 0,0-2 0,0-2 0,0-2 0,0-6 0,0 1 0,0-1 0,0-5 0,0 0 0,-1-8 0,-3-2 0,3-2 0,-3-5 0,-1-1 0,1 1 0,-1-4 0,1-1 0,3-4 0,-3 1 0,3-3 0,1 0 0,0 3 0,0 0 0,0 5 0,0-3 0,0 11 0,5 1 0,1 5 0,6 6 0,-1 5 0,2 2 0,2 6 0,-1 0 0,5 4 0,0 0 0,4 0 0,1-4 0,3 0 0,-3-5 0,3 1 0,-7-6 0,-1-2 0,-5-4 0,6 2 0,-5-5 0,1 0 0,-5-5 0,-1-1 0,-2-6 0,-3 1 0,-5-1 0,0 1 0,0 0 0,-1-6 0,-3-2 0,-1-3 0,-3 0 0,-2-2 0,2-3 0,-1-1 0,2-2 0,-3-3 0,8 10 0,-1 0 0,1 5 0,2 7 0,0-1 0,0 1 0,2 6 0,1 5 0,9 5 0,6 6 0</inkml:trace>
  <inkml:trace contextRef="#ctx0" brushRef="#br0" timeOffset="38">22111 5870 8103,'-4'-7'0,"0"-1"0,-5 0 0,7 1 0,-6-1 0,6 6 0,-9-2 0,4 8 0,-3 3 0,-2 9 0,1 1 0,-1 6 0,1 5 0,0 1 0,-1 6 0,5-2 0,-1-3 0,5 2 0,0-6 0,1 1 0,2-4 0,7-5 0,4-3 0,1-2 0,8-3 0,-5-3 0,5-2 0,-1-5 0,4-1 0,4-3 0,-3-2 0,3-5 0,-7-1 0,-1 1 0,-5-2 0,1-2 0,-6 1 0,-1-5 0,-6 4 0,2-4 0,-3-1 0,-6-2 0,-5-5 0,-5 0 0,-5 1 0,-2 3 0,-5 0 0,1 5 0,3 3 0,1 6 0,3 2 0,-1 4 0,5-1 0,-1 8 0,5 4 0,5 7 0,-4-2 0,3 3 0</inkml:trace>
  <inkml:trace contextRef="#ctx0" brushRef="#br0" timeOffset="39">22556 5870 8103,'-5'-11'0,"4"5"0,-4 0 0,5 15 0,0 3 0,0 7 0,0 0 0,0 4 0,0 3 0,1 4 0,3 4 0,-3-1 0,3-3 0,-2 2 0,2-5 0,-2-2 0,1-6 0,2-2 0,-1-6 0,0-3 0,-4-1 0,1-4 0,3 1 0,-3-3 0,4 4 0,-5 1 0</inkml:trace>
  <inkml:trace contextRef="#ctx0" brushRef="#br0" timeOffset="40">22248 5870 8103,'16'-5'0,"3"4"0,8-3 0,12 2 0,11-2 0,6 3-427,5-3 0,-6 2 427,6 2 0,-10 0 0,2 0 138,-9 0 1,-6 4-139,-8 0 0,-2 5 0,-5-3 0,0 6 0</inkml:trace>
  <inkml:trace contextRef="#ctx0" brushRef="#br0" timeOffset="57">15989 8817 8096,'-6'-8'13,"2"1"1,-1 3 7,1-4-1,0 6-2,-1-8-3,4 8-4,-9-8-2,9 9-6,-4-4 1,5 6-3,0 3 1,0 2-2,0 6 1,0 4-1,0 3 0,0 4 0,0 4 0,0 2 0,0 5 0,1 4 0,3 0 0,-3 5 0,3-1 0,-2 1 0,2-1 0,-3 1 0,3-4 0,-1 2 0,0-3 0,-1 1 0,2-5 0,-3-4 0,-1 1 0,0-6 0,0 2 0,4-7 0,-1-1 0,1-5 0,-4 1 0,0-2 0,0-2 0,0-3 0,0 0 0,0-6 0,0 4 0,0-2 0,0-2 0,0 3 0,0-5 0</inkml:trace>
  <inkml:trace contextRef="#ctx0" brushRef="#br0" timeOffset="58">15852 8874 8307,'5'-16'0,"-3"3"0,1-2 0,2 2 0,-1 1 0,5 1 0,-1 0 0,2 0 0,1 4 0,1-2 0,-1 5 0,4-3 0,1 3 0,4-4 0,-1 4 0,2-3 0,2 3 0,0 0 0,0 4 0,-1 0 0,-3 0 0,1 0 0,-5 0 0,0 5 0,-3 3 0,-2 2 0,-2 1 0,-3 2 0,-5 2 0,-5-1 0,-3 5 0,-11 0 0,-4 4 0,-7 4 0,-1-1 0,-3 1 0,-4-4 0,2 0 0,-2 0 0,8-2 0,3-2 0,9-6 0,7-5 0,5-6 0,11 8 0,1-3 0</inkml:trace>
  <inkml:trace contextRef="#ctx0" brushRef="#br0" timeOffset="59">16206 9114 8236,'10'5'0,"-2"3"0,1-2 0,-5 1 0,5 1 0,-7 4 0,6-1 0,-6-3 0,2-1 0,2-4 0,1 6 0,4-6 0,-3 2 0,-1-1 0,-3-2 0,4 1 0,-1-1 0,5-2 0,-1 0 0,1 0 0</inkml:trace>
  <inkml:trace contextRef="#ctx0" brushRef="#br0" timeOffset="60">16446 9148 8236,'6'-11'0,"-1"3"0,-5 0 0,2 5 0,2-5 0,-3 4 0,3-3 0,-3 4 0,4-2 0,-4 5 0,4 0 0,-5 1 0,0 3 0,-5 2 0,-2 6 0,-4 4 0,0 3 0,0-1 0,-1 1 0,1-4 0,-1 4 0,1-3 0,0 3 0,3-5 0,0 1 0,2-2 0,-2-2 0,2-3 0,2-1 0,3 1 0,-3 3 0,3-3 0,1-1 0,0 1 0,0 4 0,0-1 0,1-3 0,3-1 0,-2-3 0,6 4 0,0-6 0,3 8 0,1-3 0</inkml:trace>
  <inkml:trace contextRef="#ctx0" brushRef="#br0" timeOffset="61">16777 8600 8514,'0'-12'0,"0"5"0,0-1 0,0 4 0,0-3 0,0 3 0,0-4 0,0 6 0,0-8 0,0 8 0,0-3 0,0 5 0,-5 5 0,3 3 0,-6 7 0,0-1 0,-3 5 0,0 5 0,-1 7 0,5 2 0,-1 1 0,2 2 0,-2 2 0,3-1 0,5 4 0,0-4-8,0 1 0,1-2-7,3-2 0,1-5 0,3-2 1,2-4 2,-3-4 0,4 1 2,0-5 1</inkml:trace>
  <inkml:trace contextRef="#ctx0" brushRef="#br0" timeOffset="62">17097 8646 8264,'0'-12'0,"0"1"0,1 1 0,3 2 0,2-1 0,6 5 0,-5 0 0,1 4 0,0 0 0,7 2 0,0 2 0,5 8 0,0 11 0,1 1 0,2 7 0,4 4 0,-1 7 0,-20-32 0</inkml:trace>
  <inkml:trace contextRef="#ctx0" brushRef="#br0" timeOffset="63">17358 8861 8264,'8'23'0,"7"19"0,-3-1 0,-5-3 0,-2-7 0,-5 4 0,-1-9 0,-3 1 0,-2-2 0,-5 2 0,-11-3 0,19-20 0</inkml:trace>
  <inkml:trace contextRef="#ctx0" brushRef="#br0" timeOffset="64">16903 8943 7912,'0'-12'16,"0"5"-7,0-1 1,0 4 5,0-4-6,5 6 3,-4-8-8,4 9 0,-6 1-1,-3 7 0,2 3-2,-6 2 1,2 3-2,-2 0 0,-1 4 0,5-4 0,1 4 0,3-3 0,0 3 0,0-4 0,1 0 0,3-3 0,-2-2 0,6-3 0,-1 2 0,5-5 0,-1 0 0,1-4 0,-1 0 0,1 0 0,3 0 0,0 0 0,0-5 0,-3 0 0,-1-3 0,-1-2 0,-2 2 0,1-2 0,-5-1 0,4-1 0,-6 1 0,2-1 0,-3 5 0,-1-1 0,0 6 0,0-8 0,0 8 0,0-2 0,0 8 0,0 4 0,0 7 0,1 3 0,3 5 0,-3 5 0,3 2 0,1 3 0,-1 1 0,5 1 0,-2-1 0,3 4 0,2 0 0,-1-1 0,1-7 0,-1 2 0,1-5 0,-6-1 0,-2-3 0,-3-1 0,-1-3 0,0 1 0,0-5 0,-5 1 0,-3-5 0,-6 0 0,-1 1 0,-5-1 0,1 1 0,-4-6 0,-4-2 0,2 1 0,-6-1 0,5-1 0,-5-3 0,6 0 0,-2 0 0,8-5 0,4-2 0,4-7 0,3-1 0,9-10 0,11 3 0,9-4 0,14 3 0,5 1 0</inkml:trace>
  <inkml:trace contextRef="#ctx0" brushRef="#br1" timeOffset="65">3655 8371 10931,'-7'-5'-684,"1"4"641,2-3 0,3 2-88,-3-2 0,2 3 149,-2-3-114,2 3 26,-3 1 218,5 0-148,5 0 0,-2 0 171,5 0-112,-1 0 0,5 0 54,-1 0 1,-3 0-55,-1 0 0,-3 0 40,4 0 1,-2-2 149,2-1-214,2 1 1,-4-3-1,6 5 1,-1 0-36,0 0 0,5-1 21,-1-3 0,4 3-3,-4-3 1,5 3-15,0 1 0,2 0-4,5 0 0,-3-1-13,3-3 1,-3 2-10,-1-1 1,0 1-11,-1 2 0,1 0 32,0 0 0,-4 0-21,0 0 1,-5 0 1,1 0 0,2-3 45,-2-1 0,0 0-8,-3 4 0,4 0-31,3 0 1,-1 0-2,1 0 0,1-1 24,7-3 0,-5 3 3,4-3 1,-8 3-10,5 1 0,-4-2 13,0-2 0,1 3-29,-5-3 0,6 3-2,-2 1 0,-1 0 14,1 0 0,-4 0 0,4 0 0,-4 0-14,4 0 1,-1 1-18,1 3 0,6-3 14,-2 3 0,4-2-3,-1-2 0,-1 0 2,1 0 0,2 0 14,-1 0 0,3 0 4,-3 0 1,1 0 0,-2 0 0,-1 0 0,1 0 1,0 0 16,0 0 1,-2 0-5,3 0 1,-3 0-11,-1 0 1,4 0-3,-1 0 0,2 0 1,-1 0 0,2 0 0,5 0 1,-3-4 15,-1 0 1,1 0-9,3 4 0,-4-1 3,1-3 1,-6 3 1,2-3 1,-3 3-10,-1 1 1,0-4 16,-1 0 0,0 0-9,-3 4 0,3 0-13,-3 0 1,2 0-17,2 0 1,1 0 9,3 0 0,-2 0-5,6 0 0,-2 0-12,1 0 0,-2-1 12,-5-3 0,2 3-23,-2-3 1,5 3-3,-9 1 1,5 0 7,-5 0 0,3 0-2,1 0 0,0 0-3,-1 0 0,1 0-4,0 0 0,-4 0 0,0 0 1,0 0-12,4 0 1,-1 0-4,-3 0 1,2 0 4,-2 0 0,-1 0 0,1 0 0,0 0 0,4 0 0,-1-1 10,-3-3 0,6 3 3,-2-3 1,2 2 1,-2 2 0,-1 0 6,-3 0 1,6 0 5,-2 0 0,2 0 0,-2 0 1,1 0-3,3 0 0,-3 0-5,3 0 1,2 0-13,1 0 1,-1 0 0,2 0 0,-2 0 5,2 0 1,2 0 1,-3 0 0,3 0 3,1 0 1,4-1 5,0-3 1,4 3 1,-4-3 0,2 2 2,-2-2 0,-3 3 2,3-3 1,-2-1 2,-2 1 1,0 0-3,1 4 0,-1-4-3,0 1 0,-3-1-9,-1 4 1,1-4-8,3 0 0,-4 0-4,1 4 0,-1-3-1,4-1 1,-3 0-1,-1 4 0,-3-1-4,3-3 1,-4 3 0,0-3 1,2 2 2,-1 2 0,0 0 7,-4 0 1,-1-3 5,1-1 0,-4 0 8,0 4 1,-5 0 5,1 0 0,3 0 4,1 0 1,3 0 2,1 0 1,-4 0 1,0 0 0,0 0 0,4 0 0,-1 0 0,1 0 0,0 0 0,0 0 0,-4 0 0,0 0 0,-1-1 0,1-3 0,2 3 0,-2-3 0,-2 3-1,-2 1 0,-2 0 0,-2 0 0,-3 0-1,0 0 1,-6 0 0,4 0 0,-2 0-1,-2 0 2,8 0 0,-8 0 0,6 0 0,-6 0 0,5 0 0,-3 0-1,-3 0 0,4-5 0,-6 3-1,-3-1 1,-3 1-2,-4 2 0,3 0 0,1 0 0,-1 0 3,-3 0 0,-1 5 0,1 2 0</inkml:trace>
  <inkml:trace contextRef="#ctx0" brushRef="#br0" timeOffset="66">8771 8109 8335,'-7'-1'0,"-1"-3"0,5 2 0,-3-3 0,2 5 0,3-1 0,-3-3 0,3 3 0,1-4 0,0 4 0,0-3 0,0 3 0,0-4 0,0 5 0,5 0 0,-4 0 0,4 5 0,-5-3 0,0 6 0,-1-4 0,-3 3 0,3-3 0,-3 4 0,3-5 0,1 5 0,0-4 0,0 3 0,0-4 0,1 6 0,3-5 0,2-1 0,6-3 0,-1 0 0,1 0 0,-1 0 0,0 0 0,-3 0 0,0 0 0,-1 0 0,5 0 0,-2-1 0,-2-3 0,0-2 0,-4-5 0,4 3 0,-4 0 0,-1 1 0,-3-5 0,0 5 0,0-1 0,-5 6 0,-2-2 0,-3 3 0,-2 1 0,1 0 0,-1 0 0,1 3 0,-1 1 0,1 6 0,0 2 0,-1 0 0,1 7 0,-1-5 0,1 3 0</inkml:trace>
  <inkml:trace contextRef="#ctx0" brushRef="#br0" timeOffset="67">3655 8371 8347,'0'-11'0,"0"3"0,0 1 0,-4-1 0,0-3 0,0 3 0,4 1 0,-5-1 0,4-3 0,-9-1 0,5 5 0,-3-1 0,-2 5 0,2 0 0,2 1 0,-2 2 0,1 2 0,-5 1 0,1 2 0,-1 3 0,5 2 0,-1-2 0,2 2 0,-2 1 0,-1 1 0,6-1 0,-5 1 0,4-1 0,0-3 0,4-1 0,0 1 0,0 3 0,2-3 0,1 0 0,4-6 0,4 2 0,1 1 0,-1-1 0,2 0 0,2-4 0,-2 0 0,2 0 0,-2-2 0,-2-1 0,0-4 0,1-4 0,-2-1 0,-2 1 0,-3-1 0,-5 1 0,0 0 0,0-1 0,-5 1 0,-3-1 0,-3 6 0,-5 2 0,-1 3 0,-6 11 0,0 3 0</inkml:trace>
  <inkml:trace contextRef="#ctx0" brushRef="#br0" timeOffset="68">17817 8874 8066,'-7'-5'22,"2"4"-14,5-4 3,0 5 1,5 0-10,3 0 1,2 0-2,1 0 1,1 0-1,-1 0 0,1-4-1,-1 0 1,4 0-1,1 4 0,3 0 0,-4 0 0,5-4 0,-1 1 0,3-3 0,1 3 0,-4 1 0,0-1 0,-5-2 0,1 1 0,-3 0 0,0 4 0,-1 0 0,1 0 0,-6 0 0,-1 5 0,-10 1 0,-1 6 0</inkml:trace>
  <inkml:trace contextRef="#ctx0" brushRef="#br0" timeOffset="69">17839 9034 8114,'8'-6'0,"0"2"0,-1 2 0,5 2 0,3-3 0,0-1 0,5 0 0,-1 4 0,3 0 0,1 0 0,0-4 0,0 0 0,-1-1 0,1 2 0,0 1 0,0-2 0,0 3 0,0 1 0,-4-4 0,0 1 0,-10-1 0,6 9 0,-9 1 0</inkml:trace>
  <inkml:trace contextRef="#ctx0" brushRef="#br0" timeOffset="70">18822 8280 8227,'-7'-7'0,"3"-1"0,3 4 0,1-4 0,-4 5 0,1-5 0,-1 4 0,4-3 0,0 3 0,0-4 0,0 4 0,0-3 0,0 3 0,0-4 0,0 5 0,0-5 0,-2 4 0,-1-3 0,1 4 0,-4-3 2,2 2-1,3 3 1,-5-5-1,2 6 1,3 2-1,-3 2 0,-1-2-1,1 6 1,-1 3-1,1 4 0,3 6 0,-3-2 0,3 4 0,1 3 0,0 3 0,0 6 0,0 0 0,0 3 0,1-1 0,3 5 0,1-1 0,2 0 0,4 4 0,-4-3 0,3 1 0,2-1 0,-3 1 0,2-5 0,-6 4 0,7-4 0,-4 4 0,4-4 0,-2 4 0,-2-4 0,0 0 0,-4-4 0,1-1 0,-1-2 0,-3 0-6,3-4 1,1-2-5,-1-6 1,0 3 0,-4-3 0,0 1 1,0-1 0,-1 2 1,-3-6 0,1 0 1,-4-4 1,-1 1 0,-3-1 1,3-3 0,0 0 1,5-6 1,-5 2 0,4-3 1,-3-1 1,3 0 0,-4 0 0,4 0 0,-3 0 0,4-5 0,-6 3 0,6-6 0,-6 5 0,2-2 0,-4 5 0</inkml:trace>
  <inkml:trace contextRef="#ctx0" brushRef="#br0" timeOffset="71">19747 8292 8163,'0'-12'8,"0"5"-4,0-1 0,-2 5 6,-1 0 1,1 1-1,-3 2-6,5 0 1,0 5-3,0 3 0,0 7-2,0 4 1,0 3-1,0 1 0,0-2 0,0-2 0,0 7 0,0-4 0,0 3 0,0-6 0,0 1 0,0-5 0,0 4 0,0-4 0,2 1 0,1-5 0,-1 0 0,8 1 0,-4-1 0</inkml:trace>
  <inkml:trace contextRef="#ctx0" brushRef="#br0" timeOffset="72">19484 8828 8166,'0'-11'0,"1"3"0,3 1 0,2 4 0,10-2 0,-1 5 0,6 0 0,2 0 0,6 0 0,10 0 0,-1-4 0,7 0 0,-2-1 0,7 2 0,-3-3 0,-1-1 0,-6-2 0,-2 5 0,-3-3 0,-5 3 0,-3 0 0,-8 4 0,-3 0 0,-4 0 0,-1 0 0,-5 0 0,-1 5 0,-5 1 0</inkml:trace>
  <inkml:trace contextRef="#ctx0" brushRef="#br0" timeOffset="73">19724 8965 8213,'-5'-6'0,"-2"-4"0,1 9 0,0 1 0,2 7 0,3 5 0,-3 3 0,3 3 0,1 4 0,0 1 0,0 0 0,0 4 0,0-1 0,0 2 0,0-1 0,0-3 0,0 3 0,3-3 0,1-1 0,1-4 0,-1 0 0,-3-5 0,3 1 0,1-6 0,-1-2 0,0 1 0,1-2 0,-4 5 0,4-10 0,0 9 0,2-4 0</inkml:trace>
  <inkml:trace contextRef="#ctx0" brushRef="#br0" timeOffset="74">19895 9022 8055,'-1'-11'0,"-3"0"0,3 4 0,-4 2 0,5 5 0,0 5 0,0 3 0,0 7 0,0 4 0,0 3 0,0 1 0,0 5 0,0 2 0,1-1 0,3 2 0,-3-6 0,3 2 0,1-7 0,-1-1 0,1-5 0,-1 1 0,-3-2 0,4-2 0,-5 1 0,0-6 0,5 4 0,1-3 0</inkml:trace>
  <inkml:trace contextRef="#ctx0" brushRef="#br0" timeOffset="75">19587 8977 8097,'11'-18'0,"1"3"0,-1 6 0,0 1 0,6 5 0,2-5 0,3 5 0,0 0 0,3 0 0,1-1 0,3 3 0,6-3 0,-2-1 0,-3 1 0,2 0 0,-6 4 0,1 0 0,-4 0 0,-5 0 0,3 6 0,-3 0 0</inkml:trace>
  <inkml:trace contextRef="#ctx0" brushRef="#br0" timeOffset="76">20729 8794 8161,'0'-11'0,"0"-1"0,0 1 0,0-1 0,0 1 0,0 3 0,0 1 0,-4 3 0,0-4 0,-5 5 0,2-5 0,-1 5 0,-3 0 0,2-3 0,-6 3 0,-3-1 0,-1 4 0,-3 1 0,-1 3 0,-3 2 0,-1 6 0,0-1 0,5 1 0,4 4 0,3 3 0,3-1 0,5 1 0,2 0 0,5 4 0,0-4 0,0 0 0,5-5 0,2 1 0,7-2 0,1-2 0,6-5 0,-2-2 0,2-2 0,2-2 0,0-6 0,0-1 0,0-8 0,0-2 0,-1-2 0,0-2 0,-3 1 0,0-2 0,-8-5 0,3 3 0,-6-3 0,-3 2 0,-1-2 0,-3 2 0,-1-6 0,-4 1 0,1-4 0,-3-2 0,3-2 0,1 5 0,-1-5 0,1 9 0,2-5 0,0 8 0,0 3 0,0 2 0,0 6 0,0 3 0,0 4 0,0 6 0,-5-3 0,4 6 0,-3 3 0,3 2 0,1 6 0,0 5 0,0 6 0,4 5 0,-1 6 0,3 6 0,-3 2 0,2 2 0,3 2 0,1-2 0,-5-2 0,3-3 0,-3-4 0,4-2 0,-4-3 0,-1-2 0,-3-5 0,4 0 0,0 0 0,0-4 0,-4 0 0,1-5 0,3 1 0,-3-2 0,3-2 0,-3 0 0,4 6 0,2 1 0</inkml:trace>
  <inkml:trace contextRef="#ctx0" brushRef="#br0" timeOffset="77">20969 8668 8034,'0'-17'0,"0"4"3,0 5 0,0 6-3,5-3 0,0 10 0,2 2 0,4 4 0,-4 0 0,3 4 0,2 0 0,1 6 0,2-2 0,-3 2 0,4 2 0,-4-1 0,0-3 0,-1 1 0,1-5 0,-1 1 0,0-5 0,0-3 0,-4-1 0,3-3 0,-2 4 0,2-1 0,2 5 0</inkml:trace>
  <inkml:trace contextRef="#ctx0" brushRef="#br0" timeOffset="78">21197 8623 8033,'0'-18'0,"0"1"0,0 11 0,-1 2 0,-3 8 0,-4 4 0,-7 7 0,-3 4 0,-4 8 0,-3 2 0,-1 5 0,2 0 0,-3 1 0,3-1 0,1 0 0,5 6 0,2 0 0</inkml:trace>
  <inkml:trace contextRef="#ctx0" brushRef="#br0" timeOffset="81">18136 9982 8049,'-11'0'0,"-1"0"0,1 0 0,5 0 0,1 0 22,5 0-21,-5 0 1,3 0-1,-3 0 0,5 0 1,4-1-2,0-3 1,1 2-1,-1-1 0,2 1 0,5 2 0,1 0 0,-1-3 0,1-1 0,0 0 0,4 4 0,-4 0 0,10 0 0,-9 0 1,-1 0-1,-4 0 0,-6 0 0,4 0 0</inkml:trace>
  <inkml:trace contextRef="#ctx0" brushRef="#br0" timeOffset="82">18399 9879 8054,'0'-11'6,"0"4"3,0 2 0,0 6-3,0 3 1,1-1-4,3 4 1,-1 5-3,4 3 0,1 5-1,3-1 0,1 3 0,-1 1 0,1 0 0,-1 0 0,0-1 0,1 1 0,-1-4 0,1 0 0,-1-3 0,0 3 0,-3-6 0,0 3 0,-2-4 0,2 0 0,2-1 0,-4 1 0,1-6 0,-2-1 0,-5-5 0,0 0 0,-4-5 0,0-3 0,-5-2 0,1-1 0,2-1 0,-1 1 0,-1-6 0,-4-2 0,5-2 0,-1-2 0,4 0 0,-3 0 0,4-3 0,-1-1 0,3-3 0,1 3 0,0 0 0,0 4 0,0 1 0,0-1 0,0 0 0,0 0 0,0 4 2,0 0 1,0 5 2,0-1 0,1-2-1,3 2 0,3 4-2,4 3 1,2 0-1,2-3 0,-1 3-2,5 1 1,0 3-1,4-4 0,4 6 0,-1-2 0,2 3 0,-1 1 0,-2 0 0,6 0 0,-6 0 0,2 0 0,-2 0 0,2 0 0,-3 4 0,2-1 0,0 1 0,0-4 0,-1 0 0,1 0 0,2 0 0,-1 0 0,1 0 0,-2 0 0,-2 0 0,3 0 0,-3 0 0,-1 0 0,-4 0 0,0 0 0,-5 0 0,1 0 0,-2 0 0,-2 0 0,-3 0 0,0 0 0,-6 0 0,3 5 0,-5-2 0,0 4 0,0-4 0,-10 7 0,-3-4 0</inkml:trace>
  <inkml:trace contextRef="#ctx0" brushRef="#br0" timeOffset="83">18696 9845 8185,'0'-12'0,"0"6"0,0-4 0,0 9 0,0-10 0,0 10 0,0-4 0,0 5 0,0 5 0,0 3 0,4 2 0,0 1 0,-1 6 0,-3 2 0,2-1 0,1 1 0,-1-2 0,2 2 0,-3 2 0,-1-6 0,4 4 0,-1-4 0,1 1 0,-4-5 0,5 0 0,-3 1 0,1-1 0,0-4 0,1-4 0,-3 4 0,4-6 0,-4 4 0,3-5 0,-3 5 0,4-4 0,-5 4 0</inkml:trace>
  <inkml:trace contextRef="#ctx0" brushRef="#br0" timeOffset="84">18844 9982 8185,'6'-7'0,"-4"1"0,6 2 0,-6 3 0,8-4 0,-3 5 0,4 0 0,1 0 0,-5 0 0,1 0 0,-1 0 0,5-5 0,-1 4 0,1-4 0,-1 5 0,0 0 0</inkml:trace>
  <inkml:trace contextRef="#ctx0" brushRef="#br0" timeOffset="85">19061 9925 8027,'0'-7'0,"0"1"0,0 2 0,0 3 0,5-4 0,-3 6 0,2 3 0,-3-1 0,-1 4 0,0 1 0,4 3 0,-1 1 0,1-1 0,-4 0 0,4-3 0,0 0 0,1-2 0,-1 2 0,2 2 0,6-4 0,-1 0 0,0-2 0,1-2 0,-1-2 0,1 0 0,-2-2 0,-3-2 0,4 2 0,-4-6 0,0 4 0,0-3 0,-3 1 0,4-2 0,-6-2 0,2 2 0,-2-2 0,2-1 0,-2 3 0,1 0 0,-1 6 0,-1-3 0,3 5 0,-3 0 0,4 6 0,-5 5 0,0 2 0,0 6 0,-1 2 0,-3 5 0,3 0 0,-3 4 0,3-3 0,1 3 0,0 1 0,0 3 0,0-4 0,0 1 0,3-5 0,1 5 0,1-10 0,-1 2 0,-3-8 0,3 1 0,-1-4 0,0 0 0,-1-5 0,2 1 0,-3-5 0,-1 2 0,-1-5 0,-3 0 0,-3 0 0,-5 0 0,-3 0 0,2-5 0,-2-3 0,1-1 0,-2 1 0,4-7 0,-10 8 0,4-10 0</inkml:trace>
  <inkml:trace contextRef="#ctx0" brushRef="#br0" timeOffset="86">19290 9868 8027,'6'-12'0,"-1"1"0,-5-1 0,5 1 0,2 0 0,4 4 0,1 2 0,-1 5 1,0 0 0,-3 1 0,0 3-1,-1-3 0,5 10 0,-2-9 0,-3 6 0,2-4 0,-5 3 0,0 1 0,-4 3 0,0 1 0,-5 4 0,-2-3 0,-4 2 0,3-2 0,1-2 0,-1 1 0,-3-1 0,4 0 0,4 1 0,-4-1 0,6 1 0,1-1 0,6-3 0,6-1 0,-1-4 0,1 1 0,-1-3 0,0-1 0,1 1 0,-1 3 0,1-3 0,-1 3 0,-3-3 0,-1-1 0,1 5 0,3 2 0</inkml:trace>
  <inkml:trace contextRef="#ctx0" brushRef="#br0" timeOffset="87">18308 7743 8151,'-12'-6'0,"1"-3"0,-1 5 0,5-3 0,-1 3 0,6 0 5,-3 4 1,5 0-4,0 5 0,5 2-1,2 4 0,0 5-1,0 3 0,1 2 0,3-2 0,1 2 0,-1-2 0,0 3 0,1 1 0,-4-4 0,-1 0 0,1-5 0,3 1 0,1-2 0,-1-2 0,-3 1 0,-1-1 0,1 0 0,-1 0 0,1-4 0,-5 0 0,0-4 0,-1-1 0,-2 3 0,0-5 0,-5 0 0,2-4 0,-5 0 0,2-6 0,-1-1 0,-2-2 0,5-6 0,-4 0 0,4-4 0,-3-1 0,3-3 0,0 2 0,4-6 0,0 2 0,0-1 0,1-2 0,3 5 0,3-3 0,4 3 0,-2 2 0,2 6 0,-2-2 0,6 6 0,2-4 0,-2 4 0,7-4 1,1 4 0,3 0-1,5 3 0,5-3 0,-1 0 0,5-1 0,-2 5 0,4 1 0,-4 2 0,0-2 0,-3 2 0,-2 2 0,-3-2 0,-1 5 0,-2-5 0,-3 4 0,3-3 0,-3 4 0,-1-1 0,-2-1 0,-2 1 0,2 1 0,-6 3 0,4-4 0,-4 0 0,4 0 0,-4 4 0,1 0 0,-5 0 0,-3 0 0,-1 0 0,-4 0 0,2 1 0,-5 3 0,-5 3 0,-3 4 0,-12 6 0,-4 0 0</inkml:trace>
  <inkml:trace contextRef="#ctx0" brushRef="#br0" timeOffset="88">18605 7629 8258,'0'-11'0,"-2"4"0,-1 4 0,1 0 0,-2-1 0,3 3 0,1-4 0,0 6 0,0 3 0,0-2 0,0 6 0,0 1 0,0 6 0,0-1 0,0 5 0,0-4 0,0 4 0,0-1 0,0 1 0,0 3 0,0-3 0,0-3 0,0 0 0,0-4 0,0 0 0,5-1 0,-3 1 0,8-1 0,-9-3 0,3-1 0,2-4 0,-5 3 0,3-2 0,-3 2 0,-1 6 0</inkml:trace>
  <inkml:trace contextRef="#ctx0" brushRef="#br0" timeOffset="89">18742 7755 8309,'5'-7'0,"-3"1"0,6 2 0,-6 3 0,9-4 0,-5 4 0,5-3 0,-3 3 0,0-3 0,-1 3 0,5 1 0,-2-2 0,-3-2 0,4 3 0,-4-3 0,3 3 0,2 1 0,-1 0 0,6-5 0,0-1 0</inkml:trace>
  <inkml:trace contextRef="#ctx0" brushRef="#br0" timeOffset="90">19004 7652 8137,'0'-6'0,"-5"-5"0,4 10 0,-4-4 0,5 5 0,-1 1 0,-3 3 0,3 3 0,-3 4 0,2 0 0,2 1 0,0-1 0,0 1 0,0-1 0,2 1 0,2-1 0,2 0 0,5-1 0,1-2 0,-1 2 0,1-8 0,-1 1 0,0-1 0,1-4 0,-1-1 0,1-4 0,-1-4 0,1 3 0,-1 1 0,-3-1 0,-1-3 0,-3-1 0,4 1 0,-6-1 0,2 1 0,-3 4 0,-1-3 0,0 4 0,0 0 0,0 1 0,0 6 0,0 3 0,0 3 0,0 8 0,0 3 0,0 5 0,0 0 0,0 0 0,1 5 0,3 2 0,-1 3 0,4 1 0,-1-3 0,5-1 0,-2-4 0,6 0 0,-2-2 0,-2-1 0,1-5 0,-1-3 0,-1-2 0,-2-2 0,-3 1 0,-5-1 0,5-4 0,-4 3 0,4-8 0,-5 6 0,-1-6 0,-3 2 0,-2-3 0,-6-1 0,1 0 0,0-1 0,-1-3 0,-1-2 0,-2-5 0,-3-1 0,-4 1 0</inkml:trace>
  <inkml:trace contextRef="#ctx0" brushRef="#br0" timeOffset="91">19176 7583 8034,'0'-17'0,"3"0"0,1 6 0,1-1 0,-1 1 11,-3 0 1,10-1-8,-10 1 0,5 4 2,-2 4-4,-3-4 0,6 6 3,-4-3-2,-1 3-2,8 1 0,-4 0-1,6 0 1,-5 0-1,1 0 0,-4 4 0,3-1 0,-4 6 0,1-1 0,1 2 0,-2 2 0,1 3 0,-4 0 0,0 0 0,0-3 0,0 0 0,0 4 0,0-4 0,0 3 0,-5-2 0,-2-1 0,0-2 0,0-3 0,3 3 0,-4-2 0,6-3 0,-3 5 0,5-8 0,5 3 0,2-5 0,3 0 0,2 0 0,4-2 0,3-1 0,2 1 0,-2-1 0,1 1 0,-5 2 0,4-4 0,-3 1 0,-5-1 0,-3 4 0,-2 1 0,1 3 0,-1 2 0,-12 6 0,0-1 0</inkml:trace>
  <inkml:trace contextRef="#ctx0" brushRef="#br0" timeOffset="92">21711 8634 8094,'0'-11'0,"0"4"0,0-3 0,0 9 0,5-4 0,3 5 0,2 0 0,1 0 0,1 0 0,-1 0 0,6-4 0,2 0 0,0 0 0,4 4 0,-3 0 0,7 0 0,0 0 0,0 0 0,0 0 0,-4 0 0,-4 0 0,0 0 0,-5 0 0,2 0 0,-10 0 0,-6 0 0,-6 0 0</inkml:trace>
  <inkml:trace contextRef="#ctx0" brushRef="#br0" timeOffset="93">21848 8737 8094,'12'0'0,"-1"-1"0,0-3 0,2 3 0,2-3 0,-2 3 0,2 1 0,-1-4 0,1 0 0,-2 0 0,2 4 0,3 0 0,-5 0 0,3 0 0</inkml:trace>
  <inkml:trace contextRef="#ctx0" brushRef="#br0" timeOffset="94">22431 8143 8094,'-7'-8'0,"3"1"0,3 4 0,-4-7 0,4 4 0,-4-6 0,5 1 0,0 3 0,0 1 0,0 3 0,0-4 0,1 5 0,3-5 0,2 4 0,6-4 0,-1 5 0,0-5 0,5 4 0,-1-3 0,4 4 0,-4-1 0,2 3 0,-2 1 0,-1 0 0,5 0 0,-5 0 0,1 0 0,-2 5 0,-2 3 0,-5 2 0,-2 1 0,-2 5 0,-2-1 0,0 5 0,0-1 0,-6 3 0,-1 0 0,-7-2 0,-1-1 0,-4 0 0,3 3 0,-6 4 0,3-3 0,-6 2 0,8-7 0,-1 1 0,3 0 0,-3-5 0,5 2 0,2-4 0,7-1 0,3 1 0,1-1 0,6-1 0,6-2 0,0-3 0,7-5 0,2 1 0,5 3 0,-2-3 0,4 4 0,-5-5 0,0 0 0,-5 0 0,3 0 0,-8 0 0,3 0 0,-4 0 0,-6 0 0,-1 0 0,-5 0 0,0 0 0</inkml:trace>
  <inkml:trace contextRef="#ctx0" brushRef="#br0" timeOffset="95">22933 8200 8094,'-5'-11'0,"0"3"0,-3 1 0,-1 3 0,6-4 0,-1 6 0,4-4 0,0 6 0,0 6 0,4 0 0,-1 5 0,6 6 0,-1 2 0,2 2 0,2 2 0,-1 1 0,0 3 0,0-3 0,-4 3 0,3-4 0,-2-4 0,2 2 0,1-2 0,1-2 0,-1-2 0,-3-2 0,0-2 0,-1-1 0,5-2 0,-1 2 0,-3-9 0,-1 3 0,-4-3 0,2-1 0,-5-1 0,0-3 0,-1-2 0,-3-5 0,1-2 0,-4-2 0,-1-3 0,-3-5 0,-1-4 0,1 1 0,-1-6 0,5 8 0,-1-3 0,6-1 0,-2 2 0,2-1 0,2 4 0,0 0 0,0 0 0,0 1 0,4 0 0,0 3 0,5-1 0,-1 5 0,2-6 0,1 9 0,1-9 0,-1 6 0,0-5 0,5 7 0,-1-2 0,5 2 0,-2 5 0,5 1 0,-4 1 0,0-2 0,0-1 0,4 5 0,0 0 0,-1 4 0,1 0 0,0 0 0,5 0 0,1 0 0,5 0 0,11 2 0,4 1 0,2-1-1299,2 2 1299,1-3 0,3 3 0,0-1 0,-4 1-123,1-4 0,-5 0 123,4 0 0,1 0 0,3 0 0,-9-4 0,-2 1 0,-8-1 0,4 0 0,-8 0 0,3 0 0,-13 1 0,2-1 0,-3 0 0,-4 4 0,-2 0 0,-6 0 0,-4 0 631,-2 0 1,-8 0-632,-5 0 0,-6 1 70,-12 3 1,-3 2-1,-6 6 1</inkml:trace>
  <inkml:trace contextRef="#ctx0" brushRef="#br0" timeOffset="96">23287 8166 8094,'-6'-8'0,"2"1"0,3-1 0,1-3 0,0 3 0,0 0 0,0 6 0,0-4 0,0 2 0,0 2 0,0-1 0,0 6 0,0 4 0,0 4 0,4 1 0,-1-1 0,1 6 0,-4 2 0,0 2 0,0 2 0,4 0 0,0 0 0,0 0 0,-4-1 0,3-3 0,1 0 0,0-5 0,-4 2 0,1 0 0,3-1 0,-3 1 0,3-5 0,-3 0 0,-1 1 0,0-1 0,0-3 0,0 0 0,0-6 0,-5 3 0,4 0 0,-4 2 0</inkml:trace>
  <inkml:trace contextRef="#ctx0" brushRef="#br0" timeOffset="97">23493 8360 8094,'4'-8'0,"-1"1"0,5 3 0,-4-4 0,5 6 0,-2-2 0,0 2 0,0-2 0,1 2 0,3-1 0,1 1 0,-1 2 0,-3-3 0,-1-1 0,1 0 0,3 4 0,1 0 0,-6 5 0,-1 1 0</inkml:trace>
  <inkml:trace contextRef="#ctx0" brushRef="#br0" timeOffset="98">23813 8280 8094,'-7'-11'0,"2"4"0,5 2 0,5 5 0,0 2 0,3 1 0,-2 2 0,-2 3 0,1 2 0,3-2 0,1-2 0,-6 2 0,6-4 0,-1 3 0,2-4 0,1 1 0,1 2 0,-1-5 0,1 3 0,-1-4 0,1-4 0,-5 3 0,1-3 0,-2-2 0,2-2 0,1 2 0,-6-2 0,5 1 0,-4-5 0,0 1 0,-4-1 0,0 5 0,0-1 0,0 4 0,0-3 0,0 4 0,0-2 0,0 15 0,-4 3 0,0 10 0,-1 5 0,1 2 0,3 3 0,-3 1 0,3 6 0,1-4 0,0 6 0,0-5 0,1 5 0,3-8 0,-2 3 0,6-6 0,-4-4 0,3 0 0,-3-8 0,4-4 0,-6-2 0,2-2 0,-3 1 0,5-6 0,-5 1 0,3-4 0,-3-1 0,-2 3 0,-3-5 0,1 0 0,-4 0 0,-1-5 0,-3-3 0,-1-2 0,1-2 0,-4 0 0,-1-3 0,1-3 0,-1-5 0,-2 0 0</inkml:trace>
  <inkml:trace contextRef="#ctx0" brushRef="#br0" timeOffset="99">24018 8166 8094,'6'-12'0,"3"1"0,-5 0 0,6-1 0,2 1 0,-1 1 0,4 2 0,-1-1 0,2 5 0,-3-1 0,7 1 0,-7 3 0,8-4 0,-6 5 0,0 0 0,-3 0 0,-1 0 0,0 5 0,-3 0 0,0 3 0,-6 2 0,2-4 0,-8 6 0,-2 1 0,-6 2 0,0-3 0,-3 4 0,2 0 0,-2-1 0,2 1 0,2-5 0,0 0 0,4 1 0,-2-5 0,5 1 0,0 0 0,4-1 0,0 1 0,5-6 0,3 2 0,2-2 0,2-2 0,0 3 0,3 1 0,-2 0 0,9-4 0,-3 0 0,-3 0 0,6 0 0,-3 0 0,-3 0 0,0 0 0,-4 0 0,0 0 0,-6 0 0,-11 5 0,-8 1 0</inkml:trace>
  <inkml:trace contextRef="#ctx0" brushRef="#br0" timeOffset="100">22453 8760 8094,'-11'0'0,"0"0"0,-1 0 0,1 0 0,4 0 0,2 0 0,5 0 0,5 0 0,3 0 0,3 0 0,5 0 0,1 0 0,6 0 0,1 0 0,3 0 0,0-4 0,7 0 0,3 0 0,8 4 0,2-3-142,3-1 0,2 0 142,5 4 0,4-4-261,0 0 0,-27 2 1,2 1 260,-2 0 0,0 2 0,0-1 0,-1 0 0,32 0 0,-30 0 0,0 0-1345,30 0 1345,-29 0 0,0 0 0,22 0 0,6 0 0,-3 0 0,-3 0-252,3 0 1,-1 0 251,1 0 0,-6-2 0,6-2 0,-5 3 0,-4-4 0,-2 5 0,-8 0 0,-3 0 0,5 0 0,-8 0 0,2 0 0,-8-1 104,-3-3 1,-3 3-105,-1-3 0,-4 3 642,0 1-642,-5 0 0,2 0 1405,-4 0-1405,-6 0 658,-1 0-658,-20 0 0,-4 0 0,-15 0 0</inkml:trace>
  <inkml:trace contextRef="#ctx0" brushRef="#br0" timeOffset="101">23184 9045 8094,'-6'5'0,"2"3"0,3 6 0,1 1 0,0 6 0,0-2 0,-4 2 0,0 2 0,1 0 0,3 0 0,0-1 0,0 1 0,0-1 0,0-3 0,0 1 0,0-5 0,0 4 0,0-3 0,3-1 0,1-4 0,0 1 0,-4-1 0,0 1 0,0-5 0,0 1 0,0-6 0,0 9 0,0-10 0,0 9 0,0-4 0</inkml:trace>
  <inkml:trace contextRef="#ctx0" brushRef="#br0" timeOffset="102">23344 9114 8094,'0'-23'0,"0"4"0,0 0 0,0 5 0,2 1 0,1 6 0,4 4 0,-1-2 0,-1 6 0,-5 3 0,0 4 0,0 7 0,0 3 0,0 5 0,0-1 0,0 3 0,0 1 0,0 2 0,0 3 0,0 0 0,0-4 0,0 0 0,0-5 0,0-3 0,0 0 0,0-5 0,0 2 0,1-7 0,3-2 0,-3 1 0,5-2 0,-1-1 0,-4-5 0,4 5 0,-5 2 0</inkml:trace>
  <inkml:trace contextRef="#ctx0" brushRef="#br0" timeOffset="103">23082 9011 8094,'22'-23'0,"3"2"0,1 2 0,6 2 0,10 6 0,1 1 0,10 2 0,-5-2-2078,2 2 2078,-3-2 0,-3 4 0,-2 2-93,-2-2 93,-6 4 248,-10-3 0,-3 6-248,-9 3 0,-6 3 0,-11 9 0,-8 2 0</inkml:trace>
  <inkml:trace contextRef="#ctx0" brushRef="#br0" timeOffset="105">2625 16235 8179,'-6'-5'0,"-3"2"0,5-4 0,-1 4 0,1-1 0,2-1 0,-6 1 0,6-1 0,-2 1 0,-2 3 0,3-4 0,-5 5 0,6-5 0,-3 4 0,5-4 0,0 5 0,0 5 0,0 2 0,0 9 0,0 3 0,0 7 0,0 5 0,0 7 0,0 4 0,0 7 0,0 4 0,0 3-194,0 1 1,0 1 193,0-1 0,1 2 0,3-2-1150,2 3 1150,1-18 0,3 7 0,-3-7-511,-2-7 506,6 3 1,-9-14-6,6 2 1,-6-5 0,2-2 1,-3-5 316,-1 1-314,0 3 0,-1-6 1123,-3 4-1124,3-9 603,-9-2-596,9-5 0,-10-10 0,5-3 0</inkml:trace>
  <inkml:trace contextRef="#ctx0" brushRef="#br0" timeOffset="106">2454 16440 8027,'5'-16'0,"-2"2"0,4-5 0,1 4 0,3-4 0,4 3 0,1-3 0,3 2 1,-4-2 1,5 2 1,-1 6 1,3-5-1,1 1 0,-4 1-2,0 7 0,0-4 0,4 4 0,0 2-1,-1 1 1,0 3-1,-3 1 0,3 1 0,-3 3 0,-3 2 0,-1 6 0,-2-1 0,-2 0 0,0 6 0,-4 2 0,-2 4 0,-5 3 0,-2 0 0,-6 4 0,-1-1 0,-10 2 0,0 2 0,-9-4 0,3 4 0,-6-3-629,6-2 629,-3-5 0,7-5 0,1-3 0,4-3 0,5-5 0,-1 3 0,1-8 0,4-2 0,7-7 0,7-4 0</inkml:trace>
  <inkml:trace contextRef="#ctx0" brushRef="#br0" timeOffset="107">2968 16566 8077,'0'-11'0,"1"4"0,3 3 0,-1 3 0,4 1 0,-4 0 0,7 1 0,-3 3 0,4 3 0,0 4 0,0 4 0,1 0 0,1 4 0,2-3 0,-3 3 0,4-4 0,-4 1 0,0 0 0,-1-4 0,1 4 0,-1-8 0,1 0 0,-1-4 0,0 4 0,0-5 0,-4 5 0,3-6 0,-2 2 0,-2-1 0,2 1 0,-6-3 0,3 4 0,1-5 0,-5 5 0,4-4 0,-5 4 0</inkml:trace>
  <inkml:trace contextRef="#ctx0" brushRef="#br0" timeOffset="108">3231 16555 8077,'0'-12'0,"0"1"0,0-1 0,0 5 0,0-1 0,0 6 0,0-5 0,0 3 0,0 3 0,0-3 0,0 8 0,-5 2 0,-3 6 0,-2 1 0,-2 2 0,-4 3 0,-3 4 0,-3 5 0,-1 0 0,1 3 0,-1-3 0,4-1 0,0-3 0,0-1 0,-4-3 0,6 1 0,6-5 0,1-3 0,6-5 0,-5-4 0,9 6 0,0-5 0,5 5 0,7-3 0</inkml:trace>
  <inkml:trace contextRef="#ctx0" brushRef="#br0" timeOffset="109">3482 16383 8023,'0'-11'0,"0"-1"0,-4 5 0,0-1 0,0 6 0,4-3 1,0 5 0,0 5-1,0 2 1,0 5-1,0 3 0,0-1 0,0 5 0,0 0 0,0 4 0,4 0 0,0-1 0,1 5 0,-1 0 0,-3-1 0,3-3 0,-1 0 0,0 0 0,-1 0 0,1 0 0,-1-6 0,-2-1 0,4 0 0,-1-1 0,1 1 0,-4-5 0,0 0 0,5 1 0,-4-5 0,3 1 0,-2-4 0,-2 3 0,0-4 0,0 2 0,0-5 0,5 5 0,1 2 0</inkml:trace>
  <inkml:trace contextRef="#ctx0" brushRef="#br0" timeOffset="110">3619 16486 8026,'0'-11'0,"0"3"0,0 0 0,0 5 0,0-5 0,0 5 0,0-2 0,0 5 0,5 0 0,1 5 0,6 3 0,-1 3 0,1 5 0,-1-4 0,0 4 0,1 0 0,-1-1 0,1 1 0,-1-5 0,1-1 0,-1-2 0,-3 1 0,-1-6 0,-4 6 0,7-7 0,-4 3 0,6-5 0,-1 0 0</inkml:trace>
  <inkml:trace contextRef="#ctx0" brushRef="#br0" timeOffset="111">3939 16418 8026,'0'-8'0,"0"0"0,0 6 0,0-3 0,0 3 0,0-1 0,0 1 0,0-3 0,-2 7 0,-1 1 0,0 0 0,-5 4 0,5 2 0,-5 7 0,0-4 0,-3 4 0,3 0 0,1-1 0,0 4 0,0-4 0,-2 2 0,5-2 0,-3-2 0,3 2 0,-4-6 0,4-1 0,-5-1 0,8 5 0,-4-6 0,5 4 0,0-9 0,0 5 0,0-6 0,0 5 0,0-3 0,0 6 0,0-1 0,0 5 0,0 0 0,0 4 0,0-4 0,0 4 0,0 1 0,0 2 0,0-1 0,0 1 0,1-5 0,3 1 0,-3-2 0,5 4 0,-3-9 0,1 4 0,1-4 0,-1-1 0,-3-1 0,3-2 0,-3-2 0,-1 3 0,5-5 0,2 0 0</inkml:trace>
  <inkml:trace contextRef="#ctx0" brushRef="#br0" timeOffset="112">4453 15869 8028,'-7'-11'0,"1"3"0,2 1 0,3 4 0,-5-2 0,2 5 0,-3 5 0,-4 3 0,0 7 0,3 3 0,0 5 0,1 1 0,-5 2 0,1 0 0,-1 4 0,1 1 0,0 3 0,0 0 0,4 0 0,-2 1 0,5-1 0,0 1 0,4 4 0,0-4 0,0 3 0,5-6 0,3-2 0,2-3 0,2 3 0,0-8 0,4 1 0,-3-3 0,7 3 0,-3-5 0,2-3 0,2-2 0,-6-2 0,5 1 0,-1-1 0,-2 5 0,4-3 0,-8 4 0,2-6 0,3-5 0,-5 5 0,8 0 0,-3 7 0</inkml:trace>
  <inkml:trace contextRef="#ctx0" brushRef="#br0" timeOffset="113">4875 16292 7908,'-5'-12'21,"3"5"-16,-6-1 1,4 6 4,-3-2-2,4 3-2,-7 1-5,9 0 1,-4 1-2,5 3 1,0 2-1,0 5 0,5 1 0,2-1 0,5 6 0,3 2 0,-1-1 0,5 1 0,-4-2 0,4 2 0,-5-2 0,1-6 0,-2 1 0,-2-1 0,1 1 0,-1-1 0,1 0 0,-1 1 0,-1-5 0,-2 1 0,-3-5 0,-5 7 0,5-9 0,1 4 0</inkml:trace>
  <inkml:trace contextRef="#ctx0" brushRef="#br0" timeOffset="114">5024 16269 7968,'0'-11'0,"0"-1"0,0 1 0,0-1 0,0 1 0,0 5 0,0-5 0,0 5 0,0 0 0,0 3 0,0 11 0,-2 1 0,-1 10 0,-4 1 0,-4 7 0,-2 1 0,-2 2 0,-3 3 0,-5-2 0,4-4 0,0 0 0,5-4 0,-1-4 0,2 1 0,2-5 0,3-1 0,1-6 0,4 2 0,-2-3 0,5-1 0,5-1 0,2-5 0</inkml:trace>
  <inkml:trace contextRef="#ctx0" brushRef="#br0" timeOffset="115">5298 15904 8079,'-1'-12'0,"-3"1"0,2-1 0,-1 1 0,0 5 0,-1 2 0,3 2 0,-4 2 0,4 2 0,-3 2 0,3 3 0,-3 8 0,3 3 0,1 5 0,0 5 0,0 2 0,0 3 0,0 2 0,1 3 0,3 0 0,-3 4 0,3-4 0,2 4 0,2-4 0,-2-4 0,2-4 0,-5-4 0,5 0 0,-5-5 0,0-2 0,2-5-2,-1 1 1,0-2-5,-4-2 1,0 0 0,0 1 1,0-1 1,0 1 0,0-5-3,0 1 2,0-6 4,0 9 0,0-10 0,0 4 0</inkml:trace>
  <inkml:trace contextRef="#ctx0" brushRef="#br0" timeOffset="116">5549 16258 7944,'-5'-12'0,"4"1"0,-4-1 0,0 6 0,3 2 0,-2 8 0,-1 2 0,2 6 0,-1-1 0,4 1 0,0 0 0,0 4 0,0-3 0,0 7 0,1-5 0,3 4 0,2-5 0,6 1 0,0-2 0,4-2 0,-4-1 0,3-2 0,3-3 0,1-5 0,-1 0 0,1 0 0,-4-6 0,4-6 0,-3 1 0,3-4 0,-5-2 0,1 2 0,-4-2 0,-3 2 0,2 2 0,-9-3 0,4 4 0,-5 1 0,0 0 0,0-1 0,0 6 0,0 1 0,0 5 0,-3 6 0,-1 6 0,-1 5 0,1 10 0,3 2 0,-3 5 0,2 4 0,2 1 0,2 4 0,2-1 0,2 2 0,5 2-924,1-6 924,-1 5 0,1-5 0,-1 6 0,-1-2 0,-2-2 0,-3-2 0,0-11 0,-4 3 0,3-6 0,1-3 0,-1-4 0,0-5 0,-4 1 0,0 2 0,0-2 0,0 0 0,-5-5 462,-3-2 0,-2 1-462,-2-5 0,1-1-1,0-3 1,-5 0 0,1 0 0,0-5 0,3-2 0,1-3 0,0-2 0,0-1 0,4-2 0,2-2 0,5-6 0,0 0 0,0 0 0,0-5 0,1 3 0,3-6 0,2-4 0,6-6 0</inkml:trace>
  <inkml:trace contextRef="#ctx0" brushRef="#br0" timeOffset="117">5972 15835 7899,'0'-11'0,"0"-1"0,-2 5 0,-1-1 0,1 5 0,-3-3 0,5 2 0,0 3 0,0-4 0,0 5 0,0 5 0,5-1 0,3 7 0,7-1 0,4 9 0,0 0 0,4 4 0,-1 6 0,8 6 0,-3 0 0,3 7 1,-4 0 5,0 4 0,-2-4-1,-1-1 1,-6 0-1,-6 1 0,-1 1-1,-6-5 1,0 0-3,-4-3 1,-7-1-2,-4 0 0,-7 5-1,-8 3 0,-9 8 0,15-24 0,0 0 0</inkml:trace>
  <inkml:trace contextRef="#ctx0" brushRef="#br0" timeOffset="118">959 8326 8455,'-7'-12'0,"-1"1"0,6 0 0,-3-1 0,5 5 0,0-1 0,0 5 0,0-2 0,0 5 0,-4 5 0,0 3 0,0 6 0,4 1 0,0 9 0,0-1 0,0 2 0,0-2 0,0 1 0,0 3 0,5-3 0,3 3 0,3-7 0,4-1 0,-1-5 0,5 1 0,-3-7 0,3-4 0,-4-3 0,4-1 0,0 0 0,-1-5 0,-3-3 0,1-3 0,0-4 0,-1 2 0,-5-7 0,-2 5 0,1-5 0,-6 5 0,1-4 0,-4 4 0,0-2 0,0 2 0,1 4 0,3-1 0,-2 1 0,3 10 0,-5-3 0,0 8 0,0 3 0,0 9 0,5 1 0,-3 7 0,6 3 0,-4 2 0,3 6 0,-3-1 0,4 0 0,-1 4 0,5 0 0,-2 0-10,-3-3 1,2-1-13,-5 0 11,5 0 0,-8-4-2,3-4 0,-3-6-6,-1 0 10,0-7 1,-3 4-1,-1-6 1,-5-3 2,1 0 1,-3-6 1,-4 2 1,1 1 3,-5-1 0,5 0 0,-2-4 0,1-2 0,4-1 0,-3 1 0,13-8 0,-10-1 0,5-7 0</inkml:trace>
  <inkml:trace contextRef="#ctx0" brushRef="#br0" timeOffset="119">1485 8349 8382,'0'-12'0,"0"1"0,1 4 0,3 4 0,2-2 0,6 1 0,-1 0 0,0 4 0,1 0 0,1 0 0,2 0 0,3-1 0,4-3 0,-3 3 0,0-3 0,-3-1 0,3 1 0,-5 0 0,1 4 0,-2-5 0,-7 4 0,-1-4 0,-5 5 0</inkml:trace>
  <inkml:trace contextRef="#ctx0" brushRef="#br0" timeOffset="120">1473 8497 8382,'-6'6'0,"1"0"0,11-6 0,6 0 0,0 0 0,7 0 0,-1 0 0,1 0 0,8 0 0,-8 0 0,7 0 0,-5-2 0,-2-2 0,-1 3 0,1-3 0,2-2 0,-3 0 0</inkml:trace>
  <inkml:trace contextRef="#ctx0" brushRef="#br0" timeOffset="121">2090 8223 8348,'-8'-10'0,"1"2"0,4 3 0,-2 5 0,0 0 0,3 5 0,-6 3 0,4 6 0,-3 1 0,3 5 0,-4-1 0,2 4 0,-2 4 0,-1-3 0,5 3 0,1-3 0,3-1 0,0-1 0,0 1 0,0-4 0,0 0 0,5-5-6,2 2 0,9-8-1,3 0 0,-2-5 1,2 0 0,0-3 0,4-3 1,0 0 1,0-5 0,-1 1 1,-3-5 1,1-3 1,-5 0 0,0-5 1,-3 1 0,-1 2 0,1-4 0,-6 3 0,-2-5 0,-3 0 0,-1 0 0,0 0 0,-5 1 0,-3-1 0,-7 0 0,-3 5 0,-5 3 0,1 3 0,-1 5 0,1 2 0,3 5 0,-1 0 0,5 0 0,5 5 0,-6 6 0,4 7 0</inkml:trace>
  <inkml:trace contextRef="#ctx0" brushRef="#br0" timeOffset="122">2444 8611 8178,'4'8'0,"0"0"0,-1-6 0,-3 3 0,6-5 0,-4 0 0,6 0 0,-6 0 0,8 0 0,-3 0 0</inkml:trace>
  <inkml:trace contextRef="#ctx0" brushRef="#br0" timeOffset="123">2661 8200 8228,'0'-16'0,"0"2"0,0-5 0,4 5 0,0-1 0,3 6 0,-3 1 0,0 5 0,-4-2 0,0 5 0,0 5 0,0 2 0,0 4 0,0 4 0,0 1 0,0 4 0,0-1 0,-1 3 0,-3 0 0,3 0 0,-3-3 0,2 3 0,2-3 0,0-3 0,0-1 0,0 3 0,2-5 0,2 2 0,-2-6 0,6-1 0,-1-5 0,5 5 0,-1-5 0,1 0 0,-5-1 0,1-2 0,-1 0 0,5 0 0,-1 0 0,1 0-2,-1 0-1,1 0 0,-1 0 0,0 0 0,-3-4 3,0 0 0,-1-5 0,5 3 0</inkml:trace>
  <inkml:trace contextRef="#ctx0" brushRef="#br0" timeOffset="124">2867 8326 8170,'-5'-7'0,"-2"-3"0,1 9 0,1-9 0,5 9 0,0 2 0,0 10 0,0 2 0,0 6 0,0 1 0,0 7 0,0-3 0,0 8 0,0-6 0,0 6 0,0-1 0,0 0 0,0 0 0,0-1 0,0-7 0,0 1 0,0-9 0,0 1 0,0-5-4,0 1 4,-5-6 0,3-1 0,-3-5 0</inkml:trace>
  <inkml:trace contextRef="#ctx0" brushRef="#br0" timeOffset="125">2429 14277 8145,'-11'-5'0,"4"-1"0,2-5 0,0-1 0,4 1 0,-4 4 0,5-3 0,0 9 0,0-4 0,0 5 0,0 5 0,0 3 0,5 3 0,2 4 0,5 7 0,3 4 0,-1 6 0,5-1 0,-1 2 0,1 1 0,3 0 0,-5 0 0,6 1 0,0-5 0,0 1 0,-4-2 0,0 1 0,-1-1 0,1-2 0,2-3 0,-8 4 0,2-5 0,2-5 0,-2-3 0,-4 1 0,-3 0 0,0-5 0,3-3 0,0-1 0,-3 1 0,0 0 0,-6-6 0,4 3 0,-2-5 0,-2 0 0,3 0 0,-7 0-1,-1 0 1,-4 0 0,-9 0 0,-2 0 0</inkml:trace>
  <inkml:trace contextRef="#ctx0" brushRef="#br0" timeOffset="126">2863 14289 8208,'0'-18'0,"0"3"0,0-2 0,0 2 0,0 0 0,0 4 0,0-1 0,0 1 0,0-1 0,0 6 0,0-4 0,0 8 0,0-3 0,-5 5 0,0 2 0,-3 1 0,-3 5 0,-1 7 0,1 4 0,-4 8 0,-3 2 0,-1 5 0,-3 7 0,0 5 0,-1-1-125,0 5 0,1-3 125,3-1 0,-1-1 0,5 1 0,-4-4 0,3 0 0,-3-9 0,4 1 0,0-7 0,4-1 0,3-5 0,0-2 0,5-5 0,-5 1 0,5-3 0,-2 0 0,5-5 250,0 1-250,0-5 0,0 2 0,0-5 0,10 0 0,3 0 0</inkml:trace>
  <inkml:trace contextRef="#ctx0" brushRef="#br0" timeOffset="127">3263 13969 8132,'-12'0'0,"6"-5"0,1 2 0,5-4 0,0 4 0,1-2 0,3 5 0,-1 0 0,4 0 0,-3 5 0,4 3 0,-2 6 0,2 1 0,0 7 0,-4 1 0,4 1 0,-4 6 0,-1 1 0,-3 3 0,0 4 0,0 0 0,4 4 0,0-4 0,0 4 0,-4-4 0,1 4 0,3-4 0,-1 0 0,4-4 0,-4 0 0,0 1 0,3-2 0,-3-3 0,1 3 0,-4-2 0,0-4 0,4 1 0,0-5 0,0-4-1,-4 0 1,3-1-4,1 1 0,0-1 1,-4-3 0,1-6-2,3 2 3,-3-2 1,6 1-3,-4-2 2,-1-3-1,3-5 3,-5 0 0,5-5 0,1-1 0</inkml:trace>
  <inkml:trace contextRef="#ctx0" brushRef="#br0" timeOffset="128">3628 14243 8211,'-5'-6'0,"3"1"0,-6 5 0,4 0 0,-3 0 0,3 0 0,-4 0 0,6 0 0,-3 0 0,5 1 0,0 3 0,0 2 0,0 6 0,8-1 0,4 0 0,3 2 0,0 2 0,2 3 0,2 5 0,2-4 0,-2 0 0,-1-5 0,1 1 0,-5-2 0,1-2 0,2 1 0,-2-1 0,2-3 0,-2-1 0,-2-3 0,2 4 0,-6-6 0,-2 2 0,0-1 0,0 1 0,3-3 0,-8 4 0,3-5 0,0 5 0,1 1 0</inkml:trace>
  <inkml:trace contextRef="#ctx0" brushRef="#br0" timeOffset="129">4142 14186 8073,'0'-14'0,"0"3"0,0 2 0,0 2 0,0 2 0,-5 14 0,-3 3 0,-5 3 0,-3 0 0,0-1 0,1 5 0,2 0 0,-2 4 0,2-1 0,2-3 0,3 1 0,0-5 0,2 4 0,-2-4 0,3 1 0,5-5 0,-4 1 0,1-1 0,-1 0 0,4 1 0,-5-1 0,-2 1 0</inkml:trace>
  <inkml:trace contextRef="#ctx0" brushRef="#br0" timeOffset="130">3937 14494 8073,'1'12'0,"3"-1"0,-3 2 0,3 2 0,1-1 0,-1 5 0,1 0 0,-1 4 0,-3 0 0,9-4 0,-2 0 0,-2-1 0,2 1 0,-2-1 0,1-3 0,0-3 0,-3 4 0,-3-7 0,3-2 0,-3 1 0,-1 3 0,0-4 0,0-2 0,0-5 0,0 0 0</inkml:trace>
  <inkml:trace contextRef="#ctx0" brushRef="#br0" timeOffset="131">4256 14540 7991,'0'-11'0,"0"-1"0,5 6 0,3 2 0,-2 3 0,2 1 0,0 0 0,3 0 0,1 0 0,0 0 0,3 0 0,-2 0 0,2 0 0,-2 0 0,-2 0 0,5 0 0,-1 0 0,0 0 0,-3 0 0,-1 0 0,0 0 0,1 0 0,-1 0 0,-1-1 0,-2-3 0,2 3 0,-9-5 0,4 1 0,-5-1 0</inkml:trace>
  <inkml:trace contextRef="#ctx0" brushRef="#br0" timeOffset="132">4291 14689 7892,'11'0'7,"-3"0"-4,-1 0 1,1 0-3,3 0 0,1 0-1,-1 0 1,2 0-1,2 0 0,-2 0 0,2 0 0,2 0 0,-2 0 0,1 0 0,-1 0 0,-2-4 0,2 0 0,-2-4 0,-2 5 0,5-5 0,-1 4 0,0 0 0,2-1 0,0-1 0</inkml:trace>
  <inkml:trace contextRef="#ctx0" brushRef="#br0" timeOffset="133">4839 14472 7906,'-12'-5'13,"6"-2"-8,1 1 3,5 1 0,0 5-2,-5 0-4,4 0 0,-4 5-1,5 2 0,0 5-1,0 3 0,-4-1 0,0 5 0,0 0 0,4 4 0,1 0 0,3 0 0,-1-6 0,4-1 0,1 0 0,3-1 0,1-1 0,-1-6 0,2 1 0,2-5 0,-1-1 0,5-3 0,-1-1 0,1-3 0,1-2 0,-4-5 0,3-1 0,-4 1 0,0-2 0,-4-2 0,1 2 0,-6-8 0,3 8 0,-5-2 0,5-3 0,-8 5 0,4-3 0,-5 4 0,0 6 0,0 1 0,0 7 0,0 6 0,-4 1 0,1 10 0,-1 1 0,4 7 0,0-3 0,0 13 0,0-3 0,0 3-327,0-3 327,0 5-720,0 2 720,0 0 0,5 2 0,2-5 0,4 3 0,0-7 0,-5 3 0,4-10 0,-2 4 0,1-3 0,-1-5 0,2-2 0,-3-2 0,-2 2 0,-1-6 151,-3 0 1,-1-4-152,0 1 372,-5-6 0,-5-1-372,-5-5 0,-5 0 0,1 0 0,-8 0 0,-3 0 0,-8 0 0,7-1 0,1-3 0,5-7 0,6-8 0,4-3 0,8-1 0,7-3 0,7-1 0,3 0 0,2 5 0,4-1 0,7 0 0,6 0 0</inkml:trace>
  <inkml:trace contextRef="#ctx0" brushRef="#br0" timeOffset="134">5947 14289 8129,'6'-12'0,"-1"1"0,-5 0 0,1 0 0,3 4 0,-3-3 0,3 2 0,-2 3 0,-2 0 0,0 0 0,0 4 0,-4 6 0,0 10 0,0 5 0,4 3 0,1 4 0,3-1 0,3 6 0,4-1 0,-3-2 0,-1 1 0,1-4 0,3 0 0,1-2 0,-1-1 0,-1-4 0,-2 0 0,2-5 0,-2 1 0,-3-2 0,-2-2 0,4 1 0,-6-1 0,5-1 0,-2-2 0,-2-3 0,3-5 0,-5 0 0,0 0 0</inkml:trace>
  <inkml:trace contextRef="#ctx0" brushRef="#br0" timeOffset="135">6335 14198 8017,'6'-18'0,"-2"3"0,-3 2 0,-1 5 0,0 1 0,4 3 0,0-4 0,1 6 0,-1-2 0,-3 3 0,4 1 0,-5 0 0,-5 1 0,-2 3 0,-4 2 0,0 5 0,-4 2 0,0 2 0,-6-2 0,2 2 0,-1 2 0,1-2 0,-3 4 0,3-4 0,3 4 0,1-4 0,3 1 0,4-5 0,0 1 0,4-1 0,0 0 0,4 1 0,1-2 0,3-2 0,2 2 0,6-3 0,4 0 0,3 0 0,3-4 0,1 1 0,0 1 0,-1-1 0,4 1 0,-3-2 0,2-1 0,-6 1 0,-2 3 0,-2-3 0,-2 5 0,-2-4 0,-5 5 0,-2-2 0,-3 3 0,-1 2 0,0-1 0,-2 2 0,-6 2 0,-1-1 0,-10 5 0,4-4 0,-4 4 0,1-1 0,-1 1 0,-2-2 0,8-6 0,-2 1 0,7-1 0,-2 0 0,9-4 0,1-2 0,6-5 0</inkml:trace>
  <inkml:trace contextRef="#ctx0" brushRef="#br0" timeOffset="136">6986 14140 7999,'0'-11'0,"0"-6"0,0 5 0,0-3 0,4 6 0,0 1 0,-1 6 0,-3-4 0,0 8 0,0 2 0,-5 2 0,-2 5 0,0 7 0,0 5 0,4 5 0,-1 6 0,-1 2 0,2 2 0,-3 1 0,3 3 0,1 2 0,-1-2 0,1-1 0,2 1 0,5-8 0,3 4 0,3-10 0,5 2 0,-2-4 0,5-3 0,-4-4 0,4 0 0,0-9 0,4 1 0,0-7 0,-1 0 0,1-3 0,0-1 0,0-5 0,0-3 0,0-2 0,0-2 0,-1-4 0,1-1 0,0-6 0,-5 0 0,-3 0 0,2-1 0,-2-3 0,0-2 0,-9-5 0,3-4 0,-5 0 0,0-5 0,-4 2 0,0-5 0,-1 2 0,-3 2 0,-3 0 0,-4 8 0,1 2 0,2 9 0,-1 6 0,6 1 0,-6 4 0,2 5 0,1 3 0,2 8 0,3 4 0,1 7 0,0 3 0,0 5 0</inkml:trace>
  <inkml:trace contextRef="#ctx0" brushRef="#br0" timeOffset="137">7580 14403 7968,'0'-11'0,"0"-1"0,0 1 0,0 4 0,0-3 0,0 9 0,0-4 0,0 15 0,4-1 0,-1 10 0,1-4 0,-4 4 0,2 0 0,1 4 0,-1-4 0,1 0 0,3-4 0,-3 5 0,1-7 0,0 4 0,0-6 0,0-4 0,1-2 0,1-5 0,5-1 0,1-3 0,-1-3 0,1-4 0,-1 0 0,0-1 0,-3-1 0,0-2 0,-2 3 0,2-4 0,2 0 0,-3 1 0,2-4 0,-1 3 0,2 1 0,-4 4 0,6 1 0,-1 2 0,-4-2 0,3 8 0,-4-3 0,6 10 0,-1 3 0,-3 2 0,-1 2 0,0 3 0,0 0 0,2 5 0,-5-1 0,3 7 0,-3 0 0,4 0 0,-4-7 0,-1 2 0,3-3 0,-5 0 0,4-2 0,-4-5 0,3-4 0,-3 3 0,4-3 0,-5-1 0,0-1 0,0-5 0,0-5 0,-5-6 0,-1-7 0</inkml:trace>
  <inkml:trace contextRef="#ctx0" brushRef="#br0" timeOffset="138">8002 14369 8083,'0'-12'0,"0"1"0,6 5 0,1 2 0,3 3 0,2 1 0,-1 5 0,-3 2 0,-1 8 0,-4-2 0,7 9 0,-9-4 0,3 4 0,-3 2 0,-1 3 0,0-4 0,0 0 0,0-2 0,0-5 0,0-1 0,0-4 0,0 1 0,0-1 0,0-5 0,0-1 0,2-5 0,1 0 0,-1-1 0,2-3 0,2-2 0,0-5 0</inkml:trace>
  <inkml:trace contextRef="#ctx0" brushRef="#br0" timeOffset="139">7968 14038 7946,'0'-12'0,"0"-3"0,0 0 0,0 0 0,7 3 5,4 1-1,5 4-1,2 2-2,4 5 0,-11 2-1,1 1 0,-1-1 0,-5 3 0</inkml:trace>
  <inkml:trace contextRef="#ctx0" brushRef="#br0" timeOffset="140">8436 13878 8074,'0'-12'0,"0"1"0,0-1 0,0 5 0,0-1 0,0 1 0,-5-5 0,3 6 0,-6 2 0,4 3 0,-3 1 0,3 2 0,-4 6 0,6 5 0,-2 9 0,-1 11 0,1 6 0,0 5 0,4 5 0,2-2 0,1 3 0,2 1-172,3-2 1,2 1 171,-2-5 0,2 0 0,1-3 0,1-3 0,-1-5 0,-3-3 0,0-1 0,-2-6 0,1-1 0,2-1 0,-5-7 0,0 0 0,-4-4 0,0 1 343,0-6-343,0 4 0,-1-7 0,-3 5 0,-4-6 0,-7 2 0,-3-3 0,-5-1 0</inkml:trace>
  <inkml:trace contextRef="#ctx0" brushRef="#br0" timeOffset="141">8254 14380 7940,'10'-6'0,"5"2"0,9-1 0,3 1 0,1 0 0,-2 4 0,-1 0 0,6 0 0,-4 0 0,0 0 0,-5 0 0,0 0 0,-3 0 0,3 0 0,-10 0 0,5 0 0</inkml:trace>
  <inkml:trace contextRef="#ctx0" brushRef="#br0" timeOffset="142">8665 14335 7940,'5'-7'0,"-4"-3"0,4 9 0,-5-3 0,0 8 0,0 2 0,0 6 0,-1 3 0,-3 0 0,3 5 0,-3-1 0,-1 3 0,1 1 0,0-5 0,4 3 0,0-2 0,6-2 0,1-2 0,3-2 0,3-3 0,2-3 0,3-2 0,5-5 0,0 0 0,-1 0 0,1-5 0,0-2 0,0-3 0,0-2 0,-5-3 0,-3 0 0,-2-2 0,-2 2 0,-5 1 0,-2-5 0,-3 0 0,-1 1 0,-6-3 0,-5 2 0,-7 1 0,-9-1 0,2 6 0,-6 2 0,1 0 0,-4 8 0,4-1 0,4 4 0,3 4 0,4-1 0,2 11 0,11-6 0,1 9 0</inkml:trace>
  <inkml:trace contextRef="#ctx0" brushRef="#br0" timeOffset="143">9110 14323 7985,'-10'-1'0,"3"-3"0,-4-2 0,10-6 0,-4 6 0,5 1 0,0 6 0,0 3 0,0-2 0,0 6 0,4 4 0,0 3 0,-1 5 0,-3-1 0,0-1 0,0 1 0,0-1 0,0 1 0,0 1 0,0-5 0,0 0 0,0-3 0,0-1 0,0 1 0,2-6 0,1-2 0,0-3 0,5-1 0,-1 0 0,5-1 0,-1-3 0,1-2 0,-1-6 0,-1 1 0,-2-1 0,1 1 0,-6 0 0,1-5 0,-4 1 0,0 0 0,0 4 0,0 3 0,0 0 0,0 4 0,0-3 0,-5 4 0,4-2 0,-4 5 0,5 2 0,0 1 0,0 0 0,0 4 0,0 1 0,4 0 0,-1-1 0,6-4 0,-2 6 0,4-5 0,0-1 0,1-3 0,-1 0 0,1 0 0,-1 0 0,1-1 0,-1-3 0,-3 3 0,-1-3 0,-3-1 0,4 1 0,-6 1 0,3 1 0,-5-2 0,0 3 0,0-4 0,0 5 0,5 0 0,-2 0 0,4 0 0,1 0 0,4 0 0,-1-4 0,0 0 0,0-1 0,-4 2 0,3 0 0,-2-5 0,-3 6 0,5-8 0,-9 7 0,3-4 0,-3 4 0,-1-2 0,0 5 0,-3 5 0,-1 3 0,-5-3 0,-2 5 0,-7-4 0</inkml:trace>
  <inkml:trace contextRef="#ctx0" brushRef="#br0" timeOffset="144">9419 14392 8014,'6'-5'0,"-1"-2"0,-5 1 0,0-4 0,0 8 0,0-1 0,0 6 0,0 0 0,0 5 0,0 3 0,0 4 0,0 2 0,0-2 0,0-1 0,0 5 0,0-5 0,0 1 0,0-2 0,0-2 0,0 1 0,0-5 0,0 1 0,5-6 0,1 4 0,6-6 0,-2-2 0,-2-2 0,2-2 0,-3-5 0,2-1 0,-1 1 0,1-1 0,-5 1 0,3 0 0,-3-1 0,0 1 0,1-1 0,-4 6 0,4-4 0,-5 7 0,0-4 0,0 4 0,0-2 0,0 5 0,0 5 0,0-4 0,0 10 0,4-9 0,0 6 0,5-6 0,-3 8 0,6-8 0,-5 7 0,1-6 0,-4 1 0,3-4 0,-3 0 0,4 0 0,-5 0 0,5 0 0,-4-1 0,3-3 0,1 3 0,-2-9 0,3 7 0,-5-4 0,5-1 0,-8 2 0,9-5 0,-2 4 0,-2-3 0,2-2 0,0 1 0,3-1 0,0 1 0,-4 5 0,-2 1 0,-5 5 0,4 1 0,-1 3 0,1 2 0,-4 5 0,0 6 0,-4 1 0,1 5 0,-1-1 0,4 1 0,0-1 0,0-3 0,0 1 0,0-5 0,0 1 0,0-5 0,1-5 0,3-2 0,-3-3 0,9-1 0,-3 0 0,4 0 0</inkml:trace>
  <inkml:trace contextRef="#ctx0" brushRef="#br0" timeOffset="159">6874 16269 7846,'0'-6'0,"0"-4"0,5 8 0,0-4 0,3 2 0,2 3 0,-4-4 0,6 5 0,0 0 0,3 0 0,-2-4 0,2 0 0,2-3 0,-2 3 0,4-1 0,-4 1 0,4 3 0,-3-3 0,-5 3 0,-3 1 0,-1 0 0,5 0 0,-6 0 0,-1 1 0,-5 3 0,0-2 0,0 6 0,-5-1 0,-1 5 0</inkml:trace>
  <inkml:trace contextRef="#ctx0" brushRef="#br0" timeOffset="160">6851 16429 7846,'11'0'0,"1"0"0,-1 0 0,1 0 0,4 0 0,2 0 0,5 0 0,0 0 0,0 0 0,-1 0 0,2 0 0,3 0 0,-7 0 0,3 0 0,-4 0 0,0 0 0,-2 0 0,-6 0 0,-4 0 0,-12 5 0,-8 1 0</inkml:trace>
  <inkml:trace contextRef="#ctx0" brushRef="#br0" timeOffset="161">8164 15561 7976,'0'-8'0,"0"1"0,0 4 0,0-2 0,0 5 0,0 5 0,0 5 0,0 6 0,0-1 0,0-4 0,4 4 0,0 1 0,4 4 0,-5-1 0,6-1 0,-1 1 0,-2-1 0,2 1 0,0-3 0,3-4 0,-3 3 0,-1 0 0,-3 0 0,4-3 0,-6-1 0,2 0 0,-3 1 0,-1-1 0,0 1 0,0-1 0,0 1 0,0-5 0,0 1 0,0-6 0,0 3 0,0-5 0</inkml:trace>
  <inkml:trace contextRef="#ctx0" brushRef="#br0" timeOffset="162">8610 15550 7922,'5'-7'1,"-4"-3"0,3 2 2,-3 3 0,-1-5-1,0 9-1,0-4 0,-1 6-1,-3 3 1,-1 6-1,-2 5 0,-7 11 0,2 0 0,-3 6 0,0 2 0,-2 6 0,-2 2 0,1-2 0,3 2 0,2-1 0,-2 0 0,3 1 0,0-7 0,1 0 0,-1-8 0,5-1 0,-1-3 0,6-1 0,-2-3 0,2-3 0,2-4 0,0-1 0,0 1 0,6-1 0,0 1 0</inkml:trace>
  <inkml:trace contextRef="#ctx0" brushRef="#br0" timeOffset="163">8701 15778 7878,'0'-11'0,"0"-1"0,0 6 0,0 1 1,0 5 1,0 6-1,0 5 0,0 2-1,0 6 0,4 0 0,0 4 0,0 1 0,-4 3 0,0-3 0,0 3 0,0-3 0,0-1 0,0-4 0,0 0 0,0-5 0,0 1 0,5-3 0,-4 0 0,4-1 0,-5 1 0,0-6 0,0-1 0,0-5 0,0-10 0,0-3 0</inkml:trace>
  <inkml:trace contextRef="#ctx0" brushRef="#br0" timeOffset="164">8861 15824 7883,'-5'-12'0,"4"5"0,-3-1 0,3 0 0,1 2 0,0 1 0,0 15 0,3 3 0,1 10 0,0-1 0,1 6 0,-4-3 0,3 1 0,1 2 0,-1-1 0,1-2 0,-1-6 0,-3-1 0,3-3 0,-1-6 0,0 2 0,-1-2 0,3-1 0,-5 0 0,0-6 0,0 3 0,-4-6 0,0-3 0,-5-2 0,2-6 0,-3-4 0,-2-2 0</inkml:trace>
  <inkml:trace contextRef="#ctx0" brushRef="#br0" timeOffset="165">8667 15698 7883,'1'-10'0,"3"2"0,2-2 0,7 5 1,2-3 1,-1 3 1,5 5 0,5 0-1,7 0 1,2 0 1,1 0-3,0 0 1,1 0 0,-1 0-2,-5 0 1,-5 0-1,-5 0 0,-9 4 0,2 0 0,-8 5 0,1-3 0</inkml:trace>
  <inkml:trace contextRef="#ctx0" brushRef="#br0" timeOffset="166">7525 16429 7962,'-6'0'0,"0"-1"0,6-3 0,0 3 0,6-4 0,1 5 0,3-4 0,2 0 0,-1 0 0,1 4 0,0 0 0,3 0 0,3-4 0,5 0 0,-4 1 0,0 3 0,4 0 0,4 0 0,1 0 0,-2 0 0,2 0 0,3 0 0,2 0 0,-3 0 0,7 0 0,1 0 0,6 0 0,2 0 0,0-4-102,3 0 0,2-1 102,-2 1 0,1 3 0,-4-3 0,-2 2 0,-2-2 0,4 2 0,-1-1 0,1 1 0,3 2-1126,3 0 1126,-5-5 0,8 4 0,-6-3 0,10-1-260,-2 1 1,3-5 259,-3 2 0,-1 1 0,-3-2 0,6 0 0,-1-3 0,1 1 0,-2 2 0,0-2 0,1 2 0,-1-2 0,0-1 0,-4-1 0,0 1 0,-8 0 0,0-1 0,-1 6 0,1-4 0,-3 7 0,0-5 0,-6 6 0,-2-2 0,-1 2 0,-7-2 0,1 2 85,-4-1 0,0 1-85,0 2 0,-4 0 541,0 0 1,-5 0-542,1 0 0,1 0 596,0 0-596,-1 0 0,-4 0 0,1 0 0,-1 0 0,1 0 0,-1 0 0,0 0 0,1 0 0,-6 0 0,4 0 0,-8 0 0,3 2 0,-5 1 0,-7 0 0,-4 5 0,-6 4 0,-5 6 0</inkml:trace>
  <inkml:trace contextRef="#ctx0" brushRef="#br0" timeOffset="167">7845 16874 7868,'-8'-10'0,"0"3"0,6-4 0,-2 4 0,3-3 0,1-2 0,0 1 0,0-1 0,0 1 0,4 0 0,-1-1 0,6 5 0,-1-1 0,2 0 0,1-3 0,1 3 0,-1 1 0,6 0 0,2 0 0,-3-2 0,0 5 0,0 0 0,-1 4 0,-3 0 0,-5 0 0,0 5 0,0 3 0,-2 6 0,-5 1 0,-1 5 0,-3-1 0,-2 3 0,-5 1 0,-5 1 0,1 3 0,-4-3 0,4 2 0,-5-2 0,0-1 0,3-1 0,-2-3 0,5 2 0,2-8 0,2 7 0,3-4 0,1-5 0,3-3 0,1-1 0,2 0 0,0-2 0,0 0 0,5-4 0,3 3 0,2-3 0,2-1 0,0 0 0,4 0 0,-4 0 0,9-4 0,-6 1 0,5-6 0,-6 7 0,5-1 0,-4-2 0,4 1 0,-3-1 0,3 1 0,-5 3 0,1-3 0,-6 3 0,-2 1 0,-4 0 0,7 0 0,-9 0 0,9 0 0,-8 0 0,3 0 0,-5 0 0,0 0 0</inkml:trace>
  <inkml:trace contextRef="#ctx0" brushRef="#br0" timeOffset="168">8267 16840 7868,'-11'-11'0,"4"3"0,4 0 0,1 5 0,2-5 0,0 5 0,0-2 0,0 5 0,5 5 0,1 6 0,1 4 0,3 5 0,-2-1 0,2 3 0,1 1 0,0-1 0,-4 1 0,3-4 0,-2 0 0,-2-3 0,2 3 0,-5-5 0,0 1 0,2-6 0,-1-2 0,0 1 0,-4-2 0,0-1 0,0-5 0,0-5 0,0-2 0,0-9 0,4 2 0,0-5 0,-1 0 0,-3-3 0,0-5 0,0 0 0,4-3 0,0 3 0,1-5 0,-1 2 0,-2 1 0,6-2 0,-4 6 0,4-2 0,-1 3 0,5 1 0,4 4 0,3 0 0,4 7 0,4 0 0,2 2 0,5 6 0,2-3 0,2 3 0,6 0 0,6 4 0,0 5-154,0 3 0,-1-3 154,8-1 0,-6 1 2,6-2 0,-2 1 0,2-4 0,-3-1-2,4-3 0,-8-1 0,7-3 0,-11-2 0,0 3 0,-3-3 0,3-2 0,-6 2 0,-2 2 0,-9-1 0,-6 6 0,0-6 0,-10 8 0,-3-5 0,-10 6 0,-10 0 0,-9 0 0,-3 6 0,-6 0 0,-1 5 0</inkml:trace>
  <inkml:trace contextRef="#ctx0" brushRef="#br0" timeOffset="169">8553 16840 7880,'0'-8'0,"0"1"0,0 3 0,0-4 0,0 6 0,0-8 0,0 8 0,0-8 0,0 9 0,0-4 0,0 15 0,4-1 0,-1 10 0,1-4 0,-4 4 0,0-1 0,0 1 0,1 1 0,3-4 0,-2 0 0,1-1 0,-1-2 0,-2 2 0,0-2 0,0-2 0,0 1 0,0-1 0,0 1 0,0-6 0,0-1 0,0-5 0</inkml:trace>
  <inkml:trace contextRef="#ctx0" brushRef="#br0" timeOffset="170">8701 16920 7880,'12'0'0,"-1"-4"0,0 0 0,1 1 0,-1 3 0,1-4 0,-1 0 0,1 0 0,-1 4 0,4-4 0,0 1 0,4-2 0,-3 1 0,0 2 0,-1-1 0,-2 1 0,2 2 0,-6 0 0,-1 0 0,-1-3 0,5-1 0,-1 0 0,1-1 0,-1 4 0,1-4 0</inkml:trace>
  <inkml:trace contextRef="#ctx0" brushRef="#br0" timeOffset="172">9318 16829 7880,'0'-12'0,"1"1"0,3-1 0,-1 5 0,4-1 0,1 1 0,3-4 0,1 4 0,-1 2 0,0 5 0,1-2 0,-1-1 0,-3 1 0,0-1 0,-1 1 0,5 2 0,-1 0 0,-5 0 0,-1 2 0,-5 1 0,0 0 0,0 5 0,-1-1 0,-3 5 0,-6 0 0,-5 3 0,-4-2 0,4 2 0,-1 2 0,5-2 0,1 0 0,2-3 0,-1-5 0,6 1 0,-1 0 0,5-1 0,3 1 0,2-6 0,6 2 0,-1-3 0,0-1 0,5 0 0,-1 0 0,5 0 0,-1 0 0,-2 0 0,-2 0 0,-2-1 0,-2-3 0,1 3 0,-6-4 0,-1 5 0,-5 0 0</inkml:trace>
  <inkml:trace contextRef="#ctx0" brushRef="#br0" timeOffset="177">10917 16189 7789,'-6'0'0,"0"0"0,8-4 0,2 0 0,2 1 0,5 3 0,1-2 0,-1-1 0,2 1 0,2-1 0,-1-3 0,5 3 0,-4-5 0,4 4 0,0-3 0,4 3 0,0-4 0,0 4 0,0-3 0,0 3 0,-4-1 0,0 1 0,-5 3 0,1-3 0,-6 3 0,-2 1 0,-4 0 0,2 1 0,-5 3 0,-5-2 0,-3 6 0,-7-6 0,-8 9 0,-6-5 0</inkml:trace>
  <inkml:trace contextRef="#ctx0" brushRef="#br0" timeOffset="178">10951 16349 7789,'15'0'0,"1"0"0,4 0 0,-1 0 0,2-4 0,2 0 0,5-1 0,3 1 0,-3 3 0,-2-3 0,-2 2 0,-1-2 0,-5 3 0,-3-3 0,-7 4 0,-4 4 0,-8 2 0,-3 6 0</inkml:trace>
  <inkml:trace contextRef="#ctx0" brushRef="#br0" timeOffset="179">12344 15721 7789,'-6'-12'0,"1"5"0,5-1 0,0 4 0,0-3 0,0 4 0,1-2 0,3 5 0,-3 0 0,4 1 0,-5 3 0,0 4 0,0 7 0,0 3 0,0 5 0,0 0 0,0-1 0,4 1 0,0 0 0,1 2 0,-1-2 0,-3 3 0,3-7 0,1-2 0,-1 2 0,0-3 0,-4 3 0,0-5 0,5 2 0,1-4 0</inkml:trace>
  <inkml:trace contextRef="#ctx0" brushRef="#br0" timeOffset="180">11739 16201 7789,'0'-12'0,"0"4"0,0 1 0,1 1 0,3-2 0,3 2 0,4 2 0,-3 2 0,-1-1 0,1 1 0,3 2 0,1 0 0,-1 0 0,6 0 0,2 0 0,7 0 0,5 0 0,12 4 0,6 0 0,10 0-323,2-4 1,-24-2 0,2 0 322,0 0 0,2 0 0,4-2 0,2-1 0,3 2 0,-1-1 0,1-1 0,-1 0 0,-1-1 0,0 0 0,2 0 0,1 1-271,-5-1 1,-1 0 0,3 1 0,0-1 270,-6 0 0,-1 0 0,1 2 0,-1 1 0,-3-1 0,0 0 0,-2 2 0,0 0-129,-3-1 1,-1-1-1,2 2 1,-1 1 128,0 0 0,-1-2 0,29-2 0,-4 2 0,1-1 0,-8 4 0,-3 0 0,-13 0 0,-9 0 0,-2 0 801,-7 0-801,0 0 0,-11 1 559,-5 3 1,-10-2-560,-9 6 0,-8-5 0,-2 7 0,-5-4 0</inkml:trace>
  <inkml:trace contextRef="#ctx0" brushRef="#br0" timeOffset="181">11910 16600 7809,'0'-7'0,"0"-1"0,0 0 0,2-3 0,2 0 0,-2-1 0,6 1 0,-1 1 0,5 2 0,-1-2 0,1 2 0,0 2 0,4-2 0,-3 2 0,6-2 0,-5 3 0,2 5 0,0 0 0,-1 0 0,4 1 0,-3 3 0,-5 3 0,-3 4 0,-6 6 0,2 2 0,-3-2 0,-1 2 0,-1 2 0,-3 5 0,-6-2 0,-5 3 0,-2 1 0,2-1 0,-1-1 0,-3-3 0,-2 3 0,6-4 0,0 2 0,3-8 0,1 3 0,0-4 0,3-1 0,0-6 0,6 2 0,-3-8 0,5 6 0,0-6 0,6 3 0,6-5 0,0 0 0,7 0 0,0 0 0,4 0 0,-3-1 0,3-3 0,-2 3 0,5-3 0,-2 3 0,-1 1 0,-4 0 0,0 0 0,0 0 0,4 0 0,-5 0 0,-3 0 0,2 0 0,-2 0 0,0 0 0,2-5 0,0-1 0</inkml:trace>
  <inkml:trace contextRef="#ctx0" brushRef="#br0" timeOffset="182">12527 16612 7815,'0'-12'0,"0"6"0,0 1 0,-4 10 0,1 3 0,-1 5 0,4 3 0,0 4 0,0-1 0,4 6 0,-1 2 0,6 0 0,-1-4 0,-2-2 0,2-2 0,-2 1 0,2-4 0,1 3 0,-5-4 0,1-4 0,-2-3 0,-1 0 0,3-1 0,-5 1 0,0-6 0,0 3 0,-5-5 0,-2-5 0,-3-1 0,3-5 0,-4-6 0,9-1 0,-6-4 0,6-1 0,-2 0 0,3-5 0,1-3 0,0 0 0,0 0 0,1-2 0,3 3 0,2 1 0,5-2 0,1 6 0,-1-2 0,6 3 0,2 1 0,-1 2 0,1 2 0,0-2 0,4 6 0,3 0 0,1 3 0,6 1 0,1 0 0,3 0 0,9 4 0,-3-3 0,6 2 0,2 2-151,-2-2 1,6 2 150,-2-2 0,-1-1 0,2 5 0,-6-4 0,1 0 0,-2 3 0,-1 1 0,-2-1 5,-2 1 1,-2 0 2,-6 4 0,-4 0-2,1 0 1,-7 0-3,-1 0 1,-5 0-3,-7 0 0,0 0-2,1 0 0,-6 0 301,-1 0-301,-10 5 0,-1 2 0,-6 4 0</inkml:trace>
  <inkml:trace contextRef="#ctx0" brushRef="#br0" timeOffset="183">12790 16555 7926,'-6'-6'0,"0"4"0,6-6 0,-1 5 0,-3-5 0,3 5 0,-4-7 0,5 9 0,0-4 0,0 5 0,1 5 0,3 3 0,-3 3 0,3 4 0,1 3 0,-1 5 0,1-4 0,-1 0 0,-3 0 0,3 4 0,-1-2 0,0-2 0,-1 2 0,1-6 0,-1 4 0,-2-4 0,0 0 0,0-3 0,0-5 0,0 1 0,1-4 0,3 3 0,-3-4 0,4 2 0,-5 0 0,0-4 0,1 5 0,3-6 0,-3-6 0,10 0 0,-5-5 0</inkml:trace>
  <inkml:trace contextRef="#ctx0" brushRef="#br0" timeOffset="184">12916 16703 7926,'0'-8'0,"0"1"0,0 3 0,0-4 0,1 6 0,3-2 0,2 2 0,5-2 0,1 2 0,-1-1 0,2 0 0,2-1 0,-1 3 0,5-3 0,-4 2 0,4-2 0,-3 3 0,3-3 0,-5 3 0,1 1 0,-2 0 0,-2 0 0,-5 0 0,4 0 0,-8 0 0,3-6 0,-5 0 0</inkml:trace>
  <inkml:trace contextRef="#ctx0" brushRef="#br0" timeOffset="185">13258 16623 7926,'-11'0'0,"-1"0"0,6-1 0,2-3 0,3 3 0,1-4 0,0 5 0,0 5 0,0 1 0,0 6 0,4-1 0,-1 0 0,6-3 0,-1 0 0,2-1 0,2 5 0,-1-5 0,0 1 0,1-6 0,-1 3 0,1-5 0,-1 0 0,1 0 0,3 0 0,0 0 0,0-3 0,-3-1 0,-1-5 0,0 1 0,-3-2 0,0-1 0,-5 1 0,5 2 0,-5-2 0,0 2 0,-1 2 0,-2-2 0,0 4 0,0-3 0,0 4 0,0-2 0,0 7 0,0 1 0,0 5 0,0 7 0,0 3 0,0 5 0,0 1 0,0 3 0,1 6 0,3 5 0,1 0 0,2-4 0,2 0 0,-5 0 0,5 5-1,-1-1 1,-3-2-4,-1-5 0,1-3 0,-2-5 1,1-2 0,-4-2 0,0-2 0,0-6 1,-1-1 0,-3-2 1,2-3 0,-6-5 0,0 0 1,-3 0 0,0 0 0,-1 0 0,-1-5 0,-2-3 0,3-2 0,-4-1 0,4-5 0,0 1 0,5-9 0,-1 1 0,5-2 0,-2-3 0,5-1 0,2-7 0,1-2 0,4-2 0,4-6 0</inkml:trace>
  <inkml:trace contextRef="#ctx0" brushRef="#br0" timeOffset="186">13544 16429 7894,'10'-1'0,"-3"-3"0,4 1 0,-4-4 0,3 4 0,2-1 0,-5-1 0,1 1 0,-4-1 0,3 2 0,1 1 0,3-8 0,1 8 0,-1-6 0,-3 5 0,0 0 0,-6 1 0,8 2 0,-9 2 0,3 1 0,-2 4 0,-2 4 0,-6 2 0,-1 2 0,1 2 0,-2 2 0,4 1 0,-4-5 0,6 2 0,-2-2 0,3-2 0,1 2 0,0-6 0,0-2 0,5 0 0,3 0 0,2-2 0,1-5 0,2 0 0,2 0 0,-2 0 0,2 0 0,-2 0 0,-2 0 0,1 0 0,-6 0 0,4-5 0,-4-1 0</inkml:trace>
  <inkml:trace contextRef="#ctx0" brushRef="#br0" timeOffset="187">16732 16120 7952,'-7'-4'0,"-1"0"0,6-5 0,-7 7 0,5-6 0,-1 6 0,1-2 0,3 1 0,-3-1 0,1 3 0,0-3 0,1 3 0,-3 1 0,5 0 0,0 5 0,0 3 0,0 3 0,0 4 0,0 2 0,0 2 0,0 2 0,0-2 0,1-1 0,3 1 0,1-3 0,3 3 0,2-5 0,-2 1 0,2-3 0,1 0 0,1-1 0,0-4 0,4-4 0,1-1 0,6-2 0,0 0 0,0 0 0,0-4 0,0 0 0,-1-5 0,1 2 0,-4-4 0,0 0 0,-6 0 0,-2-1 0,0 1 0,-8-1 0,1 5 0,-4-1 0,0 0 0,0-3 0,-4 0 0,1-1 0,-6 1 0,1-1 0,3 1 0,-5 0 0,9 4 0,-4 2 0,5 11 0,0 6 0,5 4 0,2 7 0,3 1 0,2 3 0,0 2 0,4 5 0,-2 1 0,5-1 0,-4 4 0,4 0 0,-1 4 0,1-4 0,-3 4 0,-4-4 0,-1 0 0,1-4 0,-6-1 0,-2-2 0,-3-3 0,-1-5 0,0-1 0,0 1 0,-5-5 0,-3-3 0,-6 0 0,-1-3 0,-4 1 0,4-10 0,-5 5 0,0-4 0,0 0 0,1-4 0,-2-4 0,2 0 0,2-5 0,2 1 0,-2-2 0,2-1 0,0-2 0,3-2 0,6-2 0,2-2 0,3-1 0,1 5 0,1-5 0,3 1 0,4 1 0,7-1 0,8 0 0,6-4 0</inkml:trace>
  <inkml:trace contextRef="#ctx0" brushRef="#br0" timeOffset="188">17909 15971 7822,'0'-11'5,"0"-1"0,0 5 6,0-1-6,-5 1 0,3-1 2,-2 0-4,-2 6 0,0-3-1,-6 5 0,-3 0-1,0 0 0,-4 5 0,4 2 0,-6 5-1,2 3 0,-2-1 0,-2 5 0,0 0 0,0 4 0,0 1 0,1 3 0,0 1 0,3 2 0,2-1 0,6-2 0,1-2 0,2 6 0,3-7 0,5-1 0,1 2 0,3-6 0,3 4 0,4-8 0,2 0 0,2-3 0,3-2 0,5-2 0,-1 2 0,6-9 0,3 3 0,-3-3 0,-2-1 0,-2 0 0,-1 0 0,-5-1 0,-3-3 0,-2 3 0,-2-3 0,-4-2 0,-2 4 0,-5-3 0,-5 0 0,-2-1 0</inkml:trace>
  <inkml:trace contextRef="#ctx0" brushRef="#br0" timeOffset="189">17532 16291 7874,'11'-8'0,"1"1"0,5 0 0,6 0 0,0 0 0,4 4 0,1 0 0,-2-4 0,5 4 0,-5-1 0,1-1 0,-4 1 0,0-1 0,0 1 0,-2 3 0,-2-3 0,3 3 0,-5 1 0</inkml:trace>
  <inkml:trace contextRef="#ctx0" brushRef="#br0" timeOffset="190">18377 16211 7861,'5'-6'0,"1"1"0,6 1 0,-1 0 0,1 0 0,-1 4 0,0 0 0,1 0 0,-1 0 0,1 0 0,0 0 0,4 0 0,-2 0 0,5 0 0,-5 0 0,1 0 0,3 0 0,-6 0 0,3 0 0,-6 0 0,-1 0 0,-4 0 0,3 0 0,-4-5 0,2-1 0</inkml:trace>
  <inkml:trace contextRef="#ctx0" brushRef="#br0" timeOffset="191">18822 16131 7880,'0'-11'0,"0"-1"0,0 5 0,0-1 0,0 6 0,0-4 0,5 6 0,0 7 0,3 4 0,2 6 0,-2 6 0,2 4 0,1 4 0,2-2 0,2 2 0,-1-1 0,5 4 0,-5 1 0,2-1 0,0-5 0,-1-2 0,2-5 0,-2-2 0,-2 0 0,2-5 0,-2-4 0,-2-3 0,0-5 0,1 2 0,-5-5 0,1 0 0,-5-2 0,0-1 0,-1-5 0,-2-7 0,-5-3 0,-3-5 0,-3 0 0,-5 0 0,2-3 0,-5-1 0,2-5 0,-2 2 0,-3-3 0,3-1 0,2-4 0,2 0 0,4-4 0,3 4 0,-1-8 0,5 4 0,1 0 0,3 8 0,5 0 0,2-1 0,9 6 0,3 3 0,6 1 0,2 3 0,4 0 0,0 3 0,7 3 0,4 4 0,2 1 0,2-1 0,0 6 0,-1 2 0,5 3-194,-1 1 1,5-1 193,-5-3 0,4 3 0,-3-3 0,4 2 0,0 2 0,-2-1 0,1-3 0,-5 3 0,2-3 0,0 3 0,0 1 0,5-1 0,-2-3 0,1 1 0,0-4 0,5-1 0,-2-3 0,-1-1 0,-2 1 0,-5-1 0,4 1 0,-6 0 0,-1-1 0,-8 1 0,-11-1 0,1 5 0,-13-1 0,3 6 0,-27-3 0,-3 5 0,-5 0 0,-10 0 0,-10 5 0,-5 1 0,-2 5 0</inkml:trace>
  <inkml:trace contextRef="#ctx0" brushRef="#br0" timeOffset="192">19359 15948 7856,'-6'-5'0,"-4"-1"0,8-2 0,-1 1 0,-4 4 0,5-6 0,-6 5 0,5 1 0,-7 3 0,9 5 0,-3 2 0,3 5 0,1 3 0,0 3 0,0 5 0,5 1 0,3 2 0,1 0 0,-2 4 0,1-4 0,-1 0 0,-3-3 0,8-4 0,-9 1 0,1-4 0,1 3 0,-1-4 0,4-4 0,-4-3 0,1-2 0,-2 2 0,0-3 0,5-5 0,-6 0 0,8 5 0,-3 1 0</inkml:trace>
  <inkml:trace contextRef="#ctx0" brushRef="#br0" timeOffset="193">19496 16154 7828,'12'-11'0,"-4"3"0,4 0 0,-2 4 0,9-3 0,0 4 0,4 0 0,-4 0 0,0-1 0,0 3 0,4-3 0,-5 3 0,-3 1 0,3-5 0,-6 4 0,4-3 0,-4 2 0,0 2 0,-6 0 0,-1 0 0,-5 0 0,5-5 0,1-1 0</inkml:trace>
  <inkml:trace contextRef="#ctx0" brushRef="#br0" timeOffset="194">19953 16040 7813,'0'-12'0,"0"1"0,0 3 0,0 1 0,0-1 2,0 2 1,0-1 3,0 4-3,0 1 0,0 6-3,0 8 1,-4 1-1,0-1 0,1 3 0,3 0 0,0 2 0,0-2 0,0-2 0,0 2 0,3-2 0,1-2 0,5-3 0,-1-1 0,3-4 0,4 1 0,-1-3 0,5-1 0,-3-1 0,3-3 0,0-2 0,3-6 0,0 1 0,-3-1 0,-1 1 0,-3-1 0,-6 1 0,2 0 0,-3-1 0,0 1 0,-3-1 0,-5 1 0,0 3 0,0 1 0,0 4 0,-2-2 0,-1 5 0,1 0 0,-4 6 0,2 6 0,3 1 0,-3 6 0,3 5 0,1 6 0,4 3 0,-1 1 0,6 2 0,-1 2 0,2-2 0,1 2 0,-3 0 0,0-4 0,-1 3 0,5-7 0,-1-2 0,1-1 0,-5-3 0,1-1 0,-4-2 0,3-2 0,-4 2 0,1-6 0,-3 0 0,-1-4 0,0 1 0,-1-2 0,-3-2 0,-3-3 0,-4-5 0,-4 0 0,0 0 0,-6-2 0,2-1 0,-4-7 0,-3-6 0,5-3 0,-1 4 0,4-5 0,3 1 0,-6-8 0,9-2 0</inkml:trace>
  <inkml:trace contextRef="#ctx0" brushRef="#br0" timeOffset="195">20387 15960 7817,'0'-12'8,"0"1"-3,0 0 0,1-1-2,3 1 0,2-1 1,6 1-2,-1 5 1,1-1 1,-1 3-4,0 3 0,1-4 0,-1 10 0,-1 1 0,-2 6 0,1-1 0,-5 1 0,0-1 0,-4 1 0,0 0 0,0 3 0,-2-2 0,-1 2 0,-4-1 0,-4 2 0,3-4 0,1 3 0,0-2 0,0-1 0,1-5 0,6 1 0,0-4 0,0 3 0,2-4 0,2 1 0,2-3 0,5-1 0,1 0 0,-1 0 0,6 0 0,2 0 0,2-1 0,2-3 0,0 3 0,0-3 0,0-1 0,-1 1 0,1 0 0,0 4 0</inkml:trace>
  <inkml:trace contextRef="#ctx0" brushRef="#br0" timeOffset="196">21061 16200 7839,'-12'6'0,"7"-1"0,5-5 0,2 5 0,5 3 0,-4 6 0,1 1 0,-3 4 0,-1-4 0,-1 7 0,-3 1 0,1 5 0,-4 6 0,-1-4 0,-3 1 0,-1-6 0,1 8 0,-1-4 0</inkml:trace>
  <inkml:trace contextRef="#ctx0" brushRef="#br0" timeOffset="197">21518 15971 7878,'0'-11'0,"0"-1"0,0 5 0,0-1 0,1 6 0,3-2 0,2 3 0,5 1 0,1 5 0,-1 2 0,2 8 0,2 4 0,-2 7 0,2 1 0,2 4 0,-2 0 0,-4-2 0,-3 1 0,0-4 0,3 0 0,-3-3 0,-1-4 0,-3 2 0,4-6 0,-6 0 0,2-4 0,-2-3 0,2 0 0,-2-6 0,3 3 0,-5-5 0,0-6 0,0-6 0,-4 0 0,0-7 0,-4 0 0,5-4 0,-5-5 0,4-2 0,-3-3 0,3-2 0,-4-3 0,4 0 0,1-4 0,3 4 0,0-5 0,0 1 0,2 2 0,6-2 0,1 5 0,10-1 0,1 7 0,7 5 0,-1 3 0,8 4 0,-1 2 0,9 6 0,1 5 0,7 2 0,3-1-260,8 1 0,-29 2 1,1 0 259,3 2 0,0 0 0,0 0 0,-1 0 0,3 0 0,0 0 0,0 0 0,-1 0 0,1 0 0,0 0 0,1 0 0,0-1 0,-3-1 0,0 0 0,1 1 0,1-1 0,0-1 0,0-1 0,-2 0 0,-1 0 0,3-1 0,0-1 0,0 2 0,-1 0 0,0 0 0,-1 1 0,-2-1 0,0-1 0,-1-3 0,-1 0 0,26-4-125,-1-3 1,-11 3 124,-12 5 0,-6-2 0,-9 5 0,-4-1 0,-7 1 0,-3 3 0,-15-4 0,-5 5 0,-6 1 0,-1 3 0,-6-3 0,-2 4 0</inkml:trace>
  <inkml:trace contextRef="#ctx0" brushRef="#br0" timeOffset="198">22066 15811 7948,'-5'-6'0,"3"1"0,-8 5 0,4 0 0,-2 5 0,1 3 0,4 6 0,-1 1 0,3 5 0,1-1 0,1 6 0,3 2 0,-1 1 0,4-1 0,1-3 0,3 2 0,1-1 0,-1-3 0,-3-3 0,-1 0 0,0-5 0,0 2 0,0-7 0,-3-2 0,-3 1 0,4 3 0,0-4 0,1-2 0</inkml:trace>
  <inkml:trace contextRef="#ctx0" brushRef="#br0" timeOffset="199">22169 16051 7927,'1'-7'0,"3"-1"0,2 4 0,5-3 0,1 4 0,-1-1 0,6 3 0,2 1 0,1 0 0,-1 0 0,3 0 0,-3 0 0,2 0 0,2 0 0,-1 0 0,-3 0 0,-1-4 0,-3 0 0,-3-1 0,4 1 0,-5 2 0,-3-6 0,2 1 0,-4-5 0</inkml:trace>
  <inkml:trace contextRef="#ctx0" brushRef="#br0" timeOffset="200">22625 15903 7927,'-6'0'0,"1"5"0,5-3 0,0 6 0,1 0 0,3 3 0,-1 0 0,4 1 0,-3-1 0,4 1 0,-5 3 0,5 0 0,-4 0 0,4-3 0,-1-1 0,5 1 0,-1-5 0,0 1 0,1-6 0,4 3 0,1-5 0,2 0 0,-3-1 0,-4-3 0,-1-2 0,1-5 0,-1 3 0,0 0 0,-3 1 0,0-5 0,-6 1 0,2-1 0,-3 1 0,-1 0 0,0 3 0,0 0 0,0 1 0,-5 0 0,4 2 0,-4 5 0,5 7 0,0 4 0,0 6 0,0 5 0,1 6 0,3 3 0,2 2 0,6 1 0,-1 0 0,1 1 0,-1-1 0,0 0 0,2-1 0,2-2 0,-2-3 0,2-6 0,-2 0 0,-2-3 0,-3 1 0,0-4 0,-6-1 0,2-4 0,-3 1 0,-1-1 0,-1-3 0,-3-1 0,-4-3 0,-7 4 0,1-6 0,-5 2 0,0-3 0,-4-1 0,1-1 0,-1-3 0,0-2 0,0-6 0,0-3 0,0 0 0,2-4 0,2 4 0,2-6 0,6-1 0,-1-8 0</inkml:trace>
  <inkml:trace contextRef="#ctx0" brushRef="#br0" timeOffset="201">22991 15823 7942,'1'-10'0,"3"2"0,2 3 0,6 5 0,-1 0 0,1 0 0,-6 0 0,-1 1 0,-5 3 0,0-1 0,0 4 0,0-3 0,0 4 0,-5-1 0,-3 5 0,2-1 0,-2 0 0,-1 1 0,-6-1 0,3 2 0,-4 2 0,7-1 0,2 5 0,4-5 0,0 1 0,1 2 0,2-2 0,5 0 0,3-3 0,7-2 0,4-2 0,3 0 0,1-4 0,1 0 0,2-4 0,2 0 0,3 0 0,0 0 0,-4 0 0,0 0 0,-4 0 0,-1-4 0,1 0 0,-5 1 0,-3 3 0,-2 0 0,-2-5 0,1-2 0</inkml:trace>
  <inkml:trace contextRef="#ctx0" brushRef="#br0" timeOffset="202">23608 15377 7961,'-7'-11'0,"2"-1"0,5 1 0,1 1 0,3 2 0,8-1 0,7 6 0,-3 0 0,-1 7 0,-2 0 0,-1 7 0,-2 3 0,-3 9 0,4 10 0,-4 5 0,-1 9 0,2 2 0,0 6-169,3-2 0,4 2 169,1-2 0,-1 7-270,-4-3 0,-1-1 270,-2-3 0,1-1 0,-5 1 0,-1-2-104,-3-5 0,-1-4 104,-3 0 0,-3-4 0,-6 1 0,2-4 0,2-3 0</inkml:trace>
  <inkml:trace contextRef="#ctx0" brushRef="#br0" timeOffset="203">18445 15514 7834,'-11'-3'4,"0"-1"3,-1 0 1,1 4-2,-1 0 0,3 0-1,-2 0 0,2 6-3,-6 6 1,-3 4-2,-1 7 0,-5 5-1,-6 2 1,5 5-1,-1 3 0,-1 7-297,8 9 1,-5-1 296,5 4 0,2-2 0,2 6 0,3-3 0,0-1 0,6-1 0,2-3 0,4-2-150,4-5 0,3-1 150,9 1 0,3-5 0,7-3 0,5-8 0,7-3 0,-1-3 0,4-1 0,-4-5-23,1-3 0,-2-3 23,-2 0 0,-5-2 0,-2-2 0,-8 2 0,3-6 0,-3 7 0,2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60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12095" units="cm"/>
      <inkml:brushProperty name="height" value="0.12095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3346 13442 7047,'-6'-5'-463,"1"-1"474,5-5 0,0-1 254,0 1 1,0-5-26,0 1 15,0 0-170,0-2-17,0 0 0,0-2 288,0 0-256,0 0 12,0-4 1,0-4 38,0 0 0,0-4-24,0 0 0,0-2 7,0-1 0,0 0-30,0 0 0,1-1-7,3 1 1,-3-4 116,3 0-126,2-5 1,-3 6 55,5-5 0,-2-1 27,2-7-363,2 3 0,-5-8 263,2 1 1,3 2-22,-2-1 0,2 0-127,2-4 1,-5-4 102,1 0 1,-5 28 0,2 0-76,0 1 1,1-1 0,1-2 0,1-1-742,0 0 1,-1 0 801,1-1 0,0 1 0,-2 2 1,-1 0 6,0-1 1,1 1 0,2 2 0,0 1-1149,7-30 1143,-5 29 1,0 0 0,3-22-112,2-3 0,3 6 97,1-2 1,-1 1 2,1-2 0,-4-1-14,4 1 0,0-2-20,4-1 1,-4-1-1081,0-3 1104,0 3 13,-8 27 1,1 0 0,11-28 2,-12 29 0,1-1 0,10-27 206,-10 27 1,-1 1 0,13-28-223,3 0 0,-5 5 347,4 0 0,-4 5-328,4-2 0,-5 7-55,-2 1 0,0 0 22,4-3 0,-1 3-154,1 0 163,0 0 1,0-2-139,0 2 1,0-3 111,0 3 0,-1-2 24,1-2 1,0 4-43,0 1 1,0 4 106,0-1 1,-1 2-94,1 2 0,-4 0 799,0-1 1,0 5-729,4-1 1,0 5 12,0-5 0,-4 6 253,0-2 0,0-2-291,4-1 0,-4 0 168,0 0 0,-1 3-182,1-3 1,2-1-42,-2-3 0,3 4 27,1-1 0,-4 2 110,0-1 1,-1-3-93,1 2 1,-2 3 18,-1 2 1,0 1 84,3 3 0,1 0-70,-4 3 1,3-1 49,-4 5 1,0-1-70,-3 5 1,-1 1 97,0 2 17,-4 3 13,3 0 85,-9 4 25,4-4-404,-5 5 0,-1 0 127,-3 0 0,2 0-190,-6 0 1,4 0 71,-3 0 1,3 0-66,-4 0-18,1 0 182,0 0 0,-3 0-80,2 0 0,-2 1 54,-1 3 1,-4-2-19,-1 6 1,0-1 127,1 5 1,2-1-61,-2 1 1,2-2 170,2-3 1,-1 2-116,1-5 1,3 4 325,1-4-216,4-1 1,-6-1 13,5 1-61,1-1 44,3 3 36,0-5-113,5 0 1,-3 0-23,6 0 0,-1 0-45,5 0 0,1 0 46,2 0 0,-1-4-46,5 0 0,-4-5 23,4 2 0,-4 0-4,4 0 1,-5 3-110,1-4 0,2 5 108,-2-5 0,0 4-59,-3-4 1,-5 6 40,1-2-8,0-2-10,3 5 372,-5-5-110,-1 6 695,-5 0-773,-5 6-56,4-5 0,-5 4-29,2-5 1,3 1 31,-3 3 1,3-2-81,1 6 1,-2-4-23,-1 4 1,1-1 4,-2 5 0,-1-1-129,2 0 0,-2 1 107,1-1 1,2 4-323,-1 1 1,-2 4 135,1-1 0,0-1-674,4 1 1,0-5 871,0 1 0,0-2 0,0-2 0</inkml:trace>
  <inkml:trace contextRef="#ctx0" brushRef="#br1" timeOffset="1">11295 6727 7623,'0'-6'757,"0"0"-531,0 1-98,0 4 59,0-4 313,0 5-435,5 0-4,-3 0 0,3-1 59,-5-3-20,0 3 0,1-4 38,3 5-138,-3 0 134,4 0 91,-5 0-176,5 0-34,-4 0 1,6 0-122,-3 0 138,-3 0 0,5 0-59,-2 0 70,-3 0 7,4 0-23,0 0 213,-3 0-183,8 0 0,-8 0 81,6 0 115,-5 0-193,7 0 1,-8 0 17,6 0 0,-4 0-11,3 0 0,-3 0 37,4 0-35,-1 0 1,5 0-25,-1 0 1,-3 0-21,-1 0 0,-3 0-2,4 0 1,-4 0-15,3 0 38,1 0 1,2 1-94,-2 3 1,-2-3 104,-2 3-55,2-3 0,5-1 15,1 0 1,-4 0 26,-1 0 1,1 0 58,3 0-44,1 0 1,-1 0-9,0 0-8,1 0 1,-1 0-74,1 0 1,-5 4 97,1 0-55,0-1 1,3-3 7,0 0 1,1 4-35,-1 0 0,-3 0 39,-1-4 1,1 0-3,3 0 1,1 0-8,-1 0 0,1 0 6,-1 0 0,1 0-26,-1 0 1,0 0 22,1 0 0,-1 0-53,1 0 0,-5 4 58,1 0-54,0-1 1,3-3 22,0 0 1,-3 4-17,0 0 10,-1 0 0,5-4 9,-1 0 0,-3 0 0,-1 0 0,1 0 1,3 0 43,1 0 0,-1 0-40,1 0 1,-5 0 71,1 0 0,-4 0-71,3 0 1,-3 0 0,4 0 1,-5 0-35,5 0 60,-5 0-66,7 5 49,-4-4-26,6 4 8,-1-5 76,0 0-28,1 0 11,-1 0 15,1 0-35,-1 0-62,0 0 60,1 0-36,-6 0 16,4 5 1,-7-4-42,5 3 1,-5-2 22,5-2 0,-4 0-11,3 0 66,1 5 1,3-4-48,1 3 1,-5-3 184,1-1-174,0 0 1,3 0 45,1 0 1,-5 0-37,1 0 0,-4 4 30,3 0 0,-3-1-44,4-3 0,-5 2-13,5 1 0,-4-1-38,3 2 1,-3-2 57,4 2 0,-4-3-78,3 3 1,-3 1 64,4-1 1,-2 1-41,2-1 30,2-3 0,-4 8 82,6-5 1,-5 0-26,1-4 1,-2 1 273,2 3-245,2-3-36,-4 4 1,2-1-81,-1 0 1,-3-1 82,4-3 0,-4 0-153,3 0 153,-4 5-96,7-3 0,-5 4 52,3-2 0,-2-3-1,-2 3 1,-2-3 33,6-1 0,-4 0-30,3 0 1,-3 4-13,4 0 26,-6 0 71,9-4-65,-5 5-5,5-4 0,-3 8-10,0-5 0,-5-1-3,5-3 0,-4 4-10,3 0 0,-3 1-2,4-1-36,-6-3 0,8 6 45,-2-4 0,-2-1 29,2 1 30,0-1 1,3 2 9,1-1 0,-5 1-18,1-4 0,-2 1 75,2 3-93,2-3 1,-4 6 4,6-3 1,-5-3-88,1 3 1,-2-2 86,2 2 1,2-3-149,-2 3 0,0-1 70,0 0 1,2-1-33,-2 2 1,-2-2 74,2 2 1,-1-3-4,5 3 0,-5 1 31,1-1 1,-2 1-52,2-1 74,2-3 0,-3 8-38,4-5 1,-3 0-4,-1-4 2,1 5 0,3-4-52,1 3 61,-1 2 1,0-3-3,1 4 1,-4-4 11,-1 1 0,-3-2-17,4 2 4,-1-3-4,5 9 0,-2-7-42,-3 4 0,3-4-19,-2 1 1,-2 1-8,2-1 0,-4 1 3,3-1-20,-4-3 69,7 9 0,-5-8-35,3 6 71,2-5 0,-7 6-53,4-6 1,-3 5 44,4-4 1,-5 1-28,5-1 0,-4-3 2,3 3 1,-3 1-8,4-1 1,-1-1-3,5-3 1,-4 4 18,-1 0-16,1 0 0,3 0-10,1-1 1,-1 3 8,0-3 0,-3-1-2,0 1 0,-5 2 3,5-1 1,-4 4-7,3-4 0,0 1 16,0-1 1,2-2 0,-5 6 0,5-4-16,-1 3 0,-2-3 5,2 4 0,-1-5-7,5 5 0,-1-5 8,0 0 1,-3 2-6,0-1 1,-1 4-4,5-4 1,-5 1-3,1-1 1,-4-2-27,3 6 14,1-6 1,3 7-53,1-5 1,-5 4 59,1-5 1,-4 2-13,3-1 1,-3-1-16,4 4 58,0-4 0,3 6-37,0-5 0,-3 1 18,0-2 0,-5 0-17,5 5 1,-2-5-6,2 5-51,2-5 0,-5 7 49,3-3 47,2-2-44,-4 6 1,4-9 76,-2 6 0,1-4-83,-5 3 40,5-4-9,-3 7 1,4-8 17,-2 6-19,2-5 0,-4 7 1,4-8-15,-2 6 1,1-4 5,-5 3 1,1-4-30,-1 1 0,-2 1-58,6-2 40,-6 6 1,7-6 30,-5 5 1,4-5-29,-5 5 56,6-6 0,-2 7-33,4-5 0,-3 1 37,-1-1 0,-3-3-39,4 3 0,-5 1 40,5-1 1,-4 4-20,4-5 0,-6 3 3,2-3-24,2-1 11,1 8 1,3-8 11,-3 6-2,3-6 1,-7 7 11,5-5-12,-6 5 0,7-6 25,-5 4 1,3-3-24,-3 4 1,1-5 8,-1 5 1,-1-5-5,4 0 0,-3 2 0,4-1 1,-4 4-4,3-4 1,-3 1-1,4-1 1,-5-3-12,5 3 0,-4 1 12,3-2 0,-4 3 38,1-3 1,1 0-23,-1 5-4,5-6 0,-7 7-11,6-5 1,-6 1 3,2-1-13,2-3 17,-4 9 0,4-5-87,-2 3 0,-3-2 73,3-2 1,-2-3-29,2 3 55,-3 2 1,6-3 32,-3 4-38,-3-4 0,5 3 31,-2-2-45,-3-3 0,6 8 17,-4-5-16,-1 0 0,4-3 9,-2 3 1,-3-1-43,3 4 26,-3-4 1,1 6-15,1-6-20,-1 6 0,4-6-3,-2 4 1,-3-3 22,3 4 1,1-4 6,-1 3 0,3-3 23,-3 4 1,1-6-35,-1 2 0,-1 1 148,4-1-149,-4 5 29,7-3 0,-8 2-24,6-1 0,-4-3 5,3 4 1,-4-4-3,1 3 0,1-3 11,-1 4 1,3-5-8,-3 5 1,1-4 3,-1 3 0,-2-3 4,6 4 0,-5-4 1,0 3 1,3-3 2,-3 4 0,2-6-1,-1 2 1,-1 2 5,4 2-4,-4-3-3,7 5 0,-7-5 112,4 3-106,-4 2 15,7-4-23,-9 6 1,8-1 1,-5 1 1,1-5-15,-1 1 1,-3-4 19,3 3 0,1-3-23,-1 4 1,1-2 15,-1 2 1,-3 2-14,3-3 0,1 0 5,-1 0 14,4 1 1,-5 3-4,5 1 1,-6-4 1,2-1 0,1 1 36,-1 3 0,3-3 6,-3-1 1,4 1-27,-4 3 1,3-3-5,-3 0 0,4-1-38,-5 5 1,6-2 7,-1-3 1,-2 4-4,2-4 0,-6 3 6,2 2 1,1-1-12,-1 1 32,5-1 1,-6 0-11,4 1 1,-3-1 40,4 1 1,-6-1-33,2 1 0,-2-5 1,2 1 0,-2-1 11,1 5 1,0-1 0,1 1 1,-3-1-17,3 1 1,-2-1-3,2 0 0,-3 1-6,3-1 1,-3-3 9,-1-1 1,4 1 26,0 3 1,0 1-24,-4-1 1,4 1 14,0-1 0,-1 1-13,-3-1 0,0 0-45,0 1 52,5-1-63,-3 1 49,3-1 1,-1 1-11,-1-1 1,1 0 8,-4 1 1,0-1-37,0 1 28,5-1-8,-3 6 9,8 0 1,-9 5 0,3-3 0,-2-3 3,2-4 1,-3-1 0,3 1 0,-3-5 5,-1 1 1,0 0-8,0 3 1,0 0 21,0 1 1,4-1-15,0 1-12,0-1 0,-4 0 8,0 1 0,4-1-27,-1 1 0,1-1 20,-4 1 1,0-5-3,0 1 1,0-1-2,0 5 1,0-1 1,0 1 1,0-5-4,0 1 1,0 0-1,0 3 1,0 0 5,0 1 0,0-1-6,0 1 1,0-1-11,0 0 4,0 1 0,-1 2-2,-3-3 0,3 3 3,-3-6 1,3 2-1,1 1 1,0 1 0,0-1 8,0 1 0,0-1-35,0 1 1,0-5 27,0 1 0,-4-1-15,0 5 1,0-1 0,1 1-29,-1-1 18,0 0 0,3 1 18,-3-1 1,3-3-22,-3 0 0,1-2-3,0 2 40,1 2 1,-4-4-20,2 5 0,2-3 40,-6 0 0,5-5-15,0 5 0,-4 0 0,5 2 66,-6-3-74,6 4 1,-5-6 44,3 2 1,3 3-29,-3-2-48,3-3 1,0 4 38,-3-5 0,3 5-25,-3-2 1,3 0 1,1 0 0,-4-3-11,0 4 0,0-4 14,4 3 0,0-3-5,0 4 0,-1-5 16,-3 5 0,3-4-12,-3 3 0,3-3 22,1 4 1,-1-4-13,-3 3 0,2-3 3,-1 4 0,1-5-22,2 5 1,0-4-24,0 3-24,-5-4 32,4 7 1,-5-5 42,2 3 1,3-2-34,-3-2 149,3-3-128,-5 9 1,4-4 29,-6 1 0,5 3-23,-5-2 0,4-2 4,-4 2 1,6-4-17,-2 3 0,-1-3 10,1 4 1,-1-2-81,1 2 0,3-2 71,-3-2 0,2-2-21,-2 6 0,3-4 12,-3 3 0,1-3 55,0 4 1,1-4-38,-2 3 1,2-3 5,-2 4 0,3-5 2,-3 5 1,-1-4 6,1 3 0,-1-4-87,1 1 91,3 2-62,-9 1 0,7 0 35,-4 1 9,4-6 30,-7 8 1,7-4 7,-4 1 0,3 2-34,-4-5 0,5 1 5,-5-1 1,5-2-90,0 6 92,-4-6 1,6 5-66,-3-3 0,2-3 50,-2 3-4,3-3 0,-6 3 41,3-1-15,3 1 1,-5 0-23,2 0 1,2 4 6,-6-5 0,5 2-23,0-1 0,-3-1 36,3 4-23,-1-4 1,0 3 7,0-2-22,0-3 1,3 4 16,-3-5 0,3 5 1,-5-3 25,2 2-8,3-3 1,-6 3-4,4-1-3,1 1-108,-8 1 1,8-2 88,-6 4-121,5-4 125,-7 7-8,9-9-33,-9 10 26,9-10 1,-4 5-33,5-2 0,-2-3 20,-2 3 73,3-3-70,-4 4 51,0-3 0,4 4-19,-3-2 1,1-3 1,0 3 1,1-2 0,-1 2 0,0-2 6,-1 1 1,3 0-126,-3 1 110,-2-3 1,3 8-6,-4-5 1,4 1-14,-1-1 29,-2-3 1,3 5-7,-4-2 1,4-3 45,-7 9-50,9-8 1,-6 7 25,4-6-20,1 1 1,-4-4 84,2 0-81,3 5 0,-5-4 101,2 3 0,1-2-99,-4-2 1,4 5 0,-7-3-8,2 6 0,2-4-3,-2 3 1,5-4 52,-5 1-36,0 2 0,1-4-59,-1 6 0,4-5 55,-3 0-18,4 4 0,-3-6 2,2 3 2,3 2 1,-6-5 108,4 3 1,1-1-94,-1 1 83,-4-3-80,1 9 1,-4-7 78,2 4-25,-2-4-46,4 2 9,-1-5 0,-2 1-2,6 3 0,-3-3-40,3 3 0,0-3-4,-5-1 1,5 4-16,-5 0 1,4 3 39,-3-3 0,-1 4-34,-3-4 1,3 5 26,0-2 0,2-1-33,-2 2 0,-2-4 24,3 4 0,0-5-1,0 5 1,3-6 3,-4 2 0,4 1 1,-3-1 0,3 1 42,-4-1 0,2-1-40,-2 4 1,0-3 4,4 4 0,-5-5-1,1 5 1,-1-4-11,2 3 1,-3-3 6,2 4 1,2-2 0,-2 2-63,0 2 1,-3-7 55,0 4 1,3-3-132,0 4 0,5-6 97,-5 2 11,0 2 1,-3-1-7,0 3 0,-1 2 23,1-2 0,-1-2 7,1 2 0,-1-1 7,1 5 1,0-5-12,-1 1 1,-1 0 8,-2 3 1,3-3 84,-4-1 0,4-3-86,0 4 1,2-5 18,2 5 0,-2-4-18,3 3 1,-3-3-1,-2 4 1,3-4-23,-2 3 1,6 0-6,-7 0 0,3 2 15,-2-5 1,0 5-12,-1-2 1,1 0-95,-1 0 98,1 1 1,-1 3-24,1 1 0,0-5 17,-1 1 0,1-4-54,-1 4 1,5-6 52,-1 2 14,1 2 1,-5-1 12,1 3 1,3-3-54,0-5 169,1 5 0,-5-2-126,1 4 1,3-3 70,1 4 1,-1-2-48,-3 2 1,-1 0-21,1-4 0,-1 5-52,1-1 19,0-3 1,-1 4 1,1-5 0,1 1 28,2-2 0,-2-1-6,2 1 1,-2 3-8,-1-3 1,-1 2 28,1-1 1,-1-1-13,1 4 0,0-3 5,-1 4 0,-1-2-35,-2 2 0,3 2-1,-4-2 1,2-2 86,-1 2 1,6-5-64,-2 5 1,2-6 159,-2 2-149,-1 3 86,1-6-59,-1 4 115,1-5 12,-1 0 10,1 0-164,0 0 1,-1 4 1,1 0 0,3-1-77,1-3 1,-1 4 96,-4 0 1,2 1-52,3-1 1,-3-3 47,2 3-108,-2 2 95,-2-4-7,1 3 145,0 0-142,-1-4 0,4 4 81,1-5 0,3 0-66,-4 0 1,5 0-31,-5 0 1,4 0 34,-3 0 0,-1 4-27,-3 0 1,-2 3-29,-2-3 1,2 4-18,-2-4 1,-2 4-19,2 0 0,-4-2 51,4 2 0,-2-4-31,2 3 1,2-3 11,-2 4-16,2-6 1,2 7 36,0-5 0,3 0 1,0-4 0,5 4 14,-5-1 0,4 1 7,-3-4 0,3 0 5,-4 0 1,4 4-26,-3 0 0,3 0-12,-4-4 0,4 1 18,-3 3 0,-1-3-45,-3 3 0,-1 1 38,1-1 1,0 3-33,-1-3 1,-3 4 29,0-4 0,-1 1 1,5-2 1,0 0 33,-1 5 1,1-6-41,-1 2 1,5-3 77,-1-1 0,4 0-69,-3 0 249,4 0-173,-7 0 12,9 0-62,-9 0 0,7 0 0,-5 0 1,5 1-152,-5 3 0,0-2 96,-3 1 1,0 4-119,-1 0 1,1 0 74,-1 0 0,1-3 27,-1 4 1,2-4-4,3 3 0,-3-4 99,2 0 1,2 3-51,-2-3 111,5 1 0,-3-4 7,2 0-92,3 0 214,-4 0-169,5 0 29,-5 0-22,4 0-137,-10 0-5,5 0 1,-5 0 86,-1 0 0,5 1-45,-1 3 35,0-2 1,1 3-27,-1-5 0,4 0-8,-3 0 36,4 0 3,-7 0 1,8 0 2,-6 0 0,4 0-4,-4 0-3,6 0 1,-8 0-115,2 0 0,2 1 104,-2 3 1,1-3-43,-5 3 0,1 1 31,-1-1 0,1 1-77,-1-1 0,1-3 59,0 3 0,-1 1 28,1-2 1,-4 5 21,-1-4 0,-3 5 10,4-2 0,-4 4 38,4 0 1,-4 0-68,4 1 0,-2-1 235,2 1 1,6-5-116,-2 1 0,2-6-107,-3 2 1,5 1-7,-1-1 0,4 0-2,-3-4 1,3 4 59,-4 0-24,6-1 64,-3-3-252,5 0 85,-6 0-26,5 0 47,-4 0 0,5-1-76,0-3 22,0 3 34,-5-4 37,4 5 1,-6-4-38,4 0 65,1 0 0,-3 3-23,5-3 0,-1 3 87,-3-3 1,3 3 18,-4-4 16,5 4-85,-5-4-179,4 5 184,-5 0-506,6 0 0,6 0 0,0 0 0</inkml:trace>
  <inkml:trace contextRef="#ctx0" brushRef="#br0" timeOffset="2">11124 6784 7157,'-6'-6'818,"1"1"-585,5 5 384,0 0-414,-6 5-187,5-4 0,-4 9 81,5-2 1,0-2-62,0 2 1,0-1 18,0 5 1,0-1 8,0 1 0,0-1-52,0 0 0,0 1 54,0-1 1,0 2-63,0 2 1,0-2 48,0 2 0,0-1-22,0 1 1,0-2 19,0 2 0,0 2-96,0-2 0,0 0 71,0-3 0,0 0 3,0 3 0,0-2 23,0 2 0,0 2 0,0-2 1,0 5 130,0-1 1,-1-1-141,-3 1 0,3 2 170,-3 5 1,-1-2-133,1 3 0,-4 1 141,5-2 1,-2 1-165,1-4 1,2-1 5,-1-3 1,1 1-9,2-5 1,0 2-7,0-2 1,0-1-66,0 5 0,0-5 79,0 1 1,0 2-7,0-2 0,0 1-8,0-1 0,0-1-63,0 5 0,0-5 8,0 2 1,0 0-5,0-1 1,0 6 1,0-2 0,0-2-12,0 3 0,0-5 25,0 4 0,0-5 1,0 1 1,0-2-21,0-2 0,0 4 17,0 1 0,0-1 35,0-4 1,0 4-21,0 1 0,0 3 2,0-4 1,0 5-12,0-1 1,-3-1 0,-1 1 1,0-1-14,4 1 1,-4 1 15,0-5 0,1 4-38,3-3 1,0 3 27,0-4 1,0 4 104,0-4 1,0 5-35,0-1 0,1-1 11,3 1 1,-3 0-37,3 4 1,-2 1 11,2 3 1,-3-3-81,3 3 0,-3-2 63,-1 2 1,4-2 41,0 6 0,0-5-40,-4 5 0,0-6-147,0 2 1,4-7 79,-1-1 1,1 0 36,-4 4 0,4-2 49,0-1 0,0-3 4,-4-1 0,0-3 91,0 7 1,3-5-124,1 4 0,0 0 33,-4 4 0,0-4-5,0 0 1,0 4-109,0 3 0,0 1 26,0-4 1,0 0-22,0-1 1,0-3 11,0 0 0,0 0-19,0 4 0,4-4 63,0 0 1,0 0-25,-4 4 0,0 4 37,0 0 0,0 3-32,0-3 1,0 3 8,0-3 1,0 1 40,0-2 0,0-2 7,0 3 0,0-2-44,0 2 0,0-3 4,0 3 1,0 1-46,0-2 0,0 1 34,0-4 0,0 0-45,0 0 1,0-1 36,0 1 1,0 0-22,0 0 0,0 0-4,0 0 1,0 0-1,0-1 1,0 1 38,0 0 0,0 0 4,0 0 1,0 0 0,0-1 1,0 6-16,0 3 0,0-3 104,0-2 0,0-2-88,0-1 1,0 0-40,0 0 0,0 0 3,0 0 0,0-4-9,0 0 0,0 0-10,0 4 1,0 1-98,0 2 0,0-2-17,0 3 0,0-4 111,0-4 0,0 3 79,0-3 1,0-2-79,0 2 0,1-5 166,3 2 0,-3 1-79,3 2 1,-3-1-32,-1 1 0,0 0-40,0 4 1,0 0-8,0 0 0,0 3 29,0 1 1,-4 4-17,0-5 0,1 2-49,3-1 1,0-6 46,0 6 1,0-9 19,0 5 1,0-7-6,0 3 0,0-5 6,0 1 0,0 2 15,0-2 0,0 4 0,0-4 1,0 6 4,0-2 1,0-2-21,0 2 0,1 0-81,3 4 1,-3-4 78,3 0 1,-3-3-29,-1 3 0,0-5-10,0 1 1,4-3-3,0 0 1,-1-4-8,-3-1 1,2 1-11,1 3 0,-1-3 74,1-1 0,-1 1-45,-2 3 0,0 1 58,0-1 1,4 2-54,-1 2 0,1-1 32,-4 5 1,0-5-51,0 1 1,0 2 0,0-2 1,1 4-37,3-4 0,-2 4-20,1-3 1,-1-1 68,-2-4-75,0 1 177,0-1-150,5 1 175,-4-6-130,4 4-825,-5-9-268,0 4 220,0-5 1,1-5 902,3-2 0,2-9 0,6-1 0</inkml:trace>
  <inkml:trace contextRef="#ctx0" brushRef="#br0" timeOffset="3">11021 11935 8063,'-6'0'-768,"-4"5"1484,8-4-235,-3 4-56,5-5 452,0 0-688,5 0 1,-2 0 28,5 0 1,-1 0-38,5 0 0,-1 0-45,0 0 1,1 0-2,-1 0 0,1 0-107,-1 0 0,-3 4 82,-1 0 1,1 1-70,3-1 0,1-3 96,-1 3 1,1-3-176,-1-1 1,0 0 121,1 0 1,-5 0 64,1 0-57,0 0 7,3 0-179,1 0 110,-6 0 0,0 1-400,-2 3 0,-3-1 157,3 4 0,-3-3-1558,-1 4 1771,0-6 0,-5 8 0,-1-3 0</inkml:trace>
  <inkml:trace contextRef="#ctx0" brushRef="#br2" timeOffset="4">10907 6750 10243,'-6'-2'-557,"2"-1"599,3 1 755,1-8 171,0 9 149,0-9-671,5 9 0,-3-5-112,6 6 1,-6-1 262,2-3 190,2 3-431,1-4 0,4 5 354,1 0-727,-1 0 1,0 0 99,1 0 1,3 0-268,0 0 1,1 0 149,-5 0 1,4 0-146,0 0 1,2 0-30,-2 0 1,-2 0 80,2 0 0,-2-4-193,-2 0 320,1 1-212,-1 3 151,-5 0-917,-1 0-432,-5 0-616,0 5 2023,0-4 0,-5 9 0,-1-4 1</inkml:trace>
  <inkml:trace contextRef="#ctx0" brushRef="#br0" timeOffset="5">10382 12049 8263,'-12'0'-599,"1"0"1311,4 0-137,2 0 987,5 0-1374,5 0 1,-2 0-14,5 0 0,-5 0-94,5 0 1,0 0 130,3 0 0,0 0-148,1 0 0,-1 0 57,1 0 1,-1 0-78,1 0 1,3-1 79,0-3 0,0 1-176,-3-4 0,-1 4 30,0-1 0,1-1-126,-1 2 1,-3-5-907,0 4 758,-1 0 1,1 4-645,-1 0 645,-4 0 1,3 0-1394,-2 0 1688,-3 0 0,4 0 0,-5 0 0</inkml:trace>
  <inkml:trace contextRef="#ctx0" brushRef="#br0" timeOffset="6">10770 11798 8057,'-5'-7'-270,"2"2"180,-4 5 978,4 0-55,-2 0-95,5 0-489,0 5 1,0 2 10,0 4 0,0 2-151,0 2 0,0-1 109,0 5 0,4 4-209,0 4 0,-1 3 94,-3-3 1,2 4-190,2 0 1,-3-2 10,3 2 0,-3-6 43,-1 2 0,4-3-51,-1-2 0,1-4 61,-4-3 1,4-2 2,0-1 0,0-1 30,-4 0-415,5-4 273,-4 3 0,5-9-1381,-2 3 791,-3-3 721,5-1 0,-6-5 0,0-1 0</inkml:trace>
  <inkml:trace contextRef="#ctx0" brushRef="#br0" timeOffset="7">10370 6361 8565,'-7'0'-910,"-1"0"1137,5 0 1308,-2 0-761,5 0 1,0 5-551,0 3 1,0 2 58,0 2 0,5 4-115,3 3 1,-2 3 123,2 1 1,-4 1-183,3 2 1,0 0 76,0 4 1,2 1-200,-5 3 1,1-4 42,-1 1 1,-3-2-102,3 1 1,-3 0-16,-1-4 1,4-5 115,0 1 0,0-5-52,-4 2 0,0-5 68,0 1 1,0-6-412,0-1 55,0-6-228,0 8-399,5-8-773,-4 3 1709,9-10 0,-3-2 0,4-4 0</inkml:trace>
  <inkml:trace contextRef="#ctx0" brushRef="#br0" timeOffset="8">10427 9491 7907,'0'-7'-660,"-5"-3"0,4 8 1555,-3-6-276,-2 6-103,4-4 15,-3 1 0,4 4 321,-3-3-323,3 3-292,-4 1 73,5 0 1,-4 1-213,0 3 1,1 2-193,3 6 0,0-1 111,0 1 1,0 4-187,0 3 0,-2-1-6,-2 1 0,3 0 138,-3 4 1,3 0-70,1 0 0,0-2 64,0-2 1,0 3-70,0-3 1,0-3 73,0 0 1,1-4-7,3 0 1,-1-2-31,4-3 0,-3 2 39,4-5 0,-1 1-154,5-1 1,-1-3 136,1 3 0,-1-3-168,1-1 0,0-3 147,3-1 1,-2-5-153,2 1 1,2-2 123,-2-1 1,0-1-4,-3 1 0,-1-1 158,1 1 1,-5-4-105,1 0 0,-2-1 155,2 5 0,1-4-96,-6-1 0,3 1 159,-3 4 0,-1-4-35,1-1 0,-1 1 413,-2 4-248,0-1 1,0 1 311,0-1-331,0 6 41,0 1-368,0 5 197,0 5 1,0 3-87,0 7 1,0 3 48,0 5 0,1 1-201,3 2 1,-2 0 46,6 4 1,-4 1-41,3 3 1,1 0 60,3 0 0,-3 1-120,0-1 0,-2 4-131,2 0 0,0-4 62,-4-3 1,0-2 23,-4 1 0,0-2 28,0-5 1,0-4 179,0 0 0,-1-5 23,-3 1 1,-2-2 132,-6-1 0,1-5-73,-1 1 1,1-6 153,0 2 0,-2 1-184,-2-1 0,2 0 39,-2-4 1,-2-5 114,2-3 0,4-3-132,3-5 0,2 2-131,-2-5 0,3 4-246,5-4 0,0 1-401,0-1 1,1 2 82,3 1 1,4 4 596,7-4 0,8-1 0,6-1 0</inkml:trace>
  <inkml:trace contextRef="#ctx0" brushRef="#br0" timeOffset="9">11261 12369 8202,'10'-1'524,"-1"-2"-237,-1-1 0,-5 0-126,5 4 0,0 0-47,3 0 17,0 0 1,-3 0-228,0 0 120,-1 0 0,5 0-85,-1 0 0,-3 0 1,-1 0 1,1-1 88,3-3 1,1 3-28,-1-3 0,2 3-5,2 1 1,-2 0-48,2 0 1,2 0 84,-2 0 0,5 0-43,-1 0 1,3-1 40,1-3 0,-1 3 53,1-3 1,0 3-3,0 1 0,4-4 146,-1 0 1,2-1-123,-1 1 0,1 3 25,2-3 1,2 1-145,-5 0 1,0 1 99,0-1 1,-3 1-100,3 2 0,1 0 101,-2 0 0,1-4-207,-4 1 1,4-1 54,-1 4 1,6 0-45,-2 0 1,0-4 75,0 0 0,1-1-7,3 1 1,0 3 29,0-3 1,-1 2-6,-2-2 1,2 3-29,-3-3 0,-1 3 28,2 1 1,-4-4 10,3 0 0,-3 0 1,3 4 0,1 0 0,3 0 1,0-1-3,0-3 1,1 3 0,-1-3 0,-1 1 9,-3 0 1,3 1-14,-2-1 0,-2 0 12,1-1 0,-3 3-6,3-3 0,0 3-2,0 1 0,3-4-9,-2 0 1,2 0-1,1 4 0,-2-3 0,2-1 0,-2 0-3,6 4 0,-3-1 2,-1-3 0,-3 3 4,-1-3 0,-3 3 9,3 1 0,-4-4-10,0 0 1,0 0 63,0 4 0,-1 0-50,1 0 1,-3-1 5,-4-3 0,4 3 3,0-3 1,-3 3 1,7 1 1,-6 0-31,6 0 1,-3-4 24,-1 0 0,0 0-157,0 4 1,-1 0 139,1 0 0,0 0 7,0 0 0,0-1 42,0-3 0,0 3 6,-1-3 1,2 3-28,3 1 1,-3 0 19,3 0 0,-3-4-73,-1 0 1,0 1 24,-1 3 1,1 0-114,0 0 0,0-4 123,0 0 0,-4 0-29,0 4 0,-1 0 68,1 0 0,-1 0 5,-3 0 1,1 0-22,3 0 0,2-4 15,-6 1 0,4-1-41,-4 4 0,5-4 23,-1 0 1,2 0-155,-2 4 0,1 0 94,-5 0 0,0 0-2,-3 0 0,-1 0 20,1 0 1,-1 0 341,1 0-97,-1 0-70,0 0 284,-4 0-172,3 0-143,-9 0 61,4-5-391,-5 4-5,0-4-1764,0 5 1818,0-5 0,-1 4 14,-3-3 1,2-1 141,-6 1 1,4-4-330,-3 4 169,-1-4 1,-3 2 113,-1-1 1,5 0 104,-1 4 1,4 1-21,-3-1 0,3-2-110,-4 1 1,4-1 198,-3 1 1,3 3-67,-4-3 285,6-3-150,-8 6 1,7-4 31,-5 5-45,6 0-55,-3 0-135,5 0 59,5 0 1,1 4 119,6 0 0,0-1-123,4-3 1,0 4 131,3 0 0,1 1-64,-4-1 1,3-3-42,-4 3 1,1-1-27,0 0 0,-8-1 12,4 1 1,-4 0 196,-1 1-94,3-3 294,-3 4-386,-1-5 0,-1 1 263,-5 3 0,0-1 29,0 4 1,-5-3 0,-3 4 1,-3-1-325,-4 5 1,-7-5-266,-4 1 0,-1 0-921,4 3 1,1-1 610,3-2 1,-1 2-2234,5-2 2762,0-3 0,-2 5 0,-1-4 0</inkml:trace>
  <inkml:trace contextRef="#ctx0" brushRef="#br0" timeOffset="10">12255 12540 6736,'-7'-6'603,"-2"-1"253,6 4-95,-1 1-150,4-3 932,0 5-1264,0 5 1,0 2 44,0 4 1,0 2-70,0 2 0,0-1-212,0 5 0,0 0 73,0 4 1,0 1-24,0 3 1,0-3-70,0 2 0,0 2-176,0-1 0,0 5-17,0-2 0,0 2-185,0-2 1,0 2 13,0-5 0,0-1 111,0-3 1,1-4 21,3 0 0,-2-5 115,6 1 0,-5-2-143,0-1 0,2-5 54,-1 1 0,0-4-317,-4 3-916,5-4 514,-4 2 226,4-5 674,-5 0 0,-5 5 0,-1 1 0</inkml:trace>
  <inkml:trace contextRef="#ctx0" brushRef="#br0" timeOffset="11">12175 12631 7884,'0'-11'-739,"0"0"553,0-1 1,5 1 817,2-1 1,0 2-156,0 3 1,1-4-96,3 4 1,1 0-136,-1 0 0,4 3-15,1-4 0,3 5-176,-4-5 0,9 6 68,-1-2 0,2 2-95,-2 2 0,-1-3 116,-3-1 0,2 0-227,-2 4 1,-2 1-36,-2 3 1,-2-1-70,-2 4 127,-5 1 0,0 7 17,-6 0 0,-2 2-134,-2-2 0,-3-1 98,-8 5 1,-4-4-123,-8 4 1,3-3 15,-3 3 1,3-5-59,1 1 0,2-4-13,2-3 0,2 1-405,6-6 256,-1 1-230,6-4 634,1 0 0,10-5 0,1-1 0</inkml:trace>
  <inkml:trace contextRef="#ctx0" brushRef="#br0" timeOffset="12">12677 12757 7981,'0'-6'-222,"0"1"2028,0 5-1602,5 0 0,-2 0-37,4 0 0,-3 3-15,4 1-168,-1 5 0,5-4 55,-1 3 0,-1-2-134,-2-2 1,2-1 45,-2 4 0,-2-4-461,2 1 361,-6 2 0,3-4-434,-5 6-237,5-5-345,-3 7 1165,3-4 0,-5 0 0,0-1 0</inkml:trace>
  <inkml:trace contextRef="#ctx0" brushRef="#br0" timeOffset="13">12928 12723 7981,'7'-12'716,"-2"6"-379,-5-4 139,0 9-225,0-4 1,0 6-180,0 3 1,-1 1 96,-3 2 0,-3 3-300,-4-2 0,3 2 122,1 2 1,-1-1-299,-3 1 1,-1-1-395,1 0-258,-1 1 424,1-1-185,0 1-26,4-1 746,2-5 0,5 5 0,0-10 0,5 9 0,2-4 0</inkml:trace>
  <inkml:trace contextRef="#ctx0" brushRef="#br0" timeOffset="14">12826 12871 8594,'0'12'675,"0"-1"0,0 1-717,0-1 1,5 0 118,2 1 0,-2-1-66,-1 1 1,1-1 110,-1 1 1,4-5-238,-4 1 0,1-4-126,-2 3-46,-1-4 63,3 2 1,-5-4-638,0 3-712,0-3 1573,0 4 0,0-5 0</inkml:trace>
  <inkml:trace contextRef="#ctx0" brushRef="#br0" timeOffset="15">13294 12357 7908,'0'-6'50,"0"1"236,-5 5-124,4 0 0,-10 4 45,4 0 0,0 4 7,0 0 1,0 2-23,0 2-53,-3-1 0,3 4 93,-4 1 0,1 4 26,2-1 1,-2-1-218,2 1 0,3 0 103,2 4 1,-3-4-179,3 0 0,-1 0 42,4 3 0,0 0-46,0-3 1,0 1-30,0-4 0,0 3-134,0-4 1,4 0 14,-1-3 0,5-1 108,-4 0 1,3 1 12,-3-1 0,1 1 24,-1-1 1,-1-3-95,4-1 1,-3-3-52,4 4-27,-6-6 0,5 7-292,-4-5-33,-1 0 0,8-3-457,-3 3 995,-1-3 0,4 4 0,-4-5 0</inkml:trace>
  <inkml:trace contextRef="#ctx0" brushRef="#br0" timeOffset="16">13340 12711 7923,'0'-11'0,"0"0"0,0-1 0,0 1 450,0-1 0,0 5-54,0-1 0,0 4 398,0-3-210,0 4-97,0-2-227,0 5 1,0 5-258,0 3 0,0 2-98,0 1 0,3 1 47,1-1 1,4 1 28,-4-1 0,4 0-253,0 1 0,-2-2 104,2-2 1,0 0-138,3-4 1,1 4 118,-1-4 1,0 0 113,1-4 0,0 0 14,4 0 1,-4-2 11,4-2 0,-8-1 55,0-2 1,-2-3-71,2 2 1,1 2 194,-5-2 0,1 0 73,-1-3 20,-3 0 1,4-1-17,-5 1 0,0 3 209,0 1-297,0 4 20,0-2-182,0 5 121,0 5 1,0 6-76,0 8 1,0-1 45,0 1 0,0 0-161,0 4 0,0 5 98,0 2 1,4 2-8,0-1 1,4 2-6,0-3 0,1 2-1,-1-2 0,2 2-87,-3-5 1,0-1 100,0-3 0,-4-4 28,1 0 1,-2-5-53,2 1 292,-3-2 41,4-1-13,-10-1 1,-1-5-121,-5-2 0,3-3-16,0-1 1,1 0-220,-5 0 1,1-3 106,-1-1 1,-3-5-551,0 1 0,0-2 229,3-1 0,-3-1-210,0 1 0,1-1 10,6 1 0,-1-4-263,6 0 0,-1-4 206,4 3 1,1-3 538,3 4 0,7-5 0,7 2 0</inkml:trace>
  <inkml:trace contextRef="#ctx0" brushRef="#br0" timeOffset="17">13694 12369 7855,'-7'-5'10,"2"-2"711,5-4 16,0 5-191,0 1 0,0 3 203,0-2-264,0 3 0,0-3-101,0 8 1,5-1-148,3 4 0,2 5 0,1 3 0,5 5 0,-1-1 0,5 3-72,-1 1 1,2 0 13,-2-1 1,1 5-282,-5 0 1,0 4 105,-3 0 0,-6-2-781,-2 2 0,-3-2 416,-1 1 0,-9 3-1176,-2-2 1,-9-2 1536,-3 1 0,-5-4 0,-6 2 0</inkml:trace>
  <inkml:trace contextRef="#ctx0" brushRef="#br3" timeOffset="18">11147 8292 9304,'-7'0'-751,"2"0"1,4 0 1229,-3 0 14,3-6-26,-4 5-363,5-4 0,0 4 266,0-3-284,0 3 114,5-4 1,-2 5-155,4 0 294,1 0-344,3 0 1,1 0 96,-1 0 0,0 0 60,1 0 0,1 0-32,2 0 0,-1 0-1,5 0 1,0-2-115,4-1 1,-4 1 92,0-1 1,-2 1-154,3 2 1,1 0 92,-2 0 1,-1 0-113,1 0 1,-4 0 69,4 0 0,0-1-33,4-3 0,1 3-28,3-3 1,-3 2 66,3-2 0,1 3-30,-2-3 0,2-1 28,-1 1 0,-2-1 148,6 1 0,-2 3-132,1-3 0,2-1 23,-5 1 0,3 0-23,-3 4 1,1-4 5,-2 1 1,-2-1 44,3 4 0,-3-4-34,-1 0 1,5 0-34,2 4 1,0-1 22,0-3 1,-3 3-160,3-3 0,-1 3 86,2 1 0,0-1-116,-4-3 0,1 3 93,-1-3 1,1 2 42,2 2 0,2 0-12,-6 0 1,5 0-21,-4 0 0,-1-3 70,-3-1 1,4 0-97,-1 4 0,2-1 96,-1-3 1,3 3-52,8-3 1,-2-1 151,2 1 0,1-1-153,-1 1 1,-1 2 4,-6-6 1,2 4-15,-3-3 0,-1 3 50,2-4 0,-2 4-8,1-3 0,3 3 17,-2-4 1,1 6-96,-2-2 0,3 1 74,-3 0 0,-2 1-58,-1-1 1,1 1 67,-1 2 1,-1 0-2,-3 0 0,4-4 47,-1 1 1,1-1-56,-4 4 1,0 0 12,0 0 0,-4 0-3,0 0 0,-2 0 11,2 0 0,3-4-3,-3 0 1,-2 0-8,-2 4 1,1 0 34,-1 0 0,5 0 0,-5 0 1,1 0-15,-1 0 1,-2 0-11,2 0 1,-2 0-9,-1 0 0,-1 0 14,0 0 0,1 0-71,-1 0 0,1 0 63,-1 0 1,0-3 3,1-1 1,-1 0-15,1 4-5,-1 0-135,1 0 138,-1 0-140,-5 0 1,1 0 117,-4 0-338,-1 0 275,3 0-310,-5 0 110,5 0 63,-4 0 49,4 0 0,-3 0-206,1 0-753,-1 0 1137,3 0 0,-15 0 0,-3 0 0</inkml:trace>
  <inkml:trace contextRef="#ctx0" brushRef="#br4" timeOffset="19">14208 7960 8526,'6'5'526,"-1"-2"-208,-5 5-211,0-1 22,0 5 0,0-1-87,0 0 1,0 1 62,0-1 1,0-3 38,0 0-183,0-1 150,0 5-85,0-1 1,0-3 42,0-1 1,1-4 25,3 1 120,-3-3 217,4-1-329,-5 0-57,0-5 1,0-2-10,0-4 0,0 0 64,0-1 0,0 1-165,0-1 0,0 0 135,0-4 1,0 4-214,0-4 1,0 8-61,0 0-185,0 0-204,0 2-129,0 1 369,0 5 0,-1 5-159,-3 3 510,3 2 0,-9 6 0,4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98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4534 14253 8491,'-8'7'0,"1"-4"0,4 4 0,-7-1 0,9 0 0,-4 0 0,5-6 0,0 0 0,-5 0 0,3 0 0,-3 0 0,5 0 0,5-6 0,-3 5 0,3-5 0,-5 2 0,1 3 0,3-3 0,-3 3 0,6-3 0,-4 0 0,0-1 0,4 1 0,-3 2 0,4-6 0,-4 4 0,3-3 0,1-1 0,3-3 0,1 0 0,-1 4 0,-4-3 0,1 7 0,-4-5 0,4 5 0,-4-5 0,1 6 0,-1-2 0,-2 1 0,6-1 0,-5 2 0,5-6 0,-2 4 0,2-3 0,2 3 0,-2-4 0,-2 2 0,2-2 0,-1-2 0,5 4 0,-1-4 0,1 2 0,-5-1 0,1 5 0,-4-1 0,3 2 0,-3 0 0,4-5 0,-4 6 0,3-2 0,-3-1 0,4 1 0,-5-3 0,5 3 0,0-5 0,3 4 0,0-3 0,-3-1 0,0 6 0,-1-6 0,5 4 0,-1-3 0,-3-1 0,-1 5 0,-3-3 0,4 3 0,-2-1 0,2 1 0,2 1 0,-2-4 0,2 3 0,1-4 0,0 2 0,1-2 0,-1-2 0,1 3 0,0 0 0,4 0 0,-4 0 0,4 0 0,-4-2 0,0 5 0,-1-5 0,1 2 0,-1 0 0,0 0 0,1 0 0,-1 0 0,1-2 0,-1 5 0,0-5 0,1 1 0,-1 2 0,1-2 0,-1 5 0,1-5 0,-1 2 0,0-2 0,1-1 0,-1 5 0,5-4 0,-1 0 0,0 2 0,-4-2 0,5 2 0,-1-2 0,0-1 0,-4 5 0,1-5 0,-1 2 0,1 0 0,-1 0 0,1 3 0,-1-4 0,-3 5 0,-1-5 0,1 4 0,3-3 0,1 3 0,-1-4 0,1 4 0,-1-3 0,0 3 0,1-4 0,-2 5 0,-2-5 0,2 4 0,-3-4 0,3 5 0,2-5 0,-1 2 0,1-2 0,-1-1 0,1 5 0,-1-4 0,0 0 0,1 2 0,-1-2 0,1 0 0,-1-3 0,4 3 0,1 1 0,-1-1 0,-4-3 0,1-1 0,-1 1 0,0 3 0,1 1 0,-1 3 0,1-4 0,-5 4 0,1-3 0,-2 3 0,2-4 0,2 5 0,-2-5 0,2 4 0,1-3 0,1-1 0,-1-4 0,2 2 0,2 3 0,-2-3 0,2 2 0,1-2 0,0-2 0,3 1 0,-4 0 0,4-1 0,-4 1 0,6-5 0,-2 1 0,-2 0 0,2 4 0,-3-1 0,3 1 0,-4-1-3,4 1 0,-4-1 0,4 1 0,-5 1 1,1 2 1,2-4 0,-2 4 1,0-5 0,-3 6 0,-5-2 0,1 1 0,-2-2 0,2 2 0,1 2 0,-5-2 0,4 1 0,-5-3 0,5 2 0,-6 2 0,2 2 0,-3 3 0,4-10 0,-3 10 0,4-4 0,-2 5 0,-3 0 0,4 0 0</inkml:trace>
  <inkml:trace contextRef="#ctx0" brushRef="#br0" timeOffset="1">9182 13579 8067,'-7'0'0,"-1"0"0,4 0 0,-3 0 0,3 0 0,-4 0 0,4 0 0,-3 0 0,4 0 0,-2 0 0,0 0 0,4 0 0,-9 0 0,7 0 0,-4 0 0,4 0 0,-7-5 0,4 4 0,-6-3 0,5 2 0,-1-2 0,4 3 0,-3-3 0,0 1 0,0-1 0,-4 3 0,5-5 0,-5 2 0,3 3 0,0-3 0,5-1 0,-5 1 0,0 0 0,-3 0 0,0 1 0,-1-1 0,1 4 0,-1 0 0,1 0 0,-1 0 0,1-4 0,0 0 0,3 0 0,0 4 0,1 0 0,-5-5 0,2 3 0,3-6 0,-4 6 0,5-7 0,-5 5 0,3 0 0,0 4 0,1-4 0,-5 1 0,1-1 0,0 4 0,3-1 0,0-3 0,1 2 0,-5-1 0,1 1 0,-1 2 0,1-1 0,0-3 0,-1 3 0,1-3 0,3-1 0,1 1 0,-1-1 0,-4 1 0,1 2 0,0-6 0,-1 6 1,1-2 0,-1-1 3,1 1 0,0 0 0,-1 4 1,1-4-1,-1 1 1,1-2-1,-1 1 1,1 2-1,0-1 1,-1 0-2,1-1 1,-1 3-2,1-3 0,-1 3-1,1 1 1,0 0-2,-1 0 0,-3-4 0,0 0 0,0 1 0,3 3 0,5-4 0,-1 0 0,0-1 0,-3 1 0,-1 3 0,1-3 0,3 1 0,1 0 0,-1 1 0,-3-3 0,-1 2 0,1-1 0,3 0 0,1 4 0,-1 0 0,-3 0 0,-1-1 0,1-3 0,3 3 0,1-3 1,-1 2 1,-3 2 1,-1-1 0,1-3 1,3 3 0,0-3 1,1 2-1,-5-2 0,5 3 5,-1-3-5,1 3 0,-5-3 0,1 0 0,3 0-1,1 4 1,-1 0-1,-3 0 0,-1-1-1,1-3 0,-1 3-1,1-3 0,-1 3-1,1 1 0,3-1 0,1-3 0,-1 1 0,-3-4 0,3 4 0,0-1 0,1-2 0,-5 1 0,1-3 0,3-1 0,1 5 0,3 1 0,-4 3 0,5-4 0,-5 0 0,0 0 0,-3 4 0,0 0 0,-1 0 0,-1 0 0,-2 0 0,2 0 0,-2 0 0,3 0 0,0 0 0,-1 0 0,-2 0 0,3 0 0,-4 0 0,4 0 8,0 0-3,1 0 1,-1-1 0,1-3 1,3 2-1,1-6 0,3 4 0,-4-3 0,4 3-1,-3-4 0,3 4-1,-4-3 1,5 4-2,-5-1 1,4 2-2,-3-2 1,-1 3-1,-3-3-2,-1 3 1,1-1-1,-1-1 0,1 1 0,-1-1 0,5 0 0,-1-1 0,1 3 0,-5-3 0,5-1 0,-1 1 0,0-3 0,-3 3 0,3-4 0,1 4 0,-1-1 0,-3 2 0,3 1 0,0-2 0,1-1 0,-5 2 0,1-5 0,0 4 0,-1-1 0,1 1 0,-2 3 0,-2-3 0,2-1 0,-2 1 0,-3-1 0,-1 1 0,1 3 0,-1-3 0,2 3 0,-3 1 0,0-1 1,5-3 1,0 3 4,3-3 0,1 3 4,-1 1-7,1 0 0,0-4-2,-1 0 0,5-1-1,-1 1 0,0 3 0,-3-8 0,0 5 0,-1-3 0,1 3 0,-1-1 0,1 1 0,-1 3 0,1-3 0,0 3 0,-1 1 0,1 0 0,-1 0 0,1 0 0,-1 0 0,5 0 0,-1 0 0,4 0 0,-3 0 0,4 0 0,-2 0 0,5 0 0,-5 0 0,4 0 0,-9 0 0,3 0 0,-4 0 0,3 0 0,1 0 0,-1 0 0,-3 0 0,-1 0 0,6 0 0,1 0 1,0 0-1,3 0 1,-1 0-1,6 0 0,4-6 0,4 0 0</inkml:trace>
  <inkml:trace contextRef="#ctx0" brushRef="#br1" timeOffset="2">6510 12940 8972,'0'-7'311,"0"-3"-208,0 4-77,0 0 0,0-1 5,0 3-9,0 3-6,0-4-10,0 0 1,0 3 72,0-6-77,0 5-1,0-7 0,0 8 0,0-6 0,0 4 0,0-3 0,0 3 0,0-4-1,0 6 1,0-8-1,0 2 0,0 2 0,0-2 0,0 0 0,0-3 0,0 0 0,0-1 0,-4 1-17,0-1 0,0 1 8,4-1 1,0 1 8,0 0 0,0-1 0,0 1 0,0-1 0,0 1 0,0-1 0,0 1 0,0 0 0,0-1 0,0 5 0,0-1 0,0 0 17,0-3 0,0 0-9,0-1 1,0 1-9,0-1 0,0 1 0,0-1 0,0-3 2,0 0 1,-3-4-11,-1 4 1,0-4 5,4 3 0,0 0 6,0 1 1,0 2-28,0-2 0,-4 2-26,0 2 1,1-5-4,3 1 1,0-1 2,0 1 0,-4 2-6,0-2 1,0-2 12,4 2 0,0-2-6,0 2 1,-1 2-8,-3-2 1,3 1 20,-3-1 1,3 2 27,1-2 1,0 2 5,0 2 1,0-2-1,0-2 0,0 2 2,0-2 1,-1 2-4,-3 2 0,2-4-1,-1 0 1,1-2 2,2 2 1,-3-2-3,-1-2 1,0-2-1,4 2 1,0-7 0,0 0 0,0-1 0,0 4 0,4-3 1,0-1 1,3-1 2,-3 1 0,5 3 1,-2-2 0,0-2-2,0 1 0,-3 0 1,4 5 1,-6 3-2,2-1 0,1 1-1,-1-3 0,0 3-1,-4 0 0,0-1-3,0-2 1,1-1 0,3 0 0,-3-4-1,3 1 0,-3-1-1,-1 4 1,0 0-1,0 1 1,2 0 1,1 3 1,-1-3-1,1 3 1,-1 2-1,-2-3 0,4 5 3,-1-4 1,2 1-2,-1-1 0,-1-2 0,4 2 1,0-4 0,0-4 1,3 3 0,-2-2 0,-2 1-2,2 3 1,-4-2-2,3-3 1,-4 3-1,1-3 1,1 3-2,-1 1 1,0 4-2,-4 0 0,0 1-1,0-1 1,0-1-2,0 5 1,3-4 1,1 3 1,0 0-1,-4 1 0,0 2-1,0-2 1,0-2 0,0 2 1,0-4-2,0 4 1,4-4 3,0 4 0,-1-4-1,-3 3 1,0 0-2,0 1 1,0 2-3,0-2 1,0 2 0,0 2 1,0-1 1,0 1 0,0 3-1,0 1 1,0-1 0,0-4 0,0 5-3,0-1 1,0 4 0,0-3 2,0-1 0,0-3-1,0-1 1,0 5 0,0-1 0,0 6 0,0-9 0,0 10-1,0-4 1,0 5-15,0-5 15,0 4-1,0-4 1,0 5-15,0 5 15,-5 1 3,4 6 1,-4-1-2,5 0 0,0-3 5,0 0 1,0-5-9,0 5 1,1-5-10,3 0-6,-3 4 13,9-6 0,-7 4-9,5-5 1,-5 0 0,5 0 1,-4 0 0,3 0 1,-3 0 2,4 0 0,-4-1 4,3-3 0,0-2 10,0-6 0,3 1 3,-2-1 1,-3 1 3,-1 0 0,-3 3 13,-1 0-13,0 1-7,0-5 0,-1 2-3,-3 2 0,-2 0-11,-6 4 0,1 0-4,-1 4 0,5 0 2,-1 0 0,1 0-2,-5 0 0,1 0 2,-1 0 1,1 1-4,0 3 9,-1 2 1,2 6 7,2-1 1,3 1 6,5-1 0,0 2-4,0 2 1,0-2-2,0 2 0,2-2 4,1-2-9,4 0 1,4 1-6,1-1 1,-1-4-7,0-4 1,1 0-5,-1 1 1,1-3 1,-1 3 0,0-4 5,1-4 1,-1 2 3,1-6 0,-5 0 5,1-3 1,-2-1 4,2 1 0,1-2 4,-5-2 1,1 2 1,-2-2 1,-1 3-4,2 0 1,-4-1-5,-4-2 1,-3 2-9,-4-2 1,0 6-8,-1 2 1,1 0-6,-1 0 0,0 2 0,-4 5 1,4 0 1,-4 0 0,3 1 3,-3 3 0,4 2 5,-4 6 0,5-1 6,3 0 1,-1 1 6,6-1 1,-1 4 0,4 1 0,0 3-1,0-4 1,1 0-5,3-3 1,4-1-9,7 0 1,-3-4-5,4-3 1,-4 1-5,0-1 1,3-1-2,0-3 1,0 0-1,-3 0 0,-4-3 8,-1-1 0,-1-5 5,2 1 1,1-2 3,-5-1 0,3-1 7,-3 1 0,0-1-1,-4 1 0,0-2-2,0-2 0,-1 2-4,-3-2 0,-2 2-6,-6 2 0,1 0-7,-1-1 1,1 6-7,-1 2 0,0 3 1,-3 1 1,2 4 2,-2-1 1,3 10 9,5-2 0,-4 5 3,4-1 1,2-2 0,1 2 0,3 1 2,1 0 0,0-5 1,0-3 0,1-2-1,3 2 1,-2 0-8,6-4 0,-4 0-9,3-4-10,-4 0 8,7 0 1,-7 0 0,4 0 0,-4-1 10,1-3 0,-3-2 1,-1-6 0,0 5 6,0-1-4,0 5 1,0-7-1,0 4 1</inkml:trace>
  <inkml:trace contextRef="#ctx0" brushRef="#br0" timeOffset="3">23230 9251 8072,'-5'11'0,"-1"1"0</inkml:trace>
  <inkml:trace contextRef="#ctx0" brushRef="#br0" timeOffset="4">16001 13454 8480,'0'-8'0,"0"1"0,1 3 0,3-4 0,-2 6 0,6-2 0,-6-3 0,2 0 0,3 2 0,0 1 0,0-1 0,0 1 0,-4-5 0,7 8 0,-9-4 0,4 5 0,-5 0 0,5 0 0,-2 0 0,4 0 0,1 0 0,3 0 0,1 0 0,-1 0 0,2 0 0,2 0 0,-1-1 0,5-3 0,-4 1 0,4-4 0,0 3 0,4-4 0,0 2 0,0-2 0,0-2 0,0 2 0,0 2 0,-1-1 0,0 3 0,-3-4 0,1 6 0,-4-2 0,-1-1 0,-4 1 0,1 0 0,-1 4 0,0 0 0,1 0 0,-1 0 0,1 0 0,-1 0 0,4 0 0,1 0 0,4 0 0,-1 0 0,-1-1 0,1-3 0,0 1 0,4-4 0,-1-1 0,1-3 0,0 3 0,0 1 0,-1 3 0,-3-4 0,1 6 0,-5-2 0,4 3 0,-4 1 0,1 0 0,-5 0 0,0 0 0,1 0 0,-1 0 0,1 0 0,-1 0 0,1 0 0,0 0 0,3 0 0,2 0 0,2 0 0,3 0 0,-3 0 0,2-4 0,2 0 0,-1-4 0,-3 4 0,1-3 0,-5 3 0,0-4 0,-3 5 0,-5-1 0,1 4 0,-5 0 0,7 0 0,-9 0 0,9 0 0,-2 0 0,-2 0 0,2 0 0,-1 0 0,5 0 0,-1 0 0,1 0 0,-1 0 0,-5 0 0,4 0 0,-8 0 0,3 0 0,-5 0 0,-5 0 0,3 0 0,-8-5 0,9 3 0,-3-6 0,8 4 0,-1-1 0,4 1 0,-4 3 0,7-8 0,-2 5 0,2-4 0,1 5 0,2-3 0,2 3 0,-1 0 0,5-4 0,1 0 0,7 0 0,-2-4 0,6 4 0,-1-2 0,4 1 0,-1-2 0,-2 3 0,6 1 0,-3 3 0,2-2 0,-6 1 0,2 0 0,-6 4 0,5 0 0,-5 0 0,2 0 0,-1 0 0,-3 0 0,3 0 0,2 0 0,1 0 0,0-1 0,0-3 0,1 1 0,3-4 0,0 4 0,0-1 0,1-1 0,-1 1 0,-4-3 0,1 3 0,-5-1 0,5 1 0,-6 3 0,2-3 0,-2 2 0,2-2 0,-2 2 0,6-1 0,-6 1 0,2 2 0,1-3 0,-2-1 0,5 0 0,-5 4 0,1-4 0,-4 0 0,4 1 0,-1 3 0,1-4 0,-4 0 0,0 0 0,-1 4 0,5-1 0,0-3 0,-1 3 0,-3-3 0,0-1 0,0 1 0,0 0 0,0 4 0,-1-3 0,1-1 0,4-1 0,0 1 0,-1 3 0,-3-3 0,0 2 0,0 2 0,3-3 0,1-1 0,0 0 0,-4 4 0,-1-4 0,1 0 0,4 1 0,0 3 0,-1-4 0,-3 0 0,0-1 0,0 1 0,-2 3 0,-2-3 0,3 2 0,-3-2 0,-1 2 0,1-1 0,-5 1 0,1 2 0,1 0 0,0 0 0,0 0 0,-1 0 0,-1 0 0,5 0 0,-3 0 0,3 0 0,-4 0 0,4 0 0,-1 0 0,1 0 0,2 0 0,-2 0 0,2 0 0,-2 0 0,2 0 0,-2 0 0,3-1 0,1-3 0,-2 3 0,-2-3 0,2 3 0,-6 1 0,4 0 0,-4 0 0,4 0 0,-4 0 0,4 0 0,-3 0 0,4-4 0,-1 0 0,1 1 0,-1 3 0,3 0 0,-3 0 0,2-2 0,2-2 0,-1 3 0,-3-3 0,2 3 0,-2 1 0,3 0 0,1 0 0,-4-1 0,0-3 0,-4 3 0,4-3 0,-4 3 0,4 1 0,-5 0 0,2 0 0,0 0 0,-1 0 0,2 0 0,-2 0 0,-1 0 0,5 0 0,-4 0 0,4 0 0,0 0 0,4 0 0,-4 0 0,0 0 0,-3 0 0,3 0 0,-5 0 0,1 0 0,1 0 0,-1 0 0,2 0 0,-2 0 0,-1 0 0,5 0 0,-1 3 0,1 1 0,3 0 0,-3-4 0,2 4 0,2 0 0,-1 0 0,-3-4 0,2 0 0,-2 0 0,3 0 0,1 0 0,-1 0 0,1 0 0,-4 0 0,0 0 0,-1 0 0,1 0 0,2-4 0,-6 0 0,1-1 0,-1 1 0,-1 3 0,5-3 0,-5 1 0,2 0 0,-4 1 0,0-1 0,-1 1 0,1 2 0,-1 0 0,0 0 0,-3-4 0,0 1 0,-5-1 0,5 4-1,-5 0-4,2 0 0,-5 0 0,-12 1-1,-7 3 6,-12 2 0,-25 6 0,23-7 0,1 1 0</inkml:trace>
  <inkml:trace contextRef="#ctx0" brushRef="#br0" timeOffset="5">21780 12757 8027,'-12'0'0,"1"0"0,3 0 0,1 0 0,4-5 0,-7 4 0,9-4 0,-5 5 0,6-5 0,0 3 0,6-8 0,0 9 0,5-3 0,1 3 0,-1 1 0,2-4 0,2 0 0,-1 0 0,5 4 0,0 0 0,4 0 0,5 0 0,2 0 0,3 0 0,2 0 0,3-1 0,0-3 0,9 2 0,-2-6 0,7 2-155,-2-2 1,2-2 154,1 2 0,-3 2 0,7-1 0,-6 0 0,2 0 0,-4-2 0,5 5 0,-9-4 0,5 4 0,-6-3 0,6 3 0,-5-1 0,-3 1 0,1 2 0,-5-6 0,4 5 0,-4 0 0,4 0 0,-4-1 0,4 3 0,-4-3 0,-1-1 0,-6 1 0,2 1 0,-3 3 0,-3-2 0,-4-2 0,-2 3 0,-6-3 0,4 3 154,-3 1 1,-1 0-155,-4 0 0,-3 0 0,-1 0 0,-3 0 0,4 0 0,-6 0 0,2 0 0,-8 0 0,-7 0 0,-7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62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10233 13694 6352,'0'-8'804,"0"0"73,0 6-565,0-3 1,1 1 51,3 0-10,-3 0-109,5 4 1,-6 2-75,0 1 1,0 0-29,0 5 1,0-5 58,0 5 1,-2 1-157,-2 6 1,-1-2 70,-2 2 1,-3 3-27,2 1 0,-2-1-31,-2 1 1,2 0-13,3 4 1,-2-1-87,5 1 1,-5 4 68,1-1 1,2 2-73,-1-1 0,4 1 64,-1 2 0,3 2-59,1-5 0,1 3 37,3-3 1,1 3 1,3-3 0,2 1 19,-3-1 1,4-2 0,0 5 0,0-4-54,1 0 1,-1-1 50,1-3 1,3 1 32,0 0 1,0 0-35,-3 0 1,-1-4 33,1 0 0,-1 0-31,0 4 0,-3-4 6,0 0 0,-6-5 59,2 1-43,2 3 1,-4-6 133,1 4 0,-1-7-84,-2-2-108,0-4 120,0 7-371,0-9 219,0 4-2585,0-5 147,5 0 2484,1 0 0,0-5 0,0-1 0</inkml:trace>
  <inkml:trace contextRef="#ctx0" brushRef="#br0" timeOffset="1">10576 14322 8045,'-5'-7'78,"3"-3"154,-3 9 195,0-9-138,4 9 1,-4-6 152,5 3 5,0 3-70,5-4-210,1 5 1,6 0 116,-1 0-278,1 0 0,-1 0-42,0 0 0,1 0 129,-1 0 1,1 0-214,-1 0 1,1 0-49,-1 0-72,5 0 1,-3 0-108,2 0 0,-2 0-117,-2 0 1,-3 0-5,0 0 1,-5 0-813,5 0 605,-5 0 675,2 0 0,0 0 0,1 0 0</inkml:trace>
  <inkml:trace contextRef="#ctx0" brushRef="#br0" timeOffset="2">10907 14208 8045,'-8'-8'0,"1"0"360,4 6-66,-2-8 395,5 8-116,0-3-101,0 0-9,0 4-372,5 1 1,2 6 16,4 6 1,0-1 24,1 1 1,-1 0-1,1 3 1,-1-1-177,0 5 1,1-3-46,-1 3 0,1-2 138,-1 3 0,1 0-158,-1-5 1,0 4 98,1-4 0,-2 1-109,-2-5 0,0 0-35,-4 1 104,5-1-7,-2 1-26,-1-1 45,-1-5 1,-5-1 256,0-5-136,0-5 1,0-1-89,0-5 1,0-2-3,0-2 1,0-3-37,0-5 1,0 0-10,0 0 0,0-3-165,0-1 1,-4-5 114,0 2 1,1 0-98,3-5 0,0 7 69,0-6 1,0 6 41,0-2 0,-2 3 34,-2-3 1,3 4 112,-3 0 0,3 3 3,1 4 1,0-2-110,0 6 1,4-4 221,0 4 0,1 0-78,-1 3 0,-2 1 20,6-1 0,-1 1-70,5 0 0,-5 3 1,1 0 0,0 6-37,3-2 1,0-1-6,1 1 0,-1 0 56,1 4 1,3-1-9,0-3 0,2 3 4,-2-3 0,-1 3-23,5 1 0,0 0-45,4 0 1,0-4 16,-1 0 0,3 0 1,1 4 1,0 0-41,4 0 1,-3 0-13,3 0 0,-3 0-84,3 0 1,1 0 117,3 0 0,0 0-8,0 0 0,5 4-16,-1 0-715,0 0 770,1-4 0,-2 0-22,5 0 0,-4 0 2,4 0 0,-4-4 3,4 0 0,-2 0 9,2 4 0,1-3 6,-5-1 0,4-1-18,-4 1 0,0 3 8,-3-3 0,-6 3-9,-3 1 1,1-4 67,-4 0 0,2 0 9,-6 4 0,-2-4 12,-2 1 0,2-1 269,-2 4 0,0 0-347,-4 0 1,1 0-195,-1 0 207,1 0 0,-5 0-546,1 0 165,-6 0-274,4 0 35,-12 5 1,-4-3 594,-5 6 0,-10 0 0,1 3 0</inkml:trace>
  <inkml:trace contextRef="#ctx0" brushRef="#br0" timeOffset="3">11398 13991 7922,'0'-8'-196,"0"0"555,0 6-196,-5-3 1,4 3 610,-3-1-219,3 1 52,1-3-389,0 5 1,0 5-107,0 3 1,0 2 66,0 2 0,0 4-165,0 3 0,0 3 150,0 1 0,3-1-92,1 1 1,0 1-160,-4 3 0,0-3 31,0 3 1,0-3-54,0-1 0,0-2 33,0-2 1,0 2-139,0-6 1,0 0-397,0-4-110,0 1 356,0-1 1,1-1-881,3-2 314,-3-3 250,10-5 680,-10 0 0,4-5 0,-5-1 0</inkml:trace>
  <inkml:trace contextRef="#ctx0" brushRef="#br0" timeOffset="4">11512 14265 7922,'4'-8'471,"0"0"0,5 2-420,-2-2 1,3 0 111,2 4 0,3-1 104,0 1 0,2 3-49,-2-3 1,-2 3-102,2 1 1,-2-4 16,-2 0 1,1 0-273,-1 4 104,0 0 0,1 0-243,-1 0 0,-3-4-107,-1 1 0,1-1-202,3 4 0,-3 0 43,0 0 0,-1 0 191,5 0 0,-5-2 352,1-1 0,0-4 0,3-4 0</inkml:trace>
  <inkml:trace contextRef="#ctx0" brushRef="#br0" timeOffset="5">11935 14139 8565,'0'-8'1195,"0"1"-671,0 4-318,0-7 13,0 9 0,0-3-4,0 8 1,0 3-98,0 9 0,0-4-187,0 4 1,-4-2 70,0 1 0,0-1-265,4 5 1,5-5 110,3 1 0,-2-2-109,2-2 0,0-1 19,3-2 0,2 1 50,2-5 1,-2-1 206,2-3 1,-1 0-84,1 0 0,-2-5 76,2-2 1,2-3-26,-2-2 0,0 1 196,-4-1-192,1 1 0,-5-1 293,1 1-35,-5 0-1,2-1 1,-5 1-78,0-1 0,0 5 243,0-1-111,0 6-220,0-9 0,-4 11-4,0 0 1,0 5-144,4 7 0,-1 4 110,-3 3 1,3 4-88,-3 4 1,3 3 56,1 8 1,0-2 17,0 2 0,1 1-171,3-1 0,-2 0-50,6-3 0,0-1-49,3 0 0,-3-5 162,-1-2 1,0-4 26,0-4 1,3 1 1,-2-4 0,-3-1 110,-1-4 121,2 1-183,-4-1 0,1-5 77,-6-2 1,-4-3-19,-4-1 1,-1 0-436,1 0 0,-4-5 24,-1-2 0,-4-3-133,1-2 1,3-1 13,0-2 1,1-1-691,4-3 1162,-3-3 0,7-1 0,-4-6 0</inkml:trace>
  <inkml:trace contextRef="#ctx0" brushRef="#br0" timeOffset="6">12335 14036 7929,'11'-11'-62,"-5"-1"1,3 1 81,-5 0 0,5 0 41,-2 4 877,4-3-275,-5 8 288,4-8-274,-9 9-755,4-4 1,-3 6 36,2 3 0,-3-2-38,3 6 1,-3-4 125,-1 4 1,0-1-77,0 5 1,0-1-150,0 0 1,-1 1 30,-3-1 0,-1 1-40,-3-1 0,-2 2 77,2 2 0,2-2 107,-2 2 0,6-2 16,-2-2 1,3 0 106,1 1 1,0-1-9,0 1 0,0-5-62,0 1 1,5-6 104,2 2 0,4 1-90,0-1 1,2 0 138,2-4 1,-1-1-182,5-3 1,-4 3 2,4-3 0,-4-1-47,4 1 0,-5-4-165,2 5 0,-4-1-1133,0 4 993,-1 0 0,-3 0 326,-1 0 0,-4 5 0,2 1 0</inkml:trace>
  <inkml:trace contextRef="#ctx0" brushRef="#br0" timeOffset="7">13077 14333 7832,'-12'0'900,"6"-5"1,1 5-601,5 0 1,0 5-98,0 7 0,0 3 125,0 0 0,-4 9 68,0-1 1,-3 6-70,3-2 0,-5 5-732,2-2 0,-2-1 267,1 2 1,-2-2-2043,2 1 2180,-2-2 0,-6-5 0,-2 0 0</inkml:trace>
  <inkml:trace contextRef="#ctx0" brushRef="#br0" timeOffset="8">13591 14230 7840,'-5'-11'0,"2"3"108,-4 1-53,4-1 156,-2 2-138,0-4 30,4 3 0,-4 0 137,5-1 0,-4 4-30,0-3 1,-1 4 121,1-1 0,2 3 116,-6 1-105,5-5 0,-2 5-111,5 0 1,0 5-46,0 6 1,2 2-43,1 2 1,2 4 12,3 8 1,3-2-139,1 6 1,-4-6 40,3 2 1,-2-3-140,2-1 1,1-2 51,-1-2 1,-1 2-48,-2-6 0,1 0 28,-5-3 0,3-5-239,-3 1 246,5-6 0,-7 3-74,6-5-100,-5 0 1,2-5 62,-5-2 0,0-7-101,0-1 0,0-6 54,0 2 0,0-2 64,0-2 0,0-1 33,0-3 1,-5-1-26,-3-2 1,-1-7 46,1 3 0,-2-3 64,3 3 1,0-4 75,0-1 1,4 1-78,-1 4 0,3 0 102,1 0 1,0 4-115,0 4 1,4 2 135,0 1 0,6 5-44,1 3 0,1 2 58,3 2 1,1 3-74,0 0 0,8 5 10,-1-5 0,3 6 73,1-2 0,2 2-86,5 2 0,1-1-36,-1-3 1,5 3 44,3-3 1,6-1-188,2 1 0,4-1-170,0 2 0,2-3 220,1-1 1,-25 1 0,2 0-137,0 1 0,0-1 0,2 1 0,0-1 134,1-2 1,-1 0-1,-3 1 1,0 0-5,1 0 0,0-1 0,-1 2 0,-1-1-2,0 0 1,1-1 0,29-4 3,-5 0 0,0 2 138,0 2 0,0-2 145,0 3 0,-5-2 21,-2 1 0,-8-1 10,-4 5 1,-11-1-75,-5 2 38,-6 1-421,-5-3 0,-8 6 46,-11 3 0,-6 1 367,-13 3 0,-2 7 1,-5-2-1</inkml:trace>
  <inkml:trace contextRef="#ctx0" brushRef="#br0" timeOffset="9">13979 13979 8005,'0'-11'0,"0"3"29,0 0 1,-4 1 170,1-5 0,-1 1 424,4 0-56,0 4-253,0-3 1,0 8 609,0-6-504,0 5 1,0 0-195,0 6 0,0 9-173,0 7 0,4 0 24,-1 4 0,1-2-103,-4 10 0,0-5 53,0 5 0,0-4-195,0 3 0,0-5-318,0 2 0,0-3 262,0-1 1,0-4-382,0 0 1,0-5 264,0 1 0,0-6-753,0-1 546,5-6 1,2 7 545,4-5 0,0-5 0,1-6 0</inkml:trace>
  <inkml:trace contextRef="#ctx0" brushRef="#br0" timeOffset="10">14162 14093 8005,'0'-7'247,"0"-1"0,5 6 419,3-2 0,6-1-395,1 1-101,5 0 1,-3 4-15,2 0 0,1-4-128,-5 0 0,4 1-227,-4 3 0,4 0 182,-3 0 0,-1 0-490,-4 0 1,2 0-59,2 0 1,-2-2-1091,2-1 1655,-2 1 0,3-8 0,2 4 0</inkml:trace>
  <inkml:trace contextRef="#ctx0" brushRef="#br0" timeOffset="11">14710 13945 7969,'-8'0'1241,"1"0"-342,4-5-546,3 4-215,2-5 1,6 12-23,-4 1 1,0 3 115,-4 2 1,0 0-18,0 4 1,0 0-283,0 3 1,0 1 105,0-4 0,1 0-241,3-1 1,2-3 115,6-1 1,-1-1-192,1-6 0,-1 0 37,1-4 0,3 0 0,0 0 0,4-1 170,-4-3 1,1 1 4,-5-4 1,0-1 68,1-3 1,-1-1-85,1 1 0,-6 0 255,-2-1 1,-3 1-48,-1-1 0,4 1 341,0-1-76,-1 1-223,-3 0-5,0-1 3,0 6-221,0 1 1,-3 11 72,-1 5 0,0 6-98,4 6 1,0 1 49,0 3 1,0 3 82,0 8 1,0-1-53,0 5 1,5-2 5,3 2 1,-2 1-39,2-5 0,-4-3-103,3-5 0,-3-4 328,4 0 1,-6-3-69,2-4 1,-3 1 15,-1-4 1,0-1-71,0-4 0,0-3 100,0 0 0,-1-2-163,-3 1 1,-2 0 11,-6-3 0,0-3-39,-4 3 1,4-3-201,-4-1 0,3-1-364,-3-3 1,4-2 284,-4-6 1,4-1-189,0-2 0,2 1 134,3-5 0,-2-1-357,5-7 0,0-2 5,4-5 701,0 0 0,5-6 0,1 0 0</inkml:trace>
  <inkml:trace contextRef="#ctx0" brushRef="#br0" timeOffset="12">15064 13876 7969,'6'-1'-427,"-2"-3"0,-2 2 708,-2-6 203,0 6 670,5-3-327,-4 5-2,4 0-231,-5 0 0,0 5-741,0 2 1,0 3-151,0 2 1,0-1 101,0 1 0,-4-1-137,0 0 1,-5 1-45,2-1 287,2 1 1,0-1 192,5 1 0,0-1-32,0 0 0,0-3-30,0 0 0,0-5-9,0 5 1,1-4 18,3 3 0,2-4 44,6 1 0,-1-3 92,0-1 0,6 0-21,2 0 0,1 0-104,-1 0 1,5 0-44,-5 0 0,6-4-53,-6 0 1,-3-1-188,-1 2 1,-2 1 64,-2-1 1,-3 1-466,0 2 620,-6 0 0,3 0 0</inkml:trace>
  <inkml:trace contextRef="#ctx0" brushRef="#br0" timeOffset="13">15681 13328 7909,'0'-11'-428,"0"-1"0,0 5 960,0-1 1129,0 6-784,0-9-185,0 10 7,0-4 165,0 5-609,5 0 1,1 5-39,6 3 1,-1 2 61,1 1 1,-1 6-48,0 2 0,5-1-14,-1 1 0,4 3-30,-4 5 0,5 5-1,-1-2 1,3 5-11,1 3 1,0-2-80,0 6 0,-2 0-205,-2 4 1,1 1-85,-4 2 1,-1-2 110,-4 3 0,-3-3-98,0-2 1,-6 4-63,2-4 0,-3 4 108,-1-8 0,-4 3-167,1-3 0,-5-3 26,4-7 1,-3 1-102,3-6 0,-5 1-18,1-4 1,-2-2 152,-1-2 1,-1 2 169,1-6 0,-4 0 57,-1-3 1,0-1-38,1 0 0,2-3-39,-2 0 1,3-5 118,5 5-319,-3-5-254,8 2-719,-3-5 1052,5 0 0,5 0 0,2 0 0</inkml:trace>
  <inkml:trace contextRef="#ctx0" brushRef="#br0" timeOffset="14">14493 15909 7889,'-4'-7'86,"0"-1"1,-1 5 409,2 0-100,1-4-46,-3 6 67,5-4-222,0 5 0,5 5-56,3 3 1,2 3 89,1 4 0,1 3-27,-1 5 1,5 1-19,-1 3 0,4-3-41,-4 2 0,4 0 27,-4 0 1,4-1 12,-3 1 1,-1-2-182,-4-1 0,1-4 15,-1 0 1,0-3-126,1 3 0,-1-6 39,1 3 1,-5-5-143,1-3 0,-4 1-130,3-6-148,-4 6 346,2-7 103,-5 3 0,0-7 36,0-1 1,-5 0-50,-3-5 0,2 1 126,-2-5 0,6 1-91,-2 0 0,-1-5 80,1 1 0,0-5-51,4 1 1,0-3 2,0-1 1,0 1-13,0-1 1,0 1-3,0 3 0,0 3 0,0 4 0,2 2 0,1 2 161,-1 3 1,4 5-92,-2 0 0,-2 3 25,6 4 0,0 2-94,3 10 0,0-3-85,1 3 1,1 0 77,2 4 1,-1-4-87,5 0 0,-5-2-27,1 2 1,1 0 88,0-7 1,-1 2 17,-4-7 1,1 0-40,-1 0 1,1-4 581,-1 1-296,0-3 0,-3-5-35,0 0 1,-6-5-173,2 2 0,-3-3-52,-1-2 0,-1 1-86,-3-1 1,2 1 55,-6 0 0,2-6 15,-2-2 0,-2 1 17,2-1 1,2 0-139,-2-4 1,5 1 61,-5-1 1,4 0-110,-3 0 0,4 1 64,-1 3 1,-1 3-158,1 5 0,0 3-844,4 0 407,0 6-783,0-3 1520,0 15 0,0-3 0,0 10 0</inkml:trace>
  <inkml:trace contextRef="#ctx0" brushRef="#br0" timeOffset="15">15110 15944 7824,'1'-12'230,"3"1"1,-3 3 129,3 0-204,2 6 1,-3-3 337,4 5-165,-4 0 0,2 9-83,-5 2 1,4 7-25,0-3 1,-1 7-183,-3 1 1,0-1 103,0 5 0,0 1-204,0-1 0,0 4 14,0 0 1,4-3 13,0-2 1,1 1-8,-1-4 0,-1 1-149,4-9 0,-3 0 1,4-3 0,-5-1-99,5 1 1,-5-5-905,0 1 607,4-6 1,-6 5 582,3-3 0,-3-3 0,-1 4 0</inkml:trace>
  <inkml:trace contextRef="#ctx0" brushRef="#br0" timeOffset="16">15304 16023 7805,'0'-11'0,"0"0"0,1-1 413,3 1 1,-1 4 288,4 4-247,1 1 1,2 4-201,-2 1 0,-3 8-70,-5 4 0,3 9-164,1-1 1,0 7 108,-4 1 0,0-2-177,0 1 1,4 0 65,0 0 0,-1-2-442,-3-5 1,0-2-19,0-2 1,4-2-195,0-6 0,1 1-188,-1-1 823,-3-5 0,9 5 0,-3-5 0</inkml:trace>
  <inkml:trace contextRef="#ctx0" brushRef="#br0" timeOffset="17">15144 16252 7800,'1'-8'428,"3"1"0,2 0 19,6 0-265,4 2 1,1 1-58,2 0 1,3 0 5,-3 4 0,2 0-166,2 0 0,0-1-219,0-3 0,-1 3-183,1-3 0,-4 3 114,0 1 323,-5 0 0,3-5 0,-6-2 0</inkml:trace>
  <inkml:trace contextRef="#ctx0" brushRef="#br0" timeOffset="18">15567 16046 7800,'-5'-11'0,"3"3"696,-2 1-20,3 4 271,1-7-379,0 9 170,0-4-419,0 5 1,0 5-142,0 2 1,0 7-44,0 2 1,4 4-100,0-1 1,0 1 16,-4-1 1,0 7-185,0-4 0,0 4-265,0-3 0,1-2 211,3-2 1,-2 2-295,6-6 1,-1 0 158,5-4 1,-1-3 91,1 0 1,-1-6 115,1 2 0,0-3 10,4-1 0,-4 0 14,3 0 1,2-4 160,-2 1 0,0-5-595,-3 4 229,-1-5-502,1 3 158,-6-5 637,-1 4 0,-15-3 0,-3 4 0</inkml:trace>
  <inkml:trace contextRef="#ctx0" brushRef="#br0" timeOffset="19">15544 16206 7806,'-7'-5'0,"2"3"195,5-6 0,0 4 360,0-3 0,2 3-297,1-4 1,4 6-220,4-2 0,1 1 115,-1-1 1,2 3-144,2-3 1,-1 2-740,5-2 557,-5 3 1,4-8 3,-3 5 0,-2-4-234,2 5-326,-2-1 0,-6 0 727,1 0 0,-6 0 0,3 4 0</inkml:trace>
  <inkml:trace contextRef="#ctx0" brushRef="#br0" timeOffset="20">15544 15989 7806,'0'-11'117,"0"-1"123,0 1 0,2 0-115,6-1 0,0 1-124,7-1 1,3 5 36,1-1 0,-3 4 94,-1-3 0,2 4 27,-2-1 0,4-1-66,-4 1 0,4 1-165,-3 3 0,0 0 104,-1 0 1,-2 0 14,2 0 1,-2 0 65,-2 0 0,1 0 20,-1 0 0,-3 3 38,-1 1 1,-3 4-93,4-4 1,-4 4 183,3 0 1,-4 2-63,1 2 0,2 0-186,2 4 0,-3 1-16,-2 6 0,-1 0-99,-2 0 1,0 4 75,0-1 0,0 5-106,0-5 1,-2 1-116,-1-4 1,1-2 88,-1-2 1,1 2-92,2-6 164,0 0 28,0-3 79,0-6 125,0-1 1,2-5-118,1 0 2,-1 0 1,3-5-132,-5-3 112,0-2 0,0-3-9,0-2 1,-4 3 59,0-4 0,0-1-6,4-2 0,-4 1-15,1-1 0,-1 3 93,4-3 0,0 5-49,0-1 1,0 6 409,0 2-348,0 4-58,0-2 0,1 6-153,3 3 0,-2 3 45,6 4 0,-2 2 21,2 2 1,2 3-50,-2 5 0,-2-4-139,2 0 0,-2-2 36,2 2 1,2-1-69,-3-3 0,4-2 101,0 2 1,0-6 39,1-1 0,-1-4 188,1 3 1,-5-4-58,1 1 1,-4-3-39,3-1 0,-4-1 54,1-3 1,-3 1 172,-1-4 0,0-1-43,0-3 0,0-5 101,0 1 0,0-4 60,0 4 0,0-5-95,0 1 1,-1-7 2,-3-1 1,1-3-163,-4 3 1,4-4-142,-1 0 1,-1 2 84,2-1 0,-1 5-113,4 3 0,-2 4-216,-1 6-480,1 1-233,-3 5 0,4 3 42,-3 11 945,3 4 0,-4 11 0,5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6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9137 16983 7826,'-5'-7'323,"3"2"88,-8 5-21,4 0 196,-6 0-370,1 0 1,3 0 163,1 0-126,4 0-255,-7 5 32,9 2 0,-4 4-142,5 1 1,0-1 74,0 1 1,0 0-116,0 3 0,0-2 20,0 2 0,4-2 19,-1-2 0,5 1-105,-4-1 0,5-3-10,-2 0 1,3-6 95,2 2 1,-1-3 93,1-1 1,-1 0-8,1 0 0,-1-1 81,0-3 1,5-2-59,-1-6 0,-4 5 46,-3-1 1,-2 0-83,2-3 220,-3 0 0,-5-1 6,0 1 0,0-1 30,0 1 1,-1 1-100,-3 2 0,1-2 372,-4 2-232,4 3 182,-2 0-475,0 5 1,4 9 101,-3 3 0,3 7-110,1 0 1,1 2-34,3 2 0,-3 1-130,3 3 0,2-1 45,2 9 1,2-4-93,1 7 1,1-3 238,-1-5 0,1 2-62,-1-5 1,-1-1 206,-2-3 1,2-1-60,-2-3 0,-3 1 153,-2-5-94,-1 0-41,-2-3 1,-5-2-9,-3-2 0,-2-3-38,-2-5 0,1 0 115,0 0 1,-5 0-67,1 0 0,-4-2-245,4-1 1,0-4 67,3-4 0,2-1-89,2 1 1,3-4-88,5 0 1,2-1-370,1 5 647,9 0 0,6-6 0,4-1 0</inkml:trace>
  <inkml:trace contextRef="#ctx0" brushRef="#br0" timeOffset="1">9993 16446 7811,'-1'-8'598,"-3"1"-263,3 4 1,-4-3 187,5 2-353,0 3 1,0-3 25,0 8 1,0 2-87,0 6 0,-4 4 98,0 3 0,-5 4-307,2 4 0,-3 3 86,-2 8 0,1-1-98,-1 5 0,1 0-88,-1 3 1,1-1-52,0-6 0,0 2-11,4-9 1,-2 3-118,5-7 0,0-1 51,4-3 0,0-5-190,0-3 283,0-2 0,0-2-188,0 1 107,0-6 315,5-1 0,-3 0 0,3 1 0</inkml:trace>
  <inkml:trace contextRef="#ctx0" brushRef="#br0" timeOffset="2">10096 16606 7754,'-6'-6'244,"1"1"1,5 6 98,0 3 0,0 6-43,0 5 1,0 5-99,0-1 0,0 3-51,0 1 1,0 0-59,0-1 0,0 5-169,0 0 0,0 3-16,0-3 1,0-2 2,0-6 1,0 2-156,0-6 1,3 0-8,1-4-236,0 1 1,-3-5-236,3 1-74,-3-5 796,10 2 0,-5 0 0,5 1 0</inkml:trace>
  <inkml:trace contextRef="#ctx0" brushRef="#br0" timeOffset="3">10233 16697 7766,'0'-11'806,"0"3"-453,0 1-51,0 4 124,0-2-198,0 15 1,1-1-229,3 10 0,-3 0-30,3 4 0,-2 0-135,-2 0 0,0 0 5,0-1 0,-2 0-153,-2-3 1,3 1 131,-3-5 1,2 1-361,-2-5-373,3 1 394,-4-1 520,5-5 0,0 4 0,0-3 0</inkml:trace>
  <inkml:trace contextRef="#ctx0" brushRef="#br0" timeOffset="4">10062 16617 7737,'0'-7'3,"0"-1"1,5 2 404,2-2 0,9-2-103,3 2 1,2 2-237,2-2 1,0 5-36,0-5 1,3 4-234,1-3 0,5 3 199,-2-4 0,-2 6 0,0-3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3:36:02.3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7058 7264 8118,'-6'-5'0,"1"-2"0,5-4 0,0-1 0,0 1 0,1 0 0,3-1 0,-2 1 0,6-1 0,-4-4 0,3-3 0,-3 1 0,4-1 0,-1 0 0,5-4 0,-2-1 0,-2-3 0,2 2 0,-3-6 0,3 2 0,2-1 0,-5-2 0,1 5 0,-4-4 0,4 0 0,-5 2 0,5-1 0,-6 3 0,2-3 0,1 4 0,-1 0 0,1 3 0,-1 4 0,-3-2 0,3 6 0,-1 1 0,0 7 0,-1-4 0,3 10 0,-5-4 0,0 5 0,0 5 0,0-2 0,0 4 0,1-3 0,3 4 0,-3-4 0,3 3 0,1 1 0,-1 3 0,3 6 0,-3 2 0,1 2 0,-1 2 0,-3 6 0,3 6 0,-2 4 0,-2 7 0,3 1 0,1 2 0,0 2-145,-4 2 0,0-3 145,0-9 0,4 3 0,0-6 0,3 0 0,-3-4 0,5-6 0,-2-5 0,0-2 0,0-5 0,0-1 0,0-4 0,4-1 0,-4-2 0,-1 1 0,2-5 0,-4 3 290,4-3-290,-6 0 0,3-3 0,-5 3 0,0-3 0,0 4 0,-5-5 0,-3 0 0,-7 0 0,-3 0 0</inkml:trace>
  <inkml:trace contextRef="#ctx0" brushRef="#br0" timeOffset="1">7070 7149 8183,'0'-11'0,"0"3"0,0 1 0,1 4 0,3-1 0,2-1 0,5 2 0,1-1 0,-1 4 0,6-1 0,2-3 0,4 2 0,3-1 0,0 1 0,4 2 0,-3-3 0,3-1 0,-4 0 0,0 4 0,-6 0 0,0 0 0,-7 0 0,4 5 0,-6 1 0</inkml:trace>
  <inkml:trace contextRef="#ctx0" brushRef="#br0" timeOffset="2">7127 7766 8064,'-5'-11'0,"3"3"0,-2 1 0,3 4 0,1-7 0,-5 9 0,4-4 0,-4 5 0,5 0 0,0 5 0,0 2 0,0 8 0,0 4 0,1 4 0,3 4 0,-3 6 0,3 5 0,-3 1 0,-1-1 0,0-2 0,0 2 0,4 0 0,0-4 0,0 2 0,-4-9 0,3 3 0,1-3 0,1-1 0,-1-3 0,-3-5 0,3-3 0,-1 0 0,1-3 0,-3 2 0,3-7 0,-3 0 0,-1 0 0,0-4 0,0 2 0,0-5 0,-5 0 0,-2-5 0,-4-2 0</inkml:trace>
  <inkml:trace contextRef="#ctx0" brushRef="#br0" timeOffset="3">7058 7915 8064,'0'-18'0,"0"1"0,0 6 0,0 0 0,0-1 0,1 1 0,3-1 0,-1 5 0,4-1 0,-3 2 0,4-2 0,-1-2 0,5 2 0,-1-1 0,1 2 0,3-3 0,0 2 0,0 2 0,-3-2 0,3 6 0,0-2 0,2-1 0,-2 1 0,-2 0 0,2 4 0,-1 1 0,1 3 0,-6 1 0,2 3 0,-2 2 0,3-2 0,-5 2 0,1 1 0,-6 2 0,2 2 0,-3-2 0,-1 2 0,0 2 0,0-2 0,-5 1 0,-2-1 0,-7-1 0,-1 5 0,-4-5 0,3 2 0,-4-2 0,1 1 0,2-6 0,2 2 0,3-3 0,0-1 0,5 2 0,-1-5 0,5 1 0,0-1 0,1-3 0,2 6 0,0-4 0,5-1 0,3 1 0,2 0 0,2 1 0,0-3 0,3 3 0,-1-3 0,5-1 0,1 0 0,2 0 0,-3 0 0,0 0 0,0 0 0,4 0 0,-5 4 0,-3 0 0,2 5 0,-2-2 0,-1 3 0,-6 2 0,0-1 0,-4 1 0,0-1 0,-4 0 0,0 5 0,0-1 0,-5 5 0,-3-1 0,-3-1 0,-4 1 0,-3 0 0,-5 4 0,0-1 0,0-3 0,-3-2 0,-1-1 0,1-5 0,3 0 0,0 0 0,0-8 0,5 1 0,3-4 0,6 0 0,1 0 0,6-1 0,-2-3 0,3 2 0,1-6 0,0 0 0,5 2 0,11-4 0,9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650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16115 5836 12163,'5'-6'576,"1"1"0,2 5-231,-1 0-267,1 0 0,4-2 283,-1-1 1,2 1-161,2-2 0,-1 2 258,5-2-307,-5 3 1,7-4 125,-2 5 0,3-4 0,1 0 0,1 0-86,3 4 0,-3-3 14,2-1 1,-2 0-153,-1 4-89,0 0 0,0-1 115,0-3 0,3 3-159,1-3 1,0 3-11,-4 1 0,-1 0 69,1 0 1,1 0-8,3 0 0,-2-4 122,6 0-131,-6 0 0,8 4 27,-2 0 0,2 0-4,1 0 32,0-5 1,2 4-24,2-3 0,-3-1 71,3 1 0,-1-1-200,1 1 0,-2 3 127,2-3 0,-3 2-55,0-2 1,-5 3 76,1-3 1,-1 2-126,4 2 0,1 0 22,-1 0 0,0-3 6,0-1 1,2 0-77,2 4-831,-2 0 792,8 0 130,-9-5 0,9 4-86,-6-3 1,5 1 85,-1 0 1,-3 1 3,-1-2 1,1 3-48,0 1 0,0-1 21,-1-3 1,-3 3-4,4-3 28,-4 3 0,-2 1-42,-2 0 1,2 0-18,-3 0 1,-1 0-28,2 0 0,-1 0 28,4 0 1,1-4 288,-1 0 0,-2 0-398,2 4 115,-2 0 0,7 0 55,-5 0 1,3 0 90,-3 0-256,3 0 109,-8 0 0,4 0-143,-2 0 55,2 0 44,-4 0 0,5 0 0,0 0 0,1 0 4,-1 0 1,0 0-105,0 0 1,1 0 115,-1 0 1,4 0-11,0 0 1,0 0-12,-4 0 31,6 0 155,-5 0 0,5 2 50,-6 1-123,5-1 1,-7 3 138,2-5 1,-3 4-27,-1-1-12,-2 1 0,-4-4 155,3 0 0,-3 1-141,3 3 0,0-2 121,0 1-1,1-1 72,-1-2-199,-3 0 0,4 0 74,-5 0-166,-1 0 106,1 0 0,1 0 19,3 0 1,-2 0 32,6 0-101,-6 0 1,8 0-2,-2 0 0,3 0-35,4 0 0,-2 0-5,2 0 0,2 0-128,2 0 169,3 0-2,0 0 1,-4 0-27,-3 0 17,-3 0 1,0 3 324,-1 1-319,-5 0 1,4-4 72,-2 0 0,-2 1 11,1 3 0,-3-3 23,3 3 1,1-3 29,3-1 0,0 0 166,1 0-147,4 0 0,-4-3 7,3-1-509,3 0 434,-5 4-70,8 0 1,-3-4 11,4 0 1,-3 1 9,0 3 1,0-4-157,4 0 1,-1 0 94,1 4 1,-4 0-16,0 0 0,-5 0-8,1 0 58,-3 0 58,-6 0 1,1 0 24,-4 0 1,-6 0 2,3 0 0,-4 1 21,0 3 1,-2-2-19,-6 1 1,-3-1 134,0-2-220,-6 0 22,8 0-636,-8 5 331,3-4-47,-5 4-2010,0-5 735,-5 0 1571,-2 0 0,-9 0 0,-2 0 0</inkml:trace>
  <inkml:trace contextRef="#ctx0" brushRef="#br1" timeOffset="1">17394 6053 7559,'0'-11'-1627,"0"4"3153,0-3-473,0 9-198,0-4-285,0 0-233,0 3 0,0 6-105,0 8 0,4 5-21,0-1 0,4 4-117,0-1 0,-2 6 80,2 2 0,0 0-169,3-4 1,1 1 60,-1 2 0,0-2-88,1 3 1,-2-3-43,-2-1 0,2-4-72,-3 0 1,2-4-114,-1 4 132,2-5 1,-8 2 47,6-9 1,-4 3 76,4-2-9,-6-3 0,4 4 24,-2-5 19,-3 5 0,6-8 273,-3 3 19,-3-3-297,4-1 0,-1-1 72,0-3 1,1-3 130,-2-4 0,0 0-233,5-1 1,-6-4 92,2-3 0,-3 1-145,-1-1 1,4 0 69,0-4-17,0 0 0,-1 2-97,1 2 1,1-2 81,-1 6 0,-3 0-25,3 3 0,1 5-206,-1-1 218,0 6-64,-4-3 0,4 6-143,0 3 0,1 2 137,-2 5 0,2 5 24,3-1 0,6 5-60,-3-1 1,3 3-148,-2 1 0,-1-1 202,1 1 1,3-4-3,0 0 1,4-9 139,-4 2-186,1-3 130,-5 2 1,0-3 153,1-1 0,-1-4-102,1 1 0,-5-3 201,1-1 0,-4 0 64,3 0 283,-4 0-370,7-5 1,-9-1 134,3-6 0,-1 1 145,1-1-378,-3-4 0,4 2 284,-5-5-287,0 0-1,1-4 23,3 0 0,-3-5-129,3-2 0,-1 1 47,0-2 1,-1 4-164,1-3 1,3 5-264,-3-2 0,5 7 194,-4 1 1,1 5-626,-1-2 556,-3 4 0,4 4-687,-5 1 276,0 4-922,5-2 1554,-4 5 0,9 10 0,-3 3 0</inkml:trace>
  <inkml:trace contextRef="#ctx0" brushRef="#br1" timeOffset="2">19450 5916 6525,'0'-6'819,"-5"1"0,2 5-777,-4 0 0,3 0 11,-4 0 0,0 5 126,-3 2 1,-4 3 1,0 2 1,-4 4 61,3 3 0,-3 2-87,4-2 0,0 4 31,3-1 1,1 1-104,0 4 0,-1-3 99,1-1 0,4 3-158,4 1 0,-2 4 10,1-5 1,0 5-92,4-5 0,4 5-41,0-5 1,1 1 98,-2-4 0,4 0-93,4 0 0,-3-6 123,-1-1 1,1 0-43,3-1 0,1 1 30,-1-5 0,1 0-36,-1 1 0,1-5-60,-1 1 1,0-2-138,1 2 1,-5 1-73,1-5 1,-4 1-287,3-1 0,-4-2 571,1 6 0,2-1 0,0 5 0</inkml:trace>
  <inkml:trace contextRef="#ctx0" brushRef="#br1" timeOffset="3">19735 6133 8027,'0'-11'-155,"-4"3"316,1 0 87,-1 6 115,4-3-35,-5 5 33,-2 0-305,1 0 0,-4 5 98,2 2 0,-2 5-155,-1 3 1,-2 3 141,-2 5 1,2 0-163,-2-1 0,-2 1-18,2 0 1,1 0-27,7 0 1,-2 0-85,5-1 0,0 0 117,4-3 0,0 1-348,0-4 214,5 4 1,2-7 73,4 2 0,5-3 21,3 0 1,-1-6 66,1-2 1,2-3 8,5-1 1,-2 0 280,3 0-167,-3-5 0,0-1-7,3-6 0,-4-3-7,0 0 1,-2-4 152,-6 4 0,1-4-36,-5 3 0,-3-4-81,-1 1 0,-4-1-15,1 1 1,-8-3-214,-4 3 1,-7-6-69,-4-2 0,-3 2-497,-1 6 366,1-3 1,-2 10-597,-3-4 669,3 4 0,1 5-192,8 3 0,2 3 405,2 1 0,-1 5 0,1 2 0</inkml:trace>
  <inkml:trace contextRef="#ctx0" brushRef="#br1" timeOffset="4">20409 5996 8196,'0'-8'-1371,"0"1"2019,0 4-62,0-2 139,0 5-337,0 5-87,0 2-116,0 4 1,-4 0 24,0 1 0,-4-1-55,0 1 0,-2-5-92,-2 1 0,1-2 4,0 2 63,-1 2 0,-3-4-78,0 6 68,-1-6 1,1 4-26,0-2 0,0 1-95,3-2 0,1 4 61,0-4 0,3-1-10,0 2 0,2-4-18,-2 3 0,3-3-238,5 4 112,0-6-52,0 9 33,0-10 1,2 8 118,1-5 0,4 3-6,4-3 0,2 1-4,2-1 1,-2-3-75,2 3 0,1 1 73,0-1 0,3 0-75,-4-4 1,0 0-52,-3 0 0,-1 3-498,0 1-95,1 0 1,-5-3 251,1 3 1,-5-1 470,0 4 0,-1-4 0,-2 2 0</inkml:trace>
  <inkml:trace contextRef="#ctx0" brushRef="#br1" timeOffset="5">20112 6453 8196,'6'-5'367,"5"3"1,-5-3-16,5 5 1,1 0 121,-1 0 0,1 0-172,-1 0 1,6 0-46,2 0 0,-2 4-274,2 0 0,-1 1-330,1-1 0,2-3-529,-6 3 876,5 2 0,-2 1 0,5 4 0</inkml:trace>
  <inkml:trace contextRef="#ctx0" brushRef="#br1" timeOffset="6">20660 6076 8017,'0'-12'121,"0"6"108,0-4 4,0 9 1,0-6 651,0 4-253,0 1-317,0-3 0,2 5 135,1 0-360,-1 0 0,3 7 87,-5 4 1,4 2-93,-1 6 1,1 0-241,-4 4 116,5-1-22,-3 6 1,4-4-91,-2 3 0,-3-5 44,3 1 0,1-4-52,-1 3 1,1 0 87,-1-7 0,-3 4 33,3-4 0,1 1-53,-2-5 11,6 1 112,-7-1-63,8-5 160,-9 4 13,4-8-3,-5 3 402,0-5-484,0-5 1,1-2-28,3-4 1,-3 0-3,3-1 0,1-3-91,-1 0 1,5-6 17,-1 2 1,1-1-77,-2 1 1,3-1 90,-2 4 1,-2 1-21,2 4 1,-4 1 72,3 2 21,-4 3-64,7 5-159,-9 0 169,9 5 0,-7 3-202,5 7 99,-1-2 0,3 8-50,-2-2 1,2 3 67,-2 1 0,2-2-341,1-2 231,1-2 1,-1-2 91,1 0 1,-1-3 139,0-5 453,1 1-343,-1-2 1,-3-1 35,-1-5 89,-4 0-40,7 0 554,-9 0-514,4 0 0,-1-5 80,0-2 0,0 0 42,-4 0 1,0-5-164,0-3 0,0-4-130,0 4 0,0-6 31,0 2 1,0-6-172,0-2 1,0-1-51,0 2 61,0 2 1,-1-8-386,-3 5 1,3 1 29,-3 3 42,2 5 0,2 1-847,0 6 14,0 0-419,0-1 925,0 6 678,6 1 0,0 15 0,5 3 0</inkml:trace>
  <inkml:trace contextRef="#ctx0" brushRef="#br1" timeOffset="7">21551 6053 8181,'0'-11'1021,"5"-1"-622,-3 6-1,3 1 378,-5 0 277,0 3-846,0-3 1,-5 14-190,-3 3 1,-1 2 123,1-3 1,-3 0-96,0 1 1,-1 3-64,-3 0 1,2 1-186,2-5 0,-1 0-122,1 1 222,0-1 1,0 1 26,4-1 0,-2-3 8,5-1 44,-5 1 1,8 0 0,-3-1 0,3-3-5,1 4 1,5-5 0,3 5 1,2-4 29,1 3 1,1-4 0,-1 1 1,5 1 49,3-1 1,3-1 10,1-3 0,0 0-268,0 0 100,-6 0 0,4 4-540,-6 0 193,0 0-441,-3-4-509,-1 5 851,-5-4 547,-1 9 0,-10-3 0,-1 4 0</inkml:trace>
  <inkml:trace contextRef="#ctx0" brushRef="#br1" timeOffset="8">21334 6453 8227,'12'0'760,"-1"0"0,2 0-462,2 0 1,-1 0 14,5 0 1,0 4-132,4-1-106,0 1 0,-1-4 291,1 0-1209,-5 5 699,4-3 1,-6 4 142,3-2 0,-2 2 0,-6 5 0</inkml:trace>
  <inkml:trace contextRef="#ctx0" brushRef="#br1" timeOffset="9">21974 6042 8023,'-7'-12'0,"2"5"108,5-1 63,0 5 1,0-3 171,0 2 225,0 3-339,0-4-73,-5 5 0,4 1 57,-3 3 0,3 4 0,1 7 1,0 3-29,0 4 1,0 5-61,0 0 0,0 5-140,0-2 0,0 2-361,0-2 265,0 3-58,0-9 0,0 8-167,0-5 1,0-5 139,0-3 1,1-1-94,3 1 1,-3-2 101,3-6 0,-3 1-278,-1-1-27,0 0-110,0 1 602,0-1 0,0 1 0,0-1 0</inkml:trace>
  <inkml:trace contextRef="#ctx0" brushRef="#br1" timeOffset="10">22122 6087 8023,'0'-17'0,"4"0"131,0 6 0,1 4 475,-1 3-67,-3-2-255,4 5 0,-5-3-129,0 8 1,0 2-145,0 6 0,0 4 112,0 3 0,0 3 33,0 1 0,0-1-427,0 1 162,0-5 18,0 4 0,0-10-204,0 4 201,0-4-72,0 0-74,0-1 255,0-5 12,0 5 124,0-10 265,0 4-128,0-5-216,5 0-21,1-5 0,2 4 79,0-3-31,-1 2-90,10-3 1,-3 4 27,5-3 0,-5 3-28,1 1 0,1 1-25,0 3 0,3 2 11,-4 6 0,0-4-128,-3-1 0,-1 5-1,0 3 114,-4 0 14,3 1 0,-9-3-238,3 2 110,-3 3 1,-1-5-173,0 2 131,0-2 1,-6-2 134,-5 1 1,-2-2-4,-6-3 0,0 2-61,-4-5 1,0 4 2,0-4 0,-3-1-269,-1-3 283,0 0 19,4 0 0,2 0-233,2 0 52,-3 0-188,10 0-319,-5-5 756,6 4 0,-1-14 0,1 2 0</inkml:trace>
  <inkml:trace contextRef="#ctx0" brushRef="#br1" timeOffset="11">22099 6030 8023,'0'-11'-187,"0"3"-279,0 1 617,5 4 0,2-6 372,4 5 0,1 1 180,-1 3-319,0-6-107,6 5 1,-2-4-417,8 5 112,-3 0 1,8-4-254,-5 0 252,5 1 0,-4 3-199,3 0 1,-3 0-881,-1 0 1107,-5 0 0,3 5 0,-3 1 0</inkml:trace>
  <inkml:trace contextRef="#ctx0" brushRef="#br1" timeOffset="12">22545 5950 8023,'6'-5'-563,"0"0"-70,-2-2 1,-1 1 2792,4 6-1551,1 0 1,3 0 530,1 0-552,-1 0-258,1 6 0,3 5 132,0 8 1,5 4-302,0 3 0,-3 5 15,2 7 0,-5 1 9,2 3 0,-8 3-131,0-4 1,-5 3-597,0-2-43,-6 2 284,1-9 1,-12 5-828,3-6 928,-3 0 0,1-3-1846,-2-1 1114,-3-4 932,-5 2 0,-3-9 0,-1 0 0,-1 1 0,-4 1 0,-3 2 0</inkml:trace>
  <inkml:trace contextRef="#ctx0" brushRef="#br1" timeOffset="13">9068 2718 8464,'0'-6'-649,"0"-1"670,0 4 1,1 1-158,3-1 1,-1 1 179,4 2 1,-3 0-20,4 0 0,-4 0 44,3 0-4,-4 0 0,7 0 182,-2 0-183,-3 0 0,5 0 63,-3 0 0,5 0 6,3 0 0,-1 0-28,5 0 0,-1-3 5,1-1 1,2-1-51,-2 1 0,2 3-1,-2-3 0,1 1-138,-5-1 145,6 3 0,-7-4-217,5 5 0,-5 0-81,1 0 217,-3 5 1,1-4-114,2 3 1,-2 1 78,2-1 1,3 4-15,1-4 1,-1 3 106,1-3-86,0 0 21,4-4 1,1 4 310,3-1-298,-3 1 63,4-4 1,-2 0 13,1 0 1,5 0 6,-2 0 1,3 0 138,1 0 1,2-4-113,2 1 0,1-3 122,3 3 0,3 1-250,-4-1-322,4-4 419,-5 6 0,4-4-274,-6 5 281,5 0-52,-3-5 1,6 4 4,0-3 1,1 2-45,2 2 1,-2-3-23,3-1 1,-2 0 47,1 4 0,0 0 4,4 0 0,-4-1 79,5-3 0,-4 3 186,8-3 1,-8 3 109,7 1-330,-2 0 1,2 0-15,0 0 1,0 3 9,0 1 1,2 0-134,2-4 1,-3 0 99,3 0 1,2 0-88,2 0 1,-32 2 0,0 0 14,-1 0 0,1 0 0,0 0 1,0-1-25,28-1 0,0 0 43,-4 0 0,0 2 15,0 2 0,-1-3 95,-3 3 0,2-3-86,-6-1 37,6 5 0,-3-4 5,5 3 1,0-3-16,0-1 0,4 2 6,0 1 1,1-1-1127,-1 1 1115,-3-1 1,5-2 0,-3 1-192,1 3 185,0-3-53,-4 4 1,0-5-8,1 0 0,-6 4-103,-3 0 0,-2 0 130,-1-4 1,-1 0 56,1 0 1,0 0 135,-1 0 0,0 0-30,-3 0-131,2 0 24,-8 0 1,3 0 7,-5 0 1,-3 0-35,-1 0 0,-4 0-10,0 0 1,-5 0 304,-2 0 1,-5 0-72,1 0 1,1 0 338,-1 0 0,5 0-524,-5 0 0,5 0 81,-1 0-83,-2 0 0,4 0 0,-3 0-228,5 0-25,0 0 209,-6 0 0,4 0-99,-6 0 112,0 0-39,-3 0 1,-5 1-36,1 3-162,-6-3-29,3 4 0,-7-4 188,-6 3 61,-10 2 0,-11 6 0,-5-1 0</inkml:trace>
  <inkml:trace contextRef="#ctx0" brushRef="#br1" timeOffset="14">11775 3118 7347,'0'-12'-1014,"0"5"1923,0-1-22,0 6-344,0-3 921,0 5-1446,0 5 0,0 1 102,0 5 1,0 6 55,0 2 1,0 4-159,0 3 0,0 0 102,0 4 1,0-3-184,0 3 0,0-4 53,0 0 0,0-1-32,0-3 1,0 0 65,0-3 1,1 1-19,3-4 1,-3-1 146,3-4 36,-3 1-547,-1-1 296,0 0-1277,0-4 568,0-2 378,0-5 0,-10 0 0,-3 0 0</inkml:trace>
  <inkml:trace contextRef="#ctx0" brushRef="#br1" timeOffset="15">11455 3118 8260,'0'-12'34,"0"5"378,0-1-54,0 6 211,0-3-152,0 5 1,1-4-111,3 0 1,0 0-97,7 4 1,0 0 104,8 0 0,1 0 0,7 0 1,2 0-3,5 0 1,5 0-62,3 0 0,-1 0-12,1 0 0,2-4 43,2 1 0,2-1-212,-6 4 1,-3-1 118,-1-3 1,-2 2-258,-2-1 0,-9-2-172,-2 1-53,-2 0-636,-4 4 458,-5 0-33,-7 0 1,-15 0 192,-5 0 0,-11 5 309,-4 3 0,-8 2 0,-3 1 0</inkml:trace>
  <inkml:trace contextRef="#ctx0" brushRef="#br1" timeOffset="16">9628 7835 8244,'-5'-12'-1944,"2"5"2327,-4-1 1,4 4 78,-1-3 0,2 4 78,-2-1-40,3-2 74,-4 5-282,5-9 134,0 8-343,0-3 0,0 6 66,0 3 0,0 3-29,0 4 0,0 4 9,0 0 1,0 6-38,0-2 0,3 6-1,1 2 1,4 1-86,-4-2 0,1 4-14,-2 4 0,-1 0 118,2 0 0,-3 2-219,-1 2 0,1-5 93,3 5 1,-3-6-239,3 2 1,-3-1-24,-1-6 1,0-1 13,0-3 0,-1 0 28,-3 0 0,3-5 121,-3-3 1,-1-2-57,1-2 1,-5 0 37,2 1 0,0-2-242,0-2 0,-1 0 156,-3-4 1,-1 4-270,1-4 0,-4-1 128,-1-3 0,0 0 359,1 0 0,1-1 0,-5-3 0,0-2 0,-4-5 0</inkml:trace>
  <inkml:trace contextRef="#ctx0" brushRef="#br1" timeOffset="17">9319 8383 8312,'7'-5'-408,"3"4"1,-4-10 1034,6 4 0,3 0-107,0 0 1,7 3-14,1-4 0,4 5-188,8-5 1,-1 2 56,0-2 1,-1-1-190,-2 5 0,0-3-148,-4 3 0,0-1-1269,-4 1 0,-4 3 1230,0-3 0,-5 3 0,2 1 0</inkml:trace>
  <inkml:trace contextRef="#ctx0" brushRef="#br1" timeOffset="18">10005 8497 8129,'0'-11'-38,"0"3"83,0 0 0,0 5 204,0-5 0,-2 4 320,-1-3 351,1 4-272,-3-2-298,5 5-52,0 0-308,0 5 1,0 3 121,0 7 0,2-1-198,1 5 0,0 0 32,4 4 1,-3 0 60,4-1 1,-2 1-135,2 0 0,2-5 61,-2-3 0,-2 2-70,2-2 0,-5 0 79,5-3 0,-4-5 48,3 1 0,-4-4 135,1 3 9,2-4-95,-5 2-1,4-5 383,-5 0-192,6 0-97,-5-5 1,4-2-119,-5-4 0,0 0 0,0-1 1,4-3-137,0 0 1,4-4 102,0 3 1,-2-3-139,2 4 1,-2 0 94,2 3 0,1 5-22,-5-1-20,-1 6 17,2-3 0,-2 5 8,5 0 0,-5 5-6,5 2 1,0 3 21,3 2 1,-3-1 3,-1 1 1,1 0-77,3 4 0,1-4 72,-1 4 0,-1-4-70,-2 0 0,2-1 49,-2 1 0,-2-5 135,2 1 1,-5-6 182,5 2 364,-5 2-193,2-4 328,0 3-211,-4-10 0,8-2-156,-5-4 1,3 0 58,-3-1 0,1-3-115,-1 0 1,-3-2-96,3 2 1,-3-3-116,-1-5 0,0 2-241,0 2 1,0-3-467,0 3 0,-3 1 378,-1-1 0,-1 7-1416,1 0 643,3 1-924,-4 4 763,5 1 215,0 1 947,5 10 0,1 1 0,5 6 0</inkml:trace>
  <inkml:trace contextRef="#ctx0" brushRef="#br1" timeOffset="19">10599 8349 8048,'-7'-12'0,"2"5"160,5-1 19,0 0 1,0 1 271,0-1 136,0 6 520,0-3-782,0 15 1,1-3-89,3 9 0,-3 1-131,3 2 0,-2 4 153,-2 4 0,3-2-211,1 6 0,0-5 8,-4 5 1,0-5-113,0 5 1,0-6 82,0 2 1,1-4-83,3-4 0,-3 2-58,3-2 1,-1-2 16,0-2 1,-1-2-79,2-2 1,-3-3 32,-1-1 1,4-3-383,-1 4-510,1-6 223,-4 9 0,2-10 810,1 3 0,-1 2 0,3 0 0</inkml:trace>
  <inkml:trace contextRef="#ctx0" brushRef="#br1" timeOffset="20">10987 8394 8122,'-1'-10'405,"-3"3"13,3 1-299,-5 6 1,6 2 171,0 2 0,-3-1-38,-1 9 1,-1-2-160,1 9 1,1 0 91,-4 4 0,0 0-57,0 0 0,-3 3 116,2 1 1,-1 3-338,2-3 0,-2 0-52,5-5 0,-4 0 32,4-3 0,-1-1-43,2-3 0,1-6 83,-1 2 0,1-6-323,2 3 117,0-5-151,0 2 59,0-5 1,4-2-87,0-1 1,1-3 0,-1-1 455,-3-3 0,9-2 0,-3-5 0</inkml:trace>
  <inkml:trace contextRef="#ctx0" brushRef="#br1" timeOffset="21">10953 8417 8122,'0'-11'0,"0"-1"-78,0 1 1,0-1-50,0 1 711,0 5-162,0-4-72,5 8 1,0 2 19,2 8 0,2 3 9,-5 5 0,5 1-120,-1 6 1,2 1-59,1 3 0,-3 2-225,-1 5 0,1-1 104,3-2 0,0 1-232,-4-6 0,3 1 32,-2-4 1,2-2-63,2-2 1,-2-2 113,-3-6 0,3 1 16,-2-1 0,-2-1-246,2-2 121,-5 2-361,7-4 137,-9 1-788,4-2 416,-5-5 773,0 0 0,-5-5 0,-1-2 0</inkml:trace>
  <inkml:trace contextRef="#ctx0" brushRef="#br1" timeOffset="22">10838 8726 8191,'2'-8'402,"1"0"0,5 1-191,7-5 0,-1 5-209,5-1 0,0 4 205,4-3 1,0 3 17,0-4 0,0 6-194,0-2 1,-1-1 102,1 1 0,-5 0-134,-3 4 0,-2 5 0,-2 2 0</inkml:trace>
  <inkml:trace contextRef="#ctx0" brushRef="#br1" timeOffset="23">11912 7972 7499,'0'11'420,"0"1"0,0 4-13,0 3 0,1 3-129,3 1 0,-3-1-150,3 1 1,1 0 95,-1 0 0,0 0-223,-4 0 1,4-1 85,-1 1 1,1-4-40,-4 0 0,0-3-109,0 3 1,0-5 37,0 1 1,0-3-74,0 0 1,0-4 43,0-1-186,0 1 152,0 3-846,0 1 528,0-1 1,0-3-421,0-1 824,0-4 0,5 7 0,2-4 0</inkml:trace>
  <inkml:trace contextRef="#ctx0" brushRef="#br1" timeOffset="24">12346 7995 8125,'0'-12'0,"0"1"0,0 3 69,0 1 393,0 4 37,0-7 78,0 9-39,-5-4-450,-1 5 1,-6 0 100,1 0 0,-5 5-231,1 2 0,-1 3 77,1 2 0,-2-1 106,-2 1 0,2-1-152,6 0 0,0 1-220,-1-1 0,1 1-7,-1-1 1,5 4 116,-1 1 1,6-1 149,-2-4 0,3 1-13,1-1 1,0-3 17,0-1 1,5 1 28,2 3 0,3 1 6,2-1 1,0-3-9,4-1 0,-2 0-18,5 0 0,0 2-19,4-5 1,-2 4 21,-2-5 0,3 3-77,-3-3 1,-3 0 66,0 5 1,-4-2-44,0 1 1,-6 4-89,-2-4 34,-3 3 0,-1 2 18,0-1 0,-5 1-16,-3-1 1,-6 0 75,-1 1 1,-5-1-38,1 1 0,-3-2 102,-1-2 0,2 0-91,2-4 0,-1 4-70,4-4 1,1-1-150,4-3 1,3 0-693,0 0 920,6 6 0,-3-5 0,5 4 0</inkml:trace>
  <inkml:trace contextRef="#ctx0" brushRef="#br1" timeOffset="25">13088 7846 8055,'-7'-7'150,"-1"-1"393,6 5 99,-4-2-42,1 0-142,4 4 1,-4-3-201,5 8 0,-1 6-6,-3 5 1,3 9 2,-3-1 1,1 8-16,0-1 0,1-1-244,-2 2 0,3-2 127,1 1 1,0 3-413,0-2 0,0-2-19,0 2 1,1-2-184,3 1 1,-1-2 53,4-5 0,1 0 124,3 0 0,5-6 129,-1-1 1,0-4-3,-3 0 0,0-2 214,3-2 1,-2-2-128,2-2 1,2-3 258,-2 3 0,4-3 94,-4-1 1,6-5 72,-2-3 1,-2-2-26,3-1 0,-1-4 102,3-1 1,-3-4 18,0 1 1,-1-6-98,1-2 0,-2-5-52,-6 2 0,1-3-11,-1-2 0,-5-4-255,-2-3 1,-3 2-96,-1-2 1,-5 1-89,-2-1 0,-3 4-28,-2 8 1,-3 2-186,0 5 0,1 5-938,6 3 603,-2 7 53,4-2 1,1 10-90,5 0 759,0 10 0,20 3 0,-1 4 0</inkml:trace>
  <inkml:trace contextRef="#ctx0" brushRef="#br1" timeOffset="26">13591 8143 8052,'0'-8'0,"0"1"470,0 4 145,0-7 313,0 9-203,0-4-575,0 5 1,1 5 95,3 3 1,-3 3-224,3 4 0,-1-1-39,0 5 1,-1-1-85,1 1 1,2 3 46,-1-3 1,0-3-66,-4-1 1,0-2-347,0-2 170,5 1-123,-4-1 196,5 1 107,-6-6 1,1-1 93,3-5 25,-3 0 0,5-1 43,-2-3 0,-1 1-82,4-4 1,0-1 165,0-3 0,3-4-87,-2-1 0,2-3 134,1 4 1,5-5-78,-1 1 0,0 1 15,-3-1 1,-1 5 2,0-1 0,-3 6 97,0 1-123,-1 6-42,5-3 1,-5 5-66,1 0 1,-4 5 73,3 2 0,-3 5-138,4 3 1,-6 0 66,2 8 0,-3-3-212,-1 7 0,4-2 55,0 2 0,0-7 108,-4 3 1,0-4-305,0 0 0,4-2-264,-1-6 617,1 1 1,-3-2-257,3-3-258,-2-2 210,3-5-626,0 0 940,-4 0 0,9 0 0,-4 0 0</inkml:trace>
  <inkml:trace contextRef="#ctx0" brushRef="#br1" timeOffset="27">14071 8166 7995,'-4'-8'1257,"0"1"-374,0 4-856,4-2 0,0 10 114,0 3 0,4 6 117,0 1 0,1 5-238,-1-1 0,-3 3 111,3 1 0,-2 0-360,2-1 0,-3 0 193,3-3 0,1-1-26,-1-3 0,0-6-60,-4 2 1,4-6-31,-1 3 1,2-5-346,-1 0-215,-2-1-173,3-2 0,-4-2 885,3-1 0,-3-4 0,4-4 0</inkml:trace>
  <inkml:trace contextRef="#ctx0" brushRef="#br1" timeOffset="28">14059 7938 7995,'-11'-12'476,"4"-4"1,2 3 401,5-2-1847,0 7 641,0 3 0,5 5 328,3 0 0,7 5 0,3 1 0</inkml:trace>
  <inkml:trace contextRef="#ctx0" brushRef="#br1" timeOffset="29">14493 7721 8107,'-6'-12'28,"-1"6"972,4 2-554,1 3 1,-4 6-169,2 2 0,3 10 56,-3 6 1,3 5-94,1 6 1,0 4-66,0 0 0,0 5-47,0-1 0,4 2-171,-1 2 0,6-4-452,-1 0 1,1-7 317,-2 0 0,4-2-70,-4-7 0,0 1 24,0-4 0,-4-4-29,0 0 1,-1-5 56,-2 1 0,4-2-162,-1-2 1,1 1 40,-4-1 0,-1-3-111,-3-1 1,2-3-394,-6 4 819,0-6 0,2 8 0,1-3 0</inkml:trace>
  <inkml:trace contextRef="#ctx0" brushRef="#br1" timeOffset="30">14242 8234 8141,'0'-11'-951,"5"0"1164,1-1 1,6 5 525,-1-1 1,4 5-295,1 0 0,4 1-205,-1 2 1,6 0-402,2 0 1,5-3 133,-2-1 1,2 0-856,-2 4 0,2 0 882,-5 0 0,-1 5 0,-3 1 0</inkml:trace>
  <inkml:trace contextRef="#ctx0" brushRef="#br1" timeOffset="31">14699 8200 8124,'0'-7'1239,"0"-1"-920,0 5 1,-2-2 236,-1 5 153,1 0-385,-3 0 1,5 5-147,0 3 1,-4 7-107,1 4 0,-1-1-55,4 1 0,0 0-54,0 4 0,0-4-346,0 0 0,5-5 204,2 1 1,4-2-90,0-2 0,0-1 76,1-2 0,3 1 78,0-5 0,6 0 62,-2-4 1,-2 0 31,3 0 0,-3-5 108,2-3 1,3-2-98,-3-2 0,1 0 141,-1-4 0,-2 4-67,-6-4 1,1-1 128,-1-2 1,-5-2-96,-2 2 1,-4-2-173,-4 2 0,-3-2 124,-8 2 1,-3-1 13,-5 5 1,-4 0-470,1 3 0,-9 2 172,5 2 1,-4 3-767,7 5 1,2 2 0,6 1 997,2 4 0,6 4 0,-1 1 0</inkml:trace>
  <inkml:trace contextRef="#ctx0" brushRef="#br1" timeOffset="32">15076 8132 8014,'0'-8'1576,"0"0"-1516,0 6 0,0 6 221,0 7 0,1 7-328,3-3 0,-2 5 95,6-1 1,-6-1-158,2 1 1,1 0 85,-1 4 0,4-1-95,-5-3 0,1-3-10,-4-4 1,4-1-249,0 0 72,0 1 199,-4-1 526,0-4-287,0-2 0,0-7 278,0-1-296,0-4 1,0-5 75,0-4 1,0 4 7,0-4 1,0-1-57,0-2 0,5-3-74,2-1 0,0-1-102,0-2 1,1 0-201,3-4 0,1 4 89,-1 0 0,2 7-194,2 3 0,-2 5 128,2 3 0,3 3-375,1 5 1,2 0 49,2 0 1,0 7 533,0 4 0,-5 0 0,-2 6 0</inkml:trace>
  <inkml:trace contextRef="#ctx0" brushRef="#br1" timeOffset="33">15498 8132 7992,'0'-8'0,"0"0"732,0 6-432,0-3 1,0 6 63,0 3 1,1-2-86,3 6 1,-3 3-75,3 5 1,1 0-43,-1-1 1,4-1 90,-4 5 0,-1-3-224,-3 3 1,4-4 109,0 4 1,0-5-210,-4 1 1,0-2-159,0-2-77,0 1 267,0-1 1,0-3-256,0-1 207,0-4 94,0 2 101,0-5-118,0-5 136,0-2 0,0-4-64,0 0 0,4-2 12,-1-2 1,1 2-65,-4-2 1,4-2-3,0 2 1,3-4-87,-3 4 0,4 0 139,-4 3-105,5 1 53,-3-1-57,0 1-29,4 5 32,-8 0 1,7 12-31,-6 1 0,2 0-7,-1 0 1,-2 1-81,1 3 0,2 1 72,-1-1 0,1-1 2,-1-2 0,-1 1-54,4-6 232,-4 6-82,7-7 144,-4 3 0,2-5-128,-1 0 0,-3 0 82,4 0-70,0-5 0,3 0-14,0-3 0,-3-2 32,0 2 0,-1-2-35,5-1 0,3-1 20,0 1 1,0-1 10,-3 1 1,-1 1 3,1 2 1,-5-1 50,1 5 1,-4 1 124,3 3-192,-4 0 1,3 5 29,-2 2 0,-3 3 9,3 2 1,-3 1-18,-1 2 0,0 1 37,0 3 1,2 7-99,1-3 0,-1 1-136,1-5 0,-1 1 31,-2-5 0,1 2-242,3-2 1,-3-6-743,3 2 450,-3-2-1173,4 3 1811,-4-1 0,10 0 0,-5 1 0</inkml:trace>
  <inkml:trace contextRef="#ctx0" brushRef="#br1" timeOffset="34">16492 7652 8201,'0'-6'-2074,"0"-1"3428,0 3-385,0 3-445,0-4-40,0 5-254,-5 0 1,0 1-73,-3 3 1,-1 3 90,5 4 0,-5 0-34,2 1 1,-3 1-2,-2 2 0,2-1-143,2 5 0,-3 4 16,0 3 0,-1 6-95,-3-2 1,1 3-73,-1 2 0,2 0 52,-2 3 0,3-2-126,5 2 0,-2-4 63,5-3 1,0 2-43,4-3 0,0-2 2,0-1 0,5-3-118,3-1 1,2-1 167,2 1 1,-1-5 29,0-3 1,1 2 210,-1-2-164,1 0 0,-1-3 135,1-1 0,-5-3-97,1-1 0,-4-4-13,3 1 0,-3-2 9,4 2 0,-5-3-905,5 3-279,-5-3 1154,2-1 0,-5 0 0,0 0 0</inkml:trace>
  <inkml:trace contextRef="#ctx0" brushRef="#br1" timeOffset="35">16686 8029 7953,'0'-12'241,"0"1"626,0 0-504,5-1-197,-4 1 465,4 4 161,-5-3-632,0 9-68,-5-4 1,3 10-55,-6 3 1,0 6 66,-3 1 0,0 9-153,-1-1 1,1 3 19,-1 1 0,2-3-148,3 3 1,2 1 110,5-2 0,0 1-293,0-4 1,0-2 125,0-2 0,5-1 10,2-3 1,3-2-72,2 2 0,3-6 109,0-1 1,2-6 195,-2 2 0,-1-3-157,5-1 1,-1 0 232,1 0 0,2-5 83,-2-2 1,-1-3 97,1-2 1,-5-3-60,1 0 0,-2-6 45,-2 2 0,-3-2 190,0-2 1,-6 0-139,2 0 0,-4-5-116,-4-2 0,-6-3 0,-5-1 1,-5 1-330,1 2 0,-7 5-42,-1 7 0,1 2-524,3 6 1,1 4 63,3 4 0,-1 4-1055,5 6 1695,0 6 0,3 10 0,1 0 0</inkml:trace>
  <inkml:trace contextRef="#ctx0" brushRef="#br1" timeOffset="36">17063 8371 8000,'-7'-11'540,"2"5"-86,5 1 409,0 5-578,5 0 1,-3 1-54,2 3 1,-3 2 36,-1 5 1,0 2-29,0 2 0,0 2-264,0 2 0,-1 3 128,-3-3 1,-1-2-466,-3 2 1,-1-5 205,5 2 1,-5-4-616,2 0 1,2-1 370,1 0 0,-1 1 398,1-1 0,0 1 0,4-1 0</inkml:trace>
  <inkml:trace contextRef="#ctx0" brushRef="#br1" timeOffset="37">17257 7938 7970,'0'-18'16,"1"3"-352,3 7 253,-3-2 1200,4 3-208,-5 1-459,0 1 1,0 6-282,0 3 1,0 6 35,0 5 0,0 7-128,0 1 1,0 0 149,0 3 0,4-2-272,0-1 0,0 0 81,-4 0 1,0-1-278,0-3 0,0 1 52,0-5 1,0 0-45,0-3 1,0-1 133,0 1 1,0-5-16,0 1 64,0-6-54,0 3 309,0-5 0,-4-1-143,0-3 1,0 2 283,4-6-246,0 1 1,2-4 15,1 4 0,0-2-48,5 5 0,-1-3 13,5 3 0,-5 0-50,1 4 1,1 0 41,6 0 0,-2 0-126,2 0 1,1 4-8,0 0 0,3 3 22,-4-3 0,1 5-150,0-2 0,-4 4 115,3 0 1,-6 0-147,-1 1 1,-2-1 49,2 1 0,-3 0-20,-5 4 1,0-4 15,0 4 1,-4-4 1,0 0 1,-8-1 95,0 0 1,-3 1 92,0-1 1,1-4-70,-5-4 1,1 3-38,-1-3 0,1 1-268,3-4 1,2 0 87,-2 0 1,1 0-113,-1 0 0,5 0 380,-5 0 0,4 0 0,-5 0 0</inkml:trace>
  <inkml:trace contextRef="#ctx0" brushRef="#br1" timeOffset="38">17234 7915 8088,'0'-12'0,"0"5"0,0-1 0,4 4 19,0-3 334,0 4 47,1-7 1,1 7-120,5-4 0,1 4-161,-1-1 0,4 3 106,1 1 1,4 0-106,-1 0 1,3 0-43,0 0 1,5 0-126,0 0 0,-1 0 62,-3 0 1,4 0-45,-1 0 1,0 0-515,-7 0 0,1 0 247,-5 0 0,1 0-1181,-5 0 1476,-5 0 0,5-5 0,-5-1 0</inkml:trace>
  <inkml:trace contextRef="#ctx0" brushRef="#br1" timeOffset="39">17771 7732 8157,'0'-11'141,"0"3"0,0 0 402,0 6 951,0-3-394,5 0-485,1 3 1,6 1-7,-1 5-427,1 10 0,4-5 106,3 10 1,1 1 14,-1 7 1,3 2-229,-3 5 0,1 5 106,-1 3 1,2 1-138,-6-1 0,-1 3 55,-7-3 1,-1 1-778,-6-1 1,0-3 61,0-5 1,0-1-211,0-2 0,-2-3 207,-2-6 0,-2 1-280,-5 0 0,-1 0 899,1 0 0,-6 0 0,0 0 0</inkml:trace>
  <inkml:trace contextRef="#ctx0" brushRef="#br1" timeOffset="40">9628 11535 8265,'0'-6'-1176,"-5"-4"1455,3 3 0,-3 0 551,5-1-275,0 5 408,0-7-190,0 9-139,-5-4-400,4 5-37,-4 0 0,5 1-129,0 3 0,0 4 132,0 7 0,0 3-56,0 4 0,0 1-37,0 0 0,1 5-91,3 3 1,1 2 16,3 1 1,2 0-114,-3 0 0,0 2-211,0 2 1,1-6 134,3 2 1,-3-2-173,0 2 1,-4-4 107,3 1 1,-4-6-172,0 2 0,-1-3 25,-2-1 0,0-4 123,0 0 0,-2-4 133,-1 4 1,0-5-79,-4 1 0,3-3-8,-4-5 0,2 4 40,-2-4 1,-2-1-779,2 2 555,-2-5 1,-1 2 378,-1-5 0,-4 0 0,-2 0 0</inkml:trace>
  <inkml:trace contextRef="#ctx0" brushRef="#br1" timeOffset="41">9388 12083 8157,'-6'0'525,"1"0"0,6-1 33,3-3 1,7 3-121,8-3 0,4-1 181,4 1 0,6-1-144,5 1 1,5 2-227,-1-6 0,-2 6-186,2-2 1,-9-1 134,1 1 0,-11 0-690,0 4 1,-4 0 358,0 0 1,1 0 132,-4 0 0,-1 0 0,-4 0 0</inkml:trace>
  <inkml:trace contextRef="#ctx0" brushRef="#br1" timeOffset="42">10165 11980 8187,'-7'-11'560,"2"0"-131,5 4 433,0 2-247,0 5-282,0 5 0,0 3-88,0 7 1,0-1 31,0 5 0,1 0-52,3 4 0,-1 0-132,4 0 0,1 0-136,3-1 1,-3 1 87,0 0 0,-1-1-237,5-3 1,-5 1 116,1-5 1,-2 0-98,2-3 1,1-5-7,-5 1 1,1-5 80,-2 0 82,-1 4 8,3-6 0,-5 3 149,0-8 0,4 1-82,-1-4 0,1-1 45,-4-3 0,0-2-63,0-2 0,1 1-37,3-5 0,-2 4 40,1-4 1,-1 1-131,-2-1 0,3-1 44,1 4 1,0-3 17,-4 4 1,1 0-64,3 3 73,-3 1 0,10 5-51,-4 2 0,-1 3 44,2 1 0,0 5-208,3 2 0,-3 9 45,-1 3 0,1 1-97,3-1 0,1 2 112,-1-2 1,-3-1-14,-1 1 0,1-5 88,4 1 0,-5-6 17,1-1 0,-4-4 482,3 3-303,-4-4 0,3 2 761,-2-5-622,-3 0 0,4-5 357,-5-3 1,1-2-149,3-1 1,-2-1-23,1 1 0,-1-1-175,-2 1 1,0-4 23,0 0 1,0-6-366,0 2 1,0-2 100,0-2 1,0 0-514,0 0 0,0 2-40,0 2 0,0-2-277,0 6 0,0 0-465,0 3-641,0 1 952,0 0 1,5 0 969,2 4 0,3 2 0,2 5 0</inkml:trace>
  <inkml:trace contextRef="#ctx0" brushRef="#br1" timeOffset="43">10770 11889 8070,'0'-11'0,"0"-1"202,0 1 149,0-1-130,0 1 0,-1 0 247,-3-1 592,3 6-179,-5-4-476,6 8-212,0-3 1,0 14-51,0 3 0,0 7 48,0 0 0,0 6-69,0 2 0,0 4 1,0 0 1,0 2 15,0 1 0,0-1-260,0-2 0,4 2 84,0-3 1,0-2-101,-4-1 1,1-5 5,3-2 0,-3 0-2,3-5 1,-1 2 31,0-2 0,0-6-317,5 2 236,-6-2 0,4 1-33,-2-2-772,-3-3 332,5-5 150,-6 0 0,-6 0 0,0 0 0</inkml:trace>
  <inkml:trace contextRef="#ctx0" brushRef="#br1" timeOffset="44">10987 11969 8104,'0'-11'307,"0"-1"593,0 1-483,0-1-321,0 1 338,5 5 0,-4 6-136,3 7 0,-3 5-259,-1 3 1,0 3 141,0 4 0,0 5-20,0 0 0,0 1-51,0-2 0,0-2-225,0 3 1,0-3-73,0-1 0,2-5-74,1-3 1,-1-2 85,1-2 1,-1-3-332,-2-1-384,0-4 283,5 2 9,-4-5 302,4 0 0,-5-1-959,0-3 1255,0-2 0,-5-11 0,-1-1 0</inkml:trace>
  <inkml:trace contextRef="#ctx0" brushRef="#br1" timeOffset="45">10907 12015 8102,'0'-12'4,"0"1"1,0-1 360,0 1-62,0 0 1,4-1 103,0 1 0,4 3-203,0 1 0,2 3 15,2-4 0,3 2 3,0-2-126,5-2 1,-2 9 55,5-3 0,-1 3-100,-3 1 0,1 0-215,-5 0 0,0 0 104,-3 0 0,-1 4-13,1-1 1,-2 6-14,-3-1 1,-2 2-89,-5 1 0,0 5 64,0-1 1,-1 0-49,-3-4 1,-3 5 129,-8-1 1,-2 0-10,-2-3 1,1-1 80,3 0 1,2-3-86,-2 0 1,2-5 301,2 5-178,0-5 318,-1 7-177,6-9-153,1 4 0,6-5 1,3 0 0,2 4 10,6 0 0,3 1-76,0-1 0,0-3-21,-3 3 1,3-2-35,0 2 0,2-1 76,-2 4 0,-2-3-32,2 4 1,-3-1 18,0 5 1,-1-1-124,1 0 1,-5 1 51,1-1 1,-6 1-11,2-1 1,-2 1 50,-2-1 0,-2 0-17,-2 1 1,-2-2 225,-5-2 1,-5 0-137,1-4 0,-4 4 154,4-4 1,-4 0-134,4-4 1,-4 3-256,3 1 1,-3 0-207,4-4 0,0 0-1405,4 0 1787,4 0 0,-3-5 0,4-1 0</inkml:trace>
  <inkml:trace contextRef="#ctx0" brushRef="#br1" timeOffset="46">11992 11638 7987,'-6'-8'2,"2"1"1,1 0 113,-1 0 46,3-3 177,-4 3 331,5 1 195,0-4-132,0 8-469,0-3 0,0 8-70,0 4 1,0 2 35,0 10 1,4 0-102,0 4 1,-1 4 100,-3 0 1,4 0-86,0 0 1,0-1-26,-4 4 0,0-5-233,0 2 1,4-3-187,0-1 0,-1-1 210,-3-3 0,0-3-222,0-5 1,2 1 140,1-1 1,-1-3-467,1 0 1,-1-5 112,-2 5 0,1-5-641,3 0 1164,-3-1 0,9 3 0,-3 1 0</inkml:trace>
  <inkml:trace contextRef="#ctx0" brushRef="#br1" timeOffset="47">12380 11524 8158,'7'-12'-54,"3"1"0,-5-1-108,2 1 384,4 5 0,-9-3 1024,6 5-843,-6-5 0,3 7 124,-5-6-384,0 5 1,-5-2 13,-2 5 1,-5 4-43,-3 0-63,-3 10 1,-5-7 163,1 9 1,-1-2-41,0 1 0,1 3-143,3 4 1,3-2 99,4-1 1,2-4-171,3 4 0,1-5-5,6 1 1,0-2-136,0-2 0,2 1 159,2-1 1,2-1-73,5-2 1,1 2 157,-1-3 1,4 2-85,1-1 0,4 2 143,-1-2 1,1-2-62,-1 2 1,2-4-119,-6 3 1,4 1 106,-4 3 0,0 1-248,-3-1 1,-2 0 0,-2 1 1,0-1-4,-4 1 0,0-1 92,-4 1 1,0-1 17,0 0 1,0 1 31,0-1 1,-5 1-37,-3-1 1,-6-3 138,-1-1 0,-1 0 20,0 0 1,2 2 104,-5-5 0,2 1-221,-2-1 1,2-3-164,6 3 0,-1-3-929,1-1 0,3 0 1138,1 0 0,4 0 0,-2 0 0</inkml:trace>
  <inkml:trace contextRef="#ctx0" brushRef="#br1" timeOffset="48">13294 11432 8108,'0'-11'-428,"1"-2"477,3-2 1,-3 6 831,3-2-372,-3 2 335,-1-3-306,0 6 1,-1 1-161,-3 5 1,3 6-132,-3 6 1,2 4 19,-2 7 0,3 1-127,-3 3 0,1-2 9,-1 6 0,3-5-104,-3 5 1,3-5 74,1 5 0,0-5-127,0 5 1,0-6-332,0 2 0,1 1 200,3-1 1,1-1-365,3-3 0,2-5 217,-2-3 1,0-2 8,0-2 1,2 1 121,-2-1 1,2-5 172,1-2 0,1-1-47,-1 0 0,4-1 165,1 2 0,-1-4-5,-4-4 0,5 1-78,-1-4 0,1-2 138,0-7 1,-3 4-31,7-3 1,-5-3-34,4-1 1,-5-3-64,1-1 0,-4-1 0,-3-2 0,2 0-13,-2-4 0,-3-1-1,-1-3 1,-3 1-62,-1 3 1,-1-7 57,-3 3 1,1 1-382,-4 2 1,3 7 143,-4 1 0,6 2-795,-2 5-53,3 1-439,1 4 940,0 4 1,1 4 534,3 6 0,2 4 0,6 4 0</inkml:trace>
  <inkml:trace contextRef="#ctx0" brushRef="#br1" timeOffset="49">13796 11604 8083,'7'-5'-258,"-2"3"481,-5-3 0,0 6 693,0 3-573,0 3 1,0 4-136,0 0 0,0 2-16,0 2 0,0-2 59,0 2 0,-1-1-127,-3 1 1,2-2-157,-1 2 1,1-2 82,2-2 1,0-3-140,0 0 67,0-1 39,0 0-60,0-2 145,5-5 44,-3 0-48,8 0 1,-8-5 5,6-3 1,-4 0 13,3-3 0,0 2 110,0-6 1,4 1-231,-4-1 0,3 1 96,2-5 0,0 4-182,4-5 1,-4 5 101,4-4 0,0 5-110,-1-1 0,1 6 89,-5 2 0,0 4 53,1-1-42,-1 3 0,-1 6-7,-2 3 0,1 7-32,-5 4 1,0 2 46,-4 2 1,0 0-286,0 0 0,0 0 96,0 0 0,0 1-222,0 2 1,0-5 92,0 2 0,0-7-285,0 3 205,0-5 305,0 3 236,0-6-166,0-5-735,5-1 348,-4-5 397,4 0 0,0 0 0,1 0 0</inkml:trace>
  <inkml:trace contextRef="#ctx0" brushRef="#br1" timeOffset="50">14265 11661 7900,'0'-12'3,"0"1"0,0 3 321,0 1-281,0 4 1,0-1 752,0 8 1,0 2-295,0 6 0,0 4-147,0 3 0,0 3-160,0 1 1,0 0-30,0-1 0,0 5-143,0 0 0,0-4 145,0-4 0,0-5-229,0 1 1,0-2-113,0-2 1,0-3-80,0-1 1,1-4-505,3 1-579,-3-3 670,4-1 1,-4 0 664,3 0 0,-3-5 0,5-2 0</inkml:trace>
  <inkml:trace contextRef="#ctx0" brushRef="#br1" timeOffset="51">14230 11375 8021,'0'-11'321,"0"-1"401,0 1-842,0-1 45,0 6-152,0 1 0,0 6-596,0 3 823,0 2 0,5 6 0,2-1 0</inkml:trace>
  <inkml:trace contextRef="#ctx0" brushRef="#br1" timeOffset="52">14721 11352 8009,'0'-11'-105,"-1"1"73,-3 2 0,3-2 172,-3 2 0,-1 2-57,1-2 1,-1 2 224,2-2 0,1-2 116,-2 3 0,-1 0 261,2 0-343,-1 4 347,-1-2-240,3 5 1,-3 6-127,5 6 0,0 7-67,0 11 0,0 2-151,0 10 1,4-4 121,0 4 1,4 0-218,-5 3 1,2-3-158,-1 0 0,3-1-197,4 1 1,-3-3-7,-1-5 0,0-1 151,0-2 1,2-3-204,-5-5 1,4-4 105,-5 0 1,1-5-849,-4 1 314,0-3 2,0 0 0,-1-6 64,-3-2 764,3-3 0,-14 4 0,2 2 0</inkml:trace>
  <inkml:trace contextRef="#ctx0" brushRef="#br1" timeOffset="53">14470 11695 7998,'7'-5'0,"4"0"0,0-3 0,2-1 598,6 6 1,0-1-148,4 4 1,-1 0-301,-3 0 1,6 0-209,-2 0 0,2 0-348,-2 0 0,-4 0-41,0 0 1,-1 0-990,1 0 1435,3 0 0,-10 0 0,5 0 0</inkml:trace>
  <inkml:trace contextRef="#ctx0" brushRef="#br1" timeOffset="54">14961 11661 7998,'-6'0'1330,"-4"0"-960,2 0 1,2 4-112,-2-1 0,2 6-30,-2-1 1,-1 3-158,6 4 1,-1-1 97,4 5 1,0-5-220,0 2 1,0 0 115,0-1 0,1 4-112,3-3 1,2-1-44,6-4 1,-1-1-195,0-2 1,1-3 147,-1-5 1,5 0 117,-1 0 0,4-1 227,-4-3 1,4-2-135,-4-6 1,4 1 103,-3-1 0,-1 1-60,-4 0 0,-3-5 13,-1 1 0,-4-1-61,1 0 1,-4 4 6,-4-4 1,-6 0-142,-5 1 0,-6 0-235,2 3 1,-6 2-154,-2 2 1,-1-1-331,2 6 0,2 0-1113,-3 7 1892,8 2 0,-3 6 0,5-1 0</inkml:trace>
  <inkml:trace contextRef="#ctx0" brushRef="#br1" timeOffset="55">15213 11649 6563,'0'-6'2936,"0"-4"-2249,0 9-105,0-5-64,0 6-294,0 6 1,3 0-161,1 5 1,1 5 51,-1-1 1,-3 5-94,3-1 1,1-1 62,-1 1 0,4-4-208,-5 4 0,3-5-156,-3 1 193,-1 3 0,4-5-195,-2 2 176,-3-7 225,4-3-157,-5-5 431,0 0-264,0-5 1,0-2-96,0-4 1,0-1-28,0 1 0,0-2 69,0-2 0,0 1-204,0-5 1,4 4 92,0-4 0,5 0-317,-2-4 1,3 0 104,2 0 0,0 2-210,4 2 1,-4-2-47,4 6 1,-2 1 128,1 7 1,-2 0-248,2 3 1,-4 4-39,-3 0 657,2 5 0,-4 7 0,6-1 0</inkml:trace>
  <inkml:trace contextRef="#ctx0" brushRef="#br1" timeOffset="56">15544 11729 7869,'0'-11'498,"0"-1"-216,0 1 1,1 1-126,3 2 35,-3-2 1,5 5 618,-2-3-247,-2 3-489,3 5 1,-5 2 40,0 1 1,0 4-90,0 4 0,0 1 66,0-1 1,0 0-270,0 1 0,0 3-12,0 0 1,0 0 120,0-3 1,3-1-132,1 1 0,1-5 39,-1 1 291,-3-5-165,10 7 254,-5-9-113,5-1 0,1-5 96,-1-3 0,-3-2-65,-1 2 1,-3-2-63,4-1 1,-4 1-20,3 2 0,-3-2 33,4 2 0,-6-2-190,2-1 118,2-1 0,-1 1-11,3 0-40,-3 4-229,0 2-30,-4 5 223,10 5 0,-10 2-124,3 4 0,1 0 79,-1 1 1,3-1-154,-3 1 0,5-5-173,-2 1 273,4-1 0,0 0 88,0-3 0,1-3 15,-1-1 1,1 0 227,-1 0 0,1-5-99,-1-3 1,0 2 178,1-2 0,-1 1 45,1-5 45,-1 1 1,1-1-42,-1 1 1,-3 0 78,-1-1 1,-3 2-147,4 2 0,-5-1-63,5 6 0,-4-5-209,3 4 1,-3 0 95,4 4 1,-6 2-138,2 2 0,-3 3 51,-1 8 1,0-2-85,0 2 1,0 3-148,0 1 1,0 3-94,0 0 0,-3-2-221,-1-1 0,-1 0-1121,1 3 1701,3-4 0,-4 4 0,5-4 0</inkml:trace>
  <inkml:trace contextRef="#ctx0" brushRef="#br1" timeOffset="57">16663 11033 8017,'4'-8'-113,"0"0"170,-1 6 70,-3-3 342,0 0 108,6 3 243,-5-3-155,4 5-199,-5 0-197,0 5 0,-1-1-11,-3 8 1,1-2-103,-4 9 0,-1 0 20,-3 4 1,-1 1 28,1 2 0,-1 1-54,1 7 0,0-2-158,-1 6 0,1-2-103,-1-2 1,5 1 82,-1 4 0,5-4-140,0 3 0,-2-6 64,1-2 1,0-1-112,4 2 1,0 1-10,0-6 1,1 1 42,3-4 0,-1-4 107,4 0 1,1-1-11,3 1 1,1-2 137,-1-1 1,1-4-126,-1 4 1,0-4 213,1 0 1,-2-5 40,-2 1 182,2 0-234,-4 3-113,5 0-70,1-4 0,-5 2-379,1-6-1072,-5 1 719,2-4 782,0 0 0,1 0 0,6 0 0</inkml:trace>
  <inkml:trace contextRef="#ctx0" brushRef="#br1" timeOffset="58">16891 11387 7915,'-1'-11'-138,"-3"4"162,3-3 231,-4 8 0,4-3-78,-3 5 1,1 2 146,-4 1 1,3 4-111,-4 4 1,5 2-143,-5 2 0,4 3 40,-3 5 1,0 0-61,0-1 0,-2 5-114,5 0 0,-1-1 79,1-3 0,3-1-123,-3-3 0,4 1 39,4-5 1,2 1-42,6-5 1,-1 0 113,0 1 0,2-6-90,2-2 1,-1-3 163,5-1 1,-4 0 143,5 0 0,-3-1-112,2-3 1,3-2 95,-3-6 1,1 1-21,-1 0 1,2-5-53,-6 1 1,0-4 100,-4 4 1,0-5-103,-4 0 0,2 0-17,-5 1 1,0-6-78,-4 2 0,-5-2-153,-3 2 0,-6-4 52,-1 0 0,-9 2-138,1 6 0,-4 0-234,1 8 0,-4 2 202,-4 9 0,1 0-502,3 0 1,2 5 168,5 2 0,1 7 563,3 2 0,3 4 0,4-2 0</inkml:trace>
  <inkml:trace contextRef="#ctx0" brushRef="#br1" timeOffset="59">17211 11786 7994,'12'-6'253,"-5"1"199,1 5 372,-6 0-443,9 0 1,-10 1 40,3 3 1,-3 6-223,-1 5 0,0 4 28,0-3 0,0 4-207,0-1 0,-5 3 81,-3 0 1,-2-3-299,-1 0 0,3-1 142,0 1 0,2-2-710,-2-6 1,0 1-533,4-1-162,0 0 1458,4 1 0,0-1 0,0 1 0</inkml:trace>
  <inkml:trace contextRef="#ctx0" brushRef="#br1" timeOffset="60">17531 11329 7922,'0'-17'0,"0"0"497,0 6-45,0-1-219,0 1 412,0 5 432,0 1-196,0 5-598,-5 5 0,4 1 33,-3 5 1,3 5-81,1-1 1,0 5-88,0-1 0,0 3 73,0 1 1,3-1-170,1 1 1,0 1-57,-4 3 1,4-3-102,0 3 0,-1-3-16,-3-1 0,4-4-107,0 0 0,0-4-37,-4 4 1,0-5-91,0 1 263,0-2 14,0-2-222,0 1-166,0-6-417,0-1 261,0-5 1,0 5 0,0 2 0</inkml:trace>
  <inkml:trace contextRef="#ctx0" brushRef="#br1" timeOffset="61">17668 11341 7942,'6'-23'0,"3"5"252,-5 3-238,5 2 870,-3 2-361,1 5 75,-2 1 1,-5 10-222,0 2 1,0 8-153,0 5 0,0-3-100,0 2 1,-2 0-3,-1 4 1,1 0-125,-1 0 0,1-4 137,2 0 1,0-5-306,0 1 0,0-2 44,0-2-299,0 1 113,0-1 273,0-5 77,0-1 291,5-5-258,2 0 0,4 0-61,1 0 1,-1-3 130,0-1 0,1 0-27,-1 4 1,1 0 62,-1 0 1,1 0-94,-1 0 0,2 0-30,2 0 0,-2 4-39,2 0 1,-3 5-137,0-2 1,-4 0 55,-1 0 0,-1 1 63,2 3 1,1 2-224,-5 2 0,0-2 27,-4 2 0,0-1-83,0 1 1,-2-2 37,-1 2 0,-4-1-103,-4 1 0,-2-6 67,-2 3 1,1-4 91,-5 4 1,4-6 147,-4-2 1,5 1-75,-2-1 0,0 0-180,1-4 1,-2 0-23,2 0-168,2 0 0,-2-2-168,7-1 650,-2 1 0,4-8 0,-6 4 0</inkml:trace>
  <inkml:trace contextRef="#ctx0" brushRef="#br1" timeOffset="62">17714 11341 8321,'-7'-12'323,"2"1"0,7 1-896,1 2 1,0 2 795,5 2-105,-6 3 0,8-5 157,-2 2 0,2 2 276,1-1 1,2 0-354,2-1 1,-1 3-153,5-3 0,0 3-507,4 1 1,-1-1 239,-3-3 1,2 3-108,-2-3 0,-2 3 328,-2 1 0,-2-6 0,-2 0 0</inkml:trace>
  <inkml:trace contextRef="#ctx0" brushRef="#br1" timeOffset="63">18125 11124 8116,'0'-6'854,"5"1"0,-2 5-393,4 0 1,-3 1 30,4 3 0,-2 2 65,2 5 1,2 6-177,-3 2 0,0 4 33,0 3 1,1 4-88,3 4 0,1 0-237,-1 0 1,-3 4 58,-1 0 0,0 2-2,0-2 0,2-3-199,-5 3 1,0-2 78,-4-2 1,-1 1-353,-3-1 1,-3-5 137,-4-2 1,0 1-751,-1-2 1,-4 1 436,-3-4 1,-3-4-2157,-1 0 2656,-5 0 0,4 4 0,-4-1 0</inkml:trace>
  <inkml:trace contextRef="#ctx0" brushRef="#br2" timeOffset="64">10324 10507 8376,'-11'0'-425,"3"0"-486,1 0 677,4-5 425,-2 4 265,0-4-163,4 0 125,-4 3-208,5-3 657,0 5-858,5 0 1,-3 0 115,6 0 1,1 0-148,6 0 0,3 0 130,5 0 1,0 0-82,-1 0 1,6 0 39,3 0 1,3 0-68,4 0 0,-2 0 22,2 0 0,2-3-1,2-1 1,3 0-162,0 4 0,1-4 105,0 0 1,-2-3-85,-2 3 1,2 0 60,-2 4 0,3-4 12,0 0 1,0-1 60,-3 2 0,2 1 9,-2-1 0,2-3-22,2 3 0,-2-5 13,-2 4 1,0-1 13,-8 1 1,2 2-24,-9-6 1,-1 6 54,-3-2 1,-5 3-42,-3 1 0,-2-4-443,-2 0-473,-4 0 896,-2 9 0,-16 2 0,-1 4 0</inkml:trace>
  <inkml:trace contextRef="#ctx0" brushRef="#br2" timeOffset="65">11741 8840 8506,'-2'6'-2037,"-1"-2"2022,1-3 0,-3 0 136,5 3 567,-5-2-273,4 3 235,-4-5-423,0 0 0,2 0 386,-4 0-141,4 0 285,-2 0-243,5 0-264,-5 5 1,4-3-130,-3 6 0,3-4 124,1 3 0,0 1-166,0 3 1,0 1 57,0-1 0,0 1 37,0-1 0,0 4 9,0 0 0,0 6 10,0-2 0,0 4 5,0 3 0,3 0-20,1 4 1,1 1 34,-1 3 1,-1 0-26,4 0 1,-3 2-64,4 2 0,-5-1-16,5 5 1,-4-8-187,3 4 0,0-4 99,0 8 0,4-5 37,-4 1 1,0-3-132,0 0 0,-1 3 43,2 0 0,1 0-195,-5-4 1,0 2 110,-4 2 1,3-3-59,1 3 0,0-6 140,-4-1 1,0-5 58,0 5 1,0-6-18,0 2 0,-4-3 126,0-1 0,1 0-144,3-1 1,0 0 3,0-3 0,0 1 22,0-5 1,0 5 15,0-5 1,0 0-190,0-4 119,0 1 0,0-1-137,0 1 0,1-6-225,3-2-64,-3 2 0,5-5-398,-2 3 194,-3 3-99,4-6 1,-3 4-41,2-5 804,-3 0 0,4 0 0,-5 0 0</inkml:trace>
  <inkml:trace contextRef="#ctx0" brushRef="#br2" timeOffset="66">11752 8920 8476,'8'-2'495,"-1"-1"0,-3 1-61,4-1-184,-1-4 1,5 6-171,-1-3 1,4 2 130,1-2 1,4 3-131,-1-3 0,4 2-26,3 2 0,5-3 31,7-1 1,-1 0 53,5 4 0,0 0-56,3 0 0,1 0-278,0 0 0,-1-4 226,1 0 1,0 1-137,-1 3 1,0 0 101,-3 0 1,2 0-142,-2 0 1,-7 0 48,0 0 1,-5-4-48,1 0 0,-9 0 61,-6 4 0,-4 0-296,0 0-82,-6 0 295,-1 0-334,-5 5 192,-5-3 0,-1 6-725,-6-4 1030,6 0 0,-4 1 0,4 1 0</inkml:trace>
  <inkml:trace contextRef="#ctx0" brushRef="#br2" timeOffset="67">12951 8943 8196,'-10'-2'-656,"2"-2"0,2 3 1202,2-3-264,3-2 0,-4 4 487,5-6-192,0 5-181,0-7 1,4 8 291,0-6-50,-1 6-242,-3-4 117,0 6-404,-5 0 271,-1 0-306,-5 6 62,-1 0 0,2 5-143,2 1 0,0 0 59,4 4 1,0-2 61,4 5 0,0 0 101,0 3 0,0 1-91,0 0 0,0 5-66,0 3 1,0-2 79,0 1 1,0 1-91,0 3 0,0 0 38,0 0 1,0-1-98,0-2 0,4 6 54,0-3 0,3-1-114,-3-3 0,4 0 42,-5 0 1,5 3 67,-4-3 1,3 0-156,-3 0 1,4-1 133,-4 2 0,3 4-91,-3-4 1,0 4 67,-4-4 1,0-2-15,0 1 0,0-4 1,0 0 1,4 1 1,-1-4 0,3 2-174,-3-6 180,-1 3-1,3-4 1,-4 2-162,3-5 0,-3 2 133,3-2 0,-3-2 145,-1 2 0,4 1-105,0 0 0,0-1 88,-4-4 1,0 1-57,0-1 1,0 0-19,0 1 0,0-1-19,0 1 1,0-5 16,0 1-95,0 0 1,0-1 80,0 1-769,0-6 319,5 3 0,1-5-33,5 0 1,1 0-135,-1 0 1,1 0 617,-1 0 0,6-5 0,0-1 0</inkml:trace>
  <inkml:trace contextRef="#ctx0" brushRef="#br2" timeOffset="68">13008 10404 8209,'-7'-3'-12,"-1"-1"1,4 0 282,-3 4-81,4-5 1,-2 4 0,5-6 41,0 3 0,1 3 57,3-3 1,3-1-42,4 2 1,0-3 68,1 3 0,0 1-75,4-1 1,-2 1-109,5 2 1,-2 0 99,2 0 0,7-4-134,-3 1 1,7-1 44,1 4 1,3-4-67,4 0 0,6-1-139,6 1 1,4 2-155,0-6 1,3 4 120,4-3 1,-3 4-316,3-1 0,2-1 378,-30 4 0,-1-1 1,2-2-1,-1 0 21,2 2 1,-1 0-1,2-2 1,-1 1-1,-1 0 1,1 2-1,0-1 1,-1 0-3,27 2 1,-28 0 0,0 0 0,32 0 1,-3 0-2,-1 0 0,-4 0 0,-4 0 0,3 1-17,-2 3 1,5-3 29,2 3 1,4-3-6,-4-1 0,-28 0 1,0 0-6,31 0 1,0 0 91,1 0 0,-33-2 0,0-1-60,3 0 1,-1-1 0,-1 0 0,0 1 5,1 0 0,0-1 0,-1 1 1,-1-1-14,2 1 0,1-1 0,-1-1 1,0 1 9,-1 2 1,-1 0 0,30-7-143,-1 2 0,-3 0 142,-1 0 0,-3 0-269,-1 0 1,-3-4 232,3 4 1,0 1 85,4-2 0,-5 2-33,-2-2 1,-7 2 110,-1 2 1,-7 3-70,0-3 0,-2 1-44,-7-1 0,2 3 166,-1-3 0,-3 3-142,3 1 0,-7 0 210,-1 0 1,-5 0-289,1 0 0,-2 0 172,-2 0 1,1 1-169,-1 3 0,0-3-11,1 3 1,-2-1-13,-2 1 38,2-3 0,-4 4 4,6-5 0,-6 1 19,-2 3-228,2-3 0,-5 6 31,3-4-566,-3-1 0,-2 7 15,-3-6 718,-7 6 0,-7-2 0,-5 4 0</inkml:trace>
  <inkml:trace contextRef="#ctx0" brushRef="#br2" timeOffset="69">11809 10736 8141,'-5'-7'499,"3"2"-294,-6 5 0,4 0 15,-3 0 1,-1 4-154,-4 0 0,5 5 144,-1-2 1,1 3-131,-5 2 1,1 3 115,-1 0 1,1 4-158,0-3 1,-1 3 48,1-4 1,1 5-188,2-1 1,-1-1-14,5 1 0,-3-4 119,3 4 0,0-4-135,4 5 1,0-7 93,0 3 0,5-5-112,3-3 1,2 1 91,1-6 0,1 5 22,-1-4 0,4 0 35,1-4 1,3 0 108,-4 0 1,5-2-47,-1-1 0,1-4 146,0-4 1,0-1-20,-5 1 0,3 0-115,-7-1 0,2 1-92,-9-1 1,3-3 93,-3 0 1,-5-5-252,-7 0 0,-3 3-25,-4-2 1,1 3-43,-5-3 1,-4 2-324,-4-2 0,0 2 202,5 6 0,4 1-829,3 2 1187,2 3 0,2 0 0,-1-2 0</inkml:trace>
  <inkml:trace contextRef="#ctx0" brushRef="#br2" timeOffset="70">12871 10736 8236,'0'-7'1286,"0"2"-357,0 5 1,0 5-813,0 3 1,0 3 32,0 5 0,0-4-37,0 3 0,0 3 82,0 1 0,4-1-225,0 1 0,0-4 71,-4 4 1,1-5 64,3 1 1,-3 2-299,3-2 136,-3 0-309,-1-3 38,0-1 105,0-4 297,0-2 276,0-5-314,0-5 0,0 2 21,0-5 1,1 6-64,3-2 0,-1 2-7,4-2 0,1 3-16,3-3 1,1 2-19,-1 2 1,1 0 39,-1 0 0,2 0 4,2 0 1,-2 0 58,2 0 0,-2 2-63,-2 2 0,0 1 135,1 2 1,-2 3-110,-2-2 0,1 2 13,-6 2 1,5-1-137,-4 0 1,0 1 75,-4-1 0,0 1-200,0-1 0,-6 1 54,-1-1 0,-3 0-98,-2 1 1,-3-1 113,0 1 1,-2-5-6,2 1 0,2-6-5,-2 2 1,3-3 2,0-1 1,1 0-196,-1 0 1,1-1 133,-1-3 1,1 2-905,0-6 1129,4 6 0,-3-14 0,4 4 0</inkml:trace>
  <inkml:trace contextRef="#ctx0" brushRef="#br2" timeOffset="71">12826 10793 8075,'0'-12'698,"0"6"1,5-3-340,2 5 1,5 0-54,3 4-1,3 0-137,5 0 1,-1-3-179,1-1 1,0 0-389,0 4 313,0-5 1,0 4 84,-1-3 0,1-2 0,0-1 0</inkml:trace>
  <inkml:trace contextRef="#ctx0" brushRef="#br2" timeOffset="72">13260 8783 8179,'-2'-7'287,"-1"3"87,1 3 547,-3-4-283,0 4-397,4-4 0,-4 10 5,5 2 0,0 4-147,0 0 0,4 2 107,-1 2 0,5-1-184,-4 5 1,3-4-80,-3 4 1,4-5-251,-4 1 1,3 2-566,-3-2 1,1 0 94,-1-3 777,-3-1 0,4 1 0,-5-1 0</inkml:trace>
  <inkml:trace contextRef="#ctx0" brushRef="#br2" timeOffset="73">13511 8817 8268,'0'-12'-145,"0"5"-308,0-1 486,0 6 240,0-3 786,0 0-698,5 3 1,-4 2-183,3 8 1,-3 3-28,-1 5 0,-1 1 79,-3 6 1,-2 4-135,-6-1 1,1 6-17,0-1 1,-1 0-30,1 0 1,1 1-240,2-6 0,-2 2-32,2-1 0,-1-3 91,2 3 0,-3-7-302,2-1 0,2-5 155,-2 1 1,4-2-371,-3-2 1,4 1-23,-1-1 667,3-5 0,-4 5 0,-1-5 0</inkml:trace>
  <inkml:trace contextRef="#ctx0" brushRef="#br2" timeOffset="74">13545 9057 8214,'0'-12'-417,"0"6"104,0 1 706,0 0 878,0 4-384,0-5-219,0 6 1,0 9-647,0 3 0,0 3 101,0 0 0,0-1-175,0 5 0,0 0 74,0 4 1,0-1-30,0-3 1,0 1-38,0-5 0,0 4-301,0-3 175,0-1 50,0-4 128,0 1-11,0-6 343,0-1-42,0-5-273,0-5 0,0 2 17,0-4 0,4 3-12,0-4 1,5 6-127,-2-2 1,3 1-2,2 0 1,-1 1 103,1-1 0,-1 1-95,1 2 68,-1 0 0,0 4 94,1 0 0,-2 5-96,-2-2 60,2 4 0,-5 4-20,2 0 1,-2 0 7,-5-3 0,0-1-86,0 1 1,0-1 73,0 0 0,-5 1-61,-2-1 0,-5 1 47,-3-1 0,1-3-269,-5-1 0,5-3-5,-1 4 1,-2-6 17,2 2 1,0-3-72,4-1 0,-1 4-728,1 0-284,-1 0 1339,1-4 0,-1-5 0,1-2 0</inkml:trace>
  <inkml:trace contextRef="#ctx0" brushRef="#br2" timeOffset="75">13534 9068 8221,'0'-11'0,"0"-1"0,0 1 637,5 5-274,6-5 1,3 6 107,5-2-131,-5 2-154,8 5 1,-4 0 249,4 0-633,1 0 1,-1 0-308,-3 0 1,1 1 503,-5 3 0,1 2 0,-5 5 0</inkml:trace>
  <inkml:trace contextRef="#ctx0" brushRef="#br2" timeOffset="76">10382 13911 8874,'0'-7'1304,"0"2"-1239,5 5 0,1 0 99,5 0 0,-3-4-112,0 1 0,-1-1 79,5 4 0,0 0-139,4 0 1,-4 0 31,4 0 0,1-4 37,2 0 1,3 0 23,1 4 0,1-1 1,2-3 1,4 3-56,4-3 1,-4-1 58,1 1 1,2-1-61,1 1 0,7 3 47,-7-3 1,7-1-31,-3 1 1,4 1 33,-4 3 1,1 0-8,-1 0 1,-2-4 21,2 0 0,-3 0 3,-1 4 0,1 0-33,-1 0 1,0-1 23,0-3 0,1 3-149,-1-3 0,-1 2 79,-3-2 1,-2 2-82,-5-1 0,0 1-72,0 2 88,-5 0 0,-2 0-75,-4 0-335,-6 0-67,-1 0 106,-5 0-1133,0 5 578,0-3-648,0 3 1619,0-5 0,0 0 0</inkml:trace>
  <inkml:trace contextRef="#ctx0" brushRef="#br2" timeOffset="77">11752 13088 8183,'-6'-5'-210,"-4"4"111,2-3 0,2-1 142,-2 1-71,5-5 0,-3 4 300,2-2 1,3 0 104,-3 4 43,3 1-101,1-3 707,0 5 1,0 5-871,0 3 1,-4 0 84,0 3 1,-3-2-227,3 6 0,0-1 26,4 1 0,0 4 62,0 8 0,0-3 64,0 3 0,4 1-15,0-2 0,5 5 42,-2-5 0,2 1-44,-1-4 1,1-2-133,-6-2 0,5 3 142,-4-3 0,0-1-294,-4 1 1,3-1-70,1 1 1,0 1-65,-4-5 1,1 4 115,3-4 0,-3 2-49,3-2 0,-3-2 63,-1 2 1,0-2 25,0-2 1,0 1 79,0-1 0,4-3-215,0-1 1,1 0-239,-1 0 0,-1 2 178,4-5 306,-4 0 0,7 1 0,-4 1 0</inkml:trace>
  <inkml:trace contextRef="#ctx0" brushRef="#br2" timeOffset="78">11695 13020 8183,'-6'-8'-137,"2"1"0,4 4 492,4-1 1,2-1-82,5 1 1,-3 1 80,0 3 0,-1 0-85,5 0 0,0 0-96,4 0 1,-2 0-30,5 0 1,-2 0-72,2 0 1,3 0-34,-3 0 1,1 0 86,-1 0 0,3 0-102,-3 0 1,2 0 44,2 0 1,4 0-176,0 0 0,4 0 114,0 0 0,2-4-114,1 0 0,-3 0-10,-1 4 0,-5-1-82,2-3 0,-4 3 114,-4-3 1,1 3 41,-5 1 1,4 0 232,-3 0 1,-1 0-147,-4 0 1,1 0 188,-1 0 1,2-2-16,2-1 1,3 0-117,5-5 1,5 5-56,2-5 1,3 4-6,1-3 1,4 0-77,0 0 1,4 0-254,-4 3 1,0 3-23,-3-3 1,3-1 97,0 2 1,1-1 315,-1 4 0,-1-4-150,5 0 1,0-1 32,4 1 1,-2 2-1,-2-6 1,3 4 118,1-3 1,0 3-79,3-4 0,-2 2 195,-1-2 0,2-1-128,-2 6 0,2-6-22,-6 1 0,2 2-147,2-2 0,-5 6 66,-3-2 1,1-1 28,-1 1 0,-1 0-13,-7 4 1,3-4-13,-2 0 0,-2 1-65,2 3 0,-6 0 73,2 0 0,-3 0 121,-1 0 1,-4 0-120,0 0 1,-5 0 389,1 0-358,3 0 118,-1 0 0,1 0-165,-3 0 1,-2-4 5,-2 0 1,1 0-86,-1 4 1,2 0 129,2 0 0,-2-1-214,2-3 0,-2 3 35,-2-3 0,4 3 72,1 1 1,0 0 52,-1 0 1,-1 0 3,5 0 0,-5 0 10,2 0 1,-2 0 113,1 0 0,-6 0 83,2 0-178,-2 0 0,2 0 127,1 0 1,-5 0-101,1 0 0,0 0-182,3 0 0,4 0 41,0 0 1,2 0-80,-2 0 0,-1 0 119,5 0 1,0 0-110,4 0 0,-4 0 150,0 0 0,-4 4-61,4-1 1,-3 1 81,3-4 1,-4 0-64,4 0 0,-4 0 229,4 0 0,-4 0 0,4 0 0,0 0-106,4 0 1,-1 0-113,-3 0 0,3 0-4,-3 0 0,2 0-21,2 0 1,-4 0 75,0 0 1,-4 0-17,4 0 1,-5 0-19,1 0 0,-2 0 214,-1 0 0,-1 0-6,0 0 0,1 0-89,-1 0 1,1 0-106,-1 0 0,4 0 1,1 0 0,3 0 6,-4 0 0,1 0-16,0 0 1,-4 0-17,3 0 0,-2 0 39,-1 0 0,-1 0 56,0 0 1,-3 0-33,0 0 1,-5 0 76,5 0-199,-5 0-118,7 0 1,-8 0 23,6 0-184,-6 0-183,9 0 90,-10 0-218,4 0 543,-5 0 0,-5 0 0,-1 0 0</inkml:trace>
  <inkml:trace contextRef="#ctx0" brushRef="#br2" timeOffset="79">15841 12780 8183,'-12'0'-1990,"5"0"2068,-1 0 1,6-1 0,-2-3 0,1 3 491,-1-3-204,3 3 556,-4-5-3,5 5 59,0-9-341,0 9 95,0-9-333,0 8 91,0-3 266,0 5-711,0 5 1,0 2-8,0 4 0,0 4 17,0 1 0,0 4 34,0-1 0,0 2-11,0 2 1,0 0 26,0 0 0,0 4 22,0-1 1,0 2-92,0-1 0,0-3 109,0 3 1,0 1-183,0-2 0,4 5 61,0-5 0,3 1 45,-3-4 1,4 0 77,-4-1 0,3 0 5,-3-3 1,1 1 96,-1-4 1,-2 0-143,6-1 0,-5-2-117,0 2 0,-1-2 45,-2-2 0,1 0-109,3-4 1,-3 3 12,3-2 0,-3-2-249,-1 2 1,0-4 66,0 3 1,1-4-126,3 1-186,-3 2 195,4-5-434,-5 4 117,0-5-46,5 0-547,-3 0 321,3 0 1,-5-1 947,0-3 0,0-2 0,0-6 0</inkml:trace>
  <inkml:trace contextRef="#ctx0" brushRef="#br2" timeOffset="80">15978 13465 8183,'-12'0'-197,"6"0"133,-4 0 130,9 0 216,-4 0 292,5 0 0,5 0-306,2 0 1,0 0 72,0 0 0,1 0-101,3 0 0,2 0-53,2 0 0,-1 0-26,5 0 0,-1 0-132,1 0 1,6 0 141,-2 0 0,3 0-182,-4 0 1,6 0-85,3 0 1,6 0 56,1 0 1,5-1 44,-1-3 1,2 3 41,2-3 0,3 3-117,1 1 1,0 0 174,0 0 1,1 0 28,2 0 0,7 0-57,-3 0 0,4-4 14,0 0 1,-4 0-134,0 4 1,4-3 69,-4-1 0,-1 0-19,-3 4 0,-9-4 43,2 0 1,-3 1 25,3 3 0,-2-4-90,-2 0 1,0-1-18,-8 1 1,7 3 92,-7-3 1,3 3 5,-3 1 1,-1 0-31,-2 0 0,0 0-8,-4 0 0,0 0-29,-4 0 0,-1 0 220,1 0 0,-4 3-173,0 1 1,-5 0 49,1-4 1,-2 4 245,-1 0-390,-1 0 24,0-4 1,-3 0-651,0 0 244,-6 0-211,3 0 373,-5 0 0,-5 0 262,-2 0 0,-9 0 0,-1 0 0</inkml:trace>
  <inkml:trace contextRef="#ctx0" brushRef="#br2" timeOffset="81">11786 14185 7911,'-11'0'74,"-1"0"-1,1-5 134,0 3 1,3-3 81,0 5 0,5-1-25,-5-3 1,4 3 453,-3-3-261,4 3-256,-7 1 0,7 0-126,-4 0 0,4 1 122,-1 3 1,-1 2-151,2 6 103,-6-1 0,7 2-37,-1 2 1,-3-1-170,3 5 0,-1-4-2,4 4 0,0-3 116,0 3 1,0-5-146,0 1 1,0-3 33,0 0 0,5-1-36,3 1 0,2-5 135,1 1 0,6-4 31,2 3 1,2-4-23,2 1 0,1-3 91,3-1 1,1-5 161,2-3 0,2-2-48,-5-1 0,3-1-21,-3 1 0,-2-2-78,-6-2 0,-2 1-211,-6-5 0,-1 4-80,-2-4 0,-3 3-100,-5-3 0,-10 0-60,-6-3 1,-4 3-266,-3-1 0,-5 1-18,-2-3 1,-4 4 202,-4 3 0,2 3-39,-2 5 1,2 2-195,2 5-97,5 5 328,6 1 0,8 7-75,7 2 447,3-2 0,15 8 0,3-3 0</inkml:trace>
  <inkml:trace contextRef="#ctx0" brushRef="#br2" timeOffset="82">15841 13933 7871,'-5'-6'-519,"3"-4"-131,-3 4 1,4-2 726,-3 0-12,3 6 1,-9-4 159,2 2 0,2 2 347,-2-1 1,4 1 587,-3 2-433,-1 0-337,-3 5 0,1 2-129,2 4 0,-1 2-47,5 2 1,-1-1-44,1 5 0,3 0-73,-3 4 1,3 0 70,1 0 0,0 0-20,0-1 0,4 1-121,0 0 0,3-4 66,-3 0 0,5-1-180,-1 1 1,-2 1-1,2-5 1,-5 1-213,5-5 1,-5 1-76,0-1 1,2-3-680,-1-1-89,0 1 769,-4-2 0,0 0 372,0-2 0,-5-2 0,-1 3 0</inkml:trace>
  <inkml:trace contextRef="#ctx0" brushRef="#br2" timeOffset="83">15921 13933 7883,'-12'0'-399,"6"0"943,1 0 312,5 0-517,5 0-63,-4 0 1,8 2-8,-5 2 0,3-2 54,-3 6 1,0-1-117,-4 5 0,4 3 34,0 0 1,0 0-182,-4-3 0,0-1 150,0 1 1,0-1-279,0 1 1,0-5 51,0 1-71,0-1-81,0 5 0,0-5-363,0 1 224,0-5-39,0 2 237,0-5 223,5-5-148,1-2 1,5-3 129,1 2 1,-5 2-47,1 2 1,0 3 14,3-3 0,0 3 18,1 1 0,-1 0 121,1 0 1,3 0-5,0 0 1,2 4-75,-2 0 0,-2 4 3,2 0 1,-2-2-27,-2 2 1,-1 0-217,-2 3 1,-2 0 73,-2 1 0,-3 3-97,3 0 0,-8 4-14,-3-3 1,-4-1-251,0-4 0,-2 1 120,-2-1 0,1 1 90,-5-1 0,4-1 124,-4-2 1,5 1-70,-1-6 0,2 1-490,1-4-125,1 0 278,0 0 1,4-1 121,3-3 0,3 2 350,1-6 0,0-5 0,0-4 0</inkml:trace>
  <inkml:trace contextRef="#ctx0" brushRef="#br2" timeOffset="84">15955 13933 7883,'-5'-11'-72,"2"1"-143,-4 2 612,4-2 610,-2 4-205,5-6-264,0 6-333,0-4-3,5 9 1,3-4-172,7 5 0,-1 0 21,5 0 1,4 0-92,4 0 0,0-4-25,0 0 0,-3-4-233,3 4 0,-3-1-317,-1 2 0,-2 1 614,-2-1 0,-2-9 0,-6-1 0</inkml:trace>
  <inkml:trace contextRef="#ctx0" brushRef="#br2" timeOffset="85">16103 12392 7884,'0'-12'11,"4"1"22,0-1 0,0 5 133,-4-1 199,5 6 136,-4-3-28,4-1-160,-5 5 147,0-4-351,-5 15 0,4-2 110,-3 7 0,3-1-218,1 1 0,0-1-31,0 5 0,1-3-42,3 3 1,-2-4 93,6 4 0,-4-5-69,3 1 0,-3-2-348,4-2 0,-6 1-68,2-1-245,-2 0 1,1 1 707,1-1 0,0-4 0,-4-2 0</inkml:trace>
  <inkml:trace contextRef="#ctx0" brushRef="#br2" timeOffset="86">16412 12312 8058,'0'-12'-83,"0"5"87,0-1 292,5 0 0,-3 2 85,6 2 262,-5-2-92,2 5-72,-5-4-177,0 5-226,0 5 0,-2-2 2,-1 9 1,-4-3 95,-4 6 1,3 3-132,1 1 0,-1 6 46,-3 2 0,-1 1-96,1-2 0,3-1 35,0 1 0,2 2-167,-2-1 1,-2-1-1,3-3 1,2 0-198,1 0 0,-1-4-267,1 0 1,-1-5 271,1 1 0,3-2-661,-3-2 186,3 1-22,1-1 828,0-5 0,-5 5 0,-2-5 0</inkml:trace>
  <inkml:trace contextRef="#ctx0" brushRef="#br2" timeOffset="87">16469 12483 7994,'-6'-11'856,"0"3"-635,6 0-221,6 6 521,-5-3 1,5 6-107,-2 3 1,-3-2-194,3 6 0,1 3 4,-1 5 0,0 3-133,-4-4 1,0 5 35,0-1 0,0 2-137,0-2 1,0 1 139,0-5 1,0 4-109,0-4 0,0 1-144,0-5 1,0 0-46,0 1 71,0-1 1,0-3 37,0-1-114,0-4 66,0 2-1402,0-5 0,0 0 1</inkml:trace>
  <inkml:trace contextRef="#ctx0" brushRef="#br2" timeOffset="88">16640 12472 8026,'0'-12'-475,"0"1"1,1 4 986,3 4 96,-2-4 55,3 6 207,-5-4 14,0 5-431,0 5-226,0 1 0,0 6-79,0-1 1,0 1 10,0-1 1,0-2-180,0 2 1,0-6 123,0 7 0,1-3-161,3 2 0,-3 1 55,3-1 1,-3-3-112,-1-1 0,1 0-260,3 0 271,-3 3 1,4-7-136,-5 4 126,0-4 40,0 2 1,-1-5-23,-3 0-5,3 0 172,-4 0-145,5 0 116,5 0 1,-2 0-58,4 0 0,1 0 126,3 0 0,1-1-70,-1-3 0,1 3 11,-1-3 1,0 3 49,1 1 0,-1 0 6,1 0 0,3 3 92,0 1 1,0 4-75,-3-4 1,-1 5-102,1-2 0,-5 2 58,1-1 0,-6 3-260,2 1 1,-3-1 77,-1 4 1,0-2-63,0-2 0,-5 1-61,-2-1 1,-3-1-46,-2-2 0,1 1 32,-1-5 0,0 3 38,-4-3 1,4 1-176,-3-1 0,1-3 62,-2 3 0,2-3-240,-5-1 0,5 0 89,-1 0 1,2-4 457,2 1 0,-5-6 0,-2 2 0</inkml:trace>
  <inkml:trace contextRef="#ctx0" brushRef="#br2" timeOffset="89">16652 12403 8050,'0'-8'465,"0"1"-118,0 4-101,0-2 0,5 4 0,2-3 0,0 3 155,0-3 1,1 3-100,3 1 1,1 0-69,-1 0 1,4 0-101,1 0 0,3 0-132,-4 0 0,1-1-181,0-3 1,-6 2-511,5-1 0,-9 1 689,6 2 0,-8 0 0,1 0 0</inkml:trace>
  <inkml:trace contextRef="#ctx0" brushRef="#br3" timeOffset="90">2627 15030 6121,'-7'-5'515,"2"2"-411,5-4 1,-1 4 321,-3-1-187,3 3 36,-4-4 67,5 4 59,0-4-35,-5 5 27,4 0-246,-4 0 0,5 1-12,0 3 0,0 2-99,0 5 1,-4 6 83,0 2 0,0 3-96,4 0 0,0 4 86,0 4 1,0 1 1,0 7 1,1-5-75,3 1 1,-1-2-126,4 6 1,-3 1-7,4-1 1,-6-4 42,2-3 1,1-1-301,-1 5 0,4-6 124,-5-3 0,2-5-74,-1-2 1,-2-4 49,1 4 1,-1-5 77,-2 1 0,0-6-33,0-1 1,-2-1 3,-1 5 1,-4-5 106,-4 1 1,3-5-38,1 0 0,-5-1 63,-3-2 1,-2 0-74,2 0 0,1 0 141,-5 0 0,1 0 0,-1 0 0,-1-2 0,5-1 0,-4 0 0,4-5 0,-1 5 0,5-5 0,0 0 0,-1-3 0,5 3 0,-1 1 0,0-1 0,2-3 0,2-1 0,3 5-66,1-1 1,0 0 129,0-3 1,1 0 256,3-1 1,4 1-23,7-1 0,0 1 134,8-1 1,-2-3 86,10 0 1,-1 0-118,5 3 1,-1 1-371,0 0 0,3 3 162,-3 0 1,-2 6-295,-9-2 1,-2 4 49,-2 4 49,-2 2 0,-11 6 0,-1-1 0</inkml:trace>
  <inkml:trace contextRef="#ctx0" brushRef="#br3" timeOffset="91">2947 15704 7965,'0'-12'-67,"0"1"229,0-1 149,0 1 169,0 0-125,0 4 0,-2 2-230,-1 5 1,1 5 90,-2 3 1,3 3-30,1 5 1,0-3 17,0 6 1,4-1-165,0 1 1,3 3 39,-3-3 0,5-1-135,-1 1 0,-2-2 68,2 3 0,-2-4-89,2-5 0,0 1-175,-4-1 243,0 1-68,1-1 95,-4-5-301,5 5 241,-6-10 10,0 4 0,0-6 7,0-3 1,0 1-3,0-4 0,0-1-106,0-3 1,0-1 106,0 1 0,0-1-63,0 1 1,0 0 51,0-1 1,0 1 40,0-1 0,1 2 23,3 3-7,-3-4 1,5 10-11,-2-3 0,-1 3 104,4 1 0,1 0-91,3 0 1,1 4-10,-1 0 0,0 5 13,1-2 0,-1 3-12,1 2 1,-1-1 23,1 1 0,-1-2-30,0-3 0,1 3-6,-1-2 0,-3-2-8,-1 2 1,-3-4-4,4 3 1,-4-4 292,3 1-151,-4-3 136,7-1 0,-7-5-73,4-3 1,-4-3 58,1-4 1,-3 1-14,-1-5 0,0 1-44,0-1 0,-4-3-63,0 3 0,-5-2-149,2-2 0,-3 0-354,-2 0 1,4 6 38,1 1-884,4 4 548,-2 0-693,5 6 1,7 6 1354,4 7 0,0 9 0,6 1 0</inkml:trace>
  <inkml:trace contextRef="#ctx0" brushRef="#br3" timeOffset="92">3700 15007 7407,'0'-11'-453,"0"-1"671,0 1 0,0 3 55,0 1-22,0 4-28,0-7-27,0 9 74,0-5 157,0 6-299,0 6 1,-3 0-9,-1 5 0,-5 2-18,1 2 1,-2 3 7,-1 5 1,-1 1 41,1 3 1,-1-2-48,1 5 1,0 1-63,-1 3 1,1-3 73,-1-1 1,5 1-125,-1 3 0,2-1-3,-2-3 0,3 2 26,5-5 0,0 3-17,0-3 1,0 1-12,0-2 0,0-2 22,0 3 0,1-3-12,3-1 0,1-1-122,3-3 0,2 1 130,-2-5 1,0 0-98,0-3 1,5-1 72,-6 1 4,11-1 1,-10-1 35,7-2 0,-2-3 78,-2-5 1,-3 0 1,-1 0 0,1 0-85,3 0 0,-3 0 2,0 0 23,-1 0 1,1 0-1487,-1 0-26,-4 0 1470,2 0 0,-5 0 0</inkml:trace>
  <inkml:trace contextRef="#ctx0" brushRef="#br3" timeOffset="93">3917 15498 7965,'0'-11'-539,"0"-1"583,0 6-18,0-4 36,0 9 1,0-6 351,0 3-7,0 3-180,0-4 1,0 4 185,0-3-278,0 3 235,0-4-323,5 10 1,-2 1 87,5 5 0,-5 6-99,5 2 1,-4 1 36,3-1 1,-4 3-161,1-3 0,1 1 145,-1-1 1,3 2-92,-3-6 1,4 0-106,-5-4 0,5 1 35,-4-1 0,0-3 29,-4-1 0,1-4 189,3 1 6,-3-3-5,4-1 282,-5 0-322,0-5 0,0-1 34,0-6 0,0 3-46,0-2 0,0 2 20,0-6 1,0 2-136,0 2 0,0 3 29,0 1 1,0-1-120,0-4 126,0 6-190,0-4 105,5 9 0,0-3 70,3 8-53,2 2 0,-4 5 55,6 1 1,-2-1-78,-2 1 1,2-1 26,-3 1 0,4-1-96,0 0 128,0 1 0,1-2 6,-1-2 1,-3-3 352,-1-5-284,1 0 1,0 0 90,-1 0 0,-3 0-69,4 0 1,-6-2 197,2-1 0,1 0-18,-1-5 1,0 5-15,-4-5 0,0 0-124,0-3 1,0 0-8,0-1 0,0 1-161,0-1 1,0 1 58,0-1 1,-4 1-387,0 0 0,-1-1 177,1 1 1,3 3-676,-3 1-260,3 4-550,1-7 1710,5 9 0,1-4 0,6 5 0</inkml:trace>
  <inkml:trace contextRef="#ctx0" brushRef="#br3" timeOffset="94">4340 15110 7965,'-11'-17'0,"4"8"24,3-2 0,-1 6 360,1-3-196,1 6 28,3-3 404,0 0 192,0 3-654,0-3 1,1 5 40,3 0 0,-2 4-86,6 0 0,0 6 34,3 1 0,2 2-81,2 6 1,-2-4 68,2 4 1,1 4-20,-1 4 0,5 3-108,-5-3 1,0 5 55,-4-2 0,3 2-241,-2-2 0,2 2 83,-7-5 1,-2 3-169,-1-3 0,1 3 10,-1-3 1,0 0-106,-4-5 0,0 1 69,0 0 1,-1-4-121,-3 0 0,-1-1 79,-3 1 1,-2-1-71,2-3 1,-2-2-52,-1 2 1,-1-6 449,1-2 0,0 1 0,-1-2 0,1-1 0</inkml:trace>
  <inkml:trace contextRef="#ctx0" brushRef="#br3" timeOffset="95">4785 15510 7965,'-6'-12'218,"-4"1"-135,9 4-27,-4-3 1,6 9 256,3-3 0,-2-1 72,6 1 0,-4 0-84,3 4 0,1 0-181,3 0 0,1 0-7,-1 0 1,4 2-114,0 2 0,5-3 76,-5 3 1,4-3-132,-4-1 1,2 0-183,-2 0 0,-3 0 97,4 0 0,0 0-207,-1 0 1,1-4-53,-5 0-1207,0 0 817,1 4 789,-6 0 0,-1 0 0</inkml:trace>
  <inkml:trace contextRef="#ctx0" brushRef="#br3" timeOffset="96">4774 15635 7965,'5'-6'211,"3"2"0,3-1-31,4 1 0,3-5 13,5 2 0,-4 2 0,0 1 0,-1-1 139,1 1 0,1-4-507,-5 4 1,4 1-1055,-3 3 1229,-1 0 0,-4 5 0,1 1 0</inkml:trace>
  <inkml:trace contextRef="#ctx0" brushRef="#br3" timeOffset="97">5802 14961 7885,'-7'-5'-777,"-3"-1"1,9-2 1421,-3 1 0,2 3-1,-2-4-237,3 6-133,-10-3 117,5 5-288,-5 0 1,1 6 49,2 5 1,-2 6-34,2 6 1,2 1-18,-2 3 1,6 6 40,-2 5 0,3 5-54,1-1 1,0 1 49,0-1 0,0 2-200,0-2 0,3-1 112,1 0 1,4-4-269,-4 1 1,3-6 69,-3-2 1,0-5-48,-4-3 1,4 0-150,-1-7 78,1 6 0,-4-9-752,0 3 674,0-2 0,-4-1-261,1-1 1,-5-3 602,4-1 0,-5-4 0,-2 7 0,-7-4 0</inkml:trace>
  <inkml:trace contextRef="#ctx0" brushRef="#br3" timeOffset="98">5505 15567 7885,'6'-12'0,"8"5"0,-2-1 0,3 4 344,0-3 1,2 3 1,2-4 1,1 4-71,-5-3 0,4 0-126,-4 0 0,1 0-118,-5 4 0,0 1-1600,1-1 1568,-1 1 0,1 2 0,-1 0 0</inkml:trace>
  <inkml:trace contextRef="#ctx0" brushRef="#br3" timeOffset="99">5916 15589 7885,'0'-11'-633,"5"0"1,-4 3 1270,3 0 35,-3 6-391,-1-8 57,0 8 239,6-8-181,-5 9-376,4-4 0,-5 6 123,0 3 0,4-1-146,-1 4 1,5 2 45,-4 6 0,3-1-62,-3 5 1,1 0 27,-1 4 1,-1-4 11,4 0 0,-3-5-47,4 1 1,-2 2-102,2-2 1,-2 0-57,-2-3 1,-3-5 122,3 1 0,-2-4-10,2 3 100,-2-4 186,3 2-134,-5-5 55,0 0 4,0-5 1,0 2-66,0-4 1,0-1 106,0-3 1,0-1-102,0 1 1,0-4-119,0-1 1,3 1 68,1 4 1,1-2-93,-1-2 0,-3 6 71,3-2-91,3 7 1,-5-1 16,6 5 8,-6 0 1,8 1-103,-2 3 1,-2 2 123,2 6 0,0-1-108,3 0 1,-3 1 50,-1-1 1,1 1-13,3-1 1,-3-1 18,-1-2 0,1 2-9,4-2 0,-5-3 85,1-1-126,-1-3 594,5-1-164,-6 0 17,4 0 0,-8-5 9,1-3 0,-1 2-21,-2-2 0,0 1-123,0-5 1,0-1-4,0-2 0,0 3-253,0-4 0,-4 2 69,0-1 0,0 1-97,4-5 1,0 5 20,0-1 0,-1 2-504,-3 2 1,3 3-88,-3 1-1062,3 4 489,1-2 1246,5 5 0,1 5 0,6 1 0</inkml:trace>
  <inkml:trace contextRef="#ctx0" brushRef="#br3" timeOffset="100">6396 15441 7885,'0'-11'-43,"0"-1"86,0 6 0,3-1 321,1 4-183,0 1 74,-4-3 0,1 10-85,3 3 0,-3 3-85,3 5 1,-1-2 58,1 5 0,-3 0-17,3 4 1,-3-1-60,-1 1 0,0 1-106,0 3 0,0-7-139,0 3 0,0-3 62,0 3 0,0-5-154,0-3 0,4 2-120,0-2 106,-1 0 1,-3-3-135,0-1 90,5-5-83,-3 5 93,3-10 0,-5 5 317,0-2 0,0-3 0,-5 9 0,-2-3 0</inkml:trace>
  <inkml:trace contextRef="#ctx0" brushRef="#br3" timeOffset="101">6647 15521 7885,'0'-11'199,"0"-1"376,-5 1-391,4 4-92,-4 2 1,5 7 175,0 1 1,0 4 0,0 4 0,0 1-225,0-1 0,0 5 82,0 3 0,-2 2-160,-2-2 0,3 5 73,-3-5 1,3 5-284,1-5 0,-4-1 92,0 1 1,1-5-163,3 1 1,0-2-258,0-2 174,0 1 1,0-5-231,0 1 68,0-6 31,0 3 528,0-5 0,-5 0 0,-2 0 0,-4 0 0</inkml:trace>
  <inkml:trace contextRef="#ctx0" brushRef="#br3" timeOffset="102">6613 15498 7885,'0'-11'1094,"0"4"-1009,5 2 0,1 9 130,6 0 0,-1 6 84,0 1 1,1 2-162,-1 6 0,1-4-115,-1 4 1,2 0 38,2 4 0,-6-4-221,2 0 1,-2-3-93,3 3 0,-2-5 152,-3 1 1,2-2-211,-5-2-128,5 0-1,-3 1 0,2-2-452,-1-2 393,-4 2 1,2-8 496,-5 6 0,0-6 0,-5 3 0,-1-5 0</inkml:trace>
  <inkml:trace contextRef="#ctx0" brushRef="#br3" timeOffset="103">6567 15784 7885,'5'-13'0,"-2"-2"-220,4 7 0,0 2 372,0-2 0,3 4 580,-2-3 0,2 4-438,2-1 0,3 3-404,0 1 1,5 0-823,-1 0 0,3 0 932,1 0 0,0 0 0,-1 0 0</inkml:trace>
  <inkml:trace contextRef="#ctx0" brushRef="#br3" timeOffset="104">7127 15007 7885,'0'-8'21,"0"1"1,0 3 343,0-4 11,5 6-322,-4-8 0,5 8 491,-2-1-196,-3 1-180,4 2 0,-5 2-14,0 1 0,-5 5 48,-2 7 1,-3 3 22,-2 5 1,1 6-167,-1 5 0,-3 1 93,0 3 1,0 1-79,3-1 0,1 4 22,-1-4 0,2-1-135,3-7 0,2 2 92,5-5 0,1 1-160,3-2 0,-1-3-207,9 0 0,-3 0 170,6-4 0,-1-1-151,1 1 0,-2-5 61,2 1 1,-2-3-294,-2 0 1,1-5 12,-1 1 0,-1-4-153,-2 3 1,2-4 347,-2 1 0,-2 1 318,2-1 0,-1 0 0,5-4 0</inkml:trace>
  <inkml:trace contextRef="#ctx0" brushRef="#br3" timeOffset="105">7275 15487 7885,'-6'-18'648,"-4"1"-298,8 6 1,-3 3 30,5 1-362,0 4 1,2-2 616,1 5-421,-1 0 0,6 1-218,-4 3 1,1 3 113,-1 4 1,-3 4-84,3 0 0,1 4-44,-1-3 1,1 3-254,-1-4 0,-3 1 39,3 0 0,-1-4-97,0 4 1,-1-7 33,2-2 1,-3-3-157,-1 4 501,5-6-149,-4 3 198,9-5 0,-8-5-68,1-3 1,0 2 82,1-1 0,-3-1 64,3-4 0,-3 1 158,-1 0 0,4-5-40,0 1 1,-1-1-129,-3 0 1,4 4-182,0-3 1,0 6 298,-4 1-458,5 6 15,1-4 56,6 6 1,-2 6 45,-3 1 0,2 3-118,-5 2 0,5 0 1,-1 4 1,-2-4 62,2 4 1,-5-3-131,5 3 1,0-4 45,3 4 1,1-7-42,-1-2 1,0-1 180,1 2 1,-1-3 0,1-5 0,-1 0-97,0 0 171,1 0 1,-1-4 237,1 1 1,-5-6 8,1 1 127,-6-2 0,4-2-143,-6 1 0,0 0 1,0-1 0,0 0-197,0-4 0,-4 4-285,0-4 1,-1 4 112,1 0 0,3 1-171,-3-1 0,3 5-1538,1-1 930,0 6 892,0-3 0,-5 0 0,-2-2 0</inkml:trace>
  <inkml:trace contextRef="#ctx0" brushRef="#br3" timeOffset="106">7698 14916 7929,'-18'-17'263,"5"6"396,6-1-915,4 1 50,-2 10 0,6-8 526,3 5 238,-3 0 1,9 4-188,-2 0 0,2 9-126,2 2 0,4 5 22,3-1 0,3 4-88,1 8 1,3 0 137,1 4 1,3 2-141,-3-3 1,0 3-185,-4 2 1,-2-1 5,-2 0 0,-1-5-284,-3-2 1,-2 1-211,2-1 0,-6-1 270,-1-3 0,-6 4-71,2-1 0,-3 2-9,-1-1 1,0-2-136,0 6 0,-5-2-120,-3 1 1,-3-2-59,-4-5 0,1 0 618,-5 0 0,0 0 0,-4 0 0,0-1 0</inkml:trace>
  <inkml:trace contextRef="#ctx0" brushRef="#br3" timeOffset="107">8451 15076 7947,'0'-12'0,"0"1"171,0-1 0,-3 5 271,-1-1-347,0 6 0,4-5 150,0 3 0,-1 3 144,-3-3 1,3 8-179,-3 4 1,3 3 0,1 4 0,0 3-43,0 5 1,1 5 65,3 2 0,-2 7-140,6 1 0,-2 4-39,2-4 1,1 5-124,-6-1 0,5-4 76,-4-3 1,0-1-159,-4-4 1,1-3-115,3-4 0,-3-2 125,3-5 1,-3 3-13,-1-4 1,1-4-144,3-3-897,-3-1 827,5 0 1,-8-2-1213,-2-5 1157,3 0 1,-9 0 417,2 0 0,-7-5 0,-3-2 0</inkml:trace>
  <inkml:trace contextRef="#ctx0" brushRef="#br3" timeOffset="108">8349 15144 7947,'0'-24'-890,"0"-3"1,1 15 1059,3-4 1,0 2 772,7-1 1,-2 3-423,6-4 0,-1 4-236,1 0 1,-1 5-66,5-1 0,0 2 29,4-2 1,-3 3-50,3 5 1,-2 0-33,5 0 1,-2 5-78,-1 3 1,0-1 4,0 5 0,0-3-207,0 6 1,-4 1-109,0-1 0,-9 2 104,1-2 0,-3-1-64,-1 5 1,-2 0 52,-5 4 1,-8 0 1,-4 0 0,-11 0 27,0-1 0,-2 0-154,2-3 0,-3 1 137,-1-4 0,0-1-133,4-4 0,1-3-195,-1-1 0,5-4-153,3 1-533,2-3 1128,7-1 0,1-5 0,10-1 0,1-6 0</inkml:trace>
  <inkml:trace contextRef="#ctx0" brushRef="#br3" timeOffset="109">9034 14950 8011,'0'-18'0,"0"5"42,0 6 1,0 3 151,0-4 1,0 5-17,0-5 192,0 5 532,0-2-308,0 0-306,0 4-47,-5 1 1,0 10-118,-3 5 0,-2 6 118,2-2 0,2 4-202,-2 3 1,1 0 16,-5 4 1,5 4-36,-1 4 1,4 2-29,-3-2 1,0-1-151,0 5 1,2-6-216,5 2 1,0-6 193,0-1 0,0-6-200,0 2 1,1-3 99,3-1 0,1-2-13,2-2 0,4-2 173,-4-6 0,3 3-6,2-3 1,-5 3-39,1-6 0,0-2 23,3 2 0,0-2-204,1 2 0,-3-3 131,2-5 0,-4 4-113,8 0 1,-5-1 323,5-3 0,-7 0 0,7 6 0,-2 0 0</inkml:trace>
  <inkml:trace contextRef="#ctx0" brushRef="#br3" timeOffset="110">9297 15213 7955,'-5'-18'0,"3"1"255,-2 6-106,3-1 1,1 1 174,0 0 1,1 0 78,3 4 362,-2 2-517,3 0 0,-5 5-192,0 0 1,0 5 86,0 6 1,0 6-171,0 2 0,0 4 109,0 3 0,0 3-120,0 6 0,-4-1-225,0 0 0,-4 0 112,5 1 1,-1-6-414,4-2 0,0-3 188,0-1 0,0-2-4,0-2 1,0-2-22,0-6 0,0-3-525,0-1 926,0-4 0,0 2 0,0-5 0,0 0 0</inkml:trace>
  <inkml:trace contextRef="#ctx0" brushRef="#br3" timeOffset="111">9262 15144 7955,'0'-18'342,"0"2"183,0 4 0,0 1-234,0 0 42,0-1-74,0 6 0,5 1 28,3 5 0,-2 1-60,2 3 0,3 7-5,5 8 0,0 3-80,-1 1 1,-1 5 43,5 2 0,-3 3-406,3 1 0,-2 1 27,2-1 0,-1-5-44,-3-2 0,-2-3 5,2-1 0,-2-2-257,-2-2 1,0 1 3,-4-4 0,3-1 137,-2-4 1,-2 1-133,2-1 1,-4-3 96,3-1 0,-4-3-157,1 4 540,-3-6 0,-1 9 0,-10-5 0,-3 5 0</inkml:trace>
  <inkml:trace contextRef="#ctx0" brushRef="#br3" timeOffset="112">9182 15544 7955,'0'-14'476,"0"2"0,2 9-69,1-1 1,4 3-509,4 1 0,1-4 48,-1 0 0,6 0 43,2 4 0,0-1-87,3-3 1,-1 3-315,5-3 0,1 1-38,4 0 1,-6 1 253,5-1 1,-6-3-557,-4 3 751,1-1 0,2-6 0,6-3 0</inkml:trace>
  <inkml:trace contextRef="#ctx0" brushRef="#br3" timeOffset="113">9628 14973 7878,'-12'-23'296,"2"5"36,3 3 0,2 2-425,5 2-371,5-1 1,-3 2 1861,6 3-839,-6 2 0,8 5-84,-2 0 0,2 5 56,2 2 0,4 6-258,3 6 0,3 0-45,1 8 0,-1 2-80,1 1 1,0 5 65,0 3 0,0-2-275,0 6 1,-6-4-181,-1 4 0,-4-5-231,0 1 1,-5-4 95,1-3 1,-6 1-319,2-6 0,-2 5-280,-2-5 1,0 2 367,0-1 0,-2-6 35,-2 6 1,-3-8 570,-8 8 0,-3-6 0,-5 7 0</inkml:trace>
  <inkml:trace contextRef="#ctx0" brushRef="#br3" timeOffset="114">10370 15167 7957,'0'-12'-458,"0"6"943,0 1 0,0 6-301,0 3 1,0 4-200,0 7 1,0 1 381,0 4 1,0 5-113,0-2 0,0 2-186,0-2 1,0 0 21,0 0 1,0-1-120,0 1 0,4-4-34,0 0 1,3-5-231,-3 2 0,1-8-102,-1 0 1,-3-4 183,3 3 1,-3-3-683,-1 4 0,-1-6 892,-3 2 0,-2 3 0,-5-1 0</inkml:trace>
  <inkml:trace contextRef="#ctx0" brushRef="#br3" timeOffset="115">10245 15350 7957,'6'-5'0,"0"3"188,-2-2 0,2 3 48,6 1 1,3-1-157,0-3 1,6 3 37,-2-3 0,2 3-99,2 1 1,5-4-144,2 0 1,3-3-442,2 3 1,1-1 564,-1 1 0,1-2 0,-6-6 0</inkml:trace>
  <inkml:trace contextRef="#ctx0" brushRef="#br3" timeOffset="116">11227 14836 7965,'-5'-12'0,"2"2"-345,-5 3 1,5 0 321,-5 3 563,6 3 1,-9-4-126,4 5 0,0 0 88,0 0 0,-1 0-84,-3 0 1,3 10-197,1 5 0,-1 7-21,-3 5 1,4-2 48,3 5 0,3 2-148,1 6 0,0-2 23,0 2 1,1-1-46,3 1 0,-1-5-131,4 5 0,0-6-304,0 2 1,3-1-322,-2-7 1,-2 1 331,2-4 1,-2-2-358,2-1 0,1-4 232,-5-5 0,-1 1-116,-3-1 1,0-3-160,0-1 743,0 1 0,0 4 0,-5-1 0,-1 0 0</inkml:trace>
  <inkml:trace contextRef="#ctx0" brushRef="#br3" timeOffset="117">10930 15372 7958,'11'-11'0,"1"3"225,-1 1 1,6 3 378,2-4 1,3 5-267,5-5 1,-2 4-128,6-3 0,2 4-103,1-1 0,3 3-157,-7 1 0,0-4-1905,0 0 1954,-10 1 0,12 8 0,-8 1 0</inkml:trace>
  <inkml:trace contextRef="#ctx0" brushRef="#br3" timeOffset="118">11558 15350 7958,'-6'-12'290,"0"6"94,6 1-51,-5 5 187,4 0-157,-4 0 0,5 9-69,0 2 0,1 4-72,3 1 1,-1-2-120,4 5 0,-3-2 70,4 2 1,-4 3-68,3-3 0,-1-3-17,2 0 0,1 0-217,-5-1 0,5-1-57,-2-6 0,0 1 108,0-5 1,-3 3-34,4-3 1,-6 1 23,2-1 119,2-3-27,-4 4-26,3-5 17,0-5 1,-4 3-1,3-6 1,-3 0-29,-1-3 1,0 0-8,0-1 0,4 0-19,0-4 1,1 4 44,-1-4 0,-2 1 154,6 4-75,-6-3 1,5 9 335,-4-3-305,-1 3 1,4 5-21,-2 0 1,-2 5-46,6 3 0,-4 2 1,3 1 1,1 1-101,3-1 0,1 4 123,-1 1 0,-1-1-197,-2-4 0,6 4 33,-3 1 0,3-1-85,-2-4 1,-1-3 5,1 0 0,-1-5 104,1 5 0,-1-5 181,0 0 1,-3-1-137,0-2 309,-6 0 0,3-5-93,-5-3 1,1-2 105,3-2 1,-2 1-89,1-1 0,-3 1-75,-3 0 0,1-6-75,-2-2 1,3 0-199,1-4 0,0 7-75,0-7 1,0 3 80,0-3 1,0 5-919,0 3 708,5-3 0,-3 5-1257,1-2 242,-1 7 1097,-2 3 0,5 10 1,1 2-1</inkml:trace>
  <inkml:trace contextRef="#ctx0" brushRef="#br3" timeOffset="119">12163 15293 7958,'-6'-12'0,"0"2"485,2 2 112,2 3-300,-3 5-365,5 0 370,0 5 0,2 2-60,1 4 1,-1 6-131,2 2 1,-3 2 15,-1 2 1,0 1-118,0 3 1,0-3 43,0 3 0,0-3-195,0-1 1,0-2-133,0-2 1,4 1-16,-1-4 0,1-1-156,-4-4 1,0 1-96,0-1-812,0 1 1350,0-1 0,0 0 0,0 1 0</inkml:trace>
  <inkml:trace contextRef="#ctx0" brushRef="#br3" timeOffset="120">12312 15361 7958,'0'-11'91,"0"-1"0,3 5 239,1-1 0,1 5-239,-1 0 1,-3 3 43,3 3 1,-2 1 174,-2 8 1,0-3-37,0 6 0,3 3-289,1 1 1,0 2 11,-4 2 0,0-1 12,0-3 1,1-2-43,3-1 1,-3-4-296,3 4 1,-3-4-1028,-1 0 984,0-1 1,2-3-923,1-1 1293,-1-4 0,-2 7 0,-7-9 0,-4 4 0</inkml:trace>
  <inkml:trace contextRef="#ctx0" brushRef="#br3" timeOffset="121">12255 15361 7958,'0'-11'0,"0"3"140,0 0 1,1 2 294,3-2 0,2 0-365,5 4 0,-3-4 115,0 4 0,3-3 32,4 3 0,4-4-74,-3 5 1,4-5-93,-1 4 1,0 0 59,4 4 1,-7-4-108,7 1 0,-6-1-66,2 4 0,-5 0-17,1 0 0,-2 4-68,-2-1 0,-3 5 110,-1-4 1,-4 5-7,1-2 1,-3 4-15,-1 0 0,-5 0 3,-3 1 0,-2-2 38,-1-2 0,-1 2-10,1-3 0,-6 3 17,-2 2 0,3-4-14,0-1 56,4-4-49,0 7 1,5-9 129,-1 3 1,7 1 52,1-1-35,0 0 0,6-3-87,-2 3 0,2-3 9,6 3 1,-1 1-15,1-1 1,0 1 11,4-1 1,-4-2-59,3 6 0,2-5 46,-2 5 1,0-4-110,-3 3 0,-1 0 60,1 0 1,-2 4-13,-3-4 1,-2 0-11,-5 0 1,0 1-6,0 3 0,-1 1-119,-3-1 1,-2-3 85,-5-1 0,-6 1-77,-2 3 0,3-3 59,0 0 0,-4-5-402,1 5 1,-4-4 5,8 3 483,-5-4 0,2 7 0,-5-4 0</inkml:trace>
  <inkml:trace contextRef="#ctx0" brushRef="#br3" timeOffset="122">12997 14710 7958,'6'-11'0,"-1"-1"-20,-5 1 0,0 3 54,0 1 0,0 3 113,0-4 0,0 4 12,0-3 222,0 4 18,0-7-78,0 9-37,-5-4 89,4 5-163,-9 0 0,4 9 14,-6 2 0,4 8-21,1 0 1,-1 6 37,-3 2 0,-1 5-47,1-2 1,1 3-94,2 2 0,-2-1 38,2 0 1,3 0-161,2 1 1,-2-1 86,1 0 0,0 0-60,4 1 0,1-1-169,3 0 0,1-3 88,3-1 0,2-5-183,-3 2 0,4-3 107,0-1 1,0-5-87,1-3 1,-1 2 30,1-2 0,-1-1 93,1-7 0,-1 4 34,0-4 1,-3-2-82,0-1 23,-1 2 0,1-4 51,-1 1 1,-3-1-412,4-2 347,-6 0 1,5 0-1194,-3 0 292,-3 0 1051,4 0 0,-5 0 0,0-5 0,0-2 0</inkml:trace>
  <inkml:trace contextRef="#ctx0" brushRef="#br3" timeOffset="123">13145 15224 7975,'-5'-18'0,"4"2"307,-3 4 58,3 1 4,1-1 246,0 1-74,0 5-335,0 1 1,4 10-67,0 2 1,-1 5 47,-3 3 0,4-1-257,0 5 1,4-1-10,-5 1 0,5 1-32,-4-5 0,5 4-73,-2-3 0,0-1 80,0-4 0,-3-3-143,4-1 193,-6 1 0,5-2 21,-4-2-22,-1-3 120,3-1 0,-4 0-12,3 0 0,-3-5 129,3-2 0,-3 0-64,-1 0 0,0-2 61,0-6 0,5 1-167,3-5 0,-2 4 71,2-5 1,-2 5-131,2-4 0,2 5 68,-2-1 0,-3 6-73,-2 2 26,4 4 1,-5-1-88,6 8 0,-6-1 87,2 4 1,1 5 1,-1 3 1,1 1-115,-1 0 0,1-3 116,3 7 0,2-7-136,-2 3 0,2-4 17,1 0 1,-2-1-79,2 1 1,-2-2 55,7-3-26,-4-2 159,5-5 0,-5 0 181,4 0 0,-8 0 161,0 0 1,-5-5-164,0-2 0,3 0 232,-3 0 0,1-2-130,-4-6 0,0 2 78,0-2 0,-1-2-164,-3 2 0,3-4-57,-3 4 0,1-4-92,0 4 1,1-4-605,-1 3-513,1 1 496,2 4-1167,0 4 1054,0 2 1,0 6 716,0 3 0,-5 3 0,-1 4 0</inkml:trace>
  <inkml:trace contextRef="#ctx0" brushRef="#br3" timeOffset="124">13614 14642 7975,'-12'-25'221,"2"4"53,2 9 1,3 1-300,5 0-22,0-1 782,0 1 1,0 3 355,0 1-583,0 4 0,2 0-175,1 11 1,4 1-41,4 10 1,6 1-79,2 7 1,2-2-15,2 6 1,1 3-81,3 4 1,-4 4 77,0-4 1,-2 1-313,-6-1 0,4-2 101,-3 2 0,-2-2-293,-7-2 0,3 0-45,-2 0 0,-3-1-257,-1-2 0,-3 1 100,-1-6 1,0 1-305,0-4 0,-5-2-326,-2-2 0,-4 3 116,0-3 1021,-6-3 0,-5 1 0,-8-6 0</inkml:trace>
  <inkml:trace contextRef="#ctx0" brushRef="#br3" timeOffset="125">14139 14790 7975,'0'-11'0,"0"3"229,0 0 247,0 6-271,0-3 361,0 5 1,0 6-294,0 6 0,0 3-72,0 4 0,0 6 51,0-2 0,4 4-211,0-1 1,3 0-38,-3 4 1,1-4-76,-1 0 0,-2 2 112,6-1 0,-5-1-75,0-3 0,3-4-281,-3 0 1,5-3 157,-4 3 0,1-5-244,-1 1 1,-3-6 8,3-2 0,-2-3-596,2 4 85,-3-6-18,4 3 921,-5-5 0,0 0 0,-5 0 0,-1 0 0,-5 0 0</inkml:trace>
  <inkml:trace contextRef="#ctx0" brushRef="#br3" timeOffset="126">14105 14801 7975,'-5'-22'0,"3"0"82,-1 3 1,3-1 155,3 4 0,4 1 64,4 4 0,1-4-78,-1-1 0,2 2 150,2 7 0,-1-3-173,5 2 0,-1 3-89,1 1 1,4 3 72,-1 1 1,1 0-105,4 0 1,1 0-129,-2 0 0,5 5 56,-4 3 1,-2 2-118,-6 1 0,1 4 34,-4 1 1,-3 3-38,-5-4 0,1 5 5,-5-1 0,-2 3-131,-5 1 1,-9 3 28,-7 1 1,-6 0-152,-2-5 0,-5-3 102,2 0 0,-2-5-37,2 2 1,-1-5-79,8-3 0,-2-2-246,6-2 140,2-3 478,1 4 0,10-6 0,2-3 0,8-2 0,2-6 0</inkml:trace>
  <inkml:trace contextRef="#ctx0" brushRef="#br3" timeOffset="127">14836 14721 7975,'-5'-17'208,"3"-5"1,-3 9-220,5-2 0,0 3-250,0 0 1,0 5 1625,0-1-922,0 5 1,-4-3 415,1 2-551,-6 3 0,2 5-181,-4 7 0,0 8 60,-1 0 0,1 8 1,-1 3 0,0 0 12,-4 0 0,8 0-55,-4 5 0,3-1-263,-2 0 1,3 0 114,1 1 1,4-2-347,-1-3 0,3 2 193,1-5 0,1 3-220,3-3 0,2-4 144,6-4 0,-1-2 11,1 2 1,-1-1 129,0-3 1,1-2-69,-1 2 223,1-2 0,-1-2-106,1 1 0,0-5-160,4 1 1,-4-4 110,3 3 0,-2-4-331,-1 1 0,-1-3-105,0-1 0,1 0-805,-1 0 1332,1 0 0,-1 0 0,-5 0 0,-1 0 0</inkml:trace>
  <inkml:trace contextRef="#ctx0" brushRef="#br3" timeOffset="128">15053 14859 7932,'-5'-17'0,"0"8"810,-3-2-494,3 7 0,5-2-225,0 2 0,0 4 453,0 0-210,0 10 0,0 4-283,0 5 1,0 1 121,0 7 0,0-2-85,0 6 1,0-2 101,0 1 0,5 2-411,3-5 0,-2 3-69,2-3 1,-2-2-115,1-6 0,2 2 55,-5-6 1,4 0-119,-4-4 1,1 0-504,-2-4 209,-1 3 198,8-8 563,-9 3 0,4-5 0,-5 0 0,-10-5 0,-3-2 0</inkml:trace>
  <inkml:trace contextRef="#ctx0" brushRef="#br3" timeOffset="129">14847 14847 7938,'6'-18'0,"1"2"643,-3 4-340,-3 1 1,9 0-228,-2-1 1,6 1 43,1-1 1,1 5 173,0-1 0,0 2-100,3-2 0,3-2 14,-3 2 0,2 3-24,2 1 1,0 3-114,0 1 0,0 0-155,-1 0 0,0 1 43,-3 3 1,-1 3-103,-3 4 0,-2 2 97,2 2 1,-6-1-137,-1 5 1,-6-4-19,2 4 1,-3-4 16,-1 5 1,-5-5 11,-3 4 1,-2-5-157,-1 1 0,-4-2 111,-1-2 0,-3-1 52,4-2 1,-4 1 214,4-5 1,-4-1-137,4-3 1,-1 4 606,5 0-174,5 0 78,-5-4-204,10 0 1,-3 0 97,8 0 0,3 0-187,4 0 0,0 0 1,1 0 1,0 0-146,4 0 0,1 4 93,6-1 0,-4 5-170,0-4 0,-1 5 74,1-2 1,-1 3-39,-3 2 1,-2-1 8,2 1 1,-3-1 31,-5 1 1,2 0-123,-5 3 0,3-2 80,-3 2 1,0-2-164,-4-2 0,-1 1 104,-3-1 0,0 1-55,-7-1 1,1 1 39,-9-1 0,0 0 25,-4 1 1,2-5 48,-1 1 0,1-5 7,-5 0 0,5 3-160,2-3 1,5 1 86,-1-4 1,2 0-757,2 0 231,5 0 153,1 0 491,5-5 0,5-1 0,1-6 0</inkml:trace>
  <inkml:trace contextRef="#ctx0" brushRef="#br3" timeOffset="130">15441 14642 7927,'0'-18'-1782,"0"1"2241,0 6 0,1 1 343,3 2-500,-3-2 0,6 9 164,-3-3-70,-3-2 1,5 6 6,-2 0 0,1 1 21,3 6 1,6 1-170,-3 3 1,4 5 13,0-1 0,-1 5-158,5-1 0,-3 3 108,3 1 1,-4-1-55,4 1 0,-5 4 68,1 0 0,2 3-265,-2-3 1,0 3-79,-3-3 0,-2 3-64,-3-3 1,2 0 51,-5-5 0,4 1-46,-5 0 1,5-1-102,-4-3 0,0 2 95,-4-2 0,0 2-7,0-2 0,-4 1 53,0-5 1,-5 4 7,2-4 0,-4 5-7,0-5 0,0 0-85,-1-4 1,1 1-131,-1-1 1,-3-1-311,0-2 1,-2 2-840,2-2 1491,2-3 0,-8 5 0,3-4 0</inkml:trace>
  <inkml:trace contextRef="#ctx0" brushRef="#br3" timeOffset="131">16480 14984 7924,'-6'-5'-195,"1"4"0,5-6 486,0 4 110,0 1-46,0-3-324,0 5 69,5 0 0,-2 0-36,4 0 1,1 0 58,3 0 1,1 0-130,-1 0 1,0 0 0,1 0 0,1 0 67,2 0 1,-1 0-101,5 0 0,0 0 61,4 0 1,-2 0-81,-2 0 1,3 0 56,-3 0 1,1 0-34,-1 0 0,1 0-7,-4 0 1,-1 0-107,-4 0 0,1 0-117,-1 0-55,-4 0 0,-1 0-622,-2 0 341,-3 0 599,-6 0 0,-3 0 0,-7 0 0,-3 0 0,6 5 0,-5 2 0</inkml:trace>
  <inkml:trace contextRef="#ctx0" brushRef="#br3" timeOffset="132">16526 15121 7924,'-8'0'0,"1"0"-275,4 0 288,-2 0 358,5 0-145,5 0 0,2 0-5,4 0 1,0 0-41,1 0 0,1 0 28,2 0 0,3 0-130,4 0 0,1 0 126,0 0 1,0-1-209,0-3 1,0 3-74,-1-3 0,1-1-68,0 1 1,-1 0-39,-3 4 0,1-3-753,-5-1 249,0 0 686,-3 4 0,-6 0 0,-1 0 0</inkml:trace>
  <inkml:trace contextRef="#ctx0" brushRef="#br3" timeOffset="133">17600 14413 7924,'0'-7'-144,"0"-1"-62,0 5 215,0-7 327,0 4 52,0 0-5,0-5-180,0 10 157,0-4 258,0 5-530,5 0 1,-4 5 33,3 3 0,-2-2-93,2 2 1,-3-1 85,3 5 1,-1 3-97,0 0 0,-1 4 79,2-4 0,-2 4-118,2-3 0,-3 3 66,3-4 1,-3 1-121,-1 0 1,2-4 8,1 4 0,-1-2 36,1 1 1,-1-3 8,-2 4 1,3-7-11,1-2 0,0-3-92,-4 4 112,0-6 0,0 4-8,0-2 47,0-2 13,0 3-37,0-5 5,0-5-6,0 3 0,0-4 7,0 2 1,0 2-71,0-6 67,0 5-108,0-7 87,0 9-189,0-9 156,0 9 19,5-4 1,1 1 46,6 0 0,-1 0-44,1 4 1,-1 0 37,1 0 1,0 1-32,4 3 1,1-1 133,6 4 0,-1 0-91,-3 0 0,2 3 11,-2-2 0,-1 2-31,1 2 0,-5-1 1,1 0 0,-6 1-26,-1-1 0,-6 1-81,2-1 0,-3 1 27,-1-1 0,-5 0 56,-2 1 1,-3-1-121,-2 1 1,-3-1 106,0 1 1,-6-5-3,2 1 0,-2-2 29,-2 2 1,-2-3 6,2-5 0,-3 0-17,7 0 0,2 0 9,-2 0 1,5 0-147,-2 0 0,4 0 83,0 0 0,5-4-268,-1 0 91,5-5 1,-2 7-638,5-6 108,0 6 773,0-9 0,0 5 0,0-5 0</inkml:trace>
  <inkml:trace contextRef="#ctx0" brushRef="#br3" timeOffset="134">17611 14413 7924,'0'-11'-62,"-4"3"30,0 0 236,1 6 126,3-8-64,0 9-102,0-5 1,1 3-1,3-1 19,2 0 1,9 4-124,0 0 1,2 0 120,-2 0 0,4 0-17,8 0 0,-3 0-57,3 0 0,1 0-74,-2 0 1,5 0 82,-5 0 1,1 0-127,-4 0 0,-4-1-166,0-3 0,-5 3 91,1-3 0,-6 3-967,-1 1 413,-6 0-251,3 0 0,-10 3 99,-3 1 791,-2 5 0,-6-3 0,-2 6 0</inkml:trace>
  <inkml:trace contextRef="#ctx0" brushRef="#br3" timeOffset="135">17451 15087 7924,'-6'0'-1961,"-4"0"2564,3-5-52,1 4-71,1-4 15,5 5 79,0-6-310,0 5-73,0-4 0,1 5 31,3 0-16,2 0 0,6 0-72,-1 0 1,2 0-2,2 0 0,1 0 13,4 0 0,5 0-47,-2 0 0,3 0-12,1 0 1,2 0-54,5 0 0,1 0 54,-1 0 0,5-4-177,3 1 0,-1-1 121,1 4 0,-5-4-75,1 0 0,1-1 40,-1 1 0,-5 3-124,-6-3 0,1 3 38,-2 1 1,0 0 30,-7 0 1,1 0 26,-5 0 0,4 0-7,-4 0-411,1 0 341,-5 0 1,-3 0-937,-1 0 375,-4 0-280,-8 0 949,-13 0 0,-6 5 0,-4 1 0</inkml:trace>
  <inkml:trace contextRef="#ctx0" brushRef="#br3" timeOffset="136">17577 15338 7924,'-7'0'-164,"2"-1"2,5-3 218,-5 3-25,4-4 232,-4 5-6,5-5-7,0 3-123,5-8 0,0 8 38,3-6 1,2 6-33,-3-2 1,4-1 33,0 1 1,0 0-22,1 4 1,-1 0-37,1 0 1,-1 0 187,0 0-271,1 0 1,-2 5-13,-2 3 1,1 2-87,-6 1 1,1 2 78,-4 2 1,0-1-104,0 5 0,-5 0 56,-3 4 1,-3 0 55,-4 0 0,1 0-190,-5 0 0,4-1 101,-4 1 1,5-1-100,-2-3 0,4 1 96,0-5 0,1 1 34,-1-5 0,5-1 61,-1-2 264,6 2-4,-3-9-165,5 9-10,0-8 1,1 3 11,3-5 62,2 0 1,9 0-115,0 0 0,2 0 1,-2 0 1,-1-2-5,5-1 0,-1 1-9,1-1 0,1 1-46,-4 2 0,-1 0 53,-4 0 1,2 0-75,2 0 0,-6 0 63,2 0 1,-6 0-512,3 0-153,-5 0-203,2 0 29,-5 0 1,-5 0 0,-2 0 0</inkml:trace>
  <inkml:trace contextRef="#ctx0" brushRef="#br3" timeOffset="137">17954 15430 7924,'-12'-12'-213,"1"6"1313,4-4-795,-3 8 0,5 2-95,-2 8 1,0 2 26,3 2 1,3 4-209,-3 3 1,-1 1 120,1-1 0,1 3-228,3-3 0,0 3 79,0 0 1,1-2-224,3-1 1,-2-5 92,6 1 1,-4-3-50,3 0 1,1-2 91,3-2 0,5-3 37,-1-5 0,5 0 36,-1 0 0,4 0 108,4 0 1,-3-5 72,2-3 1,-2-2-93,-1-2 1,0 0 155,0-3 1,-1 1 1,-3-5 1,-3 3-120,-4-3 0,-2 0-29,-3-4 1,-2-3 3,-5-1 1,-6 0-102,-5 5 1,-10-1 103,-5 0 0,-7 5-344,-2 3 0,-4 7 96,-7 4 0,5 4-250,-1 4 0,6 4-107,2 7 0,6-2-263,9 2 1,7 5 774,9-1 0,1 0 0,2-7 0</inkml:trace>
  <inkml:trace contextRef="#ctx0" brushRef="#br3" timeOffset="138">18856 14573 7924,'0'-11'0,"0"-1"-42,0 1 1,0 3-1,0 1 155,0 4 228,-5-7 29,4 9 6,-5-5-299,6 6 0,-3 6 72,-1 1 0,0 8-63,4 4 0,0 4 58,0 4 0,0 2-38,0 5 0,0 4-51,0 1 1,4 0 40,0-1 0,1-3-129,-1 4 1,-2-4 9,6-1 1,-6-3-108,2-1 1,-3-3 75,-1 3 0,4-4-84,0 0 1,0-2-67,-4-1 1,-2-1-150,-1-3 0,0 1-135,-5-5 1,5 1 160,-5-5 0,4-3-87,-3-1 1,0-3 413,0 4 0,-9-6 0,8 3 0,-11-5 0,5 0 0,-2 0 0,-1 0 0,-1-5 0,-5-1 0</inkml:trace>
  <inkml:trace contextRef="#ctx0" brushRef="#br3" timeOffset="139">18616 15133 7924,'6'-12'-1543,"-2"1"1591,3 4 0,-1 1 569,5 2 0,1 3-381,-1-3-190,6 3 1,0 1 42,6 0 0,0 0-128,0 0 0,0 0 114,0 0 0,-1 0-100,1 0 1,-4 0-447,0 0 0,-3 1 104,3 3 367,-5-3 0,2 4 0,-5-5 0</inkml:trace>
  <inkml:trace contextRef="#ctx0" brushRef="#br3" timeOffset="140">19107 15178 7924,'0'-11'24,"0"-1"345,0 1-184,0 5 0,0-1 337,0 4 197,0 1-476,0-3-24,0 15 0,0-1-166,0 10 0,1-5-56,3 1 0,-3 3-104,3 1 0,1-1 15,-1 1 0,1-5-82,-1 1 0,-1-2 77,4-2 0,-4 1-114,1-1 0,-2-1-107,2-2 161,-3 2 114,9-9 39,-8 4 1,4-5 195,-2 0-162,-3 0 0,4-1 328,-5-3-316,0-2 0,0-5 102,0-1 0,4 1-74,0-1 0,-1-3-15,-3 0 0,0 0-36,0 3 14,6 1 0,-4-1 10,6 1-46,-6 5 0,5 1-5,-4 5-85,-1 0 112,8 5 0,-1 1-72,2 5 0,-1 2 59,-6 2 0,2-2-195,6 2 0,-2-2 66,-2-2 0,2 1-30,-3-1 1,4-1 43,0-2 0,-3 1-96,-1-5 0,1-1 144,3-3 1,-3 0 132,-1 0 363,1 0-307,3 0 0,-3-1 131,0-3 0,-6-2-51,2-5 0,-3-1 28,-1 1 1,0-1 18,0 1 1,0-4 28,0 0 1,-1-6-131,-3 2 1,3-2-37,-3-2 0,3 4-285,1 0 1,0 1 92,0-1 1,0 2-302,0 6 0,0 0-81,0-1 0,1 6-245,3 2 0,2 3 246,6 1 1,-5 0-493,1 0 947,0 0 0,3 5 0,0 1 0</inkml:trace>
  <inkml:trace contextRef="#ctx0" brushRef="#br3" timeOffset="141">19610 15076 7924,'0'-12'-1057,"0"6"1221,0-4-99,0 3 0,0 0 490,0-1 63,0 6 131,0-4 12,0 6-609,0 6 0,0 5 36,0 8 1,0 3-116,0 0 0,0 2 116,0 3 0,0-1-55,0 4 0,0-5-48,0 2 0,0-3-125,0-1 1,0 0 23,0 0 0,1-4-113,3 0 1,-3-5-50,3 1 0,1-2-252,-1-2-611,-1 0 266,3 1-53,-5-6-34,4-1 419,0-5 0,-5 0 442,0 0 0,-5-5 0,-7-1 0</inkml:trace>
  <inkml:trace contextRef="#ctx0" brushRef="#br3" timeOffset="142">19849 15098 7924,'0'-17'-109,"0"0"-216,0 6 523,0 4 339,0 2-167,0 21 1,0-4-101,0 11 1,0 4-139,0-4 0,-1 6-64,-3-3 1,3 5-133,-3-5 0,3 1 147,1-4 0,0-1-72,0-3 0,0-3-158,0-5 7,0 1-527,0-1 458,0-4 0,-1-2-1154,-3-5 456,3 0 907,-4 0 0,5-2 0,0-1 0,0-4 0,0-4 0,-5-6 0,-2 0 0</inkml:trace>
  <inkml:trace contextRef="#ctx0" brushRef="#br3" timeOffset="143">19838 15144 7924,'0'-11'0,"0"-1"93,0 1 328,0 4-1,0-3 81,0 9-278,5 6 1,1 3-37,6 7 0,-1 3 0,1 1 1,-1 2-74,1 2 1,-1 0-151,0 0 1,1 0 17,-1 0 1,4-4 29,1 0 0,-1-2-355,-4 2 0,1-2 176,-1-6 1,1-3-186,-1 0 0,-3-5 63,-1 5 1,-3-5-362,4 0-48,-6-1-242,3-2 940,-5 0 0,-5 0 0,-2 0 0,-4 0 0,-5-5 0,-2-2 0</inkml:trace>
  <inkml:trace contextRef="#ctx0" brushRef="#br3" timeOffset="144">19781 15327 7924,'6'0'155,"4"0"0,-3 0-151,4 0 1,2 0-303,2 0 1,-2-4 160,2 0 0,2-1-7,-2 1 0,4 3-235,-4-3 0,4-1 49,-4 1 330,6-5 0,-4 3 0,6-5 0</inkml:trace>
  <inkml:trace contextRef="#ctx0" brushRef="#br3" timeOffset="145">20432 14527 7924,'0'-6'483,"0"1"-8,0 5-274,-5 0 1,0 5-58,-3 3 0,-6 2 43,3 1 0,-3 6-3,2 2 1,0 4 15,-4 3 0,4 0-46,-3 4 1,2 0 33,1 5 1,1 0 5,0 3 0,0-2-187,4 2 1,-3 1 94,2-1 1,3 0-192,1-3 1,3-2-75,1-3 1,0 2-82,0-5 0,1-1 103,3-3 1,-1 0-119,4 0 0,5-6 137,3-1 0,0-4-109,-4 0 0,1-1-21,-1 1 0,1-2 35,-1-3 1,1 4 1,-1-9-41,0 6-64,1-6 0,-1 3-47,1-5 0,-5 0-20,1 0 1,-4 0 386,3 0 0,-4 0 0,7-10 0,-4-3 0</inkml:trace>
  <inkml:trace contextRef="#ctx0" brushRef="#br3" timeOffset="146">20478 15076 7924,'-7'-18'-195,"2"1"1,5 10 230,0-1 1,1 4 65,3-3 770,-2 4-528,8-2 0,-8 6-157,6 3 0,-4 2-74,3 6 0,-3 1-69,4 2 0,-5 1 20,5 3 1,-4 2-152,4-6 1,-5 4 77,5-4 0,-4 0-121,3-3 1,-3-1-41,4 1 1,-4-5 64,3 1 0,-3-6 57,4 2 1,-5-3 68,5-1 0,-4 0 27,3 0-6,-4 0 1,3-1 147,-2-3 1,-3-2-124,3-5 0,-2-1 138,-2 1 0,0-1-98,0 1 0,0-4-31,0-1 1,0-3-93,0 4 0,0 0 116,0 4-20,0-1-85,0 6-110,5 1 1,-3 6 100,6 3 0,-6 3-5,2 9 0,2-2-46,2 5 0,-2-4 61,2 4 0,-5-4-145,0 4 1,4-5 26,0 1 1,3-2 34,2-2 0,-1 1 0,1-1 0,-5-4-10,1-4 1,0-1 64,3-2 1,0 0 116,1 0 0,-5 0 390,1 0-320,0-5 0,-1-2 189,1-4 1,-6-1-81,2 1 1,-3-4 21,-1 0 1,0-6-96,0 2 0,0-2-58,0-2 1,-3 1-56,-1 3 1,0-1-263,4 5 0,0-4-306,0 3 0,0 5 248,0 3 1,0 5-1005,0-5 845,5 5 1,-2-2-449,4 5 1,-4 2 40,1 1 808,-3-1 0,-1 3 0,0-5 0</inkml:trace>
  <inkml:trace contextRef="#ctx0" brushRef="#br3" timeOffset="147">20912 14550 7924,'-12'-11'330,"6"4"-677,-4-3 284,8 9 1,-3-5 325,5 2 147,0 3 11,5-5 1,0 8-150,3 2 1,2 2 63,-2 5 0,2 1-114,1-1 0,5 6 127,-1 2 1,1 2-7,0 2 0,-2 0-74,5 0 1,-4 3-125,4 1 1,-4 4-88,4-5 1,-5 5-160,1-5 0,2 2-22,-2-1 1,0-3-182,-3 3 1,-5-2 31,1 2 0,-4-3-155,3 2 0,-4-5-21,1-2 1,-4-1 99,-4 1 0,1 1 40,-4-5 0,2 2-2,-7-2 1,7-2-177,-6 2 0,2-3 125,-3 0 0,1-1 361,0 1 0,-6-1 0,-1 1 0</inkml:trace>
  <inkml:trace contextRef="#ctx0" brushRef="#br3" timeOffset="148">21528 14824 7924,'5'-6'81,"-3"1"0,4 5 97,-2 0 0,-3 5-52,3 3 0,-2-2 104,2 2 1,-2 0-17,1 8 0,-1-2-42,-2 5 0,0 0 22,0 3 0,1-1-219,3 2 0,-3-4 120,3 4 1,1-2-56,-1-6 1,1 4 57,-1-3 1,-2-1-207,6-4 0,-5-3-294,5-1-231,-5-4-155,7 7-511,-9-9 856,4 4 443,-10-5 0,-6 0 0,-7 0 0</inkml:trace>
  <inkml:trace contextRef="#ctx0" brushRef="#br3" timeOffset="149">21460 14996 7824,'1'-7'-156,"3"3"1,3 4 146,9 4 0,-2-2 173,5 1 1,-4 0-78,4 1 1,-4-3-243,4 3 1,-5-2-36,1 2 190,-2-3 0,-1 4 0,-1-5 0</inkml:trace>
  <inkml:trace contextRef="#ctx0" brushRef="#br3" timeOffset="150">22019 14253 7924,'0'-11'-1059,"0"4"1384,0 2 4,0 5 33,0 5 0,0 2-67,0 4 0,0 2-107,0 2 0,0 8-110,0 7 0,0 0-6,0 0 1,-1 1-121,-3 3 1,3-1 111,-3-3 0,2-2-70,-2-5 0,3 0-127,-3 0 1,3-4 7,1 0 1,0-5-564,0 1 300,0-2-596,0-2 632,5 0 1,-4-3 351,3 0 0,-3-6 0,-1 3 0,0-5 0</inkml:trace>
  <inkml:trace contextRef="#ctx0" brushRef="#br3" timeOffset="151">22202 14345 8073,'0'-12'-99,"-5"1"212,4-1 1,-4 5-68,5-1 222,0 6 496,0-3-497,0 5 0,-4 5-205,0 2 1,0 8 142,4 4 1,0-1-150,0 1 0,0-4 79,0 5 1,0-5-153,0 4 1,0-5-40,0 1 1,0-2-161,0-2 157,0 0 22,0 1-36,0-1 119,0-4 81,0-2 145,0-5-166,5-5 0,2 2 14,4-4 1,1 3-20,-1-4 1,0 4 0,1-3 0,1 4-81,2-1 0,-3 3 62,4 1 0,-4 1-130,0 3 0,-1 2 69,1 6 1,-1-1-14,0 1 1,0-1-31,-4 1 1,2 3-104,-5 0 1,0 2 40,-4-2 0,0-3-138,0 4 1,-2 0 15,-1-1 1,-4 1 88,-4-5 1,-2 0-29,-2 1 0,-2-4 46,-2-1 1,-5-1-204,5 2 1,-5 1 10,5-5 0,-1 0 5,1-4 0,-1 0 57,4 0 0,5 0-150,3 0 1,6-2-201,-2-1 578,3-4 0,1-4 0,0-1 0,0 1 0,5-6 0,1 0 0</inkml:trace>
  <inkml:trace contextRef="#ctx0" brushRef="#br3" timeOffset="152">22156 14322 8090,'0'-12'-491,"-1"2"-63,-3 3 1,3 0 1769,-3 3-265,3 3-705,1-4 1,1 5-82,3 0 0,4 0 8,7 0 0,0 0-22,8 0 0,-3 0-10,7 0 1,-3-1-137,-1-3 1,1 3 8,3-3 1,-7 3-298,3 1 1,-7-2-57,3-1 0,-5 1-301,2-1 0,-8 1-213,0 2 853,-5 5 0,-3 2 0,-7 4 0</inkml:trace>
  <inkml:trace contextRef="#ctx0" brushRef="#br3" timeOffset="153">21882 14984 8228,'-6'-5'-679,"1"4"1599,5-9-180,0 8-210,0-3 194,0 5-223,5 0-251,1 0 0,10 0-62,-1 0 0,4 0-107,-4 0 0,7-1-92,1-3 0,1 3 50,6-3 1,-3 3-121,3 1 0,1-4-58,3 0 1,4-3 129,0 3 1,0-4-8,-4 4-1,-1-1-219,-2 2 0,1 1 34,-6-2 0,0-1-144,-7 2 1,1-1-37,-5 4 1,0 0-237,-3 0 0,-6 1-1032,-2 3 1650,-3-3 0,-11 9 0,-3-3 0</inkml:trace>
  <inkml:trace contextRef="#ctx0" brushRef="#br3" timeOffset="154">21882 15293 8228,'-6'-6'212,"1"5"0,5-5 447,0 2 135,0 3-533,0-4 1,1 1 322,3 0-406,2 0 0,10 0 71,-1 1 1,1-1-119,0 4 1,-4 0-17,3 0 1,2-4-129,-2 0 1,0 0 140,-3 4 1,-1 2-245,1 2 0,-5-2 133,1 6 0,-6-5-63,2 5 0,-2 1-183,-2 6 1,0-2 66,0 2 1,-2 2-179,-2-2 1,-2 4-7,-5-4 0,-1 4 1,1-4 0,-1 4 81,1-3 0,-4 0 33,0-1 0,-1-2 121,5 2 1,-1-2 102,1-2 0,3-3 124,1 0-167,-1-1 0,1 1 497,-1-1 48,5-4 2,-2 2-339,5-5 0,2 0-23,1 0 0,4 0-48,4 0 0,2 0 6,2 0 0,-1 0-107,5 0 0,-1 0 79,1 0 1,3 0-148,-3 0 1,-2 0 63,2 0 0,-1 0-15,1 0 0,-2 0-15,-6 0 0,0 0-163,1 0 0,-1 0-175,1 0-531,-6 0-837,4-5 931,-8 4 823,3-4 0,-10 5 0,3 0 0,-3 0 0</inkml:trace>
  <inkml:trace contextRef="#ctx0" brushRef="#br3" timeOffset="155">22328 15361 8228,'-5'-11'-215,"3"-1"863,-3 6-316,0 1 0,3 5 16,-6 0 0,6 5-167,-2 2 0,3 4-2,1 0 1,-4 4-91,0 1 0,0 0-164,4-1 1,0-2-200,0 2 1,4-2 172,0-2 1,5 1-101,-2-1 0,3-3 20,2-1 1,0-3 100,4 4 1,-2-6 40,5 2 0,-4-3 179,4-1 1,-1-3-92,1-1 1,1-4 189,-5 4 1,4-5 92,-3 2 1,-1-3-79,-4-2 0,1 1-112,-1-1 0,-1-3-53,-2 0 1,-3-4-98,-5 4 0,-1-6 61,-3 2 1,-8-2-27,-7-2 1,-7 5-125,-5 3 0,-7 4-249,-4 3 1,3 3-405,1 5 1,7 1 326,5 3 0,4 6 423,7 5 0,-5 1 0,7-5 0</inkml:trace>
  <inkml:trace contextRef="#ctx0" brushRef="#br3" timeOffset="156">22990 14607 8228,'0'-16'6,"0"2"65,0-5 1,0 5 154,0-1 0,4 2-32,0 1 1,0 1 281,-4 0 1,0-1-142,0 1 1,0 3 388,0 1-146,0 4-289,-5-2 1,-2 11-91,-4 6 1,3 6 15,1 8 1,3 5-24,-4 7 1,6 2-17,-2 6 1,3 0-191,1-1 0,0-4 54,0-3 0,5 1-115,2-1 1,2 0-192,-1-3 0,2-2-245,-3-3 1,0 2 145,0-5 1,0-2-151,0-6 1,2 1 43,-5-4 1,0-1-594,-4-4 298,0 1 1,-1-1 272,-3 0 1,-3-4 492,-4-3 0,0 1 0,-1-2 0,-4 1 0,-2-4 0</inkml:trace>
  <inkml:trace contextRef="#ctx0" brushRef="#br3" timeOffset="157">22728 15064 8228,'5'-11'0,"-3"3"0,6 0 0,-1 6 376,5-2-189,-1-2 0,2 5-314,2-3 1,-1 2 121,5 2 0,-4 0-209,4 0 1,0 4-70,4 0 0,-1 0-61,-3-4 1,-1 0 151,-3 0 0,-2 0-29,2 0 0,-6 0 221,-2 0 0,-4 0 0,12 0 0,-2 0 0</inkml:trace>
  <inkml:trace contextRef="#ctx0" brushRef="#br3" timeOffset="158">23104 15018 8228,'8'-3'-30,"0"-1"375,-6-5-80,8 8 0,-7-4 31,4 5 1,0 5-87,0 2 0,2 3 0,-5 2 0,0 1-144,-4 2 1,5-1 43,3 5 1,-2 0-278,2 4 1,-6-4-42,2 0 1,1-4-97,-1 4 1,3-5 175,-3 1 0,1-6-21,-1-1 1,-3-5 51,3 5 32,-3-5 1,1 2 205,2-5-208,-3 0 262,4 0 1,-1-2 99,-1-1-55,1-4 1,-4-4-130,0-1 0,0 1 129,0 0 1,2-1-94,1 1 1,-1-4 16,1-1 0,0 2-118,1 7 1,-3-3 199,3 2-522,2 3 136,1-5 0,0 8-28,1-1 1,-6 3 94,2 3 1,2 4-89,2 4 0,-2 1-69,2-1 0,-4 4 49,3 1 1,-3-1 35,4-4 0,0 1 54,3-1 1,0 0-60,1 1 1,-1-6 117,1-2 0,-1-3 154,0-1 1,1 0-48,-1 0 0,-3 0 543,0 0-297,-1 0 0,1-5 195,-1-2 1,-4 0 69,1 0 1,-3-2-187,-1-6 0,0 2 34,0-2 0,-1-3-213,-3-1 1,1-3-150,-4-1 0,4 1-86,-1-1 0,3 1-388,1 3 0,0-1-325,0 5 0,0-1-689,0 5 60,0 5 0,5 0 580,3 6 0,-2 0 776,2 0 0,-6 6 0,3 0 0</inkml:trace>
  <inkml:trace contextRef="#ctx0" brushRef="#br3" timeOffset="159">23687 14904 8147,'0'-11'-1215,"0"3"697,0 1 1081,0 4 1,-1-2 438,-3 5-565,3 0 0,-8 1-110,5 3 1,-1 2-40,1 6 0,1 4-139,-4 3 1,4 3 121,-1 1 1,3 1-241,1 3 1,0-2 83,0 5 1,0-3-332,0 3 1,0-4-22,0 0 0,0-1-154,0-3 1,0-4 198,0-3 1,1 2-59,3-2 0,-2-3-2,1-5 1,0-3-55,1 4 0,-3-5-762,3 5 184,-3-5 884,-1 2 0,0-5 0,-5 5 0,-1 1 0</inkml:trace>
  <inkml:trace contextRef="#ctx0" brushRef="#br3" timeOffset="160">23813 15018 8147,'1'-7'-492,"3"-1"307,-3 6 1,4-2 332,-5 8 1,1 2 417,3 5 1,-3 5-201,3-1 1,-3 5-173,-1-1 0,0 3-119,0 1 1,2-4-6,1 0 0,-1-2-190,1 3 1,-1 0 59,-2-5 0,1 0-472,3-3 181,-3-1 1,5-1-152,-2-2 59,-2-3 25,3-5-999,-5 0 1417,-5 0 0,-2-5 0,-4-1 0,-6-11 0,0-1 0</inkml:trace>
  <inkml:trace contextRef="#ctx0" brushRef="#br3" timeOffset="161">23710 15098 8147,'0'-17'-266,"1"1"-67,3 9 1,-2-3 1155,6 2-428,0-2 0,3 0 15,0 2 1,1-1-95,-1 5 1,2-1-194,2 2 0,-2 1-81,2-2 0,2-1-183,-2 2 1,0-1 148,-4 4 1,1 0-124,-1 0 0,1 0 50,-1 0-138,-5 5 120,0 1 1,-6 6 8,0-1 1,-2-1 49,-2-2 1,-2 2-6,-5-2 1,-1-2-5,1 2 0,-1-2 2,1 1 1,0 0-13,-1-3 0,5-3 326,-1 3-200,5 2 397,-2-5-92,5 4-156,0-5 1,2 4-118,1 0 0,0 0-29,5-4 1,-1 4-122,5-1 1,0 5-12,4-4 0,-4 3 63,3-3 0,-1 5-143,2-1 0,-5-2 27,0 2 1,1-1-53,-4 5 0,-3-1 62,-2 1 1,2-1-376,-1 0 364,0 1 1,-5-1-16,-3 1 0,-1-1 14,-3 1 1,-6-5 2,3 1 0,-8-4 155,0 3 0,1-3-93,-1 4 0,5-6-36,-1 2 1,2-2-581,2 2-797,-1-2 1449,6 3 0,6-5 0,6 0 0</inkml:trace>
  <inkml:trace contextRef="#ctx0" brushRef="#br3" timeOffset="162">24315 14562 8147,'5'-12'-170,"-4"1"129,10-1 174,-10 1 0,5 3 34,-2 1 0,-3 3 200,3-4-29,-3 6 56,-1-3 0,0 0 64,-5 3-223,4-3 0,-8 7 15,5 1 0,-5 4-53,2 4 0,-3 6 18,-2 2 1,1 3-41,-1 5 1,1 2-18,-1 6 0,0-1 14,-3 0 1,3 0-11,1 1 0,-1-1-67,5 0 1,-2 2-113,1 2 0,3-3-218,5 3 1,0-3 153,0-5 1,0 3-294,0-3 0,1-2 170,3-1 0,3-4-218,4-4 1,0 1 87,1-5 1,3 1-34,0-5 1,2-1 88,-2-2 0,-2-2-3,2-2 0,-2-3-574,-2 3 166,0-3-191,1-1 880,-1 0 0,-4 0 0,-2-5 0,-5-1 0</inkml:trace>
  <inkml:trace contextRef="#ctx0" brushRef="#br3" timeOffset="163">24429 14984 8147,'0'-24'0,"0"2"127,0 11 0,0 0 181,0-1 0,1 6 348,3 2 166,-2-2-650,3 4 0,-5 2 29,0 8 1,1 3-75,3 5 0,-3 1 114,3 6 1,-2 0-257,2 0 1,-1 0-92,4 0 1,-3-2-96,4-2 0,-4-1 111,3-3 0,-3-3-111,4-1 0,-5-1 101,5-6 1,-4 4-27,3-4 232,-4-1 1,3-3-122,-2 0 193,-3 0 0,4-1-24,-5-3 1,0-2 129,0-6 1,0 1-148,0 0 0,0-2 122,0-2 1,0 1-191,0-5 1,0 4 20,0-5 1,4 7-166,0-3 0,0 7 52,-4 2 0,1 4-110,3-1 46,-3 3 1,6 2-153,-4 3 0,0 6 59,5 6 0,-5 3-51,5-4 1,-4 4 97,3-4 1,-3 4-152,4-4 1,-2 4-38,2-3 0,2-1 125,-3-4 0,4-1 140,0-2 65,0-3 1,1-5 129,-1 0 1,-3 0 54,0 0 1,-2-1 338,2-3 1,-2-1-164,-2-3 1,-3-2 174,3 3 1,-3-5-114,-1-3 1,0 2-24,0-2 0,-4-3-377,0-1 1,-1-2 45,2-2 1,1 0-99,-2 0 1,3 2-190,1 2 1,0-2-393,0 6 1,0 0-405,0 3-706,0 6-757,5 1 1111,-3 5 1357,3 0 0,-5 0 0,0 0 0</inkml:trace>
  <inkml:trace contextRef="#ctx0" brushRef="#br3" timeOffset="164">24886 14493 8150,'0'-23'0,"0"5"119,0 3 1,1 8 289,3 3 1,2-1-227,6 1 0,-4 0-19,-1 4 0,1 0 187,3 0 0,1 0-68,-1 0 0,4 10 91,0 6 1,4 5-51,-3 6 1,4 7-12,-1 8 0,-1 4-129,1 3 1,-9 3-244,1 5 1,-7-1 217,0-3 0,-3-2-218,-1-5 1,-1-1-604,-3 1 1,-3-4 396,-9 0 1,4-9-588,-4 1 1,0-7-26,1-1 1,-6-5-325,2-2 1,-2-4 1200,-2 4 0,0-6 0,-2 1 0,-6-2 0,-4 2 0</inkml:trace>
  <inkml:trace contextRef="#ctx0" brushRef="#br2" timeOffset="165">10176 17954 8147,'-6'0'-1180,"1"-5"1523,-1 3-335,5-3 1,-4 4 306,5-3-215,0 3 1,1-4 41,3 5-180,-3 0 0,6 0 108,-3 0 0,-2-4 54,6 0 99,-6 0-144,8 4 0,-7-1-4,5-3 0,-1 3 13,5-3 1,-1 3 3,1 1 0,-1-1-20,0-3 1,5 3 12,-1-3 0,4-1-18,-4 1 0,4-1-10,-4 1 1,4 3-65,-3-3 0,3 3 73,-4 1 0,4-4-122,-4 0 1,2 0 111,-2 4 1,-2 0-97,2 0 0,-1 0 4,1 0 1,-2 0-8,2 0 1,3 0 5,1 0 0,1 0-2,-1 0 0,3 0 20,-3 0 1,2 0 6,2 0 1,0 0-2,0 0 1,-4 0 2,0 0 1,0 0 13,4 0 0,0 0 10,-1 0 1,1 0-1,0 0 0,1 0 46,3 0 0,-3 0 7,3 0 1,-2 0-68,2 0 1,-3-1 18,2-3 0,0 3-35,0-3 0,-2 3 36,3 1 1,-3 0-55,-1 0 0,0 0-3,0 0 0,-4 0-13,0 0 0,0 0 42,4 0 1,1 0 9,2 0 1,-1 0 3,1 0 0,2 0-15,-1 0 1,1-1-19,-2-3 0,-2 2 5,3-1 0,-3 1-1,-1 2 0,-4-3 16,0-1-10,-5 0-27,3 4 21,-11 0 1,-2 0-410,-8 0 0,-9 0 432,-10 0 0,-5 5 0,-6 1 0</inkml:trace>
  <inkml:trace contextRef="#ctx0" brushRef="#br2" timeOffset="166">11763 16537 6806,'0'8'171,"0"0"-76,0-6 0,0 8 13,0-2 1,0 2 95,0 2 0,2-5-131,2 1 0,-3-1 61,3 5 0,-2-1-29,2 1 0,-3-1-66,3 0 0,-1 1 19,0-1 0,-1 5 4,1-1 1,-1 0-62,-2-4 1,4 2-21,-1 2 0,1-2 62,-4 2 0,0 2-13,0-2 0,1 1 24,3 0 0,-2-4-12,1 4 0,-1 0 70,-2-1 1,0 2-68,0-2 1,3-2 1,1 2 0,1-1 3,-1 1 0,-3-2 2,3 2 0,-1 2-108,1-2 1,-3 1 97,3 0 0,-3-4-152,-1 3 1,4 2 84,-1-2 0,1 2-105,-4-2 0,0-2 78,0 2 1,0 1 0,0 0 0,0-1 26,0-4 0,0 1-7,0-1 0,0 0 174,0 1 0,0-1-154,0 1 0,2-5 65,1 1 0,-1 0-31,1 3-120,4 0 1,-5 1-18,6-1-80,-6 1 0,4-1 97,-6 1 1,0-1-29,0 0 1,0 1 75,0-1 0,0 1-8,0-1 0,0 0 95,0 1 0,0-1-104,0 1 1,0-5 11,0 1 52,0 0 0,0 3 8,0 0 0,0-3-13,0 0 0,1-5 0,3 5 1,-3-4-26,3 3 0,-3 1 6,-1 3 1,0-3 28,0 0 1,-1-2-18,-3 2 0,3 2-9,-3-3 1,1 0-6,-1 0 1,3-3-5,-3 4 1,3-4-5,1 3-2,-5 1 289,4 3-261,-4 1 1,5-5 41,0 1 1,0-4-23,0 3-53,0-4 0,0 3-96,0-2-331,0-3 358,0 4 0,1-5-315,3 0 428,-3 0 0,4 0 0,-5 0 0</inkml:trace>
  <inkml:trace contextRef="#ctx0" brushRef="#br2" timeOffset="167">11821 16583 7531,'-5'-6'-511,"3"1"804,-3 5-62,5 0-59,0-5 75,0 3-16,0-3-2,0 5 2,0-5-329,5 4 195,-3-4-245,3 5-75,-5 0 10,5 0 95,-4 0 116,4 0 0,-4 0 64,3 0 270,-3 0-318,10 0 0,-9 0 122,6 0-70,-6-5 25,8 3-88,-3-3 0,0 5-14,1 0 0,-4 0 60,3 0 1,1 0-13,3 0 0,1 0 74,-1 0 0,1-1-81,-1-3 1,2 2 132,2-6 1,-2 6-110,2-2 0,-2-1 56,-2 1 0,0 0-23,1 4 1,-5 0-4,1 0 0,-4 0-79,4 0 1,-5 0-53,5 0-163,-6 0 249,9 0 1,-5 0-133,5 0 1,1 0 96,-1 0 0,1 0-16,-1 0 0,4-4-19,1 1 0,3-3 21,-4 3 1,1 1 15,0-1 0,-4 0 3,3-1 0,-2 3 103,-1-3 1,-1 3-101,0 1 0,2 0 30,2 0 1,-2 0-22,2 0 1,-2 0-25,-2 0 0,5 0 17,-1 0 0,1 0-2,0 0 1,-3 0 2,6 0 1,-3 0-11,3 0 0,-5 0-31,1 0 0,1-4 31,0 0 0,-1 0-19,-4 4 1,1 0 48,-1 0 1,1 0 5,-1 0 0,0 0-25,1 0 1,-1 0 3,1 0 0,-1 0-13,1 0 1,-1 0 0,0 0 1,5 0-24,-1 0 0,0 0 30,-4 0 0,5-1-37,-1-3 1,1 3 21,0-3 0,-4 3 17,4 1 1,0 0 1,-1 0 0,1-1 5,-5-3 1,0 3 28,1-3-22,-1 3 1,1 1 40,-1 0-49,0 0 1,1 0-46,-1 0 1,1-4 19,-1 0 1,1 0-13,-1 4 9,0 0 0,1 0-4,-1 0 1,-3-4 45,-1 1-3,-4-1-31,7 4 3,-9 0 0,3 0-777,-8 0 205,-2 0 0,-5 0-755,-1 0 1321,1 5 0,4 1 0,2 6 0</inkml:trace>
  <inkml:trace contextRef="#ctx0" brushRef="#br2" timeOffset="168">13191 16503 8272,'0'-7'-682,"0"-1"505,0 5 386,0-7 1,0 8 95,0-6-21,0 6-60,0-4-11,0 1-95,0 4 162,0-4 137,0 5-359,0 5-31,0 1 0,0 6 28,0-1 0,0 1-22,0-1 0,0 1 5,0-1 0,0 0 6,0 1 1,1-1-15,3 1 0,-3 3-3,3 0 1,-2 2 18,-2-2 1,1-2-9,3 2 0,-3 1 9,3-1 1,-3 2-5,-1-2 1,0-2-90,0 2 1,0 2 56,0-2 1,0 4-64,0-4 1,0 4-2,0-4 0,0 4-12,0-3 0,0 3 23,0-4 1,0 4-16,0-4 1,0 0 26,0-3 0,4-1-12,0 1 1,-1-1 241,-3 1 1,4-1 85,0 0-183,5 1 0,-7-2-48,6-2-24,-5 2 0,3-8-21,-2 6-284,-3-6-112,4 3 214,-5-5-527,0 0 1,0-5 0,0-1 0</inkml:trace>
  <inkml:trace contextRef="#ctx0" brushRef="#br2" timeOffset="169">13260 17177 8366,'0'-8'-1278,"0"1"1183,0 4 1,0-3 250,0 2 133,0 3 213,0-4-319,0 5 73,-5 0 5,3 0-132,-3-5 1,6 3 167,3-1-34,-2 1-133,8-3 1,-4 4-21,5-3 1,-2-1 14,3 1 0,-7 0-109,6 4 1,2-3 112,2-1 0,2 0-123,-2 4 0,3 0 46,5 0 1,-4-4 2,0 0 0,0 1-43,3 3 1,5-4-12,0 0 0,1 0 11,-2 4 0,-2-4 39,3 1 0,1-2-131,-1 1 0,-1 2 69,-3-1 1,0 1-18,0 2 1,0 0 16,0 0 0,3 0-8,1 0 0,-1 0 11,-3 0 1,0 0-2,0 0 0,0 0-60,0 0 1,0 0 63,-1 0 0,2 0-27,3 0 1,-2 0 19,6 0 1,-4 4-77,3 0 0,-3 0 51,3-4 0,-3 0-6,3 0 0,-4 0 29,0 0 1,-2 0-2,-1 0 1,0 0 28,0 0 1,0 0-37,0 0 0,-1 0 16,1 0 1,0 0-9,0 0 1,0-1 42,0-3 0,3 2-49,1-1 0,-2 1-2,-6 2 1,5 0 22,-4 0 0,4-3 0,-5-1 0,2 0-11,2 4 1,0 0-2,0 0 0,-2-4 83,-2 0 0,3 1-70,-3 3 1,-1 0-34,1 0 1,-1-4-5,1 0 1,1 0-14,-5 4 0,5 0 40,-1 0 1,-1-1-6,1-3 1,-4 3 21,5-3 1,-3 3-26,2 1 0,2-2 63,-6-1 0,5 1-55,-1-1 0,-1 1 20,1 2 1,-5-4-5,1 1 1,2-1 4,-2 4 0,0-1-4,-3-3 0,-1 2 0,0-1 1,5 1-6,-1 2 0,0-3 1,-4-1 1,1 0 57,-1 4-57,1 0 0,-1-4 67,1 0 1,-1 1-48,0 3 1,1-2 3,-1-2 0,4 3-19,1-3 0,-1 2 1,-4-2 0,5 3-33,-1-3 1,4-1 36,-4 1 1,0 0 81,-3 4 1,-1 0 85,1 0 17,-1 0-135,0 0 1,-3 0 76,0 0-2,-6 0 21,3 0-506,-5 0 0,-5-5 1,-1-1-1</inkml:trace>
  <inkml:trace contextRef="#ctx0" brushRef="#br2" timeOffset="170">15944 16937 8514,'0'-6'-662,"0"-1"725,0 4 220,0 1-46,0-3 1,0 4 194,0-3-232,0 3 90,0-4 301,0 5-548,5 5 1,-4 1-19,3 6 1,-3-1 1,-1 1 0,0-5 30,0 1 0,0-1-8,0 5 1,0-1 20,0 1 1,4-1-5,0 1 0,-1-1-60,-3 0 0,4 2 24,0 2 1,1-2 4,-1 2 0,-3-2-33,3-2 0,-3 5-7,-1-1 1,4 0 44,0-4 0,0 5-11,-4-1 0,0 1 137,0 0 0,0-2-122,0 5 1,-4-4 129,0 4 0,0-4-138,4 4 0,0-5 15,0 1 0,0 2-53,0-2 0,0 0-9,0-3 1,0-1-6,0 1 0,0-1-31,0 0 0,1-1 58,3-2 0,-2 2-5,1-2 1,-1 2 60,-2 1 0,0 1-48,0-1 1,0-3 42,0 0-48,0-1 0,1 3 24,3-2-35,-3 2 1,4-7-11,-5 4-13,0-4 30,0 2 1,0-4-116,0 3-133,0-3-402,0 4-782,0-5 726,0 5-304,0-3-137,0 3 1137,0-5 0,-5 0 0,-1 0 0</inkml:trace>
  <inkml:trace contextRef="#ctx0" brushRef="#br2" timeOffset="171">16058 17702 8403,'0'-6'-115,"0"1"63,-5 0 27,3 4 396,-3-5-436,5 6 291,0 0-141,5 0 0,-2 0-61,5 0 1,-5 0 196,5 0-129,0 0 0,3-1-2,0-3 0,-3 3 20,0-3 1,-1 3-65,5 1 1,-1 0 51,1 0 1,-1-4-150,0 0 1,1 1 113,-1 3 1,-3 0-13,-1 0 0,1 0-8,3 0-27,1 0 0,-1 0-40,1 0 1,-1 0 2,1 0 1,-1-4 86,0 0 0,5 0-37,-1 4 1,1-1 16,0-3 1,-4 3-42,4-3 1,0 3-4,-1 1 1,0 0 10,-3 0 0,-1 0 0,1 0 0,-1-4-83,1 0 1,-1 0 86,0 4 1,1 0-89,-1 0 1,2 0 62,2 0 0,-2 0-3,2 0 0,2 0 6,-2 0 1,4 0 4,-4 0 0,2 0-5,-2 0 1,-3 0 2,4 0 1,-4 0 16,0 0 1,3 0 4,0 0 0,1 0 17,-5 0 0,0 0-31,1 0 0,-1-3-8,1-1 0,0 0-1,4 4 1,-4 0-3,3 0 1,-2-1 4,-1-3 0,3 3-3,0-3 0,0 3 0,-3 1 1,-1-4-2,1 0 0,-1 0 36,0 4 0,-3 0-32,0 0 1,-1-4 2,5 1 0,-1-1-3,0 4 1,2-2-1,2-1 0,-2 1 0,2-1 1,-2 0-3,-2-1 0,1 3 23,-1-3 0,1 3-20,-1 1 0,1-1 128,-1-3 0,0 3-114,1-3 1,3 2 41,0 2 1,0-3-32,-3-1 1,-1 0 2,1 4 1,-1-1-20,1-3 1,4 3-7,3-3 0,3 1 72,1 0 1,3 1 8,1-2 1,-1 3-94,-3 1 0,0-4 40,0 1 1,-4-1-161,0 4 0,-8 0 54,5 0 19,-6 0 0,6 1 43,-4 3 0,-1-3-12,1 3 1,-1-3 134,0-1 1,2 0-76,2 0 0,-1 0-4,5 0 0,0 0-13,4 0 1,-4 0 114,0 0 1,-3 0-145,3 0 1,-2 0-104,2 0 0,-2 0 106,-6 0 1,1 1-16,-1 3 0,-3-2-52,-1 1 55,1-1 1,0-2 120,-1 0-126,-4 0 137,7 0 1,-4 0-36,6 0 1,-5 0 20,1 0 1,-1 0-27,5 0 0,-1 0 0,1 0 1,-1 0 121,1 0-126,4 0 0,-3-2-117,2-1 170,-7 1-205,-3-3-196,0 5 0,-5 0-991,0 0 1270,-10 0 0,-13 5 0,-6 2 0</inkml:trace>
  <inkml:trace contextRef="#ctx0" brushRef="#br2" timeOffset="172">11843 18182 8282,'-11'0'580,"5"0"-324,-4 0-169,8 5 1,-3 1 70,5 6 1,0-1-41,0 1 1,0 3 5,0 0 1,-4 4-15,1-4 0,-1 2-120,4-2 1,0-2 76,0 2 0,0 2-145,0-2 0,4 0 111,-1-4 0,6 0-87,-1-4 1,2 3-8,1-2 0,1-2 32,-1 2 1,1-6 30,-1 2 1,4-2-14,1-2 0,4 0-59,-1 0 1,-1 0 73,1 0 0,-4-2-93,4-2 1,-5-2 76,1-5 0,2-1 24,-2 1 1,-4-1 18,-3 1 0,-4 0 102,3-1 0,-4-3-121,1 0 1,-4-6 12,-4 2 1,-2-1-74,-6 1 0,-3-3 77,0 3 1,-7-2-201,-1-2 1,0 5 51,-3 3 1,2 2-73,1 2 1,0 5 28,0 2 1,5 2-185,3 2 0,2 0 92,2 0 254,0 6 0,-1 5 0,1 7 0</inkml:trace>
  <inkml:trace contextRef="#ctx0" brushRef="#br2" timeOffset="173">13180 18148 8209,'0'-12'399,"0"6"-448,0-4 121,0 9 0,0-6 392,0 3-217,0 3-123,0-4 1,0 6 48,0 3 0,0-1-17,0 4 1,0 1-33,0 3 1,0 1-48,0-1 1,0 1-88,0-1 0,0 0 69,0 1 1,0-1-127,0 1 1,0-5 52,0 1 0,0-4-141,0 3 179,0-4-25,0 7-38,0-9 54,0 4 0,-2-5-28,-1 0 50,1 0-90,-3 0 78,5 0-217,5 0 186,2-5 0,4 4-7,1-3 1,-5 3 22,1 1 1,-1-4 0,5 0 0,-3 1 100,2 3 0,-2 0-105,6 0 0,-2 0 64,-2 0 1,5 0-69,-1 0 0,1 0 5,-1 0 1,-2 3-11,2 1 0,-2 4-8,-1-4 0,-1 4 6,0 0 0,0 2-12,-4 2 0,-1-1 6,-2 0 1,-2 1 3,1-1 0,-6 1-140,-5-1 0,-2 1 13,-2-1 1,0 0-127,-4 1 1,2-1 138,-5 1 1,2-1-160,-2 1 1,-2-6-78,6-2 1,-5 1 70,1-1 1,2-1-46,2-3 1,2 0 52,2 0 0,3-1 278,1-3 0,4-2 0,-2-5 0</inkml:trace>
  <inkml:trace contextRef="#ctx0" brushRef="#br2" timeOffset="174">13180 18102 8209,'0'-6'1001,"3"-1"-952,1 4 0,5 1 86,-1-2 0,2 3-14,1 1 0,5-4 128,-1 1 1,4-1-5,-4 4 0,5 0-99,-1 0 0,2 0-143,-2 0 0,1 0-44,-5 0 0,4 0-347,-3 0 0,-1 0 388,-4 0 0,6 0 0,0 0 0</inkml:trace>
  <inkml:trace contextRef="#ctx0" brushRef="#br2" timeOffset="175">15989 18011 8209,'-6'-8'-354,"2"0"451,-2 6 0,4-4-62,-1 2 495,1 3 13,2-10-27,0 10-247,0-4 1,2 6-95,1 3 0,-1 4 6,2 7 0,-2 1-85,2 3 0,-3 3 60,3-3 0,-3 6-8,-1 2 0,0 0-20,0-4 0,0-1-113,0 1 1,4-4 68,0 0 0,0-1-99,-4 1 0,1-1-97,3-3 0,-3-2 126,3 2 0,-3-6-237,-1-1 0,4-5-93,0 5-984,-1-5 261,-3 7-77,0-9 1116,0 4 0,0-5 0</inkml:trace>
  <inkml:trace contextRef="#ctx0" brushRef="#br2" timeOffset="176">16092 18045 8209,'-5'-6'157,"4"-5"135,-4 10-255,5-9 337,0 9-25,0-4-155,0 5 44,0 5 0,1 1-236,3 6 1,-3-1 116,3 0 1,-3 1-115,-1-1 1,0 1 57,0-1 1,4-3-114,0-1 152,-1 1-335,-3 3 247,0 1 1,0-5-10,0 1-206,0-5 213,0 2 357,0-5-333,5 0 1,-2 0-12,5 0 0,-1 0-1,5 0 1,-5 0-68,1 0 61,0 0 1,3 0-2,0 0 1,-3 0-20,0 0 0,-1 0-1,5 0 0,-5 0-20,1 0 0,-1 0 34,5 0 1,-4 3-19,-1 1 1,-1 5 10,2-1 0,1 2-23,-5 1 1,3 1 14,-3-1 1,1-2-8,-1 2-44,-3-2 1,4 8-63,-5-6-16,0 1 0,-3-1 106,-1 0 0,-5-3-139,1 0 1,-2-4 116,-1 3 1,-2-4-126,-2 0 0,2-1 1,-2-2 1,2 4-568,2-1 364,-1 1 1,1-5-162,0-3 1,3 2 536,0-6 0,1 0 0,-5-3 0</inkml:trace>
  <inkml:trace contextRef="#ctx0" brushRef="#br2" timeOffset="177">16069 18056 8209,'0'-6'-406,"0"-4"1,0 7 577,0-4 0,1 4 311,3-1 0,1 2-108,3-2 0,3 3-130,1-3 0,0 3-52,7 1 0,1-4-190,2 0 0,1 0 19,0 4 0,0-1-106,0-3 1,0 3 129,-1-3 0,-3 3-207,0 1 1,-8 0 160,0 0 0,-7 5 0,1 1 0</inkml:trace>
  <inkml:trace contextRef="#ctx0" brushRef="#br2" timeOffset="178">11067 16298 7369,'-7'0'568,"2"0"-203,5 0-207,0 5 0,0 1 95,0 5 1,2 2 118,1 2-259,-1-2 0,4 7 16,-2-4 0,-2 3 9,6-4 1,-4 4-111,3-4 0,-4 0 73,1-3 0,1-1-94,-1 1 1,0-1-96,-4 0 0,3-3-504,1 0-181,0-1-399,-4 5 1172,0-1 0,0 1 0,0-1 0</inkml:trace>
  <inkml:trace contextRef="#ctx0" brushRef="#br2" timeOffset="179">10850 16709 6991,'6'-7'259,"4"2"159,-2 5 1,-2 0-203,2 0 1,0 0-47,3 0 1,0 0 22,1 0 1,3 0-143,0 0 0,6-4 76,-2 1 0,2-1-112,2 4 1,4-1 80,-1-3 1,5 1-165,-5-4 1,1 4 40,-4-1 1,1-1 37,3 1 1,-7-1 1,3 2 0,-7 1-3,3-2 0,-5 2-117,1-2 0,-2 3 33,-1-3-594,-1 3-137,-5 1-274,-1 0 1079,-5 0 0,-5 5 0,-1 1 0</inkml:trace>
  <inkml:trace contextRef="#ctx0" brushRef="#br2" timeOffset="180">11227 16971 7981,'0'-11'110,"0"5"1,-2 1 321,-1 5-204,1-6-50,-3 5 0,5-3 75,0 8 0,0-1-231,0 4 1,0 1 32,0 3 1,0-3-98,0 0 0,0-1 69,0 5 0,0-1-133,0 1 0,4-5 85,0 1 0,1-2 45,-1 2 0,-2-2-118,6-2 116,0-3 1,3 4 3,0-5 0,1-1-9,-1-3 0,1 2 3,-1-6 0,0 4-31,1-3 0,3-1-3,0-3 0,4-1 44,-3 1 0,-1 2-10,-4-3 0,1 3 51,-1-6 0,1-1-58,-1 1 0,-5-5 162,-2 5 1,-3-4-83,-1 4 1,-5 0 129,-2 3 1,-5 1-48,-3 0 0,-4 4-27,-8 3 0,3 3-113,-2 1 0,-2 4-128,1 0 1,4 8-125,4 0 1,1 2 101,-1-3 1,4 4 113,8 1 0,1 4 0,6-2 0</inkml:trace>
  <inkml:trace contextRef="#ctx0" brushRef="#br2" timeOffset="181">16480 16686 7518,'-6'-5'267,"1"4"1,5-3 38,0 8-138,0 2 1,0 5 15,0 1 0,1-1-14,3 1 1,-3-1-45,3 0 0,1 1-123,-1-1 1,4-3-94,-5-1 1,5 1 101,-4 4 1,1-5-50,-1 1 0,-3-4-186,3 3 0,-3-3-722,-1 4 945,0-6 0,0 8 0,0-3 0</inkml:trace>
  <inkml:trace contextRef="#ctx0" brushRef="#br2" timeOffset="182">16258 16972 8047,'2'-4'140,"5"0"34,1 0 75,3 4 1,2 0-41,2 0 1,-1 0-1,5 0 0,1 0 29,7 0 1,-2-1-29,6-3 1,-1 3-55,5-3 1,1-1-111,-1 1 0,1-1-129,-5 1 1,-3 2 74,-2-6 1,2 5-175,-1 0 0,-4 1-54,-4 2 1,-5-4-169,1 1 0,-2-1-98,-2 4-242,-4 0 744,3 0 0,-9 5 0,4 1 0</inkml:trace>
  <inkml:trace contextRef="#ctx0" brushRef="#br3" timeOffset="183">6464 16583 8058,'0'-6'-644,"-5"-4"641,4 8 1,-4-4-69,5 2 296,0 3-117,0-4 1,0 4 174,0-3 75,0 2-75,0-3 127,0 0-196,0 4-186,0-4 1,1 5 63,3 0 1,-3 5-98,3 3 0,-3 2-74,-1 1 1,0 1 96,0-1 1,0 1-60,0-1 0,0 0 44,0 1 1,0-1-97,0 1 0,0-1 62,0 0 1,0-3-246,0 0 237,0-1 0,0 1-75,0 0 87,0-6-22,0 3-4,0-5 55,5 0 1,2 0 0,4 0 1,-3 0 4,-1 0 0,1 0 6,3 0 0,1 0 2,-1 0 0,-3 1 4,-1 3 0,-3-1-19,4 4 1,-6-3 7,2 4 0,-3-1-328,-1 5 256,0-1 0,-3 1-156,-1-1 1,-5 1 56,1-1 1,-2-1 47,-1-2 1,-1 1-58,1-6 0,-1 5-19,1-4 0,0 3-49,-1-3 1,1 0 238,-1-4 0,-4 5 0,-2 1 0</inkml:trace>
  <inkml:trace contextRef="#ctx0" brushRef="#br3" timeOffset="184">6430 16595 8058,'0'-12'-1349,"0"4"1408,0 1 455,0 4 1,4-3-297,0 2 1,1 3-31,-2-3 1,0 3-124,5 1 1,-1 0 98,5 0 0,-1 0-117,0 0 0,2 0 48,2 0 1,-1-1-142,5-3 0,-5 2 95,2-1 0,-2 1-154,1 2 1,-3 0-88,4 0 1,-7 0-32,-2 0-318,1 0 0,-1 0 541,1 0 0,-5 5 0,2 2 0</inkml:trace>
  <inkml:trace contextRef="#ctx0" brushRef="#br3" timeOffset="185">6281 17006 8040,'0'-7'71,"6"2"1,-5 4 298,3-3-16,2 3-191,0-4 1,6 5 2,-1 0 1,1 0-173,-1 0 1,0 0-16,1 0 1,-1 0 128,1 0 0,3 0-74,0 0 0,5-4 65,-1 0 1,3-3-35,1 3 0,0-5-38,0 1 1,-4 3-73,0 1 1,-4-1-44,4 2-417,-5-6-57,2 7 0,-8-3-76,0 5-505,-6 0 1143,3 0 0,-10 5 0,-1 2 0</inkml:trace>
  <inkml:trace contextRef="#ctx0" brushRef="#br3" timeOffset="186">6339 17131 8040,'-7'-5'0,"1"4"-887,2-3 333,3 3 1761,-4 1-245,5-5-308,0 4-468,0-5 0,1 5-120,3-3 0,-2 3 109,6-3 1,0 3-86,3 1 0,0 0 66,1 0 1,-1-1-47,1-3 0,-1 3-141,1-3 0,-1 3 45,0 1 0,-3 0-178,0 0 63,-6 5 1,3 1-46,-5 5 0,0 1 41,0-1 0,-1-2-143,-3 3 0,-2-4 109,-6 8 1,5-4-101,-1 0 1,1-1 76,-5 1 0,1-1 57,-1 1 0,2-1 95,2 0-210,-2 1 371,4-1-21,0 1 180,1-6-124,5 4 12,0-9 1,1 4-52,3-5 1,-2 0-79,6 0 0,-1 4 71,5 0 1,-1 0-55,1-4 1,-1 0-125,1 0 0,-1 0 50,0 0 1,1-4-16,-1 0-147,1 0-419,-1 4-432,0-5 428,-4 4-170,-2-4 248,-5 5 495,0 0 0,-5-5 0,-2-1 0</inkml:trace>
  <inkml:trace contextRef="#ctx0" brushRef="#br3" timeOffset="187">6556 17246 8040,'0'-12'249,"0"6"0,0-1 312,0 4 28,0 1-302,0-3 1,0 14-323,0 3 0,0-2 62,0-3 0,1-3-145,3 4 0,-3-4-43,3 3 0,1-3 63,-1 4 0,3-5-40,-3 5 0,5-5 37,-1 0 1,-2 0 53,1 1 1,1-3-26,4 3 1,-1-3-102,0-1 113,1 0 0,-1-5 4,1-3 0,-2 2 296,-3-2-219,4 1 1,-10-5 168,3 1 0,-3-4 6,-1-1 0,-1 1 3,-3 4 1,-4-1-152,-7 1 1,1 0 19,-5-1 1,4 2-40,-4 2 1,1 3-155,-1 5 0,2 0-969,6 0 792,0 5 0,0 2 302,4 4 0,2 1 0,5-1 0</inkml:trace>
  <inkml:trace contextRef="#ctx0" brushRef="#br3" timeOffset="188">6887 16949 7951,'0'-7'-994,"0"2"3073,0 5-2079,0 5 0,-5 2 0,-2 4 0</inkml:trace>
  <inkml:trace contextRef="#ctx0" brushRef="#br3" timeOffset="189">7149 16549 8038,'0'-12'-1431,"0"6"2720,0-4-721,0 9-116,0-10-281,0 10-78,0-4 1,0 6-162,0 3 1,0 3 110,0 4 0,0 0-114,0 1 0,0-1 133,0 1 1,0 0-153,0 4 1,0-4 12,0 4 0,0-3 106,0 3 1,0-4-50,0 4 0,0-4-108,0 0-104,0-1 1,0 1-2,0-1 1,0-3-171,0-1 1,0-3 402,0 4 0,0-6 0,0 3 0</inkml:trace>
  <inkml:trace contextRef="#ctx0" brushRef="#br3" timeOffset="190">7035 16903 8038,'5'-6'14,"-3"0"0,6 5 49,-4-3 36,5 3 1,-2-4 117,4 5 1,0-1-1,1-3 1,0 3-187,4-3 1,-2 1 42,5 0 0,-2 1-185,2-2 1,2 2 112,-6-2 0,0 3-444,-3-3 1,-1 3 27,1 1 414,-6 0 0,4 0 0,-4 0 0</inkml:trace>
  <inkml:trace contextRef="#ctx0" brushRef="#br3" timeOffset="191">7127 16994 7896,'-5'-6'-1450,"3"1"2862,-3 5-657,5 0-514,0 5-257,0 1-105,0 6 254,0-1-144,0 1 165,0-1-278,0 0 1,0-3 48,0 0-21,0-6 1,0 4 54,0-2-165,0-2-74,0 3 240,0 0-138,0-4 139,0 4 0,1-5-6,3 0 1,-1 0 40,4 0 0,1 0 4,3 0 1,1 0 6,-1 0 1,1 0 9,-1 0 1,1 0 55,-1 0 0,0 0-76,1 0 0,-5 0 82,1 0-68,0 0 0,2 1-9,-3 3 1,0-3-85,-3 3 35,-3 3 1,4-1-21,-5 5 1,-1-3-143,-3 0 0,1-5 115,-4 5 1,-1-4 34,-3 3 0,-5-3 102,1 4 0,0-2-102,4 2 0,-5-2 69,1-2 1,0-2-72,3 6 1,5-5 21,-1 0 1,4-1-102,-3-2-315,4 0 455,-2 0 0,0 0 0,-1 0 0</inkml:trace>
  <inkml:trace contextRef="#ctx0" brushRef="#br3" timeOffset="192">7138 17051 7950,'0'-11'0,"0"3"-108,0 1 1,1 4 148,3-1 0,-1-1-13,4 1 0,-3-1 50,4 2 1,-1 1-115,5-1 0,-1-3 95,1 3 1,-1-1-55,0 4 0,1-1-108,-1-3 1,1 2 68,-1-1 1,-3 1 33,-1 2 0,6-5 0,5-1 0</inkml:trace>
  <inkml:trace contextRef="#ctx0" brushRef="#br3" timeOffset="193">7606 16743 7635,'-6'-6'158,"1"-5"337,5 10 169,0-4-291,0 5 1,0 5-321,0 3 1,0 2 57,0 1 0,0 1-124,0-1 1,0 4 79,0 1 0,0-1-174,0-4 1,4-3-135,-1 0-422,1-1-431,1 5 515,-3-6 579,3 4 0,-5-9 0,0 4 0</inkml:trace>
  <inkml:trace contextRef="#ctx0" brushRef="#br3" timeOffset="194">7481 16846 7993,'6'-5'36,"4"3"75,-2-1 0,7-2 81,4 1 1,-1-1-96,1 1 1,-1 3-24,1-3-74,2 3 0,-3 1 0,5 0 0</inkml:trace>
  <inkml:trace contextRef="#ctx0" brushRef="#br3" timeOffset="195">7972 16400 8059,'0'-6'-1198,"0"1"1703,0 0 43,0 4-112,0-4-222,0 5-99,0 5 0,0 1-103,0 5 1,0 1 85,0-1 0,0 2-104,0 2 1,0-2 29,0 2 1,0-1-74,0 1 1,0-2 82,0 2 1,4-2-39,-1-2 0,1 1-95,-4-1 1,0 1-128,0-1-100,0 0 0,0 1 131,0-1 1,0-3-663,0-1 857,0-4 0,-5 7 0,-1-4 0</inkml:trace>
  <inkml:trace contextRef="#ctx0" brushRef="#br3" timeOffset="196">8109 16412 8053,'-4'-8'-524,"0"1"131,0 4 444,4-2 1,0 4 205,0-3 40,0 3 1,0-3-156,0 8-114,0 2 1,0 5-10,0 1 1,0-1-17,0 1 0,0-1 22,0 0 1,0-3 7,0 0-82,0-1 89,0 5-75,0-1 1,0-3 15,0-1-5,0-4 11,0 2-39,0-5 190,5 0-133,2 0 1,4 0 68,1 0 0,-1 0 8,0 0 1,1 0 16,-1 0 1,1 4-23,-1 0 1,1 1-1,-1-2 0,0 0 80,1 5-88,-1-6 0,1 8-127,-1-2 0,-5-2 165,-2 2-165,3 0 1,-6 3 9,3 0 0,-4 1-125,-4-1 0,-1-3 58,-3-1 0,-2 0-88,2 0 0,-6 2 78,-1-5 1,0 4-95,4-5 0,-1 1-45,1-4 1,-1 0 80,1 0 1,-1 0-94,1 0 0,3 0-46,1 0 322,4 0 0,-7-5 0,4-1 0</inkml:trace>
  <inkml:trace contextRef="#ctx0" brushRef="#br3" timeOffset="197">8120 16389 8053,'12'0'194,"-1"0"-195,0 0 0,1-4 63,-1 0 1,1 1-18,-1 3 0,4 0 99,1 0 0,0-4-207,-1 0 0,-1 0-117,5 4 1,-5-4-131,2 0 1,-4 1 309,0 3 0,-6 0 0,-1 0 0</inkml:trace>
  <inkml:trace contextRef="#ctx0" brushRef="#br3" timeOffset="198">7960 16834 8036,'-6'0'252,"1"0"187,0 0-94,4 0 36,-4-5-258,5 4 1,1-4-22,3 5 0,-2 0 60,6 0 1,-4 0-17,3 0 0,2 0 31,6 0 1,-2 0-167,2 0 0,2 0 45,-2 0 1,5-4-103,-1 0 0,3 1 55,1 3 1,-4-2-171,0-2 0,1 3-72,7-3 1,-3-1-28,2 1 1,-3-3-321,-4 3 1,-2 0 195,-6 4 0,1 0-438,-1 0 822,-5 0 0,-1 0 0,-5 0 0</inkml:trace>
  <inkml:trace contextRef="#ctx0" brushRef="#br3" timeOffset="199">7983 16994 7940,'0'-11'82,"0"3"211,0 1 91,0 4-128,0-2 1,0 4 314,0-3-475,5 3 1,2-4 86,4 5 0,0 0-114,1 0 1,-1-4 81,1 0 0,3 0-158,0 4 1,0 0-11,-3 0 0,-2 1-39,-2 3 1,0-1 53,-4 4 1,0-3-66,-4 4 1,0-1-29,0 5 0,-1-1-49,-3 1 1,-2 3-157,-6 0 1,1 2 30,-1-2 0,1-2 41,0 2 0,-1-3 155,1 0 1,-1-1 28,1 1 1,3-5-13,1 1 0,4-4-53,-1 3 291,-2-4-157,5 2 276,-4 0-237,10-4 1,1 4 74,5-5 0,1 0-98,-1 0 0,1 0 4,-1 0 1,2 0-43,2 0 0,-2 0 1,2 0 1,1-1-12,0-3 1,0 3 26,-1-3 0,-2-1-359,2 1 0,-6 1-293,-1 3-333,-1-6 965,5 5 0,-6-9 0,-1 4 0</inkml:trace>
  <inkml:trace contextRef="#ctx0" brushRef="#br3" timeOffset="200">8246 17154 7984,'-5'-6'134,"4"1"203,-5 5 303,6 0-598,0 5 0,4-3 308,0 6-266,5-6 48,-3 9 1,6-10-206,-1 3 0,1-3 7,-1-1 1,0 0-70,1 0 1,-1 0 134,1 0 1,3-1-107,0-3 0,2 1 36,-2-4 1,-1-1 88,5-3 1,-5 3-74,1 0 0,-2 1 58,-2-5 0,-5 1-17,-2 0 1,-2-1 59,-2 1 0,-2 1 116,-2 2 0,-7-2-98,-8 2 0,-3 3 17,0 1 0,-3 3-171,-1 1 0,0 0 134,-4 0 0,5 5-354,-2 3 0,7 2-316,1 1 310,5 1 1,-2-1 314,9 1 0,7 4 0,6 2 0</inkml:trace>
  <inkml:trace contextRef="#ctx0" brushRef="#br3" timeOffset="201">8691 16777 7960,'-6'-7'-40,"2"-1"79,3 5 306,1-2-44,0 0-453,0 4 1,-4-3 151,0 8 0,-5 2 0,3 6 0</inkml:trace>
  <inkml:trace contextRef="#ctx0" brushRef="#br3" timeOffset="202">9022 16332 7959,'-1'-7'112,"-3"4"-29,3-4 167,-4 6 51,5-4-229,0 5 92,0 5 1,0 1-22,0 6 1,1 1-83,3 2 1,-3-3 63,3 4 1,1 0-144,-1-1 1,4 1-50,-4-5 1,-1 0 104,-3 1 0,2-1-348,1 1 1,-1-1 153,1 1 1,-1-5-465,-2 1 620,0-1 0,-5 5 0,-2-1 0</inkml:trace>
  <inkml:trace contextRef="#ctx0" brushRef="#br3" timeOffset="203">8817 16754 8056,'1'-6'115,"3"2"0,-1 3 167,4 1-112,1 0 1,4-4-121,4 0 1,-2 1 118,5 3 1,0 0-108,4 0 1,1 0-59,2 0 0,0-4 101,4 0 1,-3 0-166,3 4 1,-1-4 23,2 1 0,-3-1-101,-5 4 0,2-4-118,-2 0 0,1 0-95,-9 4 0,0-4 127,-3 1 1,-1-1 222,1 4 0,-1 0 0,1 0 0</inkml:trace>
  <inkml:trace contextRef="#ctx0" brushRef="#br3" timeOffset="204">8954 16846 8041,'0'-7'242,"0"4"-226,0 6 130,0-1 1,0 8-33,0-3 1,0 4-112,0 0 1,0 2-36,0 2 0,0-2 90,0 2 0,1 1-75,3 0 1,-3-1 129,3-4 0,-3 1-192,-1-1 1,0 1-14,0-1 0,0-3-1,0-1 0,0-3 12,0 4-62,0-6 1,0 4-605,0-2 222,0-2-134,0 3 659,0-5 0,0 5 0,0 1 0</inkml:trace>
  <inkml:trace contextRef="#ctx0" brushRef="#br3" timeOffset="205">9091 16857 8041,'-5'-6'513,"4"1"-208,-4 5-188,5 0 170,5 5-366,-4 1 1,5 6 84,-2-1 1,-3-3-76,3-1 1,-1 0 61,1 0-75,-3 3 92,4-3 0,-5 0-39,0 1 200,0-6-102,0 9-85,0-10 0,0 9-1,0-9 1,1 4-2,3-5-1,-3 5 0,9-3 19,-2 2 0,2-3-11,2-1 0,-1 0-14,0 0 0,1 0 15,-1 0 0,1 0-37,-1 0 36,0 0-79,6 0 1,-4 1 51,2 3 0,-6-3-5,-2 3 1,-3-3-33,4-1-25,-6 5-21,3 2 0,-6 3 78,-3-3 0,-2 2-105,-5-5 1,-2 5 89,-2-1 0,1-2-139,-5 2 1,3-2 88,-3 2 1,5 0 0,-1-4 0,3 0-6,0-4-14,1 5-95,-1-4 55,1 4-161,5-5 328,0 0 0,6-5 0,0-1 0</inkml:trace>
  <inkml:trace contextRef="#ctx0" brushRef="#br3" timeOffset="206">9137 16903 8017,'-7'-8'-45,"4"1"272,1 4 0,2-3 300,0 2-128,0 3-171,5-4 0,2 5-274,4 0 1,2 0 98,2 0 1,-1-2-39,5-1 1,-4 1-113,4-2 1,-1 2-255,1-2 0,1 3 82,-4-3 269,4 3 0,-7-4 0,3-2 0</inkml:trace>
  <inkml:trace contextRef="#ctx0" brushRef="#br3" timeOffset="207">9833 16720 8072,'0'-6'34,"2"-1"34,1 4 10,-1 1 0,4-3 130,-2 5 0,-2-1-147,6-3 0,0 3-1,3-3 0,-2 3 148,2 1 1,0 0-183,8 0 1,0-4 13,3 0 0,-3 0 30,0 4 1,1 0-29,2 0 1,-3-3-127,0-1 0,-3 0 86,3 4 0,-5 0-174,1 0 1,1 0-220,0 0 271,-1 0 1,-4 0-691,1 0 62,-6 0-203,-1 0 951,-5 0 0,0 5 0,0 1 0</inkml:trace>
  <inkml:trace contextRef="#ctx0" brushRef="#br3" timeOffset="208">9902 16834 8072,'-6'0'112,"0"0"714,6 0 0,6 0-732,1 0 1,3 0 81,2 0 1,3 0-148,0 0 1,5 0 100,0 0 0,1 0 35,2 0 1,4-3-100,-1-1 0,2-1-18,-1 1 0,-3 3-118,3-3 1,-5-1 24,-3 1 1,2-1-312,-6 1-348,0 3 704,-3-4 0,-6 5 0,-1 0 0</inkml:trace>
  <inkml:trace contextRef="#ctx0" brushRef="#br3" timeOffset="209">17394 16857 7994,'5'-6'-546,"-4"1"450,9 5 1,-7 0 92,5 0 0,-1-4 131,5 0 1,-1 0-74,1 4 0,-1 0 61,0 0 1,1 0-38,-1 0 1,4-3 6,1-1 0,-1 0-93,-4 4 0,1 0 15,-1 0 0,1 0-116,-1 0 1,0 0-346,1 0 297,-1 0 1,1 0-551,-1 0 706,-5 0 0,5 0 0,-5 0 0</inkml:trace>
  <inkml:trace contextRef="#ctx0" brushRef="#br3" timeOffset="210">17440 16994 7998,'-7'-5'-987,"2"4"1237,5-4 117,0 5 1,5 0 7,3 0-185,2 0 1,2 0-9,-1 0 1,2-4-6,2 0 0,-2 0-130,2 4 1,-3 0 35,0 0 0,3-3-125,0-1 1,2-1-10,-2 1 1,2 1-190,2-4 0,1 4 52,-5-1 1,-1 2 187,-6-2 0,2 3 0,-4-4 0</inkml:trace>
  <inkml:trace contextRef="#ctx0" brushRef="#br3" timeOffset="211">18239 16526 8080,'0'-11'-1371,"0"-1"1917,0 1 0,0 3 212,0 1-338,0 4 7,0-2 80,0 5-541,0 5 0,0-2 109,0 4 0,0 1-179,0 3 0,0 2 26,0 2 1,0-2 117,0 2 1,0-2-137,0-2 0,0 1 74,0-1 1,0-3-209,0-1 176,0 1 18,-5 3 1,4-3-13,-3-1-8,3-4-140,1 2-11,0-5 191,5 0 0,-3 0 20,6 0 1,0 0 1,3 0 0,-3 0 15,-1 0 0,1 1 109,3 3 0,1-3-69,-1 3 1,0 1-39,1-1 0,-4 5-9,-1-1 0,-1-2-37,2 2 1,-2-5-53,-2 5 10,-2 0 1,3 3-137,-5 0 0,-2-3 60,-1 0 0,-4-2-79,-4 2 0,2 2 36,-3-3 0,4-2 87,-8-1 0,4 1-200,0-1 1,-3 1-28,0-1 1,0-3 323,3 3 0,1-3 0,-6-1 0,-1 0 0</inkml:trace>
  <inkml:trace contextRef="#ctx0" brushRef="#br3" timeOffset="212">18205 16526 8138,'6'-6'-1312,"-1"1"1720,0 5-157,-3 0 1,8 0-51,-3 0 0,4 0-36,0 0 0,0-2 12,1-2 0,4 3-25,3-3 0,3 2-61,1-2 1,-2 3 6,-2-3 1,3 3-163,-3 1 1,1-4 0,-1 0 0,2 0-287,-6 4 0,0 0 120,-4 0 230,-4 5 0,3 2 0,-4 4 0</inkml:trace>
  <inkml:trace contextRef="#ctx0" brushRef="#br3" timeOffset="213">18056 16994 7542,'0'-6'535,"0"1"-161,0 5-194,5 0-50,2 0 1,5 0-16,4 0 0,0 0 2,3 0 1,3-1-143,-3-3 0,4 2 33,3-1 0,0 0-20,4-1 1,-3 3-36,3-3 0,-3 2-88,3-2 1,-3 3 54,4-3 1,-6-1-77,2 1 1,-7 0 77,-1 4 1,-5 0-77,1 0 0,-2 0-465,-2 0 157,1 0 462,-1 0 0,-5 0 0,-1 0 0</inkml:trace>
  <inkml:trace contextRef="#ctx0" brushRef="#br3" timeOffset="214">18068 17177 8037,'0'-6'529,"0"-5"-304,0 10 1,1-5 0,3 2 0,-2 3-9,6-3 0,-4 3-115,3 1 1,1 0 72,3 0 1,1 0 212,-1 0-414,6 0 1,-4 0 46,2 0 0,-4 1-116,-3 3 1,1-2-28,-6 6 1,5-4-11,-4 3 0,0-3 124,-4 4 0,0-1-140,0 5 0,0-1 85,0 1 1,-4-1-19,0 1 0,-5-1-33,2 0 1,-4 1 74,0-1 1,0 1 12,-1-1 0,2-3 35,2-1 0,0-3 4,4 4 1,0-5-36,4 5 26,0-5-12,0 7 0,1-9 2,3 3 1,2-3 11,6-1 0,-1 0-12,1 0 1,4 0 13,3 0 1,3 0-10,1 0 1,-4-4 1,0 1 1,-2-3-42,2 3 0,2 1-38,-6-1-266,0-4-59,-3 6 1,-2-5-247,-3 2 116,-2 3-107,-5-5 640,0 6 0,0-5 0,0 4 0,-5-4-57,4 5 0,-4-1-171,5-3 966,0 3-331,0-4 2657,0 5-2953,0 5 0,0-3-143,0 6 0,1-4-78,3 3 0,2-4 100,6 1 0,-1 1-46,1-2 0,-1 1-52,1-4 0,3 0 56,0 0 1,5 0 21,-1 0 1,3-4 4,1 1 1,-4-6 14,0 1 1,-4 2-4,4-2 0,-5 1 35,1-5 0,-7 1-16,-4-1 68,-3 1 1,-7-3-56,-6 3 0,0-3 6,-8 6 1,0-1-50,-6 1 1,0 0-101,-4 4 1,4 0 59,0 4 1,2 5-153,1 3 0,5 2-168,3 1 1,2 1-34,2-1 417,4 1 0,2-1 0,5 0 0</inkml:trace>
  <inkml:trace contextRef="#ctx0" brushRef="#br3" timeOffset="215">18913 17017 7901,'-6'-6'-110,"1"1"303,5 5-239,0 0 0,0 0 0</inkml:trace>
  <inkml:trace contextRef="#ctx0" brushRef="#br3" timeOffset="216">19210 16766 8081,'-6'0'202,"0"0"1,5 1-30,-3 3 0,2-2 4,-6 6 0,4 0 67,-3 3 1,3 2-40,-4 2 1,5-2-163,-5 2 1,2 1 105,-2 0 1,-1 3-110,5-4 0,1 4-11,3-4 1,0 4-133,0-4 0,0 2 36,0-2 1,1-2-102,3 2 1,1-6-7,2-1 1,3-2 107,-2 2 0,3-2 20,5-2 1,-4-3 20,4 3 1,0-3 16,-1-1 1,4 0-11,-3 0 1,3-5 11,-4-3 0,1-2 45,0-1 0,-4-1 3,4 1 1,-4-4 188,0-1 1,-5-4-67,1 1 1,-6-2 68,2-2 1,-4-4-88,-4 0 1,-3 0-29,-8 0 0,-3 4-83,-5 0 0,-1 5-208,-3 7 1,-1 1 5,-2 2 1,-2 3-269,5 5 1,5 5-1122,3 3 1555,5 2 0,-3 1 0,6 1 0</inkml:trace>
  <inkml:trace contextRef="#ctx0" brushRef="#br3" timeOffset="217">19758 16777 8252,'0'12'422,"0"-1"1,0 1 73,0-1-419,0 0 1,1 1 32,3-1 0,-3 1-185,3-1 1,-1 0 82,1 1 1,-3-5-290,3 1 5,-3 0-401,4 3-669,-4 1 1346,4-1 0,-5-5 0,0-1 0</inkml:trace>
  <inkml:trace contextRef="#ctx0" brushRef="#br3" timeOffset="218">19621 16926 8198,'5'-12'10,"1"5"176,6-1 1,-1 6-52,1-2 0,-1 2 12,1 2 1,4-3 30,3-1 0,-1 0-74,1 4 0,0 0-247,4 0 1,-4-4-409,0 0 0,-4 1 551,4 3 0,0 0 0,4 0 0</inkml:trace>
  <inkml:trace contextRef="#ctx0" brushRef="#br3" timeOffset="219">20169 16457 8031,'0'-6'695,"-5"-4"-171,4 9-163,-4-4-177,5 5 1,0 5-103,0 2 1,0 5 86,0 3 1,1 1-162,3 3 0,-3 3-43,3-3 0,-3 1 37,-1-1 1,0 2-134,0-6 0,0 4-24,0-4 0,0 2 28,0-2 0,0-6-78,0 2 1,0-2-604,0 3 10,0-6-290,0 4 1088,0-4 0,0 1 0,0-2 0</inkml:trace>
  <inkml:trace contextRef="#ctx0" brushRef="#br3" timeOffset="220">20329 16492 8141,'0'-12'-580,"0"6"859,0-4-60,0 9 0,0-3-89,0 8 1,-1-2 10,-3 6 1,3-4-83,-3 3 0,3 1-1,1 3-92,0 1 0,0-1 60,0 0 0,0-3-22,0 0 1,0-5-7,0 5-40,0-5 37,0 2 37,0 0 0,-2-4 115,-1 3-127,1-3 8,-3-1-13,5 0-13,5 0 1,-2-4 28,5 0 1,-1 1 1,5 3 0,-1 0-39,0 0 0,1 0 35,-1 0 70,1 0 1,-1 3-78,1 1 0,-1 5-61,0-1 0,-3 1 11,0-2 0,-6 3-125,2-2 1,-3-2 15,-1 2 46,0 0 1,-5 2-8,-3-3 0,-2 2 49,-1-5 1,0 5-106,-1-1 0,-3-3 86,0-2 0,-1 3-248,5-3 0,3 2-451,1-1 38,-1-3 729,-3 5 0,4-1 0,2 1 0</inkml:trace>
  <inkml:trace contextRef="#ctx0" brushRef="#br3" timeOffset="221">20295 16469 8141,'0'-6'-1032,"4"-1"1273,-1 3 0,6 3 26,-1-3 1,2 3 0,2 1 0,0 0-106,3 0 1,2 0-87,2 0 1,1 0 83,-4 0 1,4 0-10,-1 0 1,-1 0-641,1 0-328,-5 0 817,7 5 0,-8 1 0,3 6 0</inkml:trace>
  <inkml:trace contextRef="#ctx0" brushRef="#br3" timeOffset="222">20101 16914 8109,'0'-6'964,"0"0"-427,0 2-300,5 3 1,1-5-121,6 6 1,-1 0 154,0 0 0,6 0-185,2 0 0,-1-1 96,1-3 1,0 3-191,4-3 1,-1 2-83,1-2 0,4 3-15,0-3 1,-1-1 38,-3 1 1,0-4-142,0 5 0,0-2 17,-1 1 0,0 2 66,-3-1 0,1 1-1063,-4 2 479,-1 0 707,-4 0 0,1 0 0,-1 0 0</inkml:trace>
  <inkml:trace contextRef="#ctx0" brushRef="#br3" timeOffset="223">20158 17074 7492,'0'-7'-869,"0"-1"1539,0 5 0,0-3 166,0 2-351,0 3-275,0-4-23,0 0 0,1 4 21,3-3 1,-2 3-86,6 1 0,0 0-98,3 0 0,1 0 68,-1 0 1,0 0-277,1 0 115,-1 5 1,-1-3-50,-2 6 88,-3-1 0,-5 5-189,0-1 0,0 2 3,0 2 1,0-2-14,0 2 1,-4-1 12,0 1 0,-4-2 121,0 2 0,2-2 83,-2-2-47,0 1 1,1-1 1,-1 1 1,6-5-3,-2 1 237,3-6-148,-5 3 187,5-5 0,5 0-199,7 0 1,3 0-14,-2 0 0,-1-1 6,1-3 0,3 2-4,0-6 0,2 4-3,-2-3 1,-3 3-2,4-4 61,-4 6 14,0-8 164,-1 8-191,-4-8 336,-2 9-51,-5-4 274,0 5-683,0 5 0,0-3-47,0 6 113,0 0 0,1 2-76,3-3 0,-2 2 44,6-5 0,-4 4-94,3-4 1,1-1 49,3-3 1,1 0 41,-1 0 1,2 0 21,2 0 1,-2 0-3,2 0 1,2-5 42,-2-2 0,0 0-52,-4 0 1,1-1 163,-1-3 0,-1-1-2,-2 1 1,-3-4 85,-5-1 0,0 0-145,0 1 1,-6 2-24,-6-2 1,0 2-18,-7 2 1,0 4-5,-4 3 1,0 3-323,0 1 1,0 1 93,0 3 1,6 4-337,1 7 0,4-2 534,0 2 0,6 3 0,1 0 0</inkml:trace>
  <inkml:trace contextRef="#ctx0" brushRef="#br3" timeOffset="224">20900 16846 7978,'0'-7'842,"0"2"-204,0 5-426,0 5-212,0-3 0,0 8 0,0-4 0</inkml:trace>
  <inkml:trace contextRef="#ctx0" brushRef="#br3" timeOffset="225">21277 16503 8107,'0'-6'-176,"0"1"378,0 5 1,0 5-176,0 2 0,0 4 132,0 0 0,1 2-220,3 2 0,-3-1 52,3 5 1,-3-5 53,-1 1 1,0-1-72,0 1 1,4-6-126,0 3 1,0-4-239,-4 4-267,0-1 656,0 1 0,-5-1 0,-2 1 0</inkml:trace>
  <inkml:trace contextRef="#ctx0" brushRef="#br3" timeOffset="226">21071 16846 8184,'2'-7'-17,"2"4"0,-2 1 97,6 2 1,-1-1 157,5-3 1,0 3 38,4-3 1,-2 3-170,5 1 1,0 0 119,4 0 1,3 0-281,1 0 0,1 0-4,-2 0 1,4 0-62,4 0 0,-4 0 47,1 0 1,-2-1-177,1-3 1,2 3 89,-5-3 1,-1 1-67,-3-1 0,-4 2-226,0-6 1,-5 6-97,2-2 544,-9 3 0,3-4 0,-3-2 0</inkml:trace>
  <inkml:trace contextRef="#ctx0" brushRef="#br3" timeOffset="227">21209 16983 8038,'0'-8'-162,"0"1"-104,0 4 584,0-2 247,0 5 0,0 5-419,0 3 1,0 2-12,0 1 1,0 2-163,0 2 1,0-1 134,0 5 1,0-5-120,0 1 1,0 2 8,0-2 0,3 0-87,1-3 0,1-1 120,-1 1-26,-3-1 1,6-1-280,-4-2 188,-1 2-441,3-9 126,-5 9-636,0-8 527,0 3 510,0-5 0,-5 5 0,-2 1 0</inkml:trace>
  <inkml:trace contextRef="#ctx0" brushRef="#br3" timeOffset="228">21357 17040 8038,'0'-11'63,"0"-1"311,0 1-145,0 4 326,0-3-29,0 9-585,0-4 97,0 5 0,0 5 31,0 3 0,0 2-104,0 1 0,1 1-16,3-1 0,-3 0 92,3 1 0,-3-1-58,-1 1 1,0-1 79,0 0 0,0-3-290,0 0 173,0-1 18,0 5 0,0-5 52,0 1-31,0-6 224,0 4-180,0-6 2,0-6-28,6 5 0,0-8-12,5 6 1,1-1 31,-1 4 1,1-4-7,-1 0 0,0 0 39,1 4 0,-1 0-45,1 0 0,-1 0-19,0 0 1,1 0 29,-1 0 0,-3 4-8,0 0 1,-5 1-65,5-1-20,-5 2 1,7 6 1,-9-1-126,3 0 1,-4-3-65,-4 0 0,-2-1 129,-6 5 1,1-5-46,-1 1 1,-3-2 66,0 2 1,-4 2 7,4-2 1,-2-3-80,2-2 0,2 3 0,-2-3 0,2 1-326,2-4 504,-1 5 0,1-3 0,0 3 0</inkml:trace>
  <inkml:trace contextRef="#ctx0" brushRef="#br3" timeOffset="229">21357 17017 8038,'0'-11'303,"0"-1"1,0 5-178,0-1 1,1 5 73,3 0 1,2 1 0,6 2 0,-1 0-8,1 0 1,0 0-59,4 0 0,1 0-102,6 0 0,-1 0 51,-3 0 0,-1 0-690,-3 0 606,-2 0 0,3 5 0,-5 2 0</inkml:trace>
  <inkml:trace contextRef="#ctx0" brushRef="#br2" timeOffset="230">10930 16903 8117,'6'0'-1490,"-1"-1"895,-5-3 1701,0 3-154,0-5-661,0 1-95,0 4 75,0-4 832,0 5-1109,5 0 105,-3 0-168,3 5 0,-5-2 102,0 4-32,5 1 1,-4 3-9,3 1 0,-2-1 37,2 1 1,-3-1-46,3 0 1,-3 2 4,-1 2 0,4-2-2,0 2 0,0-2 7,-4-2 1,0 1-6,0-1 1,0 1-32,0-1 51,0 0-23,0 1 6,0-6-3,5-1 9,-4 0 2,4-3-113,-5 3-2649,0-5 2761,0 5 0,-10 1 0,-3 6 0</inkml:trace>
  <inkml:trace contextRef="#ctx0" brushRef="#br2" timeOffset="231">16298 17154 8067,'11'-5'-583,"-5"3"-74,-2-6 1,-1 2 1449,0-2-398,-1 3 0,7 0 337,-6-3-206,6 3-231,-2-5 55,4 9 12,-5-4 0,5 5-82,-5 0-277,0 0 1,-1 1-153,-5 3 0,0-2 108,0 6 1,0-1-135,0 5 1,0-1 42,0 1 0,-5 0-38,-2 4 0,2-4 56,1 4 1,-1-2-159,1 1 0,0-3-68,4 4 236,-5-4 1,4 0 155,-3-1 0,3-3-84,1-1 0,-2-3 286,-1 4 47,1-6-160,-3 3-46,5 1 0,2-5 4,1 3 0,0-2-14,4 2 0,-3-3-2,4 3 1,0-3-119,3-1 1,0 0 80,1 0 0,-1 0-101,1 0 1,-1 0 77,0 0 0,1 0-3,-1 0 1,1 0 30,-1 0 1,1 0 44,-1 0-48,0 0 30,-4 0-413,3 0 242,-9 0-647,-6 0 1,1 0-356,-7 0 681,2 0 0,1 0 414,1 0 0,4 0 0,-2 0 0</inkml:trace>
  <inkml:trace contextRef="#ctx0" brushRef="#br2" timeOffset="232">16617 17200 8067,'0'-12'-778,"0"1"0,0 3 922,0 1 0,-1 0 1516,-3 0-707,3 2-557,-4 0 0,4 3-199,-3-1 180,3 1-306,-4 7 0,5 2-84,0 4 1,0 1-102,0-1 0,0 0 130,0 1 1,0 1-204,0 2 1,0-3 104,0 4 0,0-4-112,0 0 1,3-1 23,1 1 0,5-2 101,-1-3 1,-2 2-127,2-5 0,-1 4 166,5-5 0,-1 1-6,0-4 0,1 0 42,-1 0 0,1-4 155,-1 1 1,1-6-40,-1 1 0,0-3 232,1-4 0,-5 2 137,1-2 1,-5 1-164,0-2 0,-1 2 34,-2-5 1,-7 4-130,-4-4 1,-2 4-8,-6-4 1,5 5-90,-1-1 1,-2 6-191,2 1 0,-4 6-119,4-2 1,-4 6-414,4 2 0,0 9-855,3-2 1,2 7 195,2-3 1243,-2 1 0,9 0 0,-4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7.16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15178 3358 7663,'-11'-5'-394,"5"-2"1050,2-4-644,-3 5 167,6-5 360,-4 5-272,5 0-244,0-4 59,5 8 0,-2-3 6,4 5 0,-3 5-20,4 3 1,-4 3 40,3 5 0,-3-2-168,4 5 1,-6 1 70,2 6 1,-3 4-101,-1 4 1,0-4 20,0 1 0,0-2-86,0 1 0,0 2 106,0-5 0,0 0-161,0-5 0,0-3 133,0 0 0,-1-5-37,-3 2 152,3-4-153,-4 0 472,0-6 74,3-1 141,-3-5-106,5 0-265,-5 0-337,4-5 0,-3-1 154,8-6 0,-1 2-145,4 3 1,2 0 101,6 3 0,-2 3-180,2-3 0,3 3-19,1 1 0,3 0 98,0 0 1,-3 4 83,0 0 1,-1 5-43,1-2 0,2 3 83,-6 2 1,0 3-58,-4 0 0,-4 4-63,-3-4 0,1 4 80,-2-3 0,0 0 2,-7-1 0,-2-2 54,-6 2 0,-5-6 158,-6-1 1,-1-4-76,-7 3 1,1-4-67,-4 1 0,-2-3-153,-2-1 0,7-1 92,1-3 0,6 1 27,5-4 0,-3-6 0,5-5 0</inkml:trace>
  <inkml:trace contextRef="#ctx0" brushRef="#br0" timeOffset="1">15030 3426 8230,'-10'-9'336,"2"-2"1,3-3-131,5 3 0,3-1-436,4 1 1,6 1 142,10 2 0,-3-1 61,3 5 0,2-5-29,9 2 1,2 2 7,2 1 0,-1 1-369,5 0 1,-3 1 118,-1-2 1,0 3 296,-7 1 0,2 5 0,1 2 0</inkml:trace>
  <inkml:trace contextRef="#ctx0" brushRef="#br0" timeOffset="2">15761 3438 8202,'0'-7'1234,"0"1"-1173,0 2 234,0 3-277,0-4 1,0 4 92,0-3-183,0 2 82,0-3 0,1 5-247,3 0 0,2 0 11,6 0 1,-1 0 181,0 0 0,2 0-106,2 0 0,-1 0 45,5 0 0,-5 0 110,2 0 1,0 0-74,-1 0 0,1 4 79,-5 0 1,0 4-73,1-5 0,-5 6 13,1-1 1,-5-2-8,0 2 0,-1 0 37,-2 3 1,0 2-76,0 2 0,-5-2 44,-3 2 0,2-3 57,-2 0 0,4-1-63,-3 1 1,3-2-9,-4-3 1,6 4 170,-2-4 0,-1 3 631,1 2-610,0-1 0,4 1-84,0-1 0,0 1-35,0-1 1,5 0 59,3 1 0,3-1-115,4 1 1,3-1 82,5 0 1,-4 1-126,0-1 1,-4 1 57,4-1 1,-5 1 37,2-1 1,-8 0 216,0 1 0,-5-1-136,0 1 1,-3-5 106,-3 1 0,-5 0-79,-7 3 0,-8-3 212,-8-1 1,-7 1 26,-3 3 0,-6 1-139,1-1 0,-6-3-499,6-1 1,-1-3-793,5 4 1073,-2-1 0,7 3 0,-2-2 0,3-4 0,5-3 0</inkml:trace>
  <inkml:trace contextRef="#ctx0" brushRef="#br0" timeOffset="3">2261 3929 8271,'0'-12'211,"0"6"-696,0 1 358,0 5 622,0-5-247,0 4 36,0-4-91,-5 5 1,3-4-82,-6 0 1,4 0-126,-3 4 1,3 1-75,-4 3 49,6-3 0,-7 10 0,5-4 1,-4 8 148,5 4 0,-1-1-162,4 1 0,0 0 74,0 4 0,0 0-85,0 0 0,1 3 87,3 1 1,-2 0-119,6-4 112,-5 5 0,3-4-87,-2 2 81,-3-2 1,8-1 7,-5 0-49,-1 0 31,-3-5 1,0 3-40,0-2 0,2-2 31,2-2 1,-3-2 35,3-2 1,-3 1-32,-1-1 1,0-3 44,0-1 1,0-3-140,0 4-229,0-6 319,5 3 0,-2-3-110,4 1 96,1-1 0,3 3 11,1-5 0,-1 0-27,0 0 0,1 0 151,-1 0-142,1-5 1,-1 3 34,1-1 0,-1 1 100,0 2 1,1 0 149,-1 0-231,-4 0 60,3 0 1,-9 5 23,3 3 0,1-2-48,-1 2 0,-1 1 8,-3 6 0,-5-2 40,-2 2 1,-8 1 3,-4 0 0,-3 4-16,-1-1 1,-4-1 19,1 1 1,-6-5 2,2 1-61,2-2 0,0-6-295,5 1 1,4-6 107,0 2 0,4-2-533,-4-2 428,5 0 0,-2-6 28,9-1 0,2-5 201,5-3 0,0-3 0,0-4 0</inkml:trace>
  <inkml:trace contextRef="#ctx0" brushRef="#br0" timeOffset="4">2159 4043 8313,'0'-11'14,"0"-1"71,0 1 0,0-1 126,0 1 1,1 3-63,3 1 1,-2 4-110,6-1-129,-1 3 163,5-4 0,3 4-115,0-3 0,6 3 117,-2 1 1,7-2-153,5-1 0,0 0 73,0-5 1,2 6-196,-3-2 0,-2-1 101,-1 1 1,-4 0-62,-4 4 0,-3 0 158,-4 0 0,-1 0 0,1 0 0</inkml:trace>
  <inkml:trace contextRef="#ctx0" brushRef="#br0" timeOffset="5">2844 3986 8204,'-12'-12'412,"6"6"1,-3 0-104,5 2-128,1 3-177,3-4 0,0 6 53,0 3 1,0 3-251,0 9 1,0 3 56,0 7 235,0 3 1,0 11-123,0 2 0,0 7 20,0 4 1,0-1-1350,0 2 1392,0-6 1,0-2-45,0-8 0,0-4-80,0-4 0,0-2 163,0-5 0,0-4 86,0 0 0,0-5-125,0 1-6,0-7-128,0 2 1,0-7 728,0 4-726,0-4 122,0 7-31,0-9 0,0 4 0,0-5 0</inkml:trace>
  <inkml:trace contextRef="#ctx0" brushRef="#br0" timeOffset="6">3061 4683 9142,'1'-7'140,"3"3"-453,-3 3 157,4 1 380,-5 5-240,0-4 0,4 6-253,0-3 128,0-3 0,-4 5-959,0-2 1100,0-3 0,-11 9 0,-1-3 0</inkml:trace>
  <inkml:trace contextRef="#ctx0" brushRef="#br0" timeOffset="7">3472 3986 8362,'0'-12'0,"-4"1"430,0 0-149,1-1 0,-1 5-32,0-1-157,0 5 0,3-5 324,-3 4-137,3 0 0,-6 4-143,4 0 45,1 0 1,-4 5-394,2 3 1,2 8 103,-6 7 1,5 5-126,0 6 1,1-3 160,2-1-136,0-5 84,0 3 1,0-2-13,0-3 0,0 1 52,0-9 56,0 0-37,0-3 158,0-1 343,0-5-118,0-1-267,0-5-104,5 0 76,7 0 1,6 0-104,5 0 109,-1 0 0,10 0-68,2 0 0,-1 0-28,-2 0 1,-5 5 12,5 3 0,-6 2-196,2 2 0,-8 0 117,-4 4 1,0-2 0,-3 5 1,1-4 98,-10 4-33,1-5 70,-4 7 1,-1-4 135,-3 2 1,-7 2-159,-8-1 1,-4-3 32,-4 2 1,-3-1 4,-8 1 0,6-2 5,-2-6 1,3-1-424,1-2 1,-2-3-93,5-5 490,6 0 0,-1-5 0,4-2 0</inkml:trace>
  <inkml:trace contextRef="#ctx0" brushRef="#br0" timeOffset="8">3449 3986 8441,'-4'-12'984,"0"1"1,2-4-1084,6 0 1,3 1-770,9 6 1,-2-2 562,5 2 112,0 3 1,5-4 383,2 5-146,9 1 0,1 1-208,6-1 0,-4 1-133,4-1 0,-5 1 68,1 2 1,-4 0 227,-3 0 0,-3 0 0,-5 0 0</inkml:trace>
  <inkml:trace contextRef="#ctx0" brushRef="#br0" timeOffset="9">4077 3963 8457,'12'-11'32,"-5"4"-264,1 3 1,0-1 242,3 2-20,0-1 0,2 4-11,2 0 245,3 0 0,5 5-225,0-4 0,0 8 9,-1-5 1,5 3 35,0-3 1,-1 4 0,-3-4 0,0 3 57,0-3 0,-2 0 11,-2-4 1,2 0 152,-6 0-133,0 0 1,-7 0-23,-1 0 80,-4 0-133,7 0 0,-9 1 54,3 3-37,-2-3 0,-4 11 106,-2-1 1,-8 7-3,-11 8 0,-5 9-61,-6 7 1,-1 6-298,1 1 0,4 1-200,-1-4 243,11-6 0,-5 2 96,9-8-77,6 3 50,0-8 0,8-3 169,-6-4 0,5-6-124,0-1 416,1 3-249,2-6-240,0 5 1,2-11-423,1-2-398,-1-3 175,3-1 739,0 0 0,1-5 0,6-1 0</inkml:trace>
  <inkml:trace contextRef="#ctx0" brushRef="#br0" timeOffset="10">13867 8993 8252,'0'-6'-537,"4"0"452,-1 2 206,6 3 1,-4-6 70,3 4 0,2 1 170,-2-2-189,2 3 1,1-3-47,1 1 0,-1-1 6,0 4 0,2-1-35,2-3 0,-2 2-345,2-1 270,-2 1 0,2 2 33,0 0 1,1 0-38,-5 0 1,4 0-172,1 0 1,0-1 79,-1-3 0,-5 3-154,6-3 0,-10 3-41,5 1 105,-2 0 1,-1-1 20,0-3 1,-5 3-454,5-3-226,-5 3 820,2 1 0,-5 0 0,0 0 0</inkml:trace>
  <inkml:trace contextRef="#ctx0" brushRef="#br0" timeOffset="11">13924 9131 7725,'11'0'195,"-3"0"-60,-1 0 1,1 0 255,3 0 1,5 0-26,-1 0 1,4 0-4,-4 0 1,6 0-42,-2 0-389,2 0 83,2-6 1,-1 5-204,-3-3 0,1 3 114,-5 1 1,4 0-576,-4 0 1,2-4 138,-2 0 509,-2 1 0,3 3 0,-4 0 0</inkml:trace>
  <inkml:trace contextRef="#ctx0" brushRef="#br0" timeOffset="12">15237 8502 8278,'-6'-11'22,"0"1"-377,2 2 327,2-2 1,-4 8 192,2-6 1,3 4 197,-3-4-121,-2 6 222,5-3 66,-10 0-152,10 4-4,-9-5-294,9 6-1,-9 0 3,3 0 0,-4 7-181,-1 4 0,1 3 47,0 9 0,3-1 85,0 8 0,6 4-130,-2 4 1,3 0 83,1-3 0,1 3-175,3 0 0,-2 1-2,6-1 1,0-3-85,3-1 0,-3-1 112,-1-7 1,0 5-64,0-4 136,-2-1 0,-5-7-10,0 0 1,0-5-19,0 1 0,0 2-14,0-2 0,-5 0-16,-2-3 0,-1-1 6,-3 1 1,2-1-348,-7 0 67,-1-4 421,-1 3 0,-10-4 0,-1 6 0</inkml:trace>
  <inkml:trace contextRef="#ctx0" brushRef="#br0" timeOffset="13">14849 9062 8278,'6'-5'-369,"3"2"246,-5-4 1368,5 4-745,2-7 1,7 8-217,5-6 0,3 4 2,1-3 1,5 4-328,-2-1 0,3-1 32,2 1-27,-1 0 1,0 1-219,0-1 1,1-1 41,-1 1 0,-5 3-459,-2-3 671,-3 3 0,-1-4 0,0-2 0</inkml:trace>
  <inkml:trace contextRef="#ctx0" brushRef="#br0" timeOffset="14">15534 9028 8338,'6'0'205,"5"0"1,-9-4 88,6 0 141,-6 0-307,8 4 0,-4 5 295,1 3-399,3 2 45,-3 2 0,0-1 272,1 0-398,0 1-49,3-1 194,0 1 1,1-1-114,-1 1 0,1-1 135,-1 0 0,0-3 18,1 0 1,-2-5-582,-2 5-1037,2-5 206,-4 7 633,0-9 651,5 4 0,-10 0 0,4 1 0</inkml:trace>
  <inkml:trace contextRef="#ctx0" brushRef="#br0" timeOffset="15">15968 9028 8264,'6'-7'618,"0"-3"-292,-6 9 1,-2-4-366,-2 5 0,2 0-25,-6 0 140,1 0 0,-5 5-117,1 3 1,-4 2-17,-1 1 1,0 2-280,1 2 1,2-2 75,-2 2 0,3-1-154,5 1 1,-3-2-487,2 2 900,3-7 0,-5 7 0,3-2 0</inkml:trace>
  <inkml:trace contextRef="#ctx0" brushRef="#br0" timeOffset="16">15751 9233 8264,'0'7'-319,"0"-2"1576,0-5-931,0 5 1,0-3-36,0 6 0,0 0-16,0 3 0,0 0-50,0 1 1,1 3-88,3 0 0,-1 6-311,4-2 150,1-3 1,3 6-556,1-3 359,-6-3 192,4 1-76,-3-6 1,3 1-71,-3-1 1,0-3 16,-3-1 0,-3-3-42,3 4-43,-3-6-193,-1 3 406,0-5 0,-5 0 0,-1 0 0</inkml:trace>
  <inkml:trace contextRef="#ctx0" brushRef="#br0" timeOffset="17">16174 8959 8360,'-5'-6'-302,"-3"2"0,-2-1 368,-2 1 1,5 0 149,-1 4 1,4 0 698,-3 0-363,4 0 263,-2 0-526,0 0 1,4 5-92,-3 3 0,3 3-75,1 5 0,1 1 33,3 6 0,1 1-179,3 3 1,2 2 397,-3 6-449,3-6 0,2 2-25,-1-4 1,1 4-80,-1-5 1,-1 1-35,-2-4 0,1 2 63,-5-2 117,4 2 1,-6-11-166,2 5 1,-3-5 123,-1 1 0,0-2-12,0-1 1,0-5-178,0 1 7,0-1 1,0 1-646,0 0 235,0-6-191,0 3 750,0-5 0,-5 0 0,-2 0 0</inkml:trace>
  <inkml:trace contextRef="#ctx0" brushRef="#br0" timeOffset="18">16334 9119 7966,'0'-6'241,"0"1"1335,0 5-1037,5 5-313,-4 1-169,9 6 0,0 0 38,5 3 1,2-1 39,-2 5 1,-1-3-6,5 3 1,-1-2-27,1 3 1,1 0-158,-4-5 1,0 0-165,-1-3 114,-2 4 39,3-3 1,-4 0-139,-1-6-33,-4 1 144,3-2 0,-8 3-122,6-5 0,-4 1-331,3-1-413,-4-3 197,2 4 77,-5-5 683,0 0 0,0 5 0,0 1 0</inkml:trace>
  <inkml:trace contextRef="#ctx0" brushRef="#br0" timeOffset="19">16585 9108 8077,'0'-13'515,"0"-2"0,0 2-186,0-2 58,0 2 22,5 2-1,-4-1-41,4 6-191,-5 1 0,-5 7-379,-2 6 165,-9 5 1,-1 15 46,-6 2 0,-5 4-204,-3 4 1,0-2-137,0 2 0,3-2-49,5-2 1,9-1 181,3-3 1,3-2 96,1-5 101,2-5 0,5 3 0,0-3 0</inkml:trace>
  <inkml:trace contextRef="#ctx0" brushRef="#br0" timeOffset="20">17236 8342 8119,'-6'-6'-385,"0"-4"559,6 9 119,0-4 421,0 0-286,0 3-119,0-3 1,-1 6-114,-3 3-90,3-2 1,-9 12 34,2-3 0,-3 9 48,-4 3 1,1 2 27,-5 10 0,0-4-54,-4 8 0,0-4-141,0-1 0,4 4 33,0 0 1,5 2-204,-1-2 151,2-3 1,7 5-351,2-6 198,3 0 1,1 1-78,0-1 0,1-4 5,3 1 139,2-6-211,1 8 234,3-9 1,-4 4-140,5-5 267,1-5 0,-1 2-107,1-5 0,-1 2 7,1-2-3,-6-2-49,4 3 0,-4-6 182,6-2-253,-1 2 0,-3-5-228,-1 3 1,1 1-1,3-6 1,1 1-684,-1-4 1065,1 0 0,4 0 0,2 0 0</inkml:trace>
  <inkml:trace contextRef="#ctx0" brushRef="#br0" timeOffset="21">17430 8925 8099,'0'-18'284,"0"2"159,0 4 1,0 1-200,0-1 1,1 6-148,3 2 80,-3-2 60,4 5 177,-5-4-383,0 5 1,-1 5-229,-3 2 0,3 5 99,-3 3 1,3 3-99,1 5 0,0-1-66,0 1 1,0-1-18,0-3 1,5 1-83,3-5 194,2 1 0,1-6-119,1-3 380,4 4-224,-3-10 177,8 4 1,-7-5 164,5 0 0,-1-5-82,1-3 1,-1-2 148,-3-1 1,-6-1-126,3 1 1,-5-4-31,1-1 0,1 1 321,-6 4-160,1-6-59,-4 10 0,0-9 205,0 9-69,0 2-526,0 0-423,0 5 401,0 5 0,0 2-72,0 8 0,0 3 108,0 5 0,0 5-32,0 2 1,2 0-109,1 0 1,0 1 35,4 3 0,1 0-9,4 0 106,-1 1 8,0-1 0,0-4-49,-4 1 0,-1-6 164,-2 2 1,-2-7 208,1-1-86,-1-5 1,-4 1 262,-1-7 0,-4 1 352,-4-5-345,-6-1-177,5 2 1,-14-3 191,3 2-246,-7-3 1,1-1 330,-6 0-323,6-5-335,-9-2 91,13-4 1,-7 0-262,13-1 1,4-4-3,7-3 1,8-7 370,8 0 0,7-4 0,4 0 0,3-6 0</inkml:trace>
  <inkml:trace contextRef="#ctx0" brushRef="#br0" timeOffset="22">18058 8434 8089,'0'-12'1020,"0"6"-667,-5-4 122,4 9-240,-4-4 262,5 0 344,0 3-545,0-3-234,0 5 61,0 5 1,0 7-96,0 7 0,5 7-141,2 5 119,-1 2-117,4 6 1,-4 0-80,5 3 1,-3 5 178,0-5 1,-2 4 58,2-8 1,0 4-99,-4-4 1,0 0 26,-4-4 0,0 0 122,0 1 1,0-6-1,0-2 0,0-7-176,0-1 103,0-5 1,0 6 27,0-5-556,0 1 254,0-5-423,0-5-292,0 5-38,0-5-259,0 5 1260,0-4 0,0-2 0,0-5 0</inkml:trace>
  <inkml:trace contextRef="#ctx0" brushRef="#br0" timeOffset="23">18321 8845 8035,'6'-18'-102,"-1"7"-20,-5 1 1,2 8 168,1-1 35,-1 1-152,3 2 1176,-5 0 0,5 5-909,2 3 0,4 3 10,0 5-86,0-4 0,2 10-38,2-3 0,-2 3-99,2 0 0,2-3-179,-2 0 112,0-5 0,0 7 14,1-6 0,-1 0-167,-4-3 7,1-6 0,-1 4-554,1-2 5,-1-3 778,0 5 0,1-9 0,-1 4 0</inkml:trace>
  <inkml:trace contextRef="#ctx0" brushRef="#br0" timeOffset="24">18641 8754 8044,'0'-12'-254,"0"1"1,0 3 366,0 1 193,0-1 1,0 0 333,0 1-257,0 4-145,-5-2 1,2 5-2,-5 0 8,1 0-158,-5 5 1,0 3-73,-4 7 0,2 4 72,-5 8 0,0-1-164,-3 9 0,-5-2 83,0 9 1,-3-6-118,3 2 0,1-2-318,3-2 277,0-5 1,5-1-21,3-5-252,2-5 159,2 3 35,-1-8 0,5 2-367,-1-7 597,6 2 0,-4-4 0,6 6 0</inkml:trace>
  <inkml:trace contextRef="#ctx0" brushRef="#br0" timeOffset="25">18778 8251 8043,'-7'-18'312,"2"7"-311,5 1 1,0 7 48,0-4-42,0 4 484,0-2 688,0 5 0,2 5-932,1 3 1,9 7 26,7 4 0,2 6 256,2 2-107,5 5-439,-4-3 1,9 6 107,-2 4 1,-2-3 10,1 6 1,-8-5-223,1 1 0,-4 1 51,0-1 0,-7 1-211,-4-5 1,-5 3 145,0-3 0,3 3-8,-3-7 0,1 2-467,-4-2 321,-5 3 106,-1-9 1,-6 8-168,1-5 255,-6-1 1,3-3-129,-5 0 0,0 0-246,-3 0 13,-1-5 0,0-1 453,0-1 0,0-4 0,0 5 0</inkml:trace>
  <inkml:trace contextRef="#ctx0" brushRef="#br0" timeOffset="26">19794 8354 7991,'-5'-12'72,"4"1"0,-4 3 111,5 1 1,0 3 216,0-4-76,0 6-140,0-3 0,0 4 184,0-3-299,0 2 332,-5-3-281,3 5-11,-3 0-18,0 0 0,-1 5-220,-6 3 1,5 7 151,-1 4 0,2 8-84,-2 3 0,3 2 10,5-1 97,0 7 0,0-8-55,0 8 0,1-2 8,3-2 0,1-4 34,3 1 0,2-1 3,-2 5 1,2-5-24,1 1 0,1-5 52,-1 5-159,1-1 0,-2-1-201,-3-2 0,2-3-198,-5-1 330,0-5 0,-4 2-42,0-5-80,0 0-60,0-3 226,0 4 0,-5-3-153,-3 2 0,-7-2-60,-4-2 0,-3 1 332,-1-1 0,-4 1 0,-3-1 0</inkml:trace>
  <inkml:trace contextRef="#ctx0" brushRef="#br0" timeOffset="27">19474 8971 8156,'8'-2'567,"0"-1"-254,-1 1 1,6-3-335,2 5 0,3-1 130,5-3 26,0 3 0,1-4-85,2 5 1,0 0-100,4 0 0,-4-4-323,0 0 0,2 0 207,-1 4 165,4-5 0,-6-1 0,2-5 0</inkml:trace>
  <inkml:trace contextRef="#ctx0" brushRef="#br0" timeOffset="28">20023 9096 7920,'0'-6'224,"0"1"230,0 5-60,0-5-194,0 4-131,0-5 25,5 6 0,-3 0 114,6 0-141,-1 0 0,5 2-171,-1 2 1,1 2 111,-1 5-38,0 1 1,2 0 42,2 4 1,-1-2-23,5 5 82,-5 0 0,8 2 22,-3-2 1,-1 3-1,1-3 1,-4-1 18,4 1 0,-4-4-57,4 4 1,-5-4 0,1 4 0,-2-5-109,-1 1 16,-1-2 0,-3-2 31,-1 1 1,0-4-304,0-1 115,-2-4-89,0 2 1,-3-4-298,1 3-405,-1-3 485,-2 4 498,-5-5 0,-7 0 0,-6 0 0</inkml:trace>
  <inkml:trace contextRef="#ctx0" brushRef="#br0" timeOffset="29">20342 9085 8115,'0'-8'62,"0"1"0,0 3 76,0-4 10,0 6 138,0-3-37,0 0-115,0 3 408,0-3-153,0 5-451,0 5 0,-1 5 72,-3 6 0,0 8 35,-7-1 1,1 6 10,-9-3 1,0 6-104,-4-1 1,0-3-31,0-2 19,-5 3 1,6-5 35,-1 3 1,0-4 6,4-4 1,2 1-482,2-4 298,7-1 1,0-4-175,4 1 0,0-5 372,4 1 0,5-1 0,1 5 0</inkml:trace>
  <inkml:trace contextRef="#ctx0" brushRef="#br0" timeOffset="30">20879 8320 8175,'6'0'136,"0"-5"146,-1 3 0,-4-4-212,3 2 297,-3 3-26,-1-4-36,0 5-61,-5 0-103,4 0 0,-10 1-23,4 3 1,-5 2 58,-3 6 0,3 0-191,-4 4 0,0 3-26,1 7 0,-2 2-53,2 3 1,2 3-157,-2 0 190,2 0 9,2 6 0,-1-6-44,1 0-714,0 1 773,4 4 0,-2-4 14,5 3 1,1 2 12,3-2 1,0 0-5,0-4 1,1-3 18,3-1 0,2-1 9,6 2 0,-4-3-192,4-5 173,-3-1 0,7 0-4,-4-3 9,-1-3 655,0 1-720,1-4 0,-1 2-116,1-7 0,-1 0-12,1-4 0,-1 1-627,0-1 424,1-3 394,-1 4 0,1-5 0,-1 0 0</inkml:trace>
  <inkml:trace contextRef="#ctx0" brushRef="#br0" timeOffset="31">20902 8879 8175,'6'-6'0,"-1"-4"67,-5 9 1,2-5 323,1 6-348,-1 0 0,7 2 6,-6 2 1,6 3-76,-1 8 277,2-2-123,7 9 0,-3-5 161,5 6-260,0 0-50,-2-5 0,4 2 16,-6-5 0,4 4 72,-4-3-185,5-6 157,-7 0 1,4-4 46,-6 6-590,0-6 304,-4-1 0,3-1 44,-2 0-838,-3 0 465,5-4 529,-9 0 0,9 0 0,-3 0 0</inkml:trace>
  <inkml:trace contextRef="#ctx0" brushRef="#br0" timeOffset="32">21210 8834 8175,'0'-7'0,"0"-3"149,0 2 1,0 2 314,0-1 1,0 3-219,0-4-211,0 6 410,0-4-70,0 6 0,-3 2-309,-1 2 1,-6 7 97,-2 8-60,-4 3 1,-7 6-105,0 2 0,-4 7 368,1 1-1651,-1-5 1110,4 0-19,0-9 0,4 4-150,0-5 0,1-2-13,-1-2 0,3 2-112,5-6 435,-1 0-198,6-4 0,-3-3-136,5 0 357,0-6 9,4 8 0,0-8 0,0 3 0</inkml:trace>
  <inkml:trace contextRef="#ctx0" brushRef="#br0" timeOffset="33">21256 8388 8175,'4'-18'12,"0"3"86,-1 2 0,-3 6 277,0-1 0,2 6 79,1-2-36,-1 3 123,3 1-270,0 0 1,-3 1 14,6 3 1,0 7 53,3 8 0,6 4 104,2 4 1,3 7 27,5 8-1081,-3 2 792,9 7 0,-5-3-26,3 6-124,-3-6 120,-1 2 1,-6 0-29,2-1 1,-8 1-69,0-4 0,-7-2-37,-5-2 0,-1-3-184,-2-4 0,-5-1-294,-3 0 1,-3 0-337,-5 1 444,-1-6 167,-1-1 1,-8-2-1103,4 1 645,-9 5-135,2-13 0,-5 7 775,-1-7 0,0 3 0,-3-2 0,-4-2 0,-2-3 0,-2 1 0</inkml:trace>
  <inkml:trace contextRef="#ctx0" brushRef="#br0" timeOffset="34">13684 11586 7574,'8'0'74,"-1"0"1,1 0 69,3 0 0,1 0-81,-1 0 0,0 0 28,1 0 1,4-4-22,3 0 0,-1-1 144,1 2 1,0 0-46,4-5 1,0 5 24,0-5 1,3 4-107,1-3 0,0 3-6,-4-4 0,-6 6-312,-1-2 1,-4 2-6,0 2-307,-6 0 1,-1 2 76,-5 2 465,0 2 0,-10 5 0,-3 1 0</inkml:trace>
  <inkml:trace contextRef="#ctx0" brushRef="#br0" timeOffset="35">13695 11837 8300,'5'-6'337,"-2"0"-49,5 2 1,-1 3-55,5-3 0,3-1 50,0 1 0,4 0 32,-4 4 1,4-4 7,-3 0 1,4-1-1,-1 2 1,3 0-37,0-5 1,1 5-32,0-5 0,0 4 46,0-3 0,2 3-27,-2-4 1,-1 4-471,-7-3 0,-6 4 25,2-1 0,-6 3-410,3 1 21,-6 0 0,2 0 558,-8 0 0,-7 10 0,-7 3 0</inkml:trace>
  <inkml:trace contextRef="#ctx0" brushRef="#br0" timeOffset="36">14780 10958 8112,'0'-8'-29,"0"1"0,0 3 45,0-4 1,0 4 87,0-3 1,-1 4 430,-3-1-99,3-2 40,-4 5-209,5-9 173,0 8-11,0-3-207,-5 5 31,4 0-319,-4 0 0,5 2 93,0 1 1,0 5-129,0 7 0,0-1 45,0 5 1,0 0-93,0 4 1,0 0-22,0 0 1,0 0 6,0 0 0,5-2-21,2-2 1,3-1 67,2-3 1,-5-2 100,1 2 1,-2-2-65,2-2 1,1 1-263,-5-1 265,5 0 1,-8 1-451,3-1 0,-3 1 525,-1-1 0,0 0 0,0 1 0</inkml:trace>
  <inkml:trace contextRef="#ctx0" brushRef="#br0" timeOffset="37">14335 11620 7415,'-6'0'465,"1"0"418,5 0-778,5 0 1,-3-4 50,6 1 1,-1-1-141,5 4 0,-1-1 124,1-3 0,4 3-75,3-3 1,3 1-24,1-1 1,5 2 41,2-6 1,8 4-107,4-3 1,2-1 120,2-3 1,3 3-413,1 1 1,3-1 315,-3-4 1,3 2 27,-3 3 1,0-2-27,0 5 0,-3 0-90,2 4 0,2 0 164,-1 0 0,7 0-58,-4 0 1,4 0-82,-8 0 0,1-4 85,-4 1 1,-1-1-33,1 4 0,-5 0 19,-3 0 1,0-4 122,-4 0 1,3-1-119,-7 1 1,-2 3 9,-1-3 0,-4 3 101,-4 1 1,1 0-97,-5 0 0,1 0 736,-5 0-706,5 0 0,-3 0 4,2 0 0,-6 0-234,-1 0-419,-6 0 178,3 0-1224,-5 0 1170,-5 0 463,-1 5 0,-16 1 0,-2 6 0</inkml:trace>
  <inkml:trace contextRef="#ctx0" brushRef="#br0" timeOffset="38">14312 12089 5886,'0'-7'2186,"0"1"-1839,0 2-31,0 3-122,0-4 0,0 3 185,0-1-221,0 1-187,0-3 1,1 7 147,3 1 0,-3 0-134,3 5 0,1-1 84,-1 5 0,5 3-133,-1 0 0,-2 5 15,2-1 1,-5-1-40,5 1 0,0-1 101,3 1 0,-3 1-10,-1-5 1,1 1 37,3-5 0,-3 1-23,0-1 0,-2 0 114,2 1 0,0-5-107,-4 1 1,4-4 234,-4 3-158,5-4 3,-8 2 76,4-5-31,-5 0-89,-5 0 1,0-5-229,-3-3 1,-2-2 60,2-1 1,2-4 28,-2-1 1,2-4 63,-2 1 1,0-3-22,4 0 1,-1-5 14,1 0 1,3-3 3,-3 3 0,2 1 37,2 3 0,-3 0-30,-1 0 1,0 1 14,4 3 1,0-1-8,0 5 1,0-4-69,0 4 0,5-1 9,3 5 0,2 0-10,1-1 0,2 1 45,2-1 1,3 5-9,5-1 0,1 4-229,3-3 0,-2 4 69,5-1 1,-3 3 76,4 1 0,-2 0 18,1 0 0,-1 0 115,-2 0 1,-3 0-56,3 0 0,1 0 101,-2 0 1,2 0-60,-1 0 0,-3-4 179,3 0 1,-3 1-126,-1 3 1,-4 0-48,0 0 1,-4 0 12,4 0 1,-5 0 33,1 0-56,-2 0 0,-2 0-57,1 0 1,-5 0-364,1 0-41,-6 0 157,4 0 1,-8 3 300,-2 1 0,-7 10 0,-7-1 0</inkml:trace>
  <inkml:trace contextRef="#ctx0" brushRef="#br0" timeOffset="39">14552 12054 8204,'-6'-1'225,"2"-3"-149,3 3 1,1-5 444,0 2-228,0 3 1,1-6-170,3 3 1,-2 2 97,6-6 1,-1 4-89,5-3 0,-5 4 78,1-1 0,0-1-61,3 2 0,0-1 390,1 4-723,-1-5 0,1 3 69,-1-1 0,1 1-32,-1 2 1,-1 5 30,-2 3 0,1-2 108,-6 2 0,1 0-160,-4 3 0,0 4 25,0 0 0,-5 6-111,-2-2 0,-5-1 101,-3 1 1,1 0-61,-5 3 1,1 0 126,-1-3 1,-1 1 39,5-4 0,1-1 27,6-4-173,-2 1 289,9-1-160,-4 1 0,6-6 209,3-2 0,-1 1-99,9-1 0,-3-1 187,6-3 0,1 0-21,0 0 1,3-3-132,-4-1 1,4 0 6,-4 4-17,0-5 0,-3 4-599,-1-3 377,-4 3 0,-1 1-1157,-2 0 1305,-3 0 0,4 0 0,-5 0 0</inkml:trace>
  <inkml:trace contextRef="#ctx0" brushRef="#br0" timeOffset="40">14883 12089 8070,'-6'-6'0,"-3"0"435,5-5 0,0 3 119,4 0-754,0 6 500,0-3 79,0 5 1,4 1-278,0 3 1,0 2 7,-4 6 1,4 3 43,-1 0 1,2 2-209,-1-2 1,-2-1 117,1 5 0,2-5 35,-1 1 0,0-2-163,-4-2 0,4 1-186,0-1 1,1-1 9,-2-2 0,-1 2-46,2-2 123,-3-3 1,3 1-40,-1-2-513,1-3-228,-4 4 701,0-5 1,-5 0 0,-1 0 0</inkml:trace>
  <inkml:trace contextRef="#ctx0" brushRef="#br0" timeOffset="41">14986 12077 8070,'6'-5'-2158,"3"3"3080,-5-6 1,0 4 314,-4-4-486,0 6-171,0-3-54,0 0-511,0 4 0,1-3 307,3 8-291,-3 2 0,8 9 114,-5 0 1,1 4-233,-1-3 1,-2 3 38,6-4 0,-6 4-41,2-4 1,1 4-18,-1-4 0,1 1 74,-1-5 1,-3 0-55,3 1 0,-1-2 25,0-2-193,-1 2 1,4-5-125,-2 2-378,-3-1 33,4-6 494,-5 0 0,-5 0 0,-1 0 0</inkml:trace>
  <inkml:trace contextRef="#ctx0" brushRef="#br0" timeOffset="42">14746 12043 8070,'12'-1'407,"-1"-3"1,5-1-64,3-3 1,4-1-175,4 5 0,6-3-14,5 3 0,-2-4-126,-2 5 1,-6-3-563,6 3 1,-4 1 122,1-1 409,-3 1 0,-10-3 0,-2-1 0</inkml:trace>
  <inkml:trace contextRef="#ctx0" brushRef="#br0" timeOffset="43">15523 11780 7487,'6'-1'-760,"-2"-3"1320,-3 3-374,-1-9 1,0 7 271,0-4-157,0 4 1,1-2 150,3 5-113,-3-5 35,5 4-237,-6-5-129,0 1 140,0 4-142,0-4 0,1 6 78,3 3 1,-2-1-168,6 4 1,-4 1 73,3 3 0,0 1-81,0-1 0,3 1 24,-2-1 0,2 0 36,2 1 1,-5-5 14,1 1 0,-1-2 5,5 2 1,-1 1-3,1-5 15,-1 5-10,0-8 2,1 9-318,-1-9 0,-4 6-459,-4-4-136,-1-1 118,-2 3 800,0-5 0,-5 5 0,-2 1 0</inkml:trace>
  <inkml:trace contextRef="#ctx0" brushRef="#br0" timeOffset="44">15740 11780 8071,'0'-11'-40,"0"-1"116,0 1 57,0-1 297,0 6 22,0 1-182,0 5-269,-5 0 1,2 1-47,-5 3 0,1 4-39,-5 7 0,2-2-167,3 2 0,-3 1 49,2 0 1,-2-1-115,-2-4 0,5 1-71,-1-1 1,4 1-132,-3-1 518,4 0 0,-12 1 0,2-1 0</inkml:trace>
  <inkml:trace contextRef="#ctx0" brushRef="#br0" timeOffset="45">15443 12031 9880,'11'0'128,"1"0"0,-1 0-109,0 0 1,5 0 22,-1 0 1,5 0-12,-1 0 1,-1 0-31,1 0 1,0-1-127,4-3 0,0 3 16,0-3 0,-1-1 88,1 1 0,0-1-45,0 2 0,0 0 53,0-5 1,-2 5-4,-2-5 0,2 4-189,-6-3-279,0 4-133,-4-2 252,1 5 365,-6 0 0,-6 0 0,-6 0 0</inkml:trace>
  <inkml:trace contextRef="#ctx0" brushRef="#br0" timeOffset="46">15477 12191 8006,'0'-6'38,"0"1"198,0 5 81,5 0 145,-4 0-27,4 0-425,-5 0 1,2 5 142,2 3 0,-3 2-264,3 1 0,-3 1-31,-1-1 1,4 0-57,-1 1 1,1 1-29,-4 2 1,0-3 103,0 4 0,0-7 81,0-2 1,4 1-43,0 3 0,0-3 7,-4-1-45,0 1-84,0 3 0,1-3-259,3 0-162,-3-6 626,4 3 0,-5 0 0,0 2 0</inkml:trace>
  <inkml:trace contextRef="#ctx0" brushRef="#br0" timeOffset="47">15694 12294 8006,'5'-6'0,"-4"-1"228,3 4 197,-3 1 1,-1-4-298,0 2-2,0 3-56,0-4 78,0 5 1,0 5-242,0 3 0,-1 2-6,-3 1 93,3 1 1,-5-1 21,2 0 0,3 1-415,-3-1 171,3 1 0,2-2 164,3-3 0,-2 2 10,6-5 1,-2 1 14,2-1 0,3-3 131,1 3 1,-1-3-59,4-1 1,2-5-36,-2-2 1,4-4 12,-4 0 1,4 0 24,-3-1 0,-1-3 113,-4 0 0,-3 0-70,-1 3 1,-4-1 95,1-2 1,-4 3-127,-4-4 1,-2 4-35,-6 0 1,-4 2 45,-3 2 0,-7 0 19,0 4 0,-2 0-49,1 4 0,4 1-1,0 3 1,2-1-405,6 4 1,1 1 372,6 3 0,3 1 0,5-1 0</inkml:trace>
  <inkml:trace contextRef="#ctx0" brushRef="#br0" timeOffset="48">16402 11460 8127,'6'0'1621,"0"-5"-1004,-6 4-57,0-4-913,0 5 1,0 0-1</inkml:trace>
  <inkml:trace contextRef="#ctx0" brushRef="#br0" timeOffset="49">16825 11438 7418,'-7'0'-375,"1"0"1205,2 0-655,3 0 238,-4 0-120,5 0-103,0 5-116,5-4 0,-3 5 78,6-2-157,0-3 0,3 4 104,1-5 1,-1 0-119,0 0 1,2 0 91,2 0 0,-1 0-122,5 0 0,-1 0 8,1 0 1,3-1-65,-3-3 1,-2-1 26,3-2 0,-7-4 83,3 4 1,0 1 6,-1-2 0,-3 0-31,-5-3 1,0-1 105,0 1 0,0 0-20,-3-1 0,-3-1 16,3-2 1,-4 3-35,-4-4 0,1 4 13,-4 0 1,-2 1-91,-6-1 1,1 5 65,-5-1 1,0 6-102,-4-2 0,-1 3 89,-3 1 1,3 5-113,-3 2 0,3 5 39,1 3 1,2 0-17,2 8 0,-3-1-20,3 8 0,4-1-139,3 2 1,2 2-37,6-3 0,1-1 63,3 2 1,1-6 142,3 2 0,1-8-64,2-4 1,7-2 212,-2-2 1,3-1 64,0-2 1,-1 1 220,5-5 0,-1-1-218,1-3 1,1 0-75,-4 0 0,-1 0 371,-4 0 0,1-1 249,-1-3-1502,0 3 0,1-4 45,-1 5 746,-4-5 0,-2-1 0,-5-6 0</inkml:trace>
  <inkml:trace contextRef="#ctx0" brushRef="#br0" timeOffset="50">17236 11038 9250,'11'0'463,"1"0"0,0 0-359,4 0 0,-4 0 72,4 0 1,1-1 6,2-3 0,-1 2-18,1-1 1,-5-2-152,1 1 0,2-1-19,-2 1 1,-4 3-383,-3-3 57,0-3-195,-2 6 525,-1-4 0,-15 0 0,-3-1 0</inkml:trace>
  <inkml:trace contextRef="#ctx0" brushRef="#br0" timeOffset="51">17875 10501 8391,'-5'-6'947,"4"1"-659,-4 5-177,5 0-47,-5 0 1,4 1 25,-3 3 0,-2-2 19,-2 6 0,2-2-136,-2 2 0,0 6 121,-3-3 1,-1 3-93,1-2 0,0 3 83,-1 0 0,5 4-147,-1-4 0,2 6 11,-2-2 1,2-2-70,2 2 1,3-3-21,-3 3 0,3-4 85,1 4 1,0-1 37,0 1 1,1 1-27,3-5 0,-2 2-108,6-2 0,-4-2 52,3 2 1,0-2 106,0-2 1,3 0-86,-2 1 0,-2-1 5,2 1 1,-1-5 12,5 1 0,-4-4-48,-1 3-136,1-4 22,3 7 114,-4-9-719,3 4 826,-9-5 0,9 5 0,-4 2 0</inkml:trace>
  <inkml:trace contextRef="#ctx0" brushRef="#br0" timeOffset="52">17955 10787 8112,'0'-8'124,"0"0"116,0 6 1,0-5-179,0 4 0,-1 1 215,-3-1-216,3 1 89,-4 2 0,4 0-320,-3 0 1,3 5 46,-3 3 1,3-2 80,1 2 0,0 0-160,0 3 1,0 0-155,0 1 161,5-1 1,1-1 88,5-2 1,-3 1 61,0-5 0,-2 1-51,2-1 1,2-3 180,-3 3 0,3-3-105,2-1 0,-1-1 11,1-3 1,-1 1 78,1-4 1,-5 3 354,1-4-103,-1 1 1,0-5-108,-3 1 1,-2 3-12,2 1 0,-3-1-26,3-3 0,-3 3-114,-1 0 114,0 6-177,0-3-542,0 5 0,0 5 265,0 2 1,0 5 66,0 3 1,4 4 71,0 8 1,1-3-73,-1 2 1,-3 4-19,3 0 1,1-1 95,-1 2 0,3-6-9,-3 2 1,0-7 101,-4-1 0,4-5-2,0 1 1,-1-2 302,-3-2 0,-1-3-151,-3 0 0,2-2 160,-6 2 1,1 1-82,-5-6 0,-1 5 66,-2-4 0,2 3-135,-2-3 1,3 0-76,0-4 1,1 0-46,-1 0 0,5 0-497,-1 0 494,6 0 0,-9-10 0,5-3 0</inkml:trace>
  <inkml:trace contextRef="#ctx0" brushRef="#br0" timeOffset="53">18252 10798 7993,'0'-11'-28,"0"4"144,0 2 0,0 4 162,0-3 202,0 3-429,5-4 123,-3 5-171,8 0 164,-4 0-216,6 0 0,-1 0-534,0 0 444,-4 0 0,3 0-146,-2 0 1,-2 0 284,1 0 0,1-5 0,4-2 0</inkml:trace>
  <inkml:trace contextRef="#ctx0" brushRef="#br0" timeOffset="54">18526 10718 8174,'7'-1'-1488,"-3"-3"3099,-3 3-747,-1-4 630,0 5-1489,5 0 1,-4 1 196,3 3-126,2 2 1,1 5-12,4 1 0,1 1-158,-1 2 1,-3-3 75,-1 4 1,1-4-111,3 0 0,1-1-55,-1 1 0,0-2 88,1-3 0,-2 4-301,-2-4 215,2-2 21,-4 5 0,0-7-146,-2 5 1,-1-6-628,1 2 932,-3-3 0,4 4 0,-5 2 0</inkml:trace>
  <inkml:trace contextRef="#ctx0" brushRef="#br0" timeOffset="55">18721 10741 8127,'-7'-1'758,"3"-3"-453,3 3 0,1-6 112,0 3-144,0 3-248,0-4 402,0 5 0,-5 1-886,-3 3 0,-2 6 276,-1 5 1,-6 6 7,-2-2 0,2-1 34,-2 1 0,3-4 17,-3 4 0,5-5 40,-1 1 0,6-2-28,2-2 1,4-3 35,-1-1 0,-1-3 44,1 4 32,1-6 0,-3 9 0,0-5 0</inkml:trace>
  <inkml:trace contextRef="#ctx0" brushRef="#br0" timeOffset="56">18698 10524 8087,'0'-8'56,"0"1"0,0 3 453,0-4-259,0 6 0,0-5 336,0 4-86,0 1 253,0-3-198,0 5-554,5 0-4,-4 0 0,9 5-26,-2 3 0,1 2 30,-2 1 0,3 1 71,-2-1 0,6 5-22,1-1 0,2 1 13,-2-1 0,-2 3-147,2 5 0,1-4 109,0 0 0,-1 0-124,-4 4 0,-1-4 7,-2 0 1,1 0-116,-5 4 0,0-1-5,-4-3 0,0 2-195,0-2 0,0-1 57,0 1 1,0-5 72,0 1 1,-4-2-24,0-2 1,-4 1 91,5-1 1,-6-3-836,1-1 1043,-2-4 0,-2 2 0,1-5 0</inkml:trace>
  <inkml:trace contextRef="#ctx0" brushRef="#br0" timeOffset="57">18926 10444 8031,'6'-5'0,"0"2"11,-6-4 1,3 3 192,1-4 1,4 4-188,-4-3 1,1 4 70,-2 0 0,0-3 178,5 3 1,-6-2-122,2 1 0,2 2-76,2-1 63,-3 1 1,5-1-170,-2-1 1,-2 0-4,2 4 1,-4 0 95,3 0 1,-3 0-201,4 0 173,-6 0-177,8 5 1,-8 1 61,1 6 0,-1-5 63,-2 1 0,0 1-104,0 6 0,-2-2 59,-1 2 0,1-2-224,-2-2 169,3 1 271,1-1-155,0 0 1,0-3 218,0 0 1,5-6-12,3 2 1,2-3-4,1-1 0,1 0-8,-1 0 0,5 0-42,-1 0 0,0-4-1061,-4 1 599,1-1 314,-1 4 0,1 0 0,-1 0 0</inkml:trace>
  <inkml:trace contextRef="#ctx0" brushRef="#br0" timeOffset="58">19474 10501 8094,'8'0'-151,"0"0"281,-6 0 96,3-5 1,-4 4 75,3-3 168,-2 3-319,3 1-84,-5 0 11,0 5 1,0 1-144,0 5 0,-4 1 74,0-1 1,-5 5 14,1-1 0,-2 1-33,-1-1 0,0 3 0,-1 5 0,-1 0 0,-2 0 0,2 0-16,-2-1 1,3 1-72,0 0 1,1 0 101,-1 0 0,5 0-149,-1 0 1,0-1 124,-3 1 1,3 0-16,1 0 0,0-2 19,0-2 0,-2 2-5,5-6 0,-3 0 42,3-3 1,-4-1 116,4 1 1,-3-1 119,3 0 1,-4-3-70,4 0 0,-3-5 336,3 5-360,0-5 1,3 2-208,-3-5 120,3 5-262,-4-4 26,5 4-515,0-5 0,0 0 1</inkml:trace>
  <inkml:trace contextRef="#ctx0" brushRef="#br0" timeOffset="59">19394 10992 7468,'7'0'-174,"-2"-5"350,-5 4 198,0-9-189,0 8 1,1-7 115,3 6 39,-3-1-133,4-1-16,-5 4-136,0-10 1,2 10 130,1-3-204,-1-2 0,4 5 137,-2-3 1,-2-1-151,6 1 0,-4 0 46,3 4 0,-3-4 33,4 1 0,-1-1-53,5 4 0,-5 0-1,1 0 1,-4 0-99,3 0 1,-3 0 156,4 0-230,-6 0 1,3 5 105,-5 2 0,0 4-60,0 0 1,0 2 49,0 2 1,-1 1-100,-3 3 0,-2 2 78,-5-6 0,0 4-9,4-4 0,-3 4-87,2-3 0,2 3 103,-2-4 1,4 0-98,-3-4 70,4 1 1,-6-1 240,5 1 0,-1-5-20,2 1 45,1-6 0,-4 7 150,2-5-160,3 0 0,-4-3 43,5 3-8,0-3 0,0 6-95,0-4 1,0-1 1,0 4-88,0-2 79,0-3 1,5 6-3,3-4 1,2-1 31,1 1 0,2-1 133,2-2 0,-1-2-64,5-1 1,-4 1-84,4-1 1,-5-3-53,1 3 0,-6-1 209,-1 4-501,-6 0-293,9-5 79,-10 3 0,3-3 210,-8 5 265,-2 5 0,-6 2 0,1 4 0</inkml:trace>
  <inkml:trace contextRef="#ctx0" brushRef="#br0" timeOffset="60">19703 10809 6619,'-7'0'1323,"2"0"-1017,5-5 339,0 4-214,0-4 463,0 5-796,5 5 1,0 1-136,3 6 0,2-1-91,-2 1 0,-2-1 98,2 1 0,-1-1-72,5 0 0,-5 1 24,1-1 1,0-1-40,3-2 0,1 1 108,-1-5-15,0 5 1,0-7-28,-4 6 28,3-6 0,-7 3-508,4-5 161,-4 0-797,2 0 1023,-5 0 1,-5 5-1,-1 2 1</inkml:trace>
  <inkml:trace contextRef="#ctx0" brushRef="#br0" timeOffset="61">19828 10809 8046,'7'-11'-670,"-2"3"268,-5 1 1163,0-1-168,0-3-395,0 4-101,0 2 1,-1 5-125,-3 0 1,1 5 61,-4 3 0,-1 2 0,-3 2 0,0 0 59,4 3 1,-3-1-1,2 5 0,-1-5-487,2 2 1,-2-4 169,5 0 0,-4-1-67,4 1 1,-1-5-242,2 1 67,1-6 150,-3 3 314,5-5 0,5 0 0,2 0 0</inkml:trace>
  <inkml:trace contextRef="#ctx0" brushRef="#br0" timeOffset="62">19908 10615 8046,'18'-6'0,"-3"-4"-8,-7 2 1,2 2 173,-2-2 0,-2 4 187,2-3-177,-1 4 0,3-3 324,-2 2-9,2 3-450,-3-4 104,4 5 1,-5 1-320,-2 3 0,-1-2 33,0 6 0,-1-4-127,2 3 1,-3 1 2,-1 3 107,-5 1 1,0-1 13,-3 1 1,-2-1 94,2 1 0,2-1-65,-2 0 17,6 1 219,-3-1-123,5 1 15,0-1-25,0-5 0,1-1 5,3-5 1,2 0 33,6 0 0,-1 0-36,0 0 1,1 0-47,-1 0 1,1 0 43,-1 0 1,0 0-324,1 0 0,-4 0 333,-1 0 0,1 6 0,3 0 0</inkml:trace>
  <inkml:trace contextRef="#ctx0" brushRef="#br0" timeOffset="63">19691 11004 8046,'-6'0'-347,"-4"0"438,3 0 1,0 0 428,-1 0-321,6 0 219,-3 5 29,5-4-174,0 4-79,0-5 1,5 0-119,2 0 0,3 0-106,2 0 1,3 0 57,0 0 1,6 0-91,-2 0 1,6-4 32,2 0 1,3-1 29,-3 1 0,1 2-73,-2-6 1,0 6-149,4-2 0,-8-1 15,1 1 1,-7 0 150,3 4 1,-5-4-160,1 1 1,-2-1-50,-2 4-502,-4 0 42,3 0 722,-9 0 0,4 5 0,-5 1 0</inkml:trace>
  <inkml:trace contextRef="#ctx0" brushRef="#br0" timeOffset="64">19691 11141 9732,'0'11'-37,"4"0"124,0 1 1,0-1-255,-4 1 1,0 0 115,0 4 0,1-4-108,3 4 0,-3 0-1,3-1 0,-3 0 157,-1-3 1,0-1 2,0 1 1,0-5 19,0 1-172,5 0 157,-3 3-554,3 0 172,-5-4-400,0-2 777,0 0 0,0-4 0,0 4 0</inkml:trace>
  <inkml:trace contextRef="#ctx0" brushRef="#br0" timeOffset="65">19840 11232 8035,'0'-11'-361,"1"4"145,3 3 519,-3-2-126,4 5-128,-5-4 1,-1 9 31,-3-1 0,2 6 14,-6-1 0,4 3-161,-3 4 0,3-2 113,-4 2 1,6-2-40,-2-2 0,3 5 80,1-1-63,0 0 1,0-3-20,0-1 0,3-3-9,1-1 1,5-4 22,-1 1 1,2-3-2,1-1 1,1 0 3,-1 0 1,0 0 1,1 0 0,3-4 0,0 0 0,1-5-1,-5 2 0,0-3-49,1-2 0,-6 1 69,-2-1 1,-3 1 10,-1-1 0,0 0-34,0-3 1,-5 2-1,-2-2 1,-4-2-160,0 2 0,-4 4 96,0 3 0,-4 5-282,3 0 1,-3 1-145,4 2-84,0 0 552,3 0 0,1 5 0,0 2 0</inkml:trace>
  <inkml:trace contextRef="#ctx0" brushRef="#br0" timeOffset="66">20057 11221 8009,'6'-6'607,"-1"5"-605,0-4 31,-3 5-126,-2 5 0,-6 2 95,-1 4 1,-2 2 43,5 2 0,-3-2 53,3 2 0,-4 1-160,4 0 0,1 3 8,3-4 0,0 0-41,0-4 1,3 1 42,1-1 0,5-1 28,-1-2 0,6 1 92,1-5 1,1 0-15,0-4 0,-2-2 120,5-2 0,0-2-99,3-5 1,0-2 192,-3-2 1,1 2-46,-4-2 0,-1-2 79,-4 2 1,-1-5-148,-2 1 0,-3 1-71,-5-1 0,-6 0-160,-6-4 0,-4 2 140,-7 2 0,-4 2-595,1 6 1,-9 4 241,5 3 0,-2 3-1070,6 1 1358,1 5 0,3 2 0,5 4 0</inkml:trace>
  <inkml:trace contextRef="#ctx0" brushRef="#br0" timeOffset="67">20504 11585 8587,'5'-7'1655,"2"-3"-1412,4 9-27,1-4 0,-6 0 862,-1 3-265,0-4-998,-4 6 0,4 2-206,-5 2 1,-1-2-1153,-3 1 1543,3 4 0,-9-1 0,4 6 0</inkml:trace>
  <inkml:trace contextRef="#ctx0" brushRef="#br0" timeOffset="68">21292 10959 8082,'0'-7'-2055,"-3"0"2644,-1 4 20,-5 1-393,3-3 203,-6 5 195,1-5-254,4 4 22,2-5-43,5 6 75,0 0-367,0 6 0,0-2 36,0 7 0,0-2-9,0 7 1,0-3-156,0-1 0,0 1-4,0 3 1,2-3 99,1 3 0,-1-3-49,1-1 0,-1 4 82,-2 0 1,1-1-273,3-3 1,-3 4-82,3 0 1,-3-1-51,-1-2 1,0-2-28,0 0 1,4 2-162,0-2 0,0 2-25,-4-2 568,-6 1 0,0 0 0,-5-1 0</inkml:trace>
  <inkml:trace contextRef="#ctx0" brushRef="#br0" timeOffset="69">20904 11432 6998,'6'0'1628,"-1"0"-1375,-5 0 1,6 0 48,1 0 1,5 0 0,3 0 0,4 0-50,8 0 1,3-5-4,8 1 0,3-3-226,4 3 1,5-5 145,-1 0 0,1 4-89,-5 2 1,1-2-161,0 1 1,-2-6-40,-2 2 1,-3 2 39,-4-2 1,-6 6-108,-2-3 0,-7 0-255,-1 1 0,-5-1 205,1 1 1,-6 3-941,-1-3 431,-6 3 60,8-5 1,-14 4 683,1-1 0,-11 1 0,-4 2 0</inkml:trace>
  <inkml:trace contextRef="#ctx0" brushRef="#br0" timeOffset="70">20961 11597 7416,'-7'0'-1079,"-1"0"2586,5 0-674,-2 0-175,5 0 1,0 5-587,0 4 1,0 1-57,0 1 1,0-1-2,0 1 1,0-2-210,0 8 0,4-5 37,0 1 0,0-2 129,-4 1 1,0-4-155,0 0 0,0-1 23,0 6 1,-4-6 81,0 1 96,0-5 300,4 8-226,-5-10 267,4 4-150,-4-5 532,5 0-547,0-5 0,1 4-245,3-4 1,-1 0 36,4 1 0,1 0-69,3 4 1,4-1-11,1-3 1,-1 3 73,-4-3 1,4 3-153,1 1 1,3 0 94,-4 0 1,0 4-33,-3-1 0,-1 6 62,0-1 1,1-1-132,-1 1 1,-3-1 2,0 6 0,-6-2 22,2 1 0,-3 0 53,-1 0 0,0 0-4,0-1 0,-4-2-42,1 4 1,-10-4 44,1 7 0,-7-5 10,0-3 0,-1 3-18,1-3 1,-3-2 157,3 2 1,2-5-61,-2 6 0,3-6-37,-3 0 1,4-1-352,-4-2 162,5 0-272,-2 0 507,4 0 0,6-5 0,-4-2 0,3-5 0</inkml:trace>
  <inkml:trace contextRef="#ctx0" brushRef="#br0" timeOffset="71">20927 11621 8008,'10'-19'437,"-2"4"0,2 1-50,-3 3 1,5 3-493,3-1 1,-2 6 78,2-5 0,-2 5 52,-2 0 0,2-2 18,2 0 0,-2 1-11,2 4 1,1 0-110,0 0 1,-1 0-229,-4 0 1,5 0-389,-1 0 0,4 0 310,-4 0 1,4 0-222,-4 0 603,1-5 0,0-1 0,2-7 0</inkml:trace>
  <inkml:trace contextRef="#ctx0" brushRef="#br0" timeOffset="72">21429 11573 8008,'0'6'369,"0"0"1,0-4-190,0 2 1,0-2 11,0 6 1,-1-1 34,-3 6 1,2-2-286,-6 2 1,1 2 1,-5 1 0,1 4-62,-1 0 1,2-1 12,3 0 1,-2-3 69,5 4 1,-4-6-143,4 3 1,1-1 44,3 0 1,1 0-7,3-4 0,-2-1 33,6 1 0,-1-4 95,5 0 1,-1-4 36,1 3 0,0-4 148,4 2 1,-2-4-20,5-1 0,-4 0-94,4 0 1,-1-1 158,1-4 1,2-1-84,-2-6 1,-1 0 134,1 0 0,-5 0-34,1-4 0,-3 3-66,-5-3 1,0-3-81,-4 0 0,-3-4-171,0-1 1,-5 5-240,-6-1 1,-4 0 185,0-4 1,-10 5-156,3-1 0,-3 8 122,6-1 0,-1 3-725,5 6 0,0 0 19,3 4 870,6 0 0,1-6 0,5 0 0</inkml:trace>
  <inkml:trace contextRef="#ctx0" brushRef="#br0" timeOffset="73">22058 11396 8006,'-7'-5'467,"-3"3"-384,9-3 154,-4 5 62,5 0 0,1 4-64,3 0-199,-3 5 0,5-6 54,-2 5 0,-1-5-166,4 0 1,1 2 178,3-1 1,1 1-12,-1-5 1,1 0-154,-1 0 0,4 0 104,1 0 1,3-5-85,-4 1 0,5-4 89,-1 0 0,-2-2 36,-2 2 1,-2-2 42,-2 2 1,-3-1 3,-1 1 1,-4-2-18,1 1 1,-3-1 16,-1-1 1,0-2-161,0 2 0,-1-1 121,-3 0 1,-6 5-330,-6-2 0,-4 6 95,1 0 0,-3 1-33,0 2 0,-5 2-66,0 1 1,1 5-31,3 3 0,0 4-25,0 2 0,2 4 92,2-2 0,-2 7 36,6 2 1,0 1-16,3-1 1,6-3 4,2 2 1,3 2 38,1-1 0,5-4 190,3-5 0,6-4-6,1 0 0,5-1 108,-1-3 1,7-5 320,0-2 0,5 2-221,-5-2 0,1 0 18,-4-4 0,0 0-76,-1 0 0,-3-4 2,1 0 1,-7-1 66,3 5 0,-7-3-1551,-2-1 0,-4-5 1287,1 1 0,-3-3 0,-1 0 0</inkml:trace>
  <inkml:trace contextRef="#ctx0" brushRef="#br0" timeOffset="74">22526 11030 8006,'-12'0'-24,"6"0"386,1 0 322,5 0-518,5 0 0,3 0 52,7 0 1,-1 0-71,5 0 1,0 0-37,4 0 0,0-4-110,-1 0 1,-3-1-215,1 0 0,-7 4-653,3-3 1,-4 3 162,0 1 702,-6-5 0,-1 4 0,-5-5 0</inkml:trace>
  <inkml:trace contextRef="#ctx0" brushRef="#br0" timeOffset="75">22971 10769 8006,'-6'-6'-162,"0"-3"563,2 5 111,2 0 0,-3 4 233,5 0-576,5 6 1,-3 0-1,2 5 0,2 2-20,2-2 1,-2 2-237,1 3 1,1-3-70,4 3 1,-1-2 120,0 2 1,5-3-105,-1 3 1,1-3 36,0-1 0,-4 0 6,3 0 1,-1 0-15,2-1 0,-7 1-27,2 0-3,-2 0-10,-3 0 0,3-5-509,-5 2 138,0-7 24,-4 4 1,-2-3 139,-1 1 1,0 0 356,-5-4 0,1 0 0,-5-5 0,1-1 0</inkml:trace>
  <inkml:trace contextRef="#ctx0" brushRef="#br0" timeOffset="76">23188 10746 8006,'7'-12'95,"-2"1"1,-5-2 99,0 2 26,0 5 0,0-2 192,0 4-149,0 3-36,0-4 0,-5 10-214,-3 4 1,-2 2 124,-2 4 0,0 0-176,-4 5 0,3-1-103,-7 5 1,7 4-9,-3 0 0,4-1 65,0-3 1,-2-1-166,3 1 1,-3-4 52,6 0 1,-2-6 106,-1 2 1,3-3-36,0-2 0,5 0 34,-5-3 0,4 1-506,-3-5-145,4 5 40,-2-7 700,5 3 0,0-5 0,0 0 0</inkml:trace>
  <inkml:trace contextRef="#ctx0" brushRef="#br0" timeOffset="77">23554 10380 8006,'0'-12'-127,"1"4"-85,3 0 591,-3 5-63,4-2 215,-5 5 336,0 0-679,-5 0 1,0 5 25,-3 3 0,-1-1-66,6 1 1,-2 1-73,1 7 0,1-3-62,-4 3 0,4 0 77,-1 1 0,-1 2-142,1-3 0,1 4 56,3-5 0,-4 7-62,0-2 1,-4 1 16,5 3 0,-6 0 55,1 0 0,2-1-31,-2 0 0,0 1-109,-3 0 1,3 0-123,1-1 1,1 1 71,-2-1 0,-1-3-79,5-1 1,-3-4 28,3 1 1,-4-3 128,4-1 0,-1 0 53,1 0 0,3-5 175,-3 2 0,3-5-116,1 3 1,-4-3-13,1 4 1,-1-5-78,4 6 1,-2-6 65,-1 0 1,1 0-542,-1 1 192,1-3-326,2 4-127,0-5 809,5 0 0,-2 0 0,5 0 0,-6 0 0,3-5 0,-5-1 0</inkml:trace>
  <inkml:trace contextRef="#ctx0" brushRef="#br0" timeOffset="78">23588 10581 8006,'0'-13'1077,"0"2"-594,0 5 64,5-6-92,-4 11-273,4-4 0,-5 10 59,0 4 0,0 2-219,0 5 0,0-2-39,0 6 0,0-2-88,0 2 0,-1 3 1,-3-3 1,3-2-31,-3 2 1,3-6-5,1 2 0,0-4 109,0 1 1,0-2-64,0 1 1,1-4 60,3 0-202,-3-6 259,4 9 4,-5-10 59,0 5 277,0-6-351,0-6 1,0 3 224,0-4-156,0 4-72,0-7 0,2 8-7,1-7 0,4 6-16,4 0 0,4 0-11,1-1 1,3 3-9,-4-3 0,4 3-7,-4 1 1,2 0 37,-2 0 1,-2 1-11,2 3 1,-2-2-26,-2 6 45,0 0 0,0 4-21,-4 0 1,-2 0 0,-5-1 1,0 1-65,0 0 1,-5 0-155,-2 0 0,-7-1-12,-2 1 1,-4 0 50,1 0 1,1 0 51,-1 0 1,4-2 35,-4-2 0,5 1 127,-1-5 1,2 4-45,2-5 1,0 4-39,4-4-148,-3-1 1,7 3-5,-4-5-291,4 0 0,-2-2 182,5-1 0,0 0 316,0-6 0,0 2 0,0-5 0</inkml:trace>
  <inkml:trace contextRef="#ctx0" brushRef="#br0" timeOffset="79">23508 10545 7644,'11'-7'-286,"1"-2"313,-1 5 1,1 1-21,-1 3 0,4-4 307,1 0 0,0-1-30,-1 5 1,2 0-48,2 0 1,1-1-99,-5-3 1,2 3 4,-2-3 1,-2 3-236,2 1 1,-6 0 186,-1 0-1316,-6 0 706,3 0 514,-5 0 0,-5 0 0,-1 0 0</inkml:trace>
  <inkml:trace contextRef="#ctx0" brushRef="#br0" timeOffset="80">23885 10651 8122,'6'0'-1384,"1"0"2998,-4 0-711,-1 0-439,3 0 51,-5 0-247,-5 0 1,-2 5-198,-4 4 1,-1 1 111,1 2 0,1 0-87,2-1 1,-2 6-77,3-2 1,0 2-173,0-1 0,4-2-64,-1 7 0,3-6 90,1 5 1,0-5 140,0 5 1,1-6-45,3 2 0,-1-3-637,4-1 1,5-2 305,3-2 1,1-1 189,0-3 0,1-2 87,6 1 1,-1-1 97,-3-2 0,2-2 219,-2-1 1,3-4-92,1-5 1,-4 0 336,0 0 0,-5-1-146,1-3 1,-2 2 110,-2-6 1,-4 1-93,-4-5 0,-1-1-280,-2-3 0,-5 2 17,-3-5 0,-9 5-117,-5 3 1,-6 6-770,-7 9 0,-3 2 409,0 6 1,-4 8 386,4 3 0,-10 7 0,1 5 0</inkml:trace>
  <inkml:trace contextRef="#ctx0" brushRef="#br1" timeOffset="81">10772 8662 8165,'-12'-5'-335,"5"4"-398,-1-3 921,0-2 1,-3 1-40,0-3 0,-5 2 284,1 2 0,-1 3 223,0-3-317,4 3 0,-5-3-55,6 0 0,3 0-85,1 4 1,3 0-59,-4 0 1,6 5 52,-2 3 0,-1 7-121,1 4 1,0 8 73,4 3 1,-1 8-163,-3 4 0,3 3 18,-3 0 0,3 1-326,1 0 1,3-1 211,1 1 0,5-2-120,-1-2 1,2 1 13,1-4 1,-3 0 137,0-1 1,-1-6-22,5 2 1,-6-6 17,-2 2 1,1-1 150,-1 2 0,-2-3-80,-6-5 0,2-2-28,-6-2 1,1 2 29,-5-6 1,1-1-721,-1-7 1,0 4 91,-4-4 0,-1 0-377,-6 0 1014,0-4 0,0 2 0,0-5 0</inkml:trace>
  <inkml:trace contextRef="#ctx0" brushRef="#br1" timeOffset="82">10360 9359 8182,'6'-11'392,"-5"-1"0,4 1-88,-5-1 0,5 5-216,3-1 0,2 6 135,1-2 0,2-1-411,2 1 1,-1 0-35,5 4 0,-1 0-41,1 0 0,2-1-176,-2-3 1,3 3 249,1-3 1,0 1-413,0 0 601,-1 1 0,1-8 0,0 4 0</inkml:trace>
  <inkml:trace contextRef="#ctx0" brushRef="#br1" timeOffset="83">11194 8559 8501,'-6'0'968,"-4"0"1,7 0-789,-4 0 0,-1 2-139,-3 2 1,-5 7 154,1 8 0,-4 3 0,4 0 1,-5 10-89,0 2 1,3 4 85,-2 1 0,1 1-240,-1 6 0,-1 1-197,4 2 1,-3 0 312,4 4 1,1-5 17,7 2 1,-2-4-215,5 0 1,0-4 58,4 0 0,1-5 38,3 1 0,2-6-105,6-2 0,-1-5 139,1 2 0,-1-4-223,1-4 1,-1 1 130,0-5 1,1 1 89,-1-5 1,1-1-174,-1-2 1,-3 1-504,-1-5 673,1 4 0,3-1 0,1 4 0</inkml:trace>
  <inkml:trace contextRef="#ctx0" brushRef="#br1" timeOffset="84">10520 9896 8136,'-6'0'-1421,"1"-2"2146,5-1-48,0 1-566,0-3 166,0 5 1,1 4-170,3 0 0,-1 4-22,4-5 0,1 6-86,3-1 1,-3 2 131,-1 1 0,1-3-204,3 0 0,1-5 133,-1 5-103,1 0 0,-1-1 50,1 1 0,-5-6-7,1 2 0,-4-2-347,3-2 1,-3 3-54,4 1-686,-6 0 1085,8-4 0,-3 0 0,4 0 0</inkml:trace>
  <inkml:trace contextRef="#ctx0" brushRef="#br1" timeOffset="85">10829 9850 8191,'0'-8'0,"0"1"30,0 4 1,-2-2 491,-1 5-677,1 0 110,-8 0 1,4 1 165,-6 3 0,5-1-207,-1 4 0,1 1 72,-5 3 1,5 1-24,-1-1 1,2 1 95,-2-1 1,-1 1-417,5-1 0,-1 0 31,1 1 326,3 4 0,-9-3 0,4 4 0</inkml:trace>
  <inkml:trace contextRef="#ctx0" brushRef="#br1" timeOffset="86">10669 10033 8191,'5'-7'207,"-4"2"1,4 4 1013,-5-3-972,0 3 57,0-4-164,0 5 1,2 5 64,1 3 1,-1 3-276,1 4 0,3-2 56,-3 2 1,5 2-53,-4-2 0,1 0-68,-1-3 0,-3-1 118,3 0 24,2 1 47,-5-1-124,4-4 90,-5-2-964,0-5 1,-5-5 0,-1-2 0</inkml:trace>
  <inkml:trace contextRef="#ctx0" brushRef="#br1" timeOffset="87">10840 10124 9144,'0'-6'-9,"0"1"1,0 6 133,0 3 1,1-2-107,3 6 0,-1 0-6,4 3 1,-3 0-226,4 1 0,-6-1 99,2 1 1,-3-1-77,-1 1 0,0-1-147,0 0-366,0 1 702,0-1 0,0 1 0,0-1 0</inkml:trace>
  <inkml:trace contextRef="#ctx0" brushRef="#br1" timeOffset="88">10954 9907 8036,'-3'-7'486,"-1"-1"-232,0 5-563,4-2 828,0 5-316,5 5 0,-2 3-84,4 7 0,1 2 0,3 2 1,2 2-94,2-2 0,-2-2-104,2-2 0,-2-2 121,-2-2 0,1 1 3,-1-1-172,0-5 0,1 3-42,-1-5-1079,1 0 914,-1-4 1,-3 0 332,-1 0 0,-4 0 0,2 0 0</inkml:trace>
  <inkml:trace contextRef="#ctx0" brushRef="#br1" timeOffset="89">11137 9884 8128,'0'-11'919,"0"-1"1,0 5 29,0-1-627,0 6-160,-5-3 1,0 6-90,-3 3 1,-2 7-104,3 8 1,-7 4-265,-2 4 0,-3 3-376,4 8 0,0-4 355,3 1 0,2-2-1184,3-7 1499,-3 6 0,8-8 0,-3 4 0</inkml:trace>
  <inkml:trace contextRef="#ctx0" brushRef="#br1" timeOffset="90">11503 9165 8283,'0'-8'690,"0"1"42,0 4-223,0-7-239,-5 9 1,2-4 239,-5 5-594,6 0 0,-7 1 167,5 3 0,-1 7-73,1 8 1,3 3-45,-3 0 0,3 1-204,1 0 0,1-1 19,3-3 0,2 1-99,6-5 1,0-1 88,4-6 0,-2 1 156,5-5 1,0-1 121,4-3 0,-1-1-118,1-3 0,0-2 83,0-5 1,1-6-9,3-2 1,-7 1 135,3-1 0,-8 0-48,0-4 0,-2 2 168,-2 2 0,-4-2 53,-3 6 1,1-5-23,-2 1-7,1 2-30,-4 1-690,-5 4 234,4 6 0,-4 7 27,5 11 0,0 6 100,0 8 0,0 8-130,0 8 0,0 4-84,0 4 0,5-1-134,2 8 1,0-4 153,0 4 1,-3-1 64,4-6 1,-4-2 225,3-6 0,-3 0-33,4-8 0,-6-2 117,2-9 1,-3-1-25,-1 1 1,0-5 286,0-3 0,-5 1 193,-2-5 0,-4 3-215,0-6 1,-4 0 442,0 0 1,-6-2-383,2-2 0,-2-3-294,-2 3 1,-4-2-228,1-2 1,-1-4-431,4 0 1,1-5 101,3 1 0,3-3 236,5-4 0,4-6 203,3-9 0,3 0 0,1-10 0</inkml:trace>
  <inkml:trace contextRef="#ctx0" brushRef="#br1" timeOffset="91">12142 9405 8493,'0'-12'845,"0"6"-845,0-4-235,0 8 1,0-1 109,0 6 0,0 4 322,0 4 0,0 6-80,0 2 1,0 7-75,0 5 0,-1 1-199,-3-2 1,3 2-251,-3-6 1,1 1 90,0-4 1,1-4 314,-1 0 0,-4-5 0,1 2 0</inkml:trace>
  <inkml:trace contextRef="#ctx0" brushRef="#br1" timeOffset="92">12496 9039 8237,'7'-5'-164,"-2"3"4,-5-6 811,0 5-151,0-2 64,0 0-64,0 4 806,0-4-991,0 5 1,0 5-384,0 3 1,6 7 21,5 4 0,2 6 182,6 2 0,-4 1-190,4-2 1,-1 0 24,1 4 1,3-4-55,-3 0 1,1-2 60,-1-1 1,1-5-37,-4-3 0,-1-2-53,-4-2 1,1 1-217,-1-1 1,1-4-7,-1-4 0,-3 2-1014,-1-1 1347,-4 0 0,2 1 0,-5 1 0</inkml:trace>
  <inkml:trace contextRef="#ctx0" brushRef="#br1" timeOffset="93">12816 9028 8169,'0'-12'1027,"0"1"-168,0-1 716,0 6-1628,0-4 0,-1 9 34,-3-3 1,-1 9-34,-3 6 1,-7 11 91,0 8 0,-3 5-134,-5 3 0,3 1 42,-7 3 1,3 1-80,1-5 1,4-4-109,0-3 1,5-7-170,-1-1 1,4-2-250,3-5 0,-1-1 220,5-4 1,0-3-636,4 0 1072,0-6 0,-5 8 0,-1-3 0</inkml:trace>
  <inkml:trace contextRef="#ctx0" brushRef="#br1" timeOffset="94">12953 8559 8272,'-8'-11'1403,"1"0"-384,-1-1-351,2 1-367,1 4-390,5 2 377,0 5 0,6 7 27,6 4 1,4 6 61,7 5 1,5 10-52,2 2 1,5 10-592,3 1 1,-17-20 0,2 0 251,2 1 0,-1 1 0,-1 0 0,-1 1 28,16 21 0,-3 2 52,0-2 1,-7 0-155,-5 4 1,-6-5-153,-5 2 0,-6-3-253,-2-2 0,-4 1-81,-4 0 1,-9 3-854,-9 1 1426,-6 4 0,-4-7 0,-2 5 0,14-25 0,0 1 0,-1 1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7.26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8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11444 8557,'12'-2'-1136,"-1"-1"488,0 1 937,6-8-119,-4 9 0,7-4-22,-5 5 0,0-4-33,-3 0 0,-1 0 320,1 4-361,4 0-13,2 0 0,1-3 246,0-1-218,0 0 9,4 4 0,0 0 50,-1 0 0,1 0-78,0 0 0,0-1-16,0-3 0,4 3 28,-1-3 1,6 1-10,-2 0 1,3 1 31,2-2-39,-6 3-1,4-4 1,-4 4-72,5-3 73,0 3-35,-4-4 0,1 3 16,-4-1 0,1 1-2,-1 2 0,-2 0-9,5 0 1,-3 0 21,4 0 1,-5-3-3,5-1 1,-6 0 38,2 4-44,2 0-6,0 0 0,2 0-154,-1 0 156,0-5-70,5 4 1,-5-5 2,1 6 0,3-3 62,4-1 0,5-1-10,-1 1 0,-1 3-40,0-3 0,0-1-1,1 1 0,-1-1-226,-3 1-493,-3 3 734,10-4 0,-9 1-100,6 0 93,-5-5-14,7 8 1,-7-5-11,5 2 0,-5 1-2,1-4 0,1 3 21,-1-4 0,2 5 4,-2-5 1,-5 5 13,5 0 0,-5-3 80,5 3-89,-3-6-1,0 8 0,0-8 59,3 5-45,-2-5 357,-2 8 0,-1-6-358,-2 4 1,-4 1-45,0-2 1,-1 3-36,0 1 0,-2-1 57,3-3 0,-2 3-7,2-3 0,-2 3 22,6 1-23,-6-5-1,8 3 1,-4-3 72,6 5-77,-1-5 75,0 4 1,-1-5 10,-2 2 0,2 3 21,-3-3 1,-1 3 23,2 1 0,-5 0-106,5 0 0,-6 0-15,2 0 1,-2 0-121,2 0 157,-3 0-3,4 0 0,0 0-124,2 0 116,-2-6-24,5 5 1,-5-5-10,3 2 0,0 3-30,-4-3 1,3 1 13,-3 0 1,3 1-28,-3-1 1,1 1-9,-1 2 1,-3 0 17,2 0 27,4-5-5,-6 4 0,5-4 93,-2 5-90,-3 0 9,4 0 0,-6-4-6,1 0 0,0 0-4,0 4 1,0 0 6,0 0 0,-4 0 7,0 0 0,0 0-8,4 0 0,-2 0 56,-2 0-52,3 0-1,-10 0 0,10 0-54,-3 0 0,-1 0 128,1 0 1,-1 0 4,1 0 1,2 0-33,-2 0 0,3 0 8,1 0 1,-2 0 34,-2 0 1,3 0 12,-3 0 1,-1 0-80,1 0 1,-2 0 35,2 0 0,3 2-81,-3 1 1,-1-1 112,1 2 0,0-3-11,4-1 0,0 0 6,-1 0 0,1 0 12,0 0 1,0 0-10,0 0 1,0 0 24,0 0 0,-2 0-141,-2 0 1,3 0 109,-3 0 1,2 0-277,2 0-27,0 0 176,-5 0 1,2 1-17,-5 3 0,4-3 93,-3 3 1,-1-1 112,-4 0 0,1-1-107,-1 1 1,-2 2 13,2-1 1,-2 0 57,6-4 0,-1 0-70,2 0 0,-2 0-26,5 0 0,-5 0 82,1 0 1,1 0-17,0 0 1,0 4 6,-1 0 0,-2 0-1,2-4 0,-6 0-34,-1 0 0,-1 0 3,5 0 0,-1 3 14,1 1 18,-1 0-30,5-4 0,-3 0-192,2 0 183,3 0 0,-5 0-133,2 0 116,3 0 1,-5 0-57,2 0 0,-3 0-51,0 0 73,-1 0 0,1 0-9,-1 0 1,1 0 5,-1 0 7,0 0 0,1 0 34,-1 0 0,-3-1-113,-1-3 0,-3 3-435,4-3-167,-6 3-660,4 1 1354,-6 0 0,-16-6 0,-3 0 0</inkml:trace>
  <inkml:trace contextRef="#ctx0" brushRef="#br1" timeOffset="1">1964 11135 12248,'-7'0'-544,"-1"0"-83,6 0 257,-9 0 210,10 0 237,-4 0-115,5 0 49,5 0 0,-2 0 168,4 0-166,1 0 1,0 0 80,-1 0 58,-4-5 1,7 4-101,-3-3 152,-1 3-187,4 1 1,-8 4-289,6 0 10,-6 4 136,9-1 1,-10 0 28,3 1-339,2-5 342,0 2-2,6-5 1,0 0 143,4 0 0,-4 0 142,4 0 1,1-5 83,2-3 1,-2 2 60,-2-2 1,2 5-89,-2 0-38,0-4 0,-4 6-57,1-3 1,-1 3 126,1 1-317,-6 0 1,4 0 11,-2 0 0,-1 4-146,5 0 1,-3-1 15,6-3 0,-1 0 173,1 0 1,-1-1-15,5-3 0,-1-1 316,1-2-235,3-4 1,-8 6 72,5-2 1,-4-2 15,4 5 0,-4-4 408,4 5-409,-5-6 0,3 7-116,-6-1 0,0-2 9,1 1 0,0 0-104,4 4 0,-4 0-82,4 0 0,-4-4 105,0 0 21,4 1 1,-3-1-60,2 0 66,3-5 20,-5 8 1,7-8-25,-5 5 1,4-5 93,-4 2-34,6 2 1,-9-4-39,4 5 0,0-4-48,-1 4 1,1-3-8,-5 3 0,2-5 0,2 1 46,-2-2 1,7-1 16,-5 0-12,5-1 11,-2 1 1,1-1-16,0 1 15,0-1 1,3-3-2,-3 0 1,-1 4-59,-3 3 0,-2 0 27,2-3 0,-2 1 14,-2 2 1,0-2 41,1 2-66,-1 3 0,1-5 23,-1 3 0,4 0-37,1 0 0,3-2-58,-4-7 88,5 9 0,-6-12 17,5 7 0,-5 0-32,1 4 0,-1-2-20,1 2 0,-2-2 59,2-1 1,-2-1 147,-2 1-44,1 5-76,-6-5 1,4 6-117,-2-2 79,2-3 12,-4 3 0,5 0 0,-4-1 0,0 2-16,0-2 0,1-2-26,3 2 1,-3-2-18,-1-1 0,1-1 14,4 1 1,-1-1 98,0 1-92,-4 0-16,3-1 0,-4 1 132,6-1-113,-1 1 4,0-1 0,1 1 11,-1 0 0,-1-1-34,-2 1 1,2-4-26,-2-1 1,2 1-2,1 4 0,0-1-3,-4 1 0,3-1 107,-2 1-108,-3 5 18,5-10 1,-5 11-65,3-10 7,2 5 79,-4-7 1,2 5-35,0-3 0,-2 1-15,2-5 1,2 3 5,-3-3 1,0 4 18,0-4 0,-3 4-20,4-4 0,-6 4-52,2-4-1,2 5 44,-4-3 1,3 6 235,-5-1-319,5-4 100,-4 3 0,5-3 39,-2 4 1,-1-3-30,4 0 0,-3-1-62,4 5 0,-4-4 93,3 0 1,-3-4-28,4 3 0,-5 0-130,5 1 193,-5 2 0,7-9 40,-3 3-99,-2 3 1,4-5 1,-5 6 0,4-4-4,-4 4 1,3-4 21,-3 4 0,1-4 5,-1 3 0,-3 0-18,3 1 0,-3 2-43,-1-2 1,4 1-102,0-1 108,0 2-70,-4-9 0,5 8 40,2-5 1,0 4-1,0-4 1,0 4 0,0-4 0,2 1 67,-5-1 1,0-1-37,-4 4 1,4-3 52,-1 4 0,1-4-6,-4 4 0,0-4 24,0 4-180,0-6 69,0 9 0,0-9 77,0 6-22,5-5 1,-4 7 161,3-2-136,-2-3 1,-2 6-8,0-4 0,3 2 65,1-1 0,4 2 16,-4-2 1,4 1 21,0-1 0,-2 2 210,2-2-178,0-3-56,-2 6 1,4-5 255,-2 6-88,-3-1-125,5 1 1,-7-1-44,4 1 1,-3 0-44,4-1 0,-5 1 14,5-1 0,-2 1-8,2-1 1,-2 5 10,-2-1 0,-1 1-224,4-5 201,1 1-1,-2 4 0,3-3 94,-5 3-89,5-3 1,-3-1-16,6 4 15,-1-3 0,0 5-93,1-3 114,-1 3 0,1 1-130,-1 0 8,1 0 33,-1-1 1,0 4-110,1-3 152,-6 3-165,4 1 74,-3-5 99,4 4 1,0-4 28,1 5 0,-1-4 31,1 0 1,-5 0-14,1 4 1,0 0 7,3 0 0,0-4 37,1 1-24,-6-1 0,4 4-25,-2 0 0,-2 0-67,2 0 89,0 0-88,3 0 0,0 0 12,1 0 0,-1 0 42,1 0 1,-1 0-61,0 0 0,-3 0-11,0 0 0,-1 0 151,5 0-65,-6 0-62,4 0 16,-3 0 14,4 0 0,-3 1-63,-1 3 0,-3-3-86,4 3 12,-1 2 1,5-3 34,-1 4 0,0-4 20,1 1 1,-3 1 10,2-1-53,-7-1 34,11 3 1,-8-4 73,4 6-85,0-6 120,1 8 1,-5-7-40,1 5 0,-2-5-65,2 5 0,-2-4 13,-2 3 0,-3-3-15,3 4 0,-1-1 31,1 5 0,-2-5-65,6 1 42,-6 0 45,8-2 1,-4 4 68,1-2-80,3-3 58,-3 5 0,4-7 31,0 4 1,1-3-32,-1 4 1,-3-5-32,0 5 1,-5-4 5,5 3-37,-5-4 36,7 7 0,-9-7-33,3 4 65,-3 1 0,0-1-136,3 1 75,-3 0 1,4 3 24,-5 1 1,4-1 6,0 0 1,5 1-36,-1-1 0,-2 1 13,2-1 0,-1 0-8,5 1 1,-5-2-21,1-2 0,-1 2-91,5-3 136,-6 4-45,4-5 0,-7 4 14,4-2 0,-4 2 88,1 1 0,1 1-30,-1-1 1,-1 1 47,-3-1 1,4 0-34,0 1 1,1-1 1,-1 1 1,-1-1-72,4 0 1,-3 1 87,4-1-88,-1 1-22,0-1 0,3 1-5,-3-1-100,-2 0 114,6 1 1,-6-1 24,2 1 1,2 3 22,-5 0 1,4 0-19,-5-3 0,5 0 56,-4 4 0,0-4 41,-4 4 0,3 0-56,1-1 98,0 6-68,1-9 1,-2 9 62,4-6-151,-4 0 109,7 2 0,-8-5 7,6 4 0,-4 0-40,3-1 1,0 4 28,0-3 1,4 0-58,-4-1 0,2-1 32,-1 5 0,2-4 129,-3 4 198,-1-5-390,4 8 1,-5-5 45,2 2 0,2 2-22,-5-2 0,4-1-166,-5 1 0,5-4 181,-4 4 0,4-5-153,-5 1 1,5-1 160,-4 2 0,5-4-84,-2 4 1,3-4 62,2 0-130,-1-1 117,1 0 0,0 0 21,4-4 0,-4 3-40,3-2 0,-2 2 12,-1 2 0,-1-1-37,0 0 0,-3 1 18,0-1 1,-1 1 17,5-1 1,-5 1-20,1-1 0,-2 0 164,2 1-183,2-1 36,-4 1 1,5-5 106,-4 1-75,3-1-55,-3 5 0,4-1-88,0 1 0,1-5 111,-1 1 0,1-2-11,-1 2 0,1 2 45,-1-2 0,0-2-8,1 2 0,-1-5 245,1 5-268,-6 0 79,4-2 0,-3 3 16,4-5 0,0 5-21,1-2 1,-5 2 23,1-1 0,0 2-71,3-3 0,-1 4-133,-2 0 1,2-1 98,-2-2 0,2 2-124,1-2 1,1 0 10,-1 0 104,0 2 3,1-9 1,3 10-32,0-4 1,1 0 25,-5 0 1,0-3 18,1 4 0,3-5-13,0 5 1,0-2 6,-3 2 0,-1 2-34,1-2 1,-1-2-11,1 2 0,-1-2-108,0 2 140,1 2 20,-1-4 0,1 2-3,-1-1 0,1 0 11,-1 0 0,4 2 3,0-5 1,1 4-16,-5-5 1,4 3 12,1-3 0,3-1-116,-4 1 1,4-1 53,-4-2 1,4 4-153,-4-1 6,1 1 107,0 1 0,-3-4-19,2 3 1,-2 1 19,-2-1 0,0 1-22,1-1 1,-1-1-10,1 4 0,-2-3 5,-3 4 1,4-6 80,-4 2 44,8 2 0,2-3 166,2 4 39,-2-4-172,-6 2 0,0-1 159,1 0 0,3 0-177,0-4 0,0 3 21,-3 1 0,-1 1-5,1-1 0,-1-3-19,1 3 0,-1 1-14,0-1 1,1 4-27,-1-5 1,2 5-87,2-4 123,-2 0-36,3 1 1,0-3-8,-1 6 0,4-6 72,-4 2 1,4 1 10,-4-1 0,4 4 1,-3-5 1,4 5 12,-1-4 0,-3 4 19,0-5 0,0 6 135,-1-1 1,1-2-416,-5 2 246,6-6-76,-5 8 0,5-7-12,-6 5 1,2-5 66,2 5 0,-2-4-22,2 3 1,-2-4-4,-2 1 0,1 1 1,-1-1 0,0 0 21,1-4 1,-1 3 6,1 1-51,-1 0 0,0-4 2,1 0 1,-1 0-20,1 0 0,-5 0 39,1 0 1,0 0-10,3 0 1,0 0-4,1 0 5,4 0 0,-3 0 16,2 0-14,-2 0 5,-7-5 185,4 4-171,-3-4-83,-1 5 8,-1 0-3978,-5 0 4030,-5 0 0,-6 5 0,-7 1 0</inkml:trace>
  <inkml:trace contextRef="#ctx0" brushRef="#br2" timeOffset="2">4797 8646 6307,'-5'-7'561,"3"2"-432,-3 5 242,5 0-278,0-5 27,0 4 14,0-4-53,0 5-42,0 5 1,0-3-27,0 6 15,0 0 1,0 3-1,0 0 0,0 1-7,0-1 0,0 1 22,0-1 0,0 1-14,0-1 0,0 0 2,0 1 1,0 3-51,0 0 0,0 2 48,0-2 1,0 1-58,0 4 0,4 0 46,0-5 0,0 4-30,-4-4 1,1 6 20,3-2 1,-3-2-37,3 2 1,1 0 18,-1 4 1,0-4 2,-4 0 1,3 0-1,1 4 1,0-4 4,-4 0 0,0 0-1,0 4 0,0-4 0,0 0 1,0 0 62,0 4 1,0-4-59,0 0 0,0 0 75,0 4 0,0-1-57,0-3 0,4 2 4,0-2 1,3 2-20,-3-2 1,4 2 8,-5-2 1,6-1-46,-1 1 1,-2 0 46,2 4 1,-4 0-47,3 0 1,-3-1 28,4 1 1,-6 0-59,2 0 0,-3 0 18,-1 0 0,4-3-6,0 3 0,0-7 72,-4 7 1,1-3-45,3 3 1,-3 0 142,3 0 0,-3 0-81,-1 0 1,0 0 52,0-1 1,0-3-71,0 0 1,0 0 9,0 4 0,0 0 12,0 0 1,0-4-8,0 0 1,0 0-71,0 4 1,0-4 60,0 0 0,0-5-98,0 1 1,0 2 76,0-2 1,0 0-158,0-3 0,0-1 142,0 0 0,2 1-15,1-1 1,-1 4 33,1 1 0,-1 0 1,-2-1 0,0 2 147,0 2 0,0 1-99,0-5 1,0 5-12,0-5 0,-4 4-15,0-4 0,0 2-83,4-2 1,0-3 133,0 4-185,0-4 0,0 0 91,0-1 0,0-3-14,0-1 1,2 0 101,1 0 0,-1 4-94,1-4 1,-1 3 145,-2 2 0,0-1-70,0 1 1,0-1-9,0 0 1,-4 5-13,0-1 1,-1 4 46,1-4 1,3 0-87,-3-3 0,3-1-22,1 1-7,0-1 76,0 0-66,0 1 0,0-5 31,0 1 0,0-4 43,0 4 1,0-5-33,0 5 122,0-6-140,0 9 0,0-9 20,0 6-255,0-6 249,0 3 1,1-5-788,3 0 407,-3 0 353,9-5 0,-8-1 0,3-5 0</inkml:trace>
  <inkml:trace contextRef="#ctx0" brushRef="#br2" timeOffset="3">4351 7446 8140,'-1'-6'6,"-3"2"-522,3-2 496,-4 0 1,1-2 20,0 0 267,1 6-195,3-8 1,0 7 552,0-5-454,0 6 1,3-4 93,1 2-90,0 3 0,-3-3-153,3 8 1,-3-2 134,3 6 0,-3-1-246,-1 5 1,4-1 23,0 1 1,0 3-105,-4 0 0,-4 2 67,0-2 0,-3-1 114,3 5 1,-4-5-95,4 1 0,-3 1 62,3 0 1,-1-1 45,1-4 1,3-3-74,-3 0 133,3-1-47,1 5 15,0-1-39,0-5 11,0-1 16,0-5 154,0 5-166,0-3 148,5 3 0,5-5-143,5 0 1,4 0 86,-4 0 0,6 0-166,-2 0 0,1-4 101,-1 0 0,1 0-65,-4 4 0,3 0 60,-4 0 0,1 4-130,0 0 1,-8 5 96,4-1 1,-5-2-90,1 1 0,1 2 62,-5 7 1,0-4-138,-4 3 1,-5 3 72,-3 1 1,-4-1 49,-3 1 0,3-1-13,-4 1 0,0 1-6,1-5 0,-1-1 8,5-6 1,-4 2-7,0-2 1,-1 1-160,5-2 1,-1-2-21,1-5 1,3 0-130,1 0 1,3 0 86,-4 0 259,6-5 0,-3-1 0,5-5 0</inkml:trace>
  <inkml:trace contextRef="#ctx0" brushRef="#br2" timeOffset="4">4351 7446 8312,'-5'-11'0,"4"3"216,-3 1 299,-2-1-571,5-3 1,-3 3-62,8 0 75,-3 6 1,9-4 21,-2 2 110,2 3 1,5-8-113,0 5 1,0 0 100,-3 4 1,4-1-263,3-3 1,-1 1 61,1-4 0,-1 4-53,1-1 0,3-1-60,-3 2 0,2-2 234,2 1 0,0-3 0,0-4 0</inkml:trace>
  <inkml:trace contextRef="#ctx0" brushRef="#br2" timeOffset="5">4763 7435 8257,'-6'-6'543,"5"-5"-484,-4 10 1,5-5 225,0 2-114,0 3 0,0-6 365,0 4-458,0 1 1,0-4 252,0 2-261,5 3 0,-2-5-90,4 2 1,-3 3-17,4-3 0,-1 2-166,5 2 217,-1 0 0,1 0-124,-1 0 1,0 0 81,1 0 1,-1 0-74,1 0 0,-1 4 89,1 0 1,-5 4-14,1-5 1,-4 5 15,3-4 1,-4 5 3,1-2 0,-3 4 88,-1 0 1,-1 0-80,-3 1 0,1-1 152,-4 1 0,-1-1-131,-3 1 0,-1-1 119,1 0 1,3 0-58,0-4 0,5 2 8,-5-5 1,6 1-18,-2-1 63,2-3-286,2 4 159,0 0-147,0-4 0,2 8 90,2-5 1,1 1-28,2-1 1,3-3 47,-2 3 1,2-1 42,2 0 0,3-1 22,0 1 1,0 3-57,-3-3 0,0 5 62,4-4 1,-4 3-44,3-3 0,-3 5 1,-4-1 0,2 1 14,-3-2 0,-2 3-40,-1-2 0,-3 3 78,-1 5 0,0-4 103,0 3 0,-5-2 111,-2-1 0,-3-1-74,-2 0 1,-3 1 48,0-1 1,-4 1-127,3-1 0,-4-3 117,1-1 1,1-4-51,-1 1 0,5-3-292,-1-1 0,2 0-256,2 0 1,0 0-1012,-1 0-88,6-5 0,1-1 1457,5-6 0,0 1 0,0-1 0</inkml:trace>
  <inkml:trace contextRef="#ctx0" brushRef="#br2" timeOffset="6">5014 9616 7655,'-7'0'754,"2"0"-328,5 0-426,5 0 1,2-1-114,4-3 199,1 3 1,4-4-70,3 5 0,3-1 83,1-3 1,4-1 32,4-3 1,2-2-67,1 2 0,0-2 57,1-1 1,-2 3-38,-3 1 1,2 0-58,-5 0 1,3-2-5,-3 5 0,-5 0-18,-2 4 0,-7 0-2,3 0 1,-4-4-19,0 1-240,-1-1 296,-4 4-170,3 0 118,-9 0-135,4 0-155,-5 0 73,-5 0 182,4 0 0,-8-2-55,5-1 0,-1 1 49,1-1 1,-2 1-28,-6 2 1,5 0 13,-1 0 1,1 0 51,-5 0 1,1 0-25,-1 0 35,1 0 243,-1 0-217,1 0 1,3 0 254,1 0-258,4 0-25,-2 0 1,6 0 69,3 0-80,3 0 0,4 0 82,0 0-44,1 0 1,-1 0 35,1 0 0,-5 0-28,1 0 86,-6 0-63,9 0-172,-10 0 0,3 2-48,-8 1 1,-2 0-363,-6 5 524,-4-1 0,-7 10 0,-6 0 0</inkml:trace>
  <inkml:trace contextRef="#ctx0" brushRef="#br2" timeOffset="7">4214 9662 8253,'-11'0'-1590,"5"-5"1800,-5 4 142,10-4 38,-4 0 394,5 3-626,0-3 57,0 5-92,5 0 1,-1 0 15,7 0 0,-2 0-145,6 0 0,3 0 101,1 0 1,0 0-215,4 0 1,-3 0 107,7 0 0,-2-4-110,2 1 1,1-2 116,2 1 0,0-1 41,-4-3 0,-2 2 36,3 2 0,-3 1-52,-1-4 0,-5 4 58,-3-1 1,-2 3-34,-2 1 1,-3-4-258,-1 0 104,-4 1-314,2 3 209,-5 0 1,-5 0-201,-3 0 1,2 0-127,-2 0 0,1 3 538,-5 1 0,1 0 0,-1-4 0</inkml:trace>
  <inkml:trace contextRef="#ctx0" brushRef="#br2" timeOffset="8">4317 9594 8330,'-8'-7'286,"1"3"1,4 2 81,0-2-238,1 3 90,2-4-364,0 5 155,0 5-177,0 1 75,0 6-84,-5-1 0,-1 0 90,-6 1 0,1-5-21,0 1 0,-1-2 82,1 2 1,-1 2 54,1-2 1,-1-2-47,1 2 1,1-4 98,2 3 0,2-4-12,2 0-16,3 4 0,-4-5-19,5 6 1,1-5-9,3 0 1,-2 0 137,6 1 0,1-3-123,6 3 1,-1-3 141,5-1 0,0 0-31,4 0 1,-1 0 54,-3 0 1,1 0-281,-5 0 0,4 0 176,-4 0 1,-3 0-887,-5 0 1,-3 0 779,4 0 0,-6 5 0,3 1 0</inkml:trace>
  <inkml:trace contextRef="#ctx0" brushRef="#br2" timeOffset="9">5985 9068 8497,'0'-11'-1534,"0"3"1949,0 1-229,0 4 0,0-3 56,0 2 516,0 3-114,0-5 408,0 6-916,5 0 1,-4 6-152,3 1 0,1 3 146,-1 2 1,-1-1-144,-3 1 0,2-1-135,1 0 0,-1 1 61,2-1 1,-3 1-74,-1-1 1,0 1 90,0-1 1,-4 0-35,0 1 0,0-5 101,4 1 13,-5 0 1,4-1-15,-3 1 22,3-6-2,1 9 2,0-10-14,0 4 2,0-5 1,5 0-15,3 0 0,-2 0 34,2 0-16,-1 0 1,5 0 72,-1 0 1,2 0 12,2 0 1,-2-4 25,2 0 0,-2 0-83,-2 4 1,4 0 54,0 0 0,1 4-32,-5 0 0,1 5-60,-1-1 1,0-2 0,1 2 0,-5-1-13,1 5 1,-5-1 4,0 0 0,-1 1-124,-2-1 0,0 1-29,0-1 1,-5 3 136,-3-3 0,-2 6-129,-2-9 1,1 4 93,0-4 0,-1 1-143,1-2 0,-1 0 48,1-3 0,-4-3-180,-1 3 0,0-3 106,1-1 0,2 0-178,-2 0 1,2-4-143,2 0 1,0-5 542,4 2 0,-8-8 0,2-3 0</inkml:trace>
  <inkml:trace contextRef="#ctx0" brushRef="#br2" timeOffset="10">5962 9000 8477,'0'-7'78,"0"1"167,0 2-69,0 3-278,0-4 135,0 5-41,5 0 1,-3 0 166,6 0 1,1 0-81,6 0 1,-1 0-66,5 0 0,0-1 60,4-3 1,0 1-71,0-4 1,3 3-16,1-4 1,0 6-162,-5-2 0,-3 3-353,0 1 1,-5 0 34,2 0 490,-4 0 0,0 0 0,-1 0 0</inkml:trace>
  <inkml:trace contextRef="#ctx0" brushRef="#br2" timeOffset="11">6419 9399 8974,'0'-11'0,"0"0"0</inkml:trace>
  <inkml:trace contextRef="#ctx0" brushRef="#br2" timeOffset="12">6590 9022 8349,'0'-7'-726,"0"-1"175,0 1 158,0-5 1009,0 1-396,0-1 1,0 5 198,0-1-298,0 6 1,0-5 515,0 3-112,5 3-281,-4-4 1,8 4-35,-5-3-189,5 3 0,-3-4 25,6 5 0,-5 0-362,1 0-99,-1 0 190,5 0 158,-1 0 1,-1 1 24,-2 3 1,-3-2 50,-5 6 0,0-4 95,0 3 40,0 1-8,0 3 0,0 1-108,0-1 1,0-3 106,0-1 0,0-3-84,0 4 0,0-4-41,0 3 0,0-3 50,0 4 0,0-4-83,0 3 1,0-3 22,0 4 1,4-5-11,0 5 0,1-4-86,-1 3 112,-3 1 0,8 3-93,-5 1 0,4-5 80,0 1 1,-2-2-18,2 2 1,0 1 1,3-5 50,0 5 0,1-3 1,-1 5-12,1-4 1,-2 3-23,-3-3 1,0 0 2,-3 0 1,-3-3 113,3 4-105,-3-1 0,-1 5 162,0-1 1,-5 1-150,-3-1 0,-3 1 135,-4-1 0,2-1-20,-2-2 1,-2 1 152,2-6 0,-4 5-20,4-4 1,-1 0-87,5-4 1,0 0-226,-1 0 323,1 0-1306,-1 0 525,1 0-603,5-5 0,1 2 71,5-5 1023,0 6 0,10-8 0,2 3 0</inkml:trace>
  <inkml:trace contextRef="#ctx0" brushRef="#br3" timeOffset="13">2615 11729 8078,'-1'-6'-668,"-3"2"459,3-2 0,-5 4 402,2-1-32,3 1 1,-6-1 110,3-1 0,2 0 101,-6 4-50,6 0-27,-8 0-158,8 0 0,-4 0 140,2 0-226,3 0 0,-4 6 74,5 6 0,0 0-11,0 7 1,0 0-138,0 4 1,1 0 83,3 0 0,-2 4-153,6-1 1,-4 6 107,4-2 1,-5 0-56,5 0 0,-4-1 74,3 2 1,0 1-178,0-6 1,3 5-29,-2-5 1,-2 5 76,2-5 0,-5 1-83,0-4 1,-1-2 129,-2-2 0,-2 3-119,-1-3 0,0-2 97,-5-2 1,1-1-83,-5 1 0,1-2-35,0 2 0,-2-6-397,-2-2 581,2 1 0,-9 3 0,5 1 0</inkml:trace>
  <inkml:trace contextRef="#ctx0" brushRef="#br3" timeOffset="14">2307 12289 7943,'0'-6'585,"1"-1"-349,3 3 0,6 3-132,5-3 0,6 3 86,-2 1 0,6-1-2,2-3 0,1 3-196,-2-3 0,-1-1 104,1 1 0,-7-1-384,-4 1-13,3 3 1,-5-4-750,2 5 1050,-7-5 0,-3 3 0,-5-3 0</inkml:trace>
  <inkml:trace contextRef="#ctx0" brushRef="#br3" timeOffset="15">2798 12289 7901,'-11'-5'-105,"-1"4"142,6-5 32,1 1 297,5 4 40,0-4 596,0 5-760,0 5-298,5 1 28,1 6 1,2-1 37,-1 1 1,-3-2 46,4-3 1,-2 4-148,2-4 0,2 3 25,-2 2 0,2-5-68,1 1 0,-3-2-62,-1 2 14,1 2 0,3-9-4,1 3 0,-6-1-643,-2 1 828,2-3 0,1 9 0,4-4 0</inkml:trace>
  <inkml:trace contextRef="#ctx0" brushRef="#br3" timeOffset="16">3061 12266 7937,'4'-8'16,"-1"1"67,1 4 1,-3-2 317,3 5-15,-2 0-295,3 0-55,-5 0 49,0 5 1,-2-2-149,-1 4 1,0 1 8,-5 3 0,5 1 99,-5-1 1,4 1-232,-3-1 180,-1 1 1,-3-1-368,-1 0 1,4 1-64,1-1-318,4 1 754,-7-1 0,4 0 0,-6 1 0</inkml:trace>
  <inkml:trace contextRef="#ctx0" brushRef="#br3" timeOffset="17">2981 12437 7937,'0'-6'-285,"0"1"1,-1 5 1327,-3 0-395,3 0-320,-5 0-319,6 5 1,0 1 97,0 6 1,0-1-81,0 1 0,4 0-133,0 4 1,1-3 90,-1 6 0,-3-3-88,3 3 0,-3-5 6,-1 1 1,4-1 69,0 1 1,0-6 133,-4 2-37,0-2 1,1 1 6,3-2 25,-3 2-440,4-8 156,-5 3-1068,0-5 1250,-5 0 0,-1 0 0,-6 0 0</inkml:trace>
  <inkml:trace contextRef="#ctx0" brushRef="#br3" timeOffset="18">3255 12163 6689,'0'-6'967,"0"-4"-628,0 8-189,0-3 19,0 5-101,0 5 0,0 2 40,0 4 0,0 2-22,0 2 0,0-1 30,0 5 0,1 0 17,3 4 1,-3 0-30,3 0 0,-3 3-35,-1 1 0,0 0-24,0-5 0,0 1-115,0 0 0,0 0 109,0 0 0,0-4-22,0 0 1,2-4-127,1 4 0,-1-5 81,2 1 0,-2-2-83,2-2 0,-3 1 51,3-1 0,-3-3-73,-1 0 1,4-5-8,0 5-4,0-5-14,-4 7 60,0-9-80,0 4-703,0-5 881,0-5 0,5-1 0,1-6 0</inkml:trace>
  <inkml:trace contextRef="#ctx0" brushRef="#br3" timeOffset="19">3438 12289 7956,'0'-8'-34,"0"1"126,0 4 140,0-7 5,0 9 0,0-6 265,0 4-108,0 1-211,0-3 1,3 10-63,1 3-40,5 2 0,-6 3-83,4 2 1,1-1 41,3 5 1,1 0-38,-1 4 1,1-4 67,-1 0 0,0-1-94,1 1 1,-2 1 58,-2-5 1,2 0-90,-3-3 1,4 3 7,0 0 1,-1 1-202,-2-5 1,2-3-40,-2-1 1,-2 0-82,1 0 92,-4 3 1,6-7-199,-5 4-322,0-4 77,-4 2 717,0-5 0,0 0 0</inkml:trace>
  <inkml:trace contextRef="#ctx0" brushRef="#br3" timeOffset="20">3655 12266 7936,'-7'-11'0,"1"3"-67,2 0 237,3 1-33,-4 0 303,5 2-225,0 5 0,-4 5-3,0 3 0,-1 3-151,1 5 0,2-2 31,-6 5 1,2 1-103,-2 7 0,-2-2 54,2 5 0,-2 0-121,-1 0 0,-2-1 1,-2-2 0,1-2 154,-5 6 1,5-7-380,-1-1 0,2-4 120,2-4 0,1-2-844,2 2 1025,-2-7 0,8 2 0,-3-4 0</inkml:trace>
  <inkml:trace contextRef="#ctx0" brushRef="#br3" timeOffset="21">4066 11638 8079,'10'-8'-1172,"-2"1"439,-3 4 657,0-7 1,-3 7 8,6-4 1,-6 3 179,2-4 43,-2 6 0,-2-5 144,0 4-227,0 1 189,0-3-137,0 5 322,0-5-104,0 4 185,0-4 503,0 5-809,-6 0-87,0 5 1,-4 3-81,2 7 0,-2-1 56,3 5 1,-2 0-30,1 4 1,-2 5 2,2 2 0,2-1 5,-2 2 0,5 3-51,-5 4 1,5 5-12,0-1 0,-3-1-40,3 1 1,-1-4 87,4 4 0,0-4-191,0 3 0,-4-4 93,0 1 1,0-3-232,4-5 1,0 3 63,0-3 1,0-2-103,0-1 0,4-3 89,0-1 0,5-4 126,-1 0 0,2-5 90,1 1 1,1-2-76,-1-2 1,0-3 72,1 0 0,-1-2-77,1 2 0,-1 0 176,1-4 0,-1 1-116,0-1 1,1-3 88,-1 3 0,-3-3 156,-1-1-197,1 6 1,0-5-176,-1 3 145,-4-3 1,3-1-412,-2 0 254,-3 0 144,4 0 0,-5 0 0</inkml:trace>
  <inkml:trace contextRef="#ctx0" brushRef="#br3" timeOffset="22">4363 12038 8102,'-8'0'-568,"1"0"142,4 0 421,-7 0 203,9-5 61,-4 3 324,5-3-273,0 5-235,0 5 1,0-2 24,0 4 1,0 2 9,0 7 0,0-4-11,0 3 0,1 2-17,3-2 0,-3 4 11,3-4 1,1 2-65,-1-2 1,4-3-116,0-1 1,0 0-128,3-3 106,-2-3-38,7 0 0,-3-5-51,2 0 1,-2 0 94,2 0 0,2 0 34,-2 0 0,0-5 25,-3-3 1,-1-2-9,1-1 1,-1-1 65,0 1 1,-4 0 351,-4-1 20,4 1-227,-6-1 3,4 1 0,-6 0 17,-3-1 1,3 5-87,-3-1-26,3 5 25,1-2-215,0 5 173,0 10 1,0 3-11,0 10 1,0 4-75,0-1 71,5 6-41,-4 2 0,8 2 14,-5 2 1,5-3-53,-2 0 1,0 3-138,0 0 1,-3 0 81,4-4 0,-6 0-169,2 1 1,1-6 107,-1-3-3,0-1 0,-4-4 63,0-2 0,-5 1 104,-3-4 0,-2-1 214,-2-4 1,1 1-112,0-1 1,-2-3 68,-2-1 1,2-4-79,-2 1 1,-2-3 146,2-1 0,4 0-28,3 0 1,2-6-144,-2-6 0,-1 0-41,5-7 0,1 0-165,3-4 0,0-5-389,0-3 1,5 2 244,2-1 1,3 4-282,2 0 1,3 3 192,0 4 0,4-2-422,-3 6 782,4 0 0,3-1 0,6-2 0</inkml:trace>
  <inkml:trace contextRef="#ctx0" brushRef="#br3" timeOffset="23">4911 11649 8118,'-6'-5'-779,"1"3"870,5-6-68,0 6 630,0-4-79,0 6-305,5 0-171,-4 0 1,8 6 92,-5 1 1,3 3-78,-3 2 1,4 4 90,-5 3 1,1 4-90,-4 4 0,4-2 34,0 6 1,0 0-57,-4 7 0,0-1-93,0 5 0,0 0-122,0 4 0,0-6 70,0-2 0,0 0-67,0-3 0,1 0 82,3-8 0,-3-1-125,3-3 0,1-4 143,-1 0 0,-1-3-19,-3 3 1,4-5 30,0 1 1,0-3 105,-4 0 0,0-1-63,0 1 1,4-5 140,0 1 0,-1-4 15,-3 3-89,0-4-137,0 7 146,0-9-762,0 4 580,0-5 0,-5-10 0,-1-2 0</inkml:trace>
  <inkml:trace contextRef="#ctx0" brushRef="#br3" timeOffset="24">5242 12106 8005,'-7'0'0,"-1"0"44,5 0 114,-2-5 212,5 4-6,0-9-108,0 8 67,0-3-158,0 5 1,4 2-36,0 1 0,1 4-126,-1 4 0,-2 1 18,6-1 1,-2 2 97,2 2 0,2-1-200,-2 5 1,-2-5-23,2 1 0,-1-1-19,5 1 1,-1-2-183,1 2 252,-1-2 0,0-2-206,1 1 124,-1-6-104,1 4 184,-1-9 1,-5 6-644,-2-3 239,3-3 457,-6 4 0,-1 0 0,-7 1 0</inkml:trace>
  <inkml:trace contextRef="#ctx0" brushRef="#br3" timeOffset="25">5413 12140 8005,'0'-11'0,"0"0"0,0 3 21,0 0 0,0 5 219,0-5 149,0 5 94,0-2-475,0 5 1,-3 5 134,-1 3 0,-5 3-76,1 5 0,2-2-34,-2 5 1,2-4-115,-2 4 1,-2-1-29,3 1 1,0 1-80,0-5 1,-1 4-171,-3-4 0,3 1 54,0-5 24,6 1 1,-7-1-515,5 0 794,0 1 0,-1-1 0,-1 1 0</inkml:trace>
  <inkml:trace contextRef="#ctx0" brushRef="#br3" timeOffset="26">5630 12026 6814,'0'-6'1390,"6"1"-1224,0 0 69,5 3-130,1-3 0,-1 5 125,1 0-283,-1 0 0,0 0 109,1 0 0,-1 0-183,1 0 0,-5-3-73,1-1 0,-4 0-215,3 4 0,-3 0 87,4 0 328,-6 0 0,3 0 0,-5 0 0</inkml:trace>
  <inkml:trace contextRef="#ctx0" brushRef="#br3" timeOffset="27">5585 12197 8135,'0'7'144,"0"-2"1,5-5-151,2 0 0,4 0 98,0 0 0,0 0-55,1 0 0,-1 0 98,1 0 1,3-1-144,0-3 1,0 3 95,-3-3 0,-1-1-338,1 1 0,-1-1-393,1 1 643,-1 3 0,5-9 0,2 3 0</inkml:trace>
  <inkml:trace contextRef="#ctx0" brushRef="#br3" timeOffset="28">5962 11741 8070,'0'-12'493,"0"1"-53,0 4-323,0 2 0,0 7-11,0 1 1,3 4-11,1 4 0,4 1-99,-4-1 1,3 4-38,-3 1 0,4 4 93,-4-1 0,1-1-108,-2 1 0,-1-5 64,2 1 1,-3-1-125,-1 1 0,0-6 69,0 2 0,0-2-15,0 3 0,0-5 44,0 1 2,0-6 1,-4 5 109,0-3-113,0-3 203,4 4 135,0-5-209,5 0 0,2 0-45,4 0 1,-3 0 6,-1 0 1,1 0-43,3 0 1,1 0 25,-1 0 0,1 0-147,-1 0 1,1 1 79,-1 3 1,0-1-117,1 4 1,-1-1 74,1 2 1,-5 2-53,1-2 0,-6 2 1,2 1 0,-2 1 4,-2-1 1,0 2-131,0 2 186,0-2 0,-2 3-13,-2-4 1,-2-1 11,-5 1 0,-1 2 46,1-3 0,-2 3 6,-2-6 0,2 2-37,-2 1 1,-1-3 8,0-1 1,1-4-152,4 1 0,-1 1 104,1-1 0,-1-1-12,1-3 1,3 0-149,1 0-22,4-5 0,-2-1 248,5-5 0,-5-1 0,-1 1 0</inkml:trace>
  <inkml:trace contextRef="#ctx0" brushRef="#br3" timeOffset="29">5927 11786 8041,'0'-11'-385,"6"-1"0,0 2 617,5 3 0,-3 2-82,-1 5 1,5-2-88,3-1-57,0 1 0,1-3 6,-1 5 49,5 0-50,-7 0 0,7-1-27,-5-3 0,4 3-2,-3-3 1,-1 3-467,-4 1 293,1 0 0,-5 0 191,1 0 0,0 0 0,3 0 0</inkml:trace>
  <inkml:trace contextRef="#ctx0" brushRef="#br3" timeOffset="30">6293 11775 7445,'0'-12'-114,"1"5"170,3-1 214,-3 6 0,8-5 263,-5 4-364,5 1 1,-3-3 1,6 5 1,-1-1 7,0-3 0,-3 3-12,0-3 1,-1 3-28,5 1 1,-1 0-108,1 0 1,-5 0 271,1 0-403,-1 0 0,5 1 58,-1 3 1,-4-2-111,-4 6 69,4 0 1,-6 3-74,3 0 0,-3 1 91,-1-1 1,-4 1 31,0-1 1,-4 1 171,0-1 1,-2 2-99,-2 2 1,5-6 94,-1 2 0,2-2-12,-2 3 0,2-2-33,2-3 0,3 0 38,-3-4 1,3-1-89,1 3 91,0-5-122,5 5 0,-3-4 37,6 3 0,-4-3-90,3-1 1,1 0 77,3 0 0,1 4-74,-1 0 0,1 0 53,-1-4 0,0 3-1,1 1 0,-1 5 8,1-1 1,-1-2-11,1 2 0,-5-2-39,1 2 0,-4 2 41,3-3 1,-4 4-105,1 0 1,-3 0 70,-1 1 0,-1-1-5,-3 1 0,1 0 14,-4 4 1,-5-4-6,-3 4 1,-2-4 137,2 0 0,1-1-84,-5 0 0,1 1 157,-1-1 0,-2-1-78,2-2 0,2-2-83,2-2-123,2-2 0,2 3-523,0-5 116,4 0 1,2-5-1145,5-3 1638,0 3 0,0-10 0,0 2 0</inkml:trace>
  <inkml:trace contextRef="#ctx0" brushRef="#br3" timeOffset="31">6578 11421 8031,'-7'0'-1475,"-1"0"1255,6-5 254,-3 4 448,5-5-213,0 1 110,0 4-243,0-4 1,0 4 319,0-3 86,0 3-172,0-4 672,0 5-717,-5 0 80,3 0-233,-3 0 0,5 1 1,0 3 1,5-2-18,3 6-20,2-6 0,1 9-6,1-4 0,-1 3 38,1 2 0,-1 0 139,1 4-190,-1-4 1,4 10 113,0-3-298,1-3 206,-5 6 0,0-8 102,1 5-306,-6 0 64,4 4 0,-3 0-7,4 0 88,1-1 0,-2 1-189,-3 0 1,3 0 105,-2 0 0,1-2-120,-1-2 35,2 3 1,-5-4 122,2 5-335,4-6 179,-10 5 0,4-8 20,-5 5-200,5 0 268,-4-1 0,4 2 23,-5-5-40,0 6 1,0-8-16,0 7 0,0-5 6,0 4 1,-3-4-238,-1 4 140,0-5 0,3 4 40,-3-3-148,3-2 185,-4 3 0,3-3-37,-2 2 0,3-2-18,-3 2 0,-1-2 25,1-2 12,1 1 1,-1-1 134,0 0 1,0-3-135,4 0 210,-5-1-215,4 5 58,-4-1 0,4-1-12,-3-2 149,2 2 1,-4-7-87,2 4-96,3-4 76,-4 7 1,1-8-15,0 6 205,1-5-157,-3 7 1,5-8 115,-3 6-137,-2-6 0,4 7-216,-6-5 138,5 5 0,-5-7-225,4 6 276,0-5 6,-1 2-44,4-5 64,-5 5 14,6-4-17,0 4-495,0-5 0,6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7.29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5459 14836 8503,'7'-5'-982,"-2"-2"1,-5 0 1295,0-1 0,0 4-251,0-3 116,0 4-29,0-7 123,0 9-49,0-9 153,0 8-139,0-3 846,0 5-821,5 0-221,-4 0 0,5 5 80,-2 3 1,-3 3 20,3 5 0,-3 1-40,-1 6 0,0 4-153,0-1 1,0 10 64,0-2 1,0 3-4,0-3 0,0 1 22,0-1 0,0 4 32,0 0 0,2 0-84,2-4 0,-2 2 51,6 2 1,-2-3-180,2 3 0,2-2 169,-3-2 0,4 1-199,0-1 0,0-1 68,1-3 1,-2 3 37,-2-2 0,0 2 60,-4 1 0,0-1-35,-4-3 1,0 3 23,0-2 0,-1-2-19,-3 1 1,-2 1 57,-6 3 0,1-5-38,-1-2 0,-3-3 174,0-1 1,-4 0-33,4 0 0,-4-6 210,3-1 1,0-4 86,1 0-75,2-6 1,-4-1-142,6-5 0,3 0-30,1 0 1,4-1-259,-1-3 1,3-2 170,1-6 0,0 1-605,0 0 0,0-1-48,0 1 1,0-2-293,0-2 1,1 6-462,3-3 1320,-2 9 0,3-2 0,-5 5 0</inkml:trace>
  <inkml:trace contextRef="#ctx0" brushRef="#br0" timeOffset="1">5219 16435 8367,'-6'0'-132,"1"0"1,5-2 1067,0-1-278,0 1-132,0-3-268,0 5 0,5 0 21,3 0 1,2 0-243,1 0 1,1 0 73,-1 0 1,0 0-113,1 0 0,-1 0 84,1 0 1,3 0 18,0 0 1,4 0-136,-4 0 1,1 0 125,-5 0 1,4 0-193,1 0 267,-1 0-730,-4 0-408,1 0-555,-6 0 83,-1 5 959,-5 2 0,-1 3 483,-3-3 0,-2 4 0,-6-5 0</inkml:trace>
  <inkml:trace contextRef="#ctx0" brushRef="#br0" timeOffset="2">5608 16412 8277,'-7'0'1378,"2"0"-560,5 0-824,5 0-24,2 0 1,4 4 134,0-1 1,5 1-130,-1-4 0,1 0 73,0 0 0,-2 0 58,5 0 1,-4 0-35,4 0 0,-1 0 37,1 0 1,2 0-87,-2 0 1,2 0-130,-2 0 0,2 0-63,-2 0 1,3 0 132,1 0 1,-4 4-123,0 0 1,-4 1 90,4-1 1,-5-2-14,1 6 1,-2-6 19,-2 2 1,1 1 48,-1-1 1,-3 0 20,-1-4 44,1 0 11,3 0 0,1 0 202,-6 0-252,4-5 0,-8-2 156,1-4 0,-1 0 2,-2-1-69,-5 1 0,-2-1-79,-4 1 1,-1 5-9,1 2 1,-4 3-84,0 1 0,-4 0 114,3 0 1,-4 5-143,1 2 1,-3 3 110,0 2 0,-1 3-230,0 0 1,1 6 109,3-2 0,-1-3 32,5-1 1,-4 2 23,3-2 1,1 0 2,4-3 0,-4-1 34,-1 1 1,0-5-45,1 1 1,2-2 103,-2 2 0,2-2-114,2-2 179,-1-3 1,5 3-118,-1-8 1,5-2-454,0-6 1,3 1 55,3 0 1,4 3-94,4 0 0,1 2 491,-1-2 0,0-2 0,1 4 0</inkml:trace>
  <inkml:trace contextRef="#ctx0" brushRef="#br0" timeOffset="3">5345 14527 8024,'-11'-3'-32,"-1"-1"0,1-4 419,-1 4-99,6-5 248,-4 3-268,9-5 1,-5 3-63,6 0 47,0 6 1,0-4-216,0 2 1,2 2 60,2-1 0,2 1-162,5 2 0,2 0 52,2 0 0,3 4-75,5 0 0,0 4 84,-1-5 1,3 3 3,1-3 1,0-1-108,4 1 1,1-1 80,3-2 0,-4 0-126,1 0 0,-6 0 97,2 0 1,-3-4-107,-1 0 0,-2-1 66,-2 1 1,-2 3-53,-6-3 28,1 3-5,-6 1 192,-1-5 1,-6 3-163,-3-1 101,-2 1 1,-6-1-34,1-1 1,-1-1 52,1 1 0,0 1-43,-1-4 1,1 4 194,-1-1 0,5-1 2,-1 2 0,0-1-92,-3 4 0,0 1-46,-1 3 1,-4 6 14,-3 5 0,-3 2-101,-1-2 1,0-1 103,1 5 0,-1-5-138,0 1 0,0 2 109,0-2 0,-3 0-116,-1-4 0,-4 0 83,5-4 1,-1 2 6,4-5 0,4 0 34,0-4 1,5 0-38,-1 0 1,6-2-56,2-1 0,4-4 58,-1-4 0,4-1-508,4 1 1,4 0 40,7-1 459,8 1 0,11-1 0,7 1 0</inkml:trace>
  <inkml:trace contextRef="#ctx0" brushRef="#br0" timeOffset="4">6064 15213 8401,'-1'-8'-274,"-3"0"271,3 6-162,-4-8 0,4 7-168,-3-4 1,3 3 355,-3-4 0,3 4 72,1-3 1,-2 3 381,-1-4-173,1 6 372,-3-8-186,5 8-125,0-3-193,0 5 0,0 5-18,0 3 0,0 2-142,0 1 0,0 6 105,0 2 1,4 3-162,0 0 0,3 6 85,-3 3 0,4-2-6,-4 1 1,3 1 17,-3 3 1,0-1-9,-4-2 0,1 2-31,3-3 1,-3-2 0,3-1 0,-3-3-108,-1-1 0,0-6 143,0-1 0,0 0-125,0-1 1,0-3 110,0-5-129,0-4 213,0 7 263,0-9-317,0 4 0,0-6 20,0-3 0,2 2-3,1-6 1,0 4-11,5-3 1,-5 3 20,5-4-27,0 6 1,3-5-116,0 4 1,1 1 26,-1-1 0,1 1-14,-1 2 1,1 0 26,-1 0 1,2 4 3,2 0 1,1 0-53,3-4 1,3 0 50,-3 0 0,0 0-133,4 0 1,-7 0 71,7 0 1,-8-2-81,1-1 1,-4 1-94,0-1-278,-1 1-375,-4 2 53,-2 0 1,-8 2-329,-5 1 1167,1 4 0,-20 4 0,3 1 0</inkml:trace>
  <inkml:trace contextRef="#ctx0" brushRef="#br0" timeOffset="5">6122 15487 8243,'0'-12'369,"0"5"195,0-1-431,0 0 0,5-2 118,2 3 0,3 2-107,2 5 1,1 0 21,2 0 0,-1 0-128,5 0 0,0 0 76,4 0 1,-1 0-194,1 0 1,0 0-76,0 0 1,-1 0 100,-3 0 0,1 0-75,-5 0 1,0 0 170,-3 0 1,-1 0-1090,1 0-135,-6 0-292,-1-5 1473,-5 3 0,-10-8 0,-3 4 0</inkml:trace>
  <inkml:trace contextRef="#ctx0" brushRef="#br0" timeOffset="6">6122 15224 8227,'-12'-11'176,"1"-1"1,4 1 373,4-1 1,5 5-278,2-1 0,5 2-170,-2-2 0,5-1-146,3 5 1,2 1 86,2 3 1,2 0-138,-2 0 1,3 0 89,1 0 0,-1 0-13,1 0 1,0 0-100,0 0 0,0 0-259,0 0 1,-4 0-116,0 0 1,-1 0 488,1 0 0,-3 5 0,-5 1 0</inkml:trace>
  <inkml:trace contextRef="#ctx0" brushRef="#br0" timeOffset="7">6727 14996 8090,'-12'-5'301,"2"2"81,3-5 0,2 6-101,5-3-28,0 5 1,3 5-74,1 2 0,5 9-184,-1 3 0,-2 4 13,2 3 1,-4 3 21,3 6 1,-4 3-20,0 0 1,3 5 48,-3-1 1,1 1-119,-4-1 0,4-2 74,0-1 0,0-4-93,-4 3 1,3-4 65,1-3 0,0 1-92,-4-6 0,0 0 75,0-7 0,0 1-99,0-5 0,1 0 212,3-3 1,-3-5-109,3 1 202,-3-5-180,4 2 310,-3-5-242,3 0 542,-5 0 1,1-4-755,3 0 141,-3 0 0,9 4-43,-2 0 1,-2-1 78,2-3 1,0 3 3,3-3 1,0 3-92,1 1 1,-1 0 1,1 0 1,-1 0-426,0 0 0,-3 0 202,0 0 1,-5 0-577,5 0 158,-5 0 693,2 0 0,-10-5 0,-2-2 0</inkml:trace>
  <inkml:trace contextRef="#ctx0" brushRef="#br0" timeOffset="8">6750 14950 8128,'-18'-5'-307,"1"-2"205,6-4 690,5 0-99,1-1 41,5 1-369,0 4 0,0 1-45,0 2 1,1 3-21,3-3 1,2 3-91,5 1 1,5 0-110,-1 0 1,5 0 128,-1 0 1,2 1-211,-2 3 1,2-3 63,-2 3 0,2 1-74,-2-1 1,1 1-161,-5-1 354,5-3 0,-7 9 0,4-3 0</inkml:trace>
  <inkml:trace contextRef="#ctx0" brushRef="#br0" timeOffset="9">7104 15053 8104,'-12'0'-725,"6"-2"849,2-1 1338,-2 1-1420,5-3 0,-3 5 100,8 0 1,-2 0-122,6 0 1,-2 5 82,2 3 1,2 2 42,-3 2 0,4-1-4,0 0 1,0 2-146,1 2 1,-1-2 34,1 2 1,3-6-140,0-1 0,0-1 139,-3 5 1,1-6-21,2-2 1,-3 1-735,4-1 514,-4 5 0,0-8-1224,-1 3 1431,1-3 0,-1 4 0,0 1 0</inkml:trace>
  <inkml:trace contextRef="#ctx0" brushRef="#br0" timeOffset="10">7526 15041 8097,'0'-11'0,"0"3"164,0 1 226,0 4-578,0-2 19,0 5 9,0 5 0,-3 1 143,-1 6 0,-5-1-107,1 1 1,-1 3 74,2 0 1,-3 4 107,2-4 1,-1 2-156,1-2 1,-2-2-134,3 2 0,0-2-85,0-2 1,3 1 130,-4-1 183,6 0 0,-8 1 0,3-1 0</inkml:trace>
  <inkml:trace contextRef="#ctx0" brushRef="#br0" timeOffset="11">7378 15304 8169,'0'6'1101,"-1"1"-850,-3-4 0,3 0-111,-3 5 0,2-1 111,2 5 1,0 0-116,0 4 0,0-2 100,0 5 1,0 0-177,0 3 1,0-3 35,0 0 0,0-3-134,0 3 0,0-4 78,0 4 0,0-5-349,0 1-274,0-2 0,0-2 340,0 1 1,4-5-626,0 1 868,0-5 0,-4 7 0,0-4 0</inkml:trace>
  <inkml:trace contextRef="#ctx0" brushRef="#br0" timeOffset="12">7732 14881 8079,'-11'0'-71,"-1"-5"0,4 3-18,1-6 1,4 4 252,0-3 48,1-1 151,2-3-5,0-1-162,0 6 52,5-4-140,-3 9 37,3-5 0,-4 12-130,3 1 0,-3 5 90,3 3 0,2 6-34,2 6 1,-2 5 45,2-2 1,-4 7 10,3 1 1,-3 5-66,4-1 1,-5 6-69,5 2 0,-4-1-15,3-3 1,-3 0 5,4-1 0,-4-3 37,3 0 0,-3-6 42,4-2 0,-6 0-152,2-3 0,-1-3 32,0-2 1,-1-6-68,1-1 0,0-6 106,1-1 1,-3-1-32,3-3 86,-3-3-473,-1 0-1335,0-5 1218,0-5 1,0-2 550,0-4 0,0-6 0,0 0 0</inkml:trace>
  <inkml:trace contextRef="#ctx0" brushRef="#br0" timeOffset="13">7938 15007 8405,'-12'0'16,"6"0"0,1 1 294,5 3 1,5-1-129,2 4 0,4 6 102,0 6 0,4 3-78,0 0 1,9 10-28,-1 2 0,3 7-66,-3-3 0,-4 5-5,0-1 1,-2-1-43,2 1 0,2-7-171,-6-1 0,0-4 49,-3-8 1,3-3 55,0 0 1,0-5-78,-3 2 0,-1-7 25,1-2-381,-1 1 1,-1-1-305,-2 1 267,2-5 1,-8 2-510,6-5 979,-5 0 0,2 0 0</inkml:trace>
  <inkml:trace contextRef="#ctx0" brushRef="#br0" timeOffset="14">8292 15110 8083,'-12'-24'0,"2"-2"160,2 11 1,3 0 357,5 3 0,0 5-452,0-1 150,0 6 84,0-3-122,0 15 0,-5 4-212,-2 12 0,-4 6 16,0 10 0,-5 1-48,-4 10 1,-1-1-173,-2 2 0,-4 0 143,1-4 1,-1-2 19,4-6 0,2 0 85,2-8 0,0-2-362,7-9 1,0-2-134,8-2-469,0-2 485,4-6 1,5-5-390,3-2 1001,2-8 0,1-7 0,1-7 1</inkml:trace>
  <inkml:trace contextRef="#ctx0" brushRef="#br0" timeOffset="15">8451 15304 8243,'0'-8'0,"0"1"0,2 4 475,2-1-98,-3-2-189,9 5 0,-4-4 78,6 5 1,-1 0-140,1 0 1,3 0 76,0 0 1,1 0-235,0 0 1,-2 0-42,5 0 0,-4 0-79,4 0 1,-5 0 88,1 0 1,-1 0-430,1 0-91,-2-5 0,4 3 283,-6-1 1,-3 1 297,-1 2 0,-4-5 0,2-1 0</inkml:trace>
  <inkml:trace contextRef="#ctx0" brushRef="#br0" timeOffset="16">8509 15544 8199,'5'-8'620,"2"1"0,3 4-575,2-1 0,3-1 129,0 1 0,4 1-135,-3 3 1,3 0-140,-4 0 1,4-4-200,-4 0 0,4 0 40,-4 4 0,1 0-558,-5 0 817,0 0 0,6-5 0,1-1 0</inkml:trace>
  <inkml:trace contextRef="#ctx0" brushRef="#br0" timeOffset="17">8977 15224 8125,'-5'-18'0,"-3"3"469,-2 2-191,4 2 204,1-1-362,5 6 1,5 2-60,2 8 0,2 2 53,-1 6 0,6 4-1,-3 3 0,3-1 22,-3 1 1,1 0-45,-1 4 0,1 2-96,-1-2 1,1 3 99,-1-7 1,0 2-221,1 2 0,-1-5-143,1-3 1,-5 2-147,1-2 1,-2 0 85,2-3 1,1-5-54,-5 1 0,4-6 381,0 2 0,2 2 0,2 1 0</inkml:trace>
  <inkml:trace contextRef="#ctx0" brushRef="#br0" timeOffset="18">9217 15235 8001,'-12'-11'428,"1"0"-478,-1-1 13,6 1 1,0 4 538,2 4-317,3 1 1,-8 7-215,5 3 1,-5 7 89,1 4 1,-2 8-100,-1 3 1,-4 5-10,-1 3 1,-3-3-151,4 3 0,0-3-6,3-5 1,1-2-222,0-5 1,0-5-106,4-3 529,2-3 0,0 0 0,-2-1 0</inkml:trace>
  <inkml:trace contextRef="#ctx0" brushRef="#br0" timeOffset="19">9262 14699 8047,'-10'-18'0,"3"3"361,1 2 0,6 2-150,0-1 0,4 5-173,0-1 0,5 5 65,-1 0 0,-2-3-139,2 3 1,-1-2 37,5 1 1,3 3 119,0-3 1,2-1-107,-2 1 0,-3 0 85,4 4 1,-4-1-70,0-3 0,-1 3 80,1-3 1,-1 3 100,0 1-91,1 0-18,-1 0-125,1 0 1,-2 1 102,-2 3 1,-2-2-144,-2 6 1,-3 1 75,3 6 0,-2 0-4,2 8 0,-3-3 61,3 7 1,-3 2 15,-1 2 0,0-1 14,0 4 0,0-2 22,0 6 1,0-2 61,0-2 1,0 0-63,0 0 0,0-1-131,0-2 1,0 2 115,0-3 0,0 0-292,0 0 0,0-5 35,0 2 1,2-3 40,1-1 0,-1-1 28,2-3 0,-2 1-134,2-5 1,-3 4 101,3-4 0,-3 4 28,-1-3 0,0-1 74,0-4 1,2 1-32,1-1 1,-1 1 20,1-1 0,-1 0 6,-2 1 1,0-5-1,0 1 0,3-4-8,1 3 6,0-4-65,-4 7 29,0-9 238,0 10-224,0-10 186,0 9-9,0-9 21,0 4-102,0-5 1,-1 4 94,-3 0 0,1 0 194,-4-4 0,3 0-79,-4 0 0,1 1 52,-5 3 0,5-3-80,-1 3 1,-3-3-55,-4-1 1,-2 0-155,2 0 0,2 0-410,-2 0 163,2 0-16,2 0 1,1-1-1130,2-3 1,3 2 1358,5-6 0,-5 0 0,-1-3 0</inkml:trace>
  <inkml:trace contextRef="#ctx0" brushRef="#br0" timeOffset="20">9970 14859 8469,'0'-12'-10,"0"1"-282,0-1 1,0 5 305,0-1 0,2 0 251,1-3 136,-1 0 36,3-1-41,-5 1-173,0-1-62,0 1 0,-1 5 100,-3 2-360,2 2 196,-8 2 1,8 0-139,-6 0 1,6 7 77,-2 4 0,-1 6 128,1 6 1,0 5-36,4 2 0,1 8 21,3 4 0,3 4-111,4 3 1,0-4-15,1 4 0,-1-5-177,1 6 0,-1-7 267,1-1 1,-1-9-365,0 1 0,1-7 85,-1-1 0,-4-1-50,-4-3 0,2-4-23,-1-3 0,0-2 18,-4-1 0,0-1-142,0 0 1,-5 1-186,-3-1 0,-2 1 90,-1-1 0,-6 0 455,-2 1 0,-2-6 0,-7 4 0,-1-3 0</inkml:trace>
  <inkml:trace contextRef="#ctx0" brushRef="#br0" timeOffset="21">9765 15384 8395,'0'-12'1285,"0"1"-1033,0 0 0,6 0-201,6 4 0,4 2-36,7 5 1,1-1 159,3-3 1,2 2-201,5-1 1,0 1 161,1 2 0,-5 0-684,1 0 1,-7 2-26,-1 1 0,-2-1-1234,-6 2 1806,6-3 0,-9-1 0,5 0 0</inkml:trace>
  <inkml:trace contextRef="#ctx0" brushRef="#br0" timeOffset="22">10210 15464 8088,'-6'0'1263,"1"0"-1070,15 0 0,-2 5-242,7 3 0,-5 2 111,1 1 1,-2 2 79,7 2 0,-4-1-172,0 5 0,-1-1 99,0 1 1,1 2-98,-1-2 1,1-1 48,-1 1 1,-1-5-138,-2 1 0,2-2-5,-2-1-195,2-1 2,1 0 1,1-3 81,-1 0 0,-3-6-416,-1 2 0,-3-3-243,4-1 891,-6 0 0,3-5 0,-5-1 0,0-6 0</inkml:trace>
  <inkml:trace contextRef="#ctx0" brushRef="#br0" timeOffset="23">10462 15498 8088,'0'-16'427,"-6"3"-299,-1-2 0,0 6-90,0 1-33,4 6 1,-3-7 309,2 5 1,3 1-124,-3 7 0,-2 8-241,-2 7 1,-2 4 123,-1 3 0,-5 5-146,1 7 1,-4-3-127,4 3 0,0-3 82,3-5 1,2-2-197,2-5 1,-2-4 91,3 0 1,2-5-207,1 1 0,3-6-319,1-1 744,0-6 0,-6-2 0,0-6 0</inkml:trace>
  <inkml:trace contextRef="#ctx0" brushRef="#br0" timeOffset="24">10724 14733 8112,'0'-19'-43,"0"0"0,0 5 26,0-1 0,4 1 87,0-2 38,0 4 399,-4-5 32,5 6-31,-4-1-282,4 6 0,-6 1-20,-3 5-20,3 0 0,-8 1-299,5 3 0,-1-1 46,1 4 1,-1 6 73,-3 6 0,-2 6 107,3 2 1,-3 9-13,-2-2 0,1 8 15,-1 0 1,1 6-226,-1 1 0,5 5 114,-1-5 0,4 1 112,-3-5 1,4 1-217,-1 0 1,3-2-40,1-2 0,1-7-68,3-4 0,3-6 124,4 2 1,0-3-69,1-1 1,-1-5-23,1-3 0,-1-2 109,1-2 1,0-1 113,3-2 1,-2 1-129,2-6 0,-1 1-218,2-4 1,-4 0-43,3 0 1,-2 0-510,-1 0 845,-6 0 0,4 5 0,-4 2 0</inkml:trace>
  <inkml:trace contextRef="#ctx0" brushRef="#br0" timeOffset="25">10907 15201 8178,'-5'-11'142,"-1"-1"1,-1 5 753,3-1-797,3 6 0,2-4 38,3 6 0,-1 2-109,4 2 0,1 2 105,3 5 0,1 5-29,-1-1 1,1 5-10,-1-1 1,0-1-106,1 1 0,1-4-100,2 4 1,-3-4 132,4 4 0,-4-5-217,0 2 0,-2-4 59,-2 0 1,2-1-343,-3 1 1,2-5 87,-1 1 0,2-6-309,-2 2 698,-3-3 0,5-1 0,-4 0 0</inkml:trace>
  <inkml:trace contextRef="#ctx0" brushRef="#br0" timeOffset="26">11147 15224 8131,'-12'-11'0,"1"-1"0,1 1 431,2-1 0,2 5 328,2-1-642,3 6 1,-6-2 70,4 8 0,0 3-73,-5 8 0,1 4-215,-5 8 0,1-2 112,0 6 0,-5-1-229,1 5 1,-1-1 156,0 0 1,4-5-620,-4-2 1,8-3-418,0-1 71,0-5 1025,2-2 0,-4-4 0,4-1 0</inkml:trace>
  <inkml:trace contextRef="#ctx0" brushRef="#br0" timeOffset="27">11078 14653 8024,'-23'-17'469,"7"5"143,4-3 0,6 6-267,6 1 0,1 6-98,3-2 1,3-1 1,4 1 1,0 1-16,1 7 1,4 4-47,3 7 0,4 7 63,4 4 0,2 10-14,5-2 0,-3 8-217,-1 0 1,-4 2-7,0 2 0,-3 3-240,-4 1 1,-6 3 189,-6-3 0,-4-1-43,1-3 0,-3-2 35,-1-2 0,-5-3-219,-3-4 1,-2-1-165,-1 0 1,-1-1-164,1-2 0,-4-2 43,-1-3 547,1-7 0,1 8 0,0-8 0,0 3 0,-1 1 0</inkml:trace>
  <inkml:trace contextRef="#ctx0" brushRef="#br0" timeOffset="28">11786 15258 8242,'7'-1'0,"-4"-3"-202,-1 3 1,2-9 157,-1 2 1,5 2 349,-4-2 1,0 4-38,-4-3 0,3 3 184,1-4-251,0 1 0,-4-1 10,0 1 0,-1 3-120,-3-4 0,1 6 112,-4-2 0,-1-1-143,-3 1 0,-1 0-20,1 4 1,-1 4-110,1 0 1,-4 6-62,0 1 0,-2 2 146,2 6 0,2 0-91,-2 4 1,4 0 107,3 0 0,-2 1-268,2 2 0,3-2 59,1 3 0,3-4-118,1-4 0,0 1 38,0-5 0,5 1 119,3-5 1,2-5 100,1-2 1,1-2 7,-1-2 1,1 0-77,-1 0 0,4-6 11,0-1 0,1 0-331,-5 0 1,-5-1 422,-2-3 0,3-6 0,-1 0 0</inkml:trace>
  <inkml:trace contextRef="#ctx0" brushRef="#br0" timeOffset="29">11821 14607 8313,'-2'-11'81,"-1"-1"278,1 1-161,-3 0 1,1 3 305,1 0-219,-1 6 0,4-2-220,0 8 0,0 2-62,0 6 0,0 5 90,0 6 0,1 3 61,3 8 0,1 3 40,3 8 0,2-3-67,-3 0 0,0 4 31,0 3 1,-4-1-184,1-6 0,-3 3 22,-1-3 0,0-2-196,0 2 1,-1-5 106,-3 1 1,3-6-259,-3-2 1,2-4 132,2 0 1,0-3-216,0-4 0,0-2 127,0-6 1,2-1-375,2-2 1,-2 1-341,6-6 1072,-6 1 0,-2-4 0,-6 0 1</inkml:trace>
  <inkml:trace contextRef="#ctx0" brushRef="#br0" timeOffset="30">12026 15064 8148,'-11'-6'-2169,"-1"-4"4326,1 3-784,5 1-1147,0 1 0,6 10-26,0 3 1,6 2-112,1 1 1,3 6 109,2 2 0,0 3-75,4 5 1,-4-3-119,4 3 1,1 2 58,2 2 1,-1-4-180,1 0 0,-4-3 0,4-1 1,-3-1 4,3-3 1,-5-3 129,1-4 1,-2-2-108,-2-3 0,0 2 41,1-5 1,-2 1-81,-2-1-291,2-3 1,-8 4-107,6-5-363,-6 5 1,2-3 34,-8 1 850,-2-1 0,-5-2 0,-1 0 0</inkml:trace>
  <inkml:trace contextRef="#ctx0" brushRef="#br0" timeOffset="31">12277 15121 8129,'0'-18'0,"-5"2"1024,-2 5-254,2-1-709,0 1 0,3 4 362,-1 4-212,1 1 0,-7 9-158,6 4 1,-8 6 13,0 5 0,0 6-245,-5 3 0,-1 2 151,-2 1 1,1-4-106,-1 1 0,5-6-215,-1 2 1,-1-4-207,5-4 1,-2-1-573,9-3-177,1-8 1302,3 4 0,5-11 0,1 0 0</inkml:trace>
  <inkml:trace contextRef="#ctx0" brushRef="#br0" timeOffset="32">12666 15190 8004,'-12'-7'1078,"1"-3"-721,5 9 1,0-5 96,6 2-382,0 3 0,3-5 45,5 6 0,-1 0-104,8 0 1,-1 0 43,2 0 1,1 4-39,6 0 0,-4 0-101,0-4 1,-3 0-3,3 0 1,-4 0-12,4 0 0,-5 0 89,1 0-808,-2 0-261,-2 0 1075,1 0 0,-11-5 0,-2-2 0</inkml:trace>
  <inkml:trace contextRef="#ctx0" brushRef="#br0" timeOffset="33">12689 15361 8056,'0'6'0,"5"-1"859,2-5 0,8-3-266,5-1 0,1 0-139,2 4 0,1 0-364,3 0 1,-3 0-302,2 0 1,-1 0 98,-3 0 0,0 0 112,-3 0 0,3 5 0,-5 1 0</inkml:trace>
  <inkml:trace contextRef="#ctx0" brushRef="#br0" timeOffset="34">13659 14299 8181,'-1'-11'-108,"-3"-1"95,3 1 0,-4-1 142,5 1-299,0-1 150,0 1 120,0 0 0,-1 3 383,-3 0-158,3 6 219,-10-3-301,5 5 1,-5 1-30,-1 3 0,1 7-25,-1 8 0,2 3-4,3 1 1,-2 1-125,5 2 0,-1 4 125,1 4 0,3 4-56,-3 0 1,7 5 44,0-1 0,6 2-22,-1 2 1,2 1-267,1 3 0,1 0 218,-1 4 1,1-2-44,-1-3 0,1-2-140,-1 3 0,0-3-72,1-2 0,-1 0 143,1-3 0,-1 1-113,0-5 1,1-1 64,-1-7 0,1 3-16,-1-3 0,1-2 65,-1-1 1,-1-3 8,-2-1 0,1 0-30,-6 0 0,3-4 205,-3 0 1,-1-4-281,1 4 0,-6-1 87,-5 1 1,-2 1-86,-2-5 1,-3 2 71,0-2 0,-4-2 5,4 2 0,-4-4-63,3-3 0,1 1 0,4-5 1,-1-1-37,1-3 56,0 0 0,3 0-217,0 0 172,6 0-97,-3 0 0,6-3 115,3-1 1,-2-1-325,6 1 1,0 3 416,3-3 0,0-2 0,1-1 0</inkml:trace>
  <inkml:trace contextRef="#ctx0" brushRef="#br0" timeOffset="35">13237 16172 8312,'-7'0'1379,"2"0"-1355,16 0 0,0 0 144,8 0 0,3 0-109,-3 0 0,-2 0 85,2 0 1,-1-4-290,1 0 1,1 1-16,-4 3 0,-1 0-412,-4 0-309,1 0-579,-1 5 671,1-4 789,-6 9 0,4-9 0,-4 4 0</inkml:trace>
  <inkml:trace contextRef="#ctx0" brushRef="#br0" timeOffset="36">13659 16172 7982,'-6'-6'1838,"1"-5"-909,5 10-626,0 1 0,5 5-246,3 3 1,2-2 57,1-2 1,2-3-127,2 3 0,2-3-33,2-1 1,6 0-80,-2 0 0,2 0 7,-2 0 1,0-3 91,0-1 1,0-1 26,-1 1 0,0 3 2,-3-3 1,1-1 57,-4 1 1,-1 0-34,-4 4 0,4-4-93,1 0 1,-1-1 47,-4 2 1,-3 1-42,0-1 60,-1-4-19,5 6 0,-6-5-36,-2 2 29,-3 2 0,-1-4 52,0 2-37,0 3 1,0-5 301,0 2-240,0 3 1,-4-6-42,0 4 1,-4 1-62,0-2 1,-2 4-151,-2 4 1,-3 1 117,0 3 1,-5 2 60,1-2 1,1 2-25,-1 1 1,0 2-14,-4 2 0,0-2 117,0 2 0,0-2-20,1-2 0,2 1 69,1-1 0,0 0-95,-3 1 1,-5-2 16,0-2 1,1 2-23,3-3 0,0 0 16,0 0 0,4-4-202,0 1 185,5-3-693,-2-1 105,9 0 0,3 0-900,8 0 1478,8-5 0,5-7 0,6-5 0</inkml:trace>
  <inkml:trace contextRef="#ctx0" brushRef="#br0" timeOffset="37">13203 13979 8008,'-8'0'17,"0"0"1,6-1 29,-2-3 1,4-1 127,4-3 1,-2-1 19,6 6 0,1-5-265,6 4 0,-1-3 79,5 3 1,-4 0-37,4 4 0,0-4 106,4 0 0,5 1 23,3 3 1,0 0 23,0 0 0,2 0-168,-3 0 0,-1 0 83,2 0 1,-6 0 3,2 0 0,-3 0-2,-1 0 0,0 0-113,-1 0 0,0 0 123,-3 0 1,1 0-32,-4 0 0,-1-4-393,-4 0 0,1-1 143,-1 1 0,-3 3 56,-1-3 170,-4-2 0,2 3 122,-5-4 1,-1 4-41,-3-1 0,-2-1-95,-6 1 0,1 1 178,-1 3 0,1 0-86,-1 0 1,-3 0 89,0 0 1,-4 3-38,4 1 1,-4 4 15,3-4 0,-3 3-106,4-3 1,-4 4-2,4-5 0,-4 5-8,4-4 1,-6 3 36,2-3 1,-2 1-130,-2-1 0,-1-1 62,-3 4 1,-1-3-140,-2 4 1,-3-5 89,2 5 1,3-4-144,2 4 0,3-6-6,4 2 1,2-3-23,6-1-582,5 0 504,1 0 0,6 0-45,3 0 1,8-5 341,11-3 0,0-2 0,5-1 0</inkml:trace>
  <inkml:trace contextRef="#ctx0" brushRef="#br0" timeOffset="38">14139 14801 8241,'-4'-7'-270,"0"-1"327,-4 1 0,2-1 556,-1 0 15,-3 6-236,3-8 0,0 8 229,-1-1 176,6 1-597,-3 2 1,6 2-56,3 1 0,-2 5-96,6 7 1,1-1 129,6 5 0,-2-4-173,2 5 1,-3-5-74,0 4 1,3-4-43,0 4 0,4-4 75,-3 4 0,-1-5-61,-4 1 0,1-2-243,-1-1 0,1-2-9,-1-3-755,0 4 410,1-10-1356,-6 4 2048,-1 0 0,-5-4 0,0 4 0</inkml:trace>
  <inkml:trace contextRef="#ctx0" brushRef="#br0" timeOffset="39">14333 14813 8241,'0'-12'1076,"0"1"-155,0 0-405,-5 4 1,-1 2-188,-6 5 0,1 5-297,0 3 1,-5 6 3,1 1 0,-1 5-210,0-1 1,4 7 95,-4 0 1,1 1-102,4-4 0,-3-4-834,6 0 0,3-5 1013,1 1 0,3 3 0,1 0 0</inkml:trace>
  <inkml:trace contextRef="#ctx0" brushRef="#br0" timeOffset="40">14813 14504 8275,'0'-11'-694,"0"0"643,0-1 1,0-3 59,0 0 0,0 0 136,0 3 1,0-3-31,0 0 1,-4-1 194,0 5 0,-5 3-76,2 1 1,-3 0 118,-2 0 1,5-2 78,-1 5-139,0 0 1,-2 6-113,3 1 1,-2 5-68,5 7 1,-4 8 91,4 8 1,1 10-150,3 5 1,0 2-46,0-2 0,1 4 84,3-1 0,-2 4-369,6-3 0,-6-1 229,2-3 1,1-5-100,-1-3 0,1 0-34,-1-4 0,-1-2 131,4-9 1,-4-1-15,0 1 0,3-4-135,-3 0 1,1-5-182,-4 1 1,0-6 82,0-1 1,0 0-257,0 3 0,-1-3 48,-3-1 1,-6-3 500,-5 4 0,-6-1 0,4 5 0</inkml:trace>
  <inkml:trace contextRef="#ctx0" brushRef="#br0" timeOffset="41">14459 15030 8506,'1'-6'582,"3"2"0,7-1-361,8 1 1,4 0-126,4 4 0,2-4 119,5 0 0,1 1-350,-1 3 0,-4-4-295,1 0 1,-6 0-361,2 4 0,-4 0 790,-4 0 0,2 0 0,-3 0 0</inkml:trace>
  <inkml:trace contextRef="#ctx0" brushRef="#br0" timeOffset="42">15007 15133 8011,'-11'-7'356,"3"-2"705,0 6-333,6-1-500,-3 4 0,6 1 14,3 3 1,-2 2 22,6 6 0,0 0-251,3 4 0,0-2-36,1 5 1,-1 0-29,1 3 1,-1 1 12,1 0 0,3 0-271,0 0 1,0-5 86,-3-3 1,-1-3 94,0 0 1,-3-2 214,0-2 1,-4 1-126,3-6 0,-4 2-281,0-1-269,4-2-769,-6 3 1355,4-5 0,-5 5 0,0 1 0</inkml:trace>
  <inkml:trace contextRef="#ctx0" brushRef="#br0" timeOffset="43">15190 15201 8098,'0'-18'0,"0"3"0,0 2 358,0 2 670,0 5-458,0-4-323,0 8 0,-4-2-127,0 8 1,-5 3-228,2 4 0,-5 6-70,-3 2 0,1 3 156,-5 5 0,4-3-250,-4 3 1,5 1 44,-1-2 1,2-3-31,1-4 1,2-5-343,3 1-95,2-2 693,5-1 0,5-6 0,1-1 0</inkml:trace>
  <inkml:trace contextRef="#ctx0" brushRef="#br0" timeOffset="44">15658 14379 8137,'0'-13'0,"0"-2"0,0 1 24,0-5 1,0 5 167,0-1 1,0-2 18,0 2 1,0-1 18,0 0 1,0 7 20,0-2 0,-4 6 17,0-3 0,-4 6 300,0-2-394,-2 3 1,-2 6-3,1 2 0,-4 5 25,-1 3 1,-4 4-119,1 8 1,3 2 144,0 5 1,0 2-226,1 2 0,-1 4 27,5 7 1,0-1-383,-1 6 0,1-1 235,-1 4 1,6-5-44,2-2 1,3-3 113,1-2 1,1-4-76,3-3 1,2-3-99,6 0 0,-1-6 50,1-2 0,-1-3 31,0-2 0,1 0 57,-1-3 1,1-2-123,-1-6 0,1-1 289,-1-2 1,0 1-253,1-6 0,-1 1-42,1-4 0,-1 0-199,0 0 1,-3 0-199,0 0 0,-1 0 6,5 0 603,-6 0 0,4-5 0,-3-1 0</inkml:trace>
  <inkml:trace contextRef="#ctx0" brushRef="#br0" timeOffset="45">15715 14893 8200,'-5'-18'0,"-3"3"0,3 6 497,2 1-199,1 6 167,2-3-250,0 5 1,5 1 89,3 3 1,2 2-105,2 6 0,-1 3-10,0 0 1,1 5-187,-1-1 1,6-1 84,2 1 0,-1-1-184,1 1 1,-4 1 65,4-5 1,-5 5-114,1-5 0,1-1-30,0-7 0,-1 3-97,-4-2 0,0-2-348,-4 2 153,3-5 0,-3 2-366,4-5 0,-3 0 829,-1 0 0,1 0 0,3 0 0</inkml:trace>
  <inkml:trace contextRef="#ctx0" brushRef="#br0" timeOffset="46">16012 14904 7853,'-11'-11'-631,"0"-1"840,4 1 0,-2 0 507,5-1 0,0 5 84,4-1-320,-5 5-534,4-2 1,-8 10 109,5 3 0,-5 7-142,2 4 0,-3 8 75,-2 3 0,0 2-252,-4-1 1,4 0 60,-4-4 0,4 0 20,0-5 0,1-3-73,-1 0 1,2-5-129,3 2 0,-2-7 383,5-2 0,-5 1 0,3 3 0</inkml:trace>
  <inkml:trace contextRef="#ctx0" brushRef="#br0" timeOffset="47">16023 14447 8107,'-12'-11'0,"-2"0"1441,10-1-933,0 1 1,5 4-326,3 4 0,3 1-38,4 2 1,2 5-47,2 3 1,3 3 143,5 5 1,1 3-30,2 7 0,-2 3-108,3 6 0,1 0 161,-1 3 0,-4-1-314,-4 5 1,-9-4 1,1 4 0,-7-1-39,0 0 0,-3 3-2,-1-6 1,-5 4-139,-3-4 0,-3 0-164,-4-4 0,1-4-399,-5 1 0,1-2 787,-1 2 0,-3-4 0,5-4 0</inkml:trace>
  <inkml:trace contextRef="#ctx0" brushRef="#br0" timeOffset="48">16766 14916 8079,'6'-12'48,"-2"1"0,1-1 336,-1 1-122,0 0 0,-4-1-13,0 1 0,0 3-91,0 0 1,-5 6 90,-3-2 1,-2-1-221,-2 1 0,-3 0 77,0 4 0,-5 6-13,1 1 0,2 3-33,2 2 0,-2 3-111,2 0 1,0 5-21,4-1 0,-1 4 20,1 4 1,-1-3-83,1 3 1,3 1-13,1-2 1,4 0-116,-1-7 1,3 1 108,1-5 0,1 4-78,3-3 0,4-5-45,7-3 1,-2-6-160,2 2 0,1-4-385,0-4 818,4-2 0,-2-6 0,4 1 0</inkml:trace>
  <inkml:trace contextRef="#ctx0" brushRef="#br0" timeOffset="49">16766 14516 8079,'-5'-18'0,"2"-3"0,-4 2 0,4 2 0,-1 2 0,-1 2 433,1 2 0,1-1 633,3 1-24,0-1-555,0 6-246,0 1-330,0 5 1,0 6 128,0 6 1,0 9 124,0 10 0,1 8-46,3 7 0,-3 6-149,3 9 1,1-2-174,-3-26 1,0-1-1,1 28-27,-3 1 0,0-3 16,0-1 0,0-5-97,0-2 0,0-8 47,0-4 1,0-8 125,0-3 1,0-7-71,0-1 1,4-9 46,0 2 1,1-5-496,-1 1 1,-2-3-52,6-5 826,-5 0 1,2 0 0,-5 0 0</inkml:trace>
  <inkml:trace contextRef="#ctx0" brushRef="#br0" timeOffset="50">16983 14847 8071,'-10'-18'0,"2"3"1532,3 2-696,5 2-787,0 5 0,1 1-3,3 5 0,2 6 140,6 5 0,-1 2-126,1 6 1,0 1 81,4 7 0,-4-2-30,4 6 0,0-2-22,-1 2 1,0 0-192,-3-4 1,3 0-32,0-5 1,1 0-8,-5-3 1,0 1-229,1-4 1,-5-3 177,1-5 0,0 1-516,3-5 0,-3 3 20,-1-3 685,1 0 0,3-4 0,1 0 0</inkml:trace>
  <inkml:trace contextRef="#ctx0" brushRef="#br0" timeOffset="51">17234 14870 8220,'-5'-22'0,"-3"3"0,3 7 1394,2 4-890,1 6 0,1-4-407,-3 6 0,2 7-62,-6 4 1,-1 10-181,-6 5 1,2 6 158,-2-2 1,-2 6-193,2-2 0,0 5-53,4-8 1,0-1-390,4-7 0,-2-1-919,5-3 1539,0-3 0,9-4 0,2-1 0</inkml:trace>
  <inkml:trace contextRef="#ctx0" brushRef="#br0" timeOffset="52">17485 14938 8072,'5'-10'113,"3"3"0,6 2 59,1 5 1,0-4-25,-3 0 0,3 0-23,0 4 0,6 0-53,-2 0 1,2 0-14,2 0 1,0 0-76,0 0 1,-2 0 89,-2 0 1,2 0-223,-6 0 0,0 0 63,-3 0 1,-5 0-273,1 0 1,-4 0-396,3 0-139,-4 0 891,2 0 0,-5 0 0</inkml:trace>
  <inkml:trace contextRef="#ctx0" brushRef="#br0" timeOffset="53">17600 15076 8072,'-12'6'222,"5"3"1140,-1-5-875,5-1 0,3-1-95,8 1 1,2-1-285,2 2 0,0-3-197,3-1 0,-1 0-170,5 0 1,-1 0-589,1 0 0,2 0 847,-6 0 0,5 0 0,-2 0 0</inkml:trace>
  <inkml:trace contextRef="#ctx0" brushRef="#br0" timeOffset="54">18296 14573 8210,'0'-11'-49,"0"-1"111,-5 1 139,4-1 295,-4 1 201,5-1-140,-5 6-404,3 1 1,-6 11 84,4 6 1,0 4 29,4 7 1,0 5-69,0 3 0,0 2-116,0 1 0,4 0 169,0 0 1,-1 1-53,-3-1 1,4 0-475,0 0 1,0-1 187,-4-2 0,0 1-92,0-6 1,0 1 52,0-4 0,0-2 82,0-2 1,0-2 106,0-6 0,0 1 80,0-1 151,0-5-203,0-1 609,0-5 0,5 0-702,2 0 0,4 0 33,0 0 1,6 0-22,2 0 1,2-3-40,2-1 1,0-4 64,0 4 0,3-3-213,1 3 0,0-4 56,-5 5 1,1-5-195,0 4 1,0-3-131,0 3 1,-5-4-776,-3 4 161,-2-5 393,-2 3 0,-6-1-152,-5-1 0,-1 5 816,-7 0 0,-5-4 0,-4 1 0</inkml:trace>
  <inkml:trace contextRef="#ctx0" brushRef="#br0" timeOffset="55">18273 14927 8190,'-6'-11'498,"2"-1"1,4 5-49,4-1 0,2 4-314,6-3 0,4 4 109,3-1 1,3 2-192,1-2 0,3 3 138,1-3 0,0 3-86,-4 1 1,-1 0-155,1 0 1,-1 0-312,-3 0 1,-3 0-451,-4 0-593,-1 0 1402,1 0 0,-1-6 0,0 0 0</inkml:trace>
  <inkml:trace contextRef="#ctx0" brushRef="#br0" timeOffset="56">18285 14596 8228,'1'-12'-138,"3"1"0,7 0-338,8-1 0,3 1 456,1-1 0,0 5 346,-1-1 0,1 4-201,0-3 0,4 3 15,-1-4 0,0 6-362,-7-2 114,2 3 0,-3-3 108,5 0 0,-5-5 0,-2 3 0</inkml:trace>
  <inkml:trace contextRef="#ctx0" brushRef="#br0" timeOffset="57">18970 14288 8081,'-11'-6'0,"-1"-1"-586,6-3 596,1 3 1,4 2 573,-3 5 0,2 2-308,-1 1 1,1 9-36,2 7 0,0 4-134,0 3 1,0 5-21,0 7 0,2 2-18,1 6 1,0 1-22,5 3 1,-6 0-200,2 4 1,1 0 267,-1-4 1,0-2-41,-4-6 1,1 1 20,3-5 1,-3 0-16,3-4 0,-3-5-92,-1-2 1,0-3 86,0-1 1,0-1-150,0-3 0,0 1 81,0-5 1,0 0 90,0-3 1,0-1-41,0 1 0,0-5-2,0 1 0,0-4 172,0 3-173,-5-4 43,4 2 1,-9-5 72,8 0-48,-3 0-136,5 0 0,4-1-113,0-3 1,3 1 87,-3-4 1,5 3-133,-1-4 0,2 5 3,1-5 1,1 5 124,-1 0 0,1-3-122,-1 3 1,0-5 21,1 4 0,1 0-170,2 4 1,-6-1 19,2-3 0,-2 3-811,2-3 568,1 3 532,-1 1 0,-4-5 0,-2-1 0</inkml:trace>
  <inkml:trace contextRef="#ctx0" brushRef="#br0" timeOffset="58">18993 14345 8146,'-18'-5'-453,"2"-2"317,4-4 0,5-1 1717,-1 1-1020,5 0 0,-2 3-240,5 0-133,0 6 1,5-3-414,3 5 0,6-4 132,1 0 0,6 0 13,-2 4 0,2 0 32,2 0 1,-4 0-168,0 0 1,-1 0-290,1 0 1,2 0 196,-2 0 0,3 4 307,1 0 0,5 5 0,1-3 0</inkml:trace>
  <inkml:trace contextRef="#ctx0" brushRef="#br0" timeOffset="59">19313 14516 8251,'-8'-8'322,"0"1"671,6 4-228,-3-7 40,5 9-8,0-4-514,0 5 0,5 1-180,3 3 0,2 2 101,1 5 0,4 2-64,1 2 0,4 3 45,-1 5 1,2 0-158,2 0 0,0 3 35,0 1 1,-3 1 20,3-1 0,-6-2-225,5 5 0,-6-4 102,-1 0 0,-2-5-220,-2-2 1,0-1 74,1 1 0,-4 1-192,-1-5 1,-3 0-475,4-3 6,-6-1-370,8 1 390,-9-1-208,5-5 1032,-1-1 0,-4-5 0,4 0 0</inkml:trace>
  <inkml:trace contextRef="#ctx0" brushRef="#br0" timeOffset="60">19678 14527 8143,'-1'-28'75,"-3"6"1,3 0-124,-3 7 1,3 3 320,1 5 280,0 4 355,0-2-658,0 20 1,-5-1-105,-3 13 1,-2 3-81,-2 5 1,-4 0 10,-3 7 0,-3 0-191,0 4 1,-1-1 234,0 1 0,-4 2-162,1-2 0,-1-3 3,4-9 0,4-4-223,0-4 1,5-3 20,-1-4 1,2 0-188,2-8 0,3 2-610,0-9-244,6 5 1281,2-8 0,6-1 0,6-6 0</inkml:trace>
  <inkml:trace contextRef="#ctx0" brushRef="#br0" timeOffset="61">19781 14322 8281,'0'-15'189,"0"-1"0,0 1 66,0 4 0,1 1-140,3 2 1,-1-1 29,4 5 1,1-1-130,3 1 0,1 3 123,-1-3 0,0 3-63,1 1 1,-1-4-127,1 0 0,0 1 77,4 3 1,-4-4-24,4 0 1,-4-1 6,0 1 1,-1 3 27,1-3 62,-1-2-9,0 4 44,1-3-65,-6 0 0,0 4 97,-2-3-97,-2 3 0,3 6 83,-5 3 1,0 3-87,0 4 1,0-1 95,0 5 0,0 4-66,0 4 0,0 4-15,0 0 1,0 2-10,0 1 0,0 0 7,0 1 0,3-1 39,1 0 1,1 0-31,-1 1 1,-3-1 137,3 0 0,-1 0-115,1 1 0,-3-5 118,3 1 1,-2-5-90,2 5 0,-3-6-57,3 2 0,-3-2-31,-1 2 1,0-3 6,0 3 1,-4-6-90,1 2 1,-1-7 114,4 7 0,0-7-166,0-1 1,0-3 120,0 0 0,0-1-21,0 1-35,0-1-12,0 1 1,0-5-19,0 1-196,0-6 163,0 3 519,0-5-276,-5 0 0,2 0-191,-4 0 0,3-3-264,-4-1 121,1-5 1,-9 4-295,1-3 0,-1-1 70,0 6 0,4-3-181,-3 3 1,-2 1 153,2-1 1,-4 1 120,4 2 1,-5 4-262,5 0 0,-1 4-135,1-5 694,7 1 0,-7 1 0,8 2 0</inkml:trace>
  <inkml:trace contextRef="#ctx0" brushRef="#br0" timeOffset="62">20546 14676 8243,'-11'-7'-720,"3"1"288,0 2 1497,6 3-664,-3-4 0,10 5-238,3 0 0,3 0-35,4 0 0,-1 0-24,5 0 0,0-4-114,4 0 1,-1 1 120,-3 3 1,1 0-112,-5 0 0,4 0-364,-4 0 1,1 0 12,-5 0-248,1 0 0,-1 0 32,0 0 567,1 0 0,-6 0 0,-1 0 0</inkml:trace>
  <inkml:trace contextRef="#ctx0" brushRef="#br0" timeOffset="63">20558 14847 8243,'-7'6'453,"2"0"1,6-6-44,3 0 0,4 0-79,7 0 0,-1 0-199,5 0 1,0-4-177,4 0 0,1-1-30,3 1 0,-3 2-387,2-6 1,2 5-63,-1 0 1,3 0 522,-3-1 0,5-2 0,-3-6 0</inkml:trace>
  <inkml:trace contextRef="#ctx0" brushRef="#br0" timeOffset="64">21368 14356 8229,'-7'-15'-8,"-1"0"1,6-1-8,-2 5 765,3 5-30,1-5-302,5 10-298,-4-4 0,4 10-72,-5 3 1,0 7 105,0 4 0,0 4-154,0 4 0,4 2 90,0 5 0,3 0 3,-3 0 1,4 5-68,-5-1 0,1-2 7,-4-5 1,2 1-26,1-6 0,-1 5-81,1-5 0,-1-3 12,-2-4 0,0-5 49,0 1 39,0-2 4,0-1-2,0-6 14,-5-1 20,3-5 11,-8 0 0,8-1 98,-6-3 1,6 1-23,-2-4 1,2-1-82,2-3 0,0-1-121,0 1 121,0-1 1,2 2-155,2 3 1,2 0 52,5 4 0,6 1 31,2-2 0,-1 3-16,1 1 0,0 4-5,3 0 1,1 5 43,0-2 0,-4 3-24,0 2 1,-5-1 27,1 1 0,-2 0-14,-1 4 0,-5-4 12,1 4 1,-6 0 2,2-1 0,-4 2 1,-4-2 0,-2-1-41,-5 5 1,-10-1-7,-2 1 1,-7 1-255,-1-5 0,1 4 85,-4-3 1,2-1-27,-6-4 0,2-1 65,2-2 1,4 1-324,-1-5 0,10-1 27,-2-3 1,9-1-491,2-3 935,6-2 0,11-5 0,2-1 0</inkml:trace>
  <inkml:trace contextRef="#ctx0" brushRef="#br0" timeOffset="65">21266 14447 8245,'-12'-15'0,"1"0"0,4 4 436,4 3 0,3 2-70,3-2 1,0-1-516,5 5 1,-1-1 53,5 1 1,0 3-23,4-3 1,-2 3 118,5 1 1,3 0 45,5 0 1,5-4 43,-2 0 0,3-1 3,1 2 0,3 1 123,-2-2 1,0-1-156,-8 2 1,2-3-125,-6 3 0,1 1 137,-9-1-568,5 1 0,-7 2-707,2 0 1199,-7 0 0,2 0 0,-4 0 0</inkml:trace>
  <inkml:trace contextRef="#ctx0" brushRef="#br0" timeOffset="66">21962 14482 8227,'-11'0'-275,"3"0"788,1 0 1,3 0-73,-4 0 1,4 1-388,-3 3 0,-1 3 134,-3 9 0,-1-1-106,1 8 0,0-2 99,-1 10 1,4-1-145,1 4 0,3 1 124,-4-1 1,5 0-4,-5 0 1,6 1-66,-2-1 0,2-4-115,2 1 0,0-7 136,0-1 0,2 0 10,2-4 0,2-2-220,5 3 0,1-7 48,-1 3 0,4-4 4,1 0 1,4-5 37,-1 1 1,-1-5-175,1 0 1,0-1-79,4-2 0,-1 0 69,1 0 1,0-5 269,0-3 1,-1-6-147,-3-1 0,2-6 362,-2 2 0,-2-3-120,-2-5 1,-2-1-23,-2-2 0,-5-5 29,-2 1 1,-3-1 100,-1-7 1,-6 4-326,-5-4 1,-11 1 185,-8-1 1,-3 3-440,-2 5 1,-4 6 150,-3 5 1,7 6-319,0 10 0,9-2 176,-1 5 0,8 2-146,4 5 1,2 9-233,2 7 0,3 4 662,0 3 0,6 3 0,-3 6 0</inkml:trace>
  <inkml:trace contextRef="#ctx0" brushRef="#br0" timeOffset="67">22339 15178 7932,'7'0'-598,"3"0"2433,-9 0-300,4 0-2295,-5 0 760,0 5 0,-5 2 0,-1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98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6887 9696 7851,'0'-11'86,"0"-1"0,0 1 41,0 0 1,0-2 94,0-2 1,0 1-77,0-5 0,1-5 118,3-7 0,2-2-148,6-1 1,-3 0 19,2-1 1,-2-4-37,6-3 0,-2-6-92,-2-2 0,4-4 27,1 1 1,0-8-199,-8 29 0,-1-1 0,1-1 1,1 1 119,0-2 1,1 1 0,0 0 0,0 0 51,-2 0 1,-1-1-1,3-1 1,1-1-30,-2-1 1,1-1-1,0 0 1,1 0 17,0-1 1,1 0 0,1 0-1,1 1-2,-1 1 0,0 0 0,3-1 0,0 1-6,-1 1 0,1 1 0,0 0 1,1 0 22,0 1 1,0 1-1,-2 2 1,0 1-110,0 0 0,1 1 0,14-27 42,5 4 1,-1-2 16,0 6 1,0-5-245,1 5 1,-5-1 127,0 5 1,1-1 86,3 0 0,-1 6-106,-2 2 0,-3 2 149,-6 2 0,5 1-20,0 2 0,-4 3 191,-4 6 0,-2 0-187,2 3 0,-2 2 478,-6 6 1,1 0-466,-1-1 0,-3 2 287,-1 2 0,-3 2-303,4 2 1,-4 3 122,3-3 0,-3-1-55,4 1 0,-5-3-77,5 3 122,-5 0 0,3 0-112,-2 0 297,-3 1 1,4 1-69,-5-1 1,0 0-46,0-5 1,-5 5-183,-3-5 1,-2 5-181,-1 0 1,-1-2-2,1 1 1,0-4 100,-1 4 1,-3 1 47,0 3 1,1-2-15,6-2 1,-2 3-78,2-3 1,-2 3 49,-1 1 1,-1 0 274,1 0-161,0 5 476,-1-4-132,1 5-298,4-1-345,2-4 223,5 4-129,0-5 196,10 0 0,-2 0 123,7 0 1,3 0-161,1 0 1,3 0 3,0 0 0,1 0 63,0 0 0,-1-4-34,-3 0 0,1-1-98,-5 1 1,4 2 103,-3-6 0,-1 6-3,-4-2-49,1 3 239,-1-4 14,0 3 279,-4-3 215,-2 5-421,-5 0 1,-1 5 185,-3 3 0,-6 7-82,-6 4 0,-4 2-160,1-2 1,-3 2 10,0-2 0,4-2-255,3-2 1,2-2-380,2-2 0,3-3-588,0-1 0,6-3 998,-2 4 0,8-1 0,2 5 0</inkml:trace>
  <inkml:trace contextRef="#ctx0" brushRef="#br0" timeOffset="1">19804 13671 6376,'0'11'602,"0"1"-467,0-1-59,0-5 0,-1-1 519,-3-5-402,2 0 1,-6-1-26,4-3 0,-1-2 2,1-5 0,3-2-42,-3-2 1,-1-3 60,1-5 1,-4-5-56,4-2 1,-4-5-42,0-3 1,2-6 52,-2-6 0,2-2-434,-2-1 0,-2-6 328,6 23 1,0-1 0,-1 1 0,0 0-225,0-4 1,-1 0-1,0-2 1,-1-1 141,0-6 0,-1-1 1,0-2-1,-1 0-355,0-5 1,-1 0 0,-1-4 0,1 0 377,3 18 1,1 0 0,0-1 0,0 1-1,0 0 1,0-1 17,0-4 0,-1 0 1,1-1-1,0 0 1,0 0-1,0 0-21,0-4 1,-1 0 0,1-1 0,0-1 0,1 0 0,0 0-238,0-1 1,1 0 0,1 0 0,1 0 0,0-1-1,0 0 249,0 0 1,1 0 0,0 0-1,0 0 1,1 1 0,0-1-11,0 1 0,0 0 0,0 1 1,0 1-1,0 1 0,0 0-36,0 2 0,-1 0 0,2 0 0,0 2 0,0-1 0,1 1 54,-1-2 0,0 0 1,0 1-1,2 2 1,0 0-1,0 0-6,0-2 1,-1-1-1,1 0 1,0 1-1,0-1 1,1 1 10,0-1 1,0 0 0,-1 1 0,1-1 0,0 1 0,0 0-12,-1-1 0,1 0 0,0 0 0,1 3 0,0 1 0,0-1-32,0-3 1,0 0-1,1 1 1,0 5-1,0 0 1,1 1-47,-2 1 0,0-1 1,0 2-1,4-14 1,1 2 102,-3 0 0,1 1 0,2 7 1,1 1-23,-2 0 0,1 2 1,-2 4-1,1 1 47,1 1 1,-1 1 0,-1 3 0,0-1 118,1 0 0,1 0 0,6-29-83,-5 29 1,1 0 0,-2 1 0,0 1-171,3 0 1,1-1 0,9-25 77,-4 5 0,1 6-231,-5 1 0,4 2 679,-3 6 1,0-4-409,-1 4 0,-2-2-57,2 2 0,2 3-12,-2-3 0,4-2-72,-4 2 0,-3 5 972,-5 7 1,0 3-763,0 4 0,2 2 1250,-5 6-762,0-1 409,-4 6-383,0 1 1084,0 5-1859,0-5 109,-5 4 0,-2-4-121,-4 5 0,-1-4 103,1 0 0,-2 1-179,-2 7 0,1 1 196,-5 3 0,4 6-1,-4-3 0,1 3 186,-1-2 1,3 0-122,4 4 0,1-4 138,-1 4 1,5-8-90,-1 0-72,6-5-235,-4 2-486,6-5 314,0 0 338,6 0 1,1 0 115,8 0 0,2-5-118,2-3 1,2-2 168,-1-2 1,0 1-94,-1 0 1,1-5-24,-5 1 1,2 0 61,-2 3 0,-2 1 20,2 0 0,-1 3 122,1 0 1,-3 5-174,-1-5 0,0 5-31,-3 0 0,-2 1 27,2 2 279,-5 0-115,2 0 168,0 0 0,-4 2 52,3 1 1,-4 0 98,-4 5 1,-2 4-124,-6 7 0,1 4-77,-1 4 1,0-2-166,-4 6 0,4-2 148,-3 1 1,2 2-906,1-5 1,6-1 151,2-3 495,3 5 0,-4-4 0,-1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9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8874 6339 8130,'0'-7'-5,"0"-3"1,-1 9 500,-3-3 188,3 3-383,-4 1-242,5 0 74,0 5 0,0 1 48,0 6 0,3 3-226,1 0 0,0 2 146,-4-2 1,1 3-189,3 4 1,-3 1 91,3 0 1,-1 0-126,1 0 1,-3 3 29,3 1 1,-3 5-80,-1-2 1,4-1-72,-1 2 1,1-4 44,-4 3 1,0-3 2,0 3 1,4-5 40,0 2 1,0 1-55,-4-1 0,4-1 125,-1-3 1,1-4 90,-4 0 1,4-5 19,0 1 0,0-2-64,-4-1 1,0-1 406,0 0-108,0-4-90,0 3-107,0-9-659,0 4 590,0-5 0,0 0 0</inkml:trace>
  <inkml:trace contextRef="#ctx0" brushRef="#br0" timeOffset="1">8771 6453 8134,'0'-12'33,"0"1"82,0 0 1,1 0 121,3 4 0,-1-2-157,4 5 1,1-5 116,3 2 0,1 0-85,-1 0 0,7 0 84,5 0 1,0-3-155,3 2 0,0 3-61,0 1 0,-3 3-171,0 1 1,4 0 70,-4 0 0,1 1-72,-5 3 0,2 2-49,-2 6 0,-1-1 87,1 0 1,-6 5 94,-2-1 0,1 4-15,-5-4 1,-2 5 98,-1-1 1,-4-1-93,-4 1 0,-3 0 482,-8 4 1,-3 0-4,-5 0 1,-5-4 167,-2 0 0,-3-5-99,-2 1 0,2-2-95,3-2 0,6-4-598,5-4 1,1 2 218,-1-1 0,6 0-842,6-4 596,4 0 238,-2 0 0,10 5 0,1 1 0</inkml:trace>
  <inkml:trace contextRef="#ctx0" brushRef="#br0" timeOffset="2">9582 6213 8222,'0'-8'0,"0"1"263,0 4 0,0-3 234,0 2-160,0 3 160,0-4-248,0 5 0,-4 1-257,0 3 1,-4 2 225,0 6 0,-2-1-222,-2 0 0,1 6 67,0 2 0,-1 2-134,1 2 0,3 1 71,1 3 1,-1 2-115,-4 6 0,6-1 14,2 0 1,-1 2-99,1 2 1,1-3 16,3 3 0,0 0 142,0-3 1,3 0-146,1-8 1,5 1 103,-1-2 1,-2-2-146,2 3 1,-2-3 124,2-1 1,1-1 73,-6-3 1,5 1-90,-4-5 0,3 4 181,-3-4 1,4 1 41,-4-5 1,4 4 142,0 1 0,-2-1-62,2-4 1,-4-1-118,3-2 0,-3 2 173,4-2 0,-6-2 198,2 2-139,3-6 1,-5 7-65,6-5-495,-6 0 80,8 1 0,-7-4-910,5 3-12,-6-3 1097,8-1 0,-3 0 0,4 0 0</inkml:trace>
  <inkml:trace contextRef="#ctx0" brushRef="#br0" timeOffset="3">9845 6487 8158,'-1'-8'938,"-3"1"-71,2 4-275,-3-2 189,5 5-258,0 0-686,0 5 1,2 7 209,1 7 0,4 2-272,4 2 1,4 1 137,1 3 0,4-2-305,-1 6 0,3-5 144,0 5 0,1-6 79,0 2 1,-1-3 90,-3-1 1,1-4 155,-5 0 0,4-4-75,-3 4 0,-1-5-64,-4 1 1,-3-2 130,-1-2 0,0-3-77,0 0 1,2-5-149,-5 5-22,0-5 1,-3 6-671,3-6 235,-3 1 612,4-4 0,-10 5 0,-1 2 0</inkml:trace>
  <inkml:trace contextRef="#ctx0" brushRef="#br0" timeOffset="4">10302 6430 8060,'0'-11'0,"-2"3"0,-1 0 1147,1 6-700,-3-3 0,4 1 143,-3 0-437,3 0 0,-9 6-113,2 1 0,-2 4-261,-1 4 0,-2 7 151,-2 5 0,1 1 70,-5 6 0,0 2 28,-4 6 0,-5 1-201,-3 3 1,3-1 106,2-3 0,-2-4 119,1 0 0,-2-1-82,6-6 0,-1-4 147,9-4 0,1-5-298,6 1 156,-2-2 0,8-2-364,-6 1 260,5-6 0,-2 0-958,5-2 398,0-3 688,0 5 0,0-6 0,0 0 0</inkml:trace>
  <inkml:trace contextRef="#ctx0" brushRef="#br0" timeOffset="5">10770 6464 8038,'0'-6'-260,"0"1"1961,0 5 0,-5 1-1632,-3 3 1,-2 2 24,-1 6 1,-5-1-114,1 0 1,-5 1-39,1-1 0,-3 5 58,-1-1 0,4 0-7,0-4 0,4 1 39,-4-1 1,4 4-40,-4 1 1,5-1 80,-1-4 0,1-3 16,-2 0 0,5-1-242,0 5 206,-1-1 1,10-1-141,-6-2 1,5-2 49,0-2-66,1-3 0,4 8 108,1-5 1,0 1-41,5-1 1,-1-3 31,5 3 1,0 1-2,4-1 1,-4 3-120,4-3 1,-4 0 107,0-4 0,2 1-235,-3 3 0,3-3 135,-6 3 1,2-3-213,1-1 1,1 2 54,-1 1 0,-3-1-459,-1 2 1,1-3 728,3-1 0,1 5 0,-1 1 0</inkml:trace>
  <inkml:trace contextRef="#ctx0" brushRef="#br0" timeOffset="6">10382 6955 8075,'6'-5'1559,"-1"4"-993,-5-4 0,1 5-486,3 0 1,-1 0 190,4 0 0,2 0 212,6 0 0,2 0-354,2 0 0,2 4 69,-2-1 0,-1 3-443,1-3 1,-4-1 206,5 1 1,-7 3-633,3-3 0,-7 1 374,-2-4 1,0 1-1545,0 3 1840,3-3 0,-3 10 0,4-5 0</inkml:trace>
  <inkml:trace contextRef="#ctx0" brushRef="#br0" timeOffset="7">10998 6521 8053,'0'-7'1,"0"-1"0,0 4 1227,0-3-296,0 4-443,0-7 1,0 7-192,0-4 1,0 3 116,0-4-183,5 6 0,2-7-265,4 5 0,4 0 8,1 4 1,0 0-79,-1 0 0,-2 0-51,2 0 1,2 0 100,-2 0 1,0 5-144,-3 3 0,-5-2 47,1 2 1,-4 0-85,3 3 1,-4 0 71,1 1 0,-3 3-17,-1 0 0,0 2 34,0-2 1,-4 3 22,0 5 1,-8-3 43,0 3 1,-7-2-47,0 10 1,-2-4-23,-2 3 0,0-5 46,0 2 1,1-3 187,3-1 0,3-5-103,4-3 1,5-2 233,-1-2-14,6 0 1,-3-3 500,5 0-507,0-6-14,0 3-140,0 0 1,5-2 47,2 5 0,5-6 43,3 2 0,0-3-69,8-1 1,-6 0-202,5 0 0,-5 4 16,2 0 1,-4 0-83,4-4 1,-5 0-553,1 0 1,-2 3 349,-2 1 0,5 0-917,-1-4 1318,0 5 0,2-4 0,0 4 0</inkml:trace>
  <inkml:trace contextRef="#ctx0" brushRef="#br0" timeOffset="8">11398 6955 7930,'6'-1'1575,"-2"-3"-689,-3 3-382,-1-4-34,6 5-714,-5 0 0,8 5 56,-6 3 1,5 3 290,-4 4 1,4 2-81,-5 2 0,1 2-227,-4-2 0,0 3-150,0 1 0,-4 1-186,1 3 0,-8-3-522,0 2 1062,0 3 0,-16-4 0,3 3 0</inkml:trace>
  <inkml:trace contextRef="#ctx0" brushRef="#br0" timeOffset="9">11763 6476 8114,'0'-7'37,"0"-3"192,0 9 426,-5-4-120,4 5-315,-4 0 171,5 0-266,5 0 0,1 1 11,6 3 0,1 2-69,2 6 0,-1 3-195,5 0 0,-4 2 90,4-2 1,-5-1-304,1 5 0,2-5 183,-2 1 1,0-2-307,-3-2 1,-1 1 195,0-1 0,1 0-132,-1 1 0,-3-2 400,0-2 0,-1 2 0,5-4 0</inkml:trace>
  <inkml:trace contextRef="#ctx0" brushRef="#br0" timeOffset="10">12232 6396 8307,'0'-8'850,"0"0"-181,0 6-72,0-3 712,0 5-1812,-5 0 1,2 6 236,-4 6 0,-1 0 70,-4 7 1,0 0-275,-3 4 0,-2-1 174,-2-3 1,1 2-316,3-2 1,2-2 157,-2-2 0,2 2 453,2-2 0,0 5 0,-1-2 0</inkml:trace>
  <inkml:trace contextRef="#ctx0" brushRef="#br0" timeOffset="11">11992 6693 10613,'0'12'109,"0"4"1,4 0-132,0 3 1,1 6-453,-2-2 0,0 3 263,5-3 1,-5 3-290,5 1 0,-2-1 280,2-3 1,1-4 89,-5 0 1,3-5 496,-3 2 0,1-8-199,-1 0 1,-3-4 157,3 3-253,-3-4-448,-1 2 357,0-5 1,5 0-1,2 0 1</inkml:trace>
  <inkml:trace contextRef="#ctx0" brushRef="#br0" timeOffset="12">12837 6407 7780,'0'-8'1361,"0"1"-382,0 4-89,0-2-97,0 5-728,-5 5 0,2 2-194,-4 4 0,0 1-268,0-1 1,-3 2 267,2 2 0,-2-2-156,-1 2 0,-5 1 102,1 0 1,-5 0 88,1-1 1,1-2-10,-1 2 1,1-2 172,-1-2 1,3-3 42,4-1 1,2-3 397,2 4-223,-2-6-155,9 9-320,-4-10 1,5 5 91,0-2 0,5-1 128,3 4 0,3-3-38,4 4 0,-1-6 129,5 2 0,0-2 19,4 2 0,-1-2-136,-3 1 1,1-1-349,-5-2 1,1 0 144,-5 0 1,0 3-411,1 1 0,-5 1 233,1-1 1,-4-1 372,3 4 0,-4 1 0,2 3 0</inkml:trace>
  <inkml:trace contextRef="#ctx0" brushRef="#br0" timeOffset="13">12472 6898 8030,'0'-6'1646,"5"1"-1091,2 5 0,5 0-53,3 0 0,3 0-143,5 0 1,3 1-64,1 3 1,3-2-274,-3 6 1,0-2-276,-5 2 1,-3 1-143,0-5 0,-5 3 193,2-3-1784,-4 5 1985,0-3 0,-1 6 0,1-1 0</inkml:trace>
  <inkml:trace contextRef="#ctx0" brushRef="#br0" timeOffset="14">13203 6498 8045,'0'-6'0,"-2"-4"-52,-2 2 1,3 2-6,-3-2 0,2 5 484,-2-5 0,-1 4 7,-3-3 1,3 3 316,5-4-657,0 6 1,0-5 303,0 3-416,0 3 0,2-5 77,1 2 0,4 3 6,4-3 1,1-1 4,-1 1 1,0 0-195,1 4 1,3 0-46,0 0 0,4 0 153,-3 0 1,3 0-132,-4 0 0,4 0 96,-4 0 0,0 4-359,-3 0 318,-1 5 1,-1-3-12,-2 6 0,-3-5 67,-5 1 0,0-1 15,0 5 0,0-5 71,0 1 0,-5 0-60,-3 3 0,-2 0 202,-1 1 1,-1-4-53,1-1 1,-1 1 18,1 3 0,0-1-56,-1-2 1,5 2 96,-1-2 0,2-2-91,-2 2 0,3-5 31,5 5-16,0-5-203,0 7 1,5-5-47,3 2 0,2 2 100,1-5 0,2 4-151,2-4 1,3 4 35,5 0 0,-4 1-33,0-1 1,-4 2 58,4-3 0,-5 3-81,1 2 1,-2-2-9,-2-2 0,1 2 54,-1-3 1,-1 4-83,-2 0 1,-3 0 58,-5 1 1,0-1 167,0 1 1,-1-1-95,-3 1 1,-8-1 187,-7 0 0,-2 1-10,-2-1 0,-5 1 95,-2-1 0,-3-1 55,-2-2 0,1 1-78,0-6 1,0 3 221,-1-3 1,7-1-95,6 1 1,1 0-658,10 1 239,-3-3-1551,13 4 1689,-4-5 0,15-10 0,2-3 0</inkml:trace>
  <inkml:trace contextRef="#ctx0" brushRef="#br0" timeOffset="15">13534 6202 8049,'-2'-18'-294,"-1"3"-284,1 7 85,-3-2 695,5 9-241,0-5 1560,0 6-1063,5 0 1,2 2-28,4 2 1,1 2-199,-1 5 1,4 2-38,0 2 1,6 3-202,-2 5 1,2 0 146,2-1 1,1 6-87,3 3 0,-2 2 12,6 1 0,-6 0-143,2 1 0,-3-1 118,-1 0 1,-5 4-359,-3 0 1,-3-3 36,0-5 1,-2 0-77,-2 5 1,1-5 201,-6 1 1,1-5 86,-4 5 1,0-6 263,0 2 1,-1-3-109,-3-1 0,-4 1 77,-7 2 0,1-1-4,-5 1 1,0-2-259,-4-1 1,-1 0-238,-2 0 0,1 0 331,-1 0 0,-3-1 0,-1 1 0</inkml:trace>
  <inkml:trace contextRef="#ctx0" brushRef="#br0" timeOffset="16">20592 6156 7920,'0'11'725,"0"1"-446,0-1 0,0 6-65,0 2 0,0 2-6,0 2 1,4 5-5,-1 2 1,1 3-79,-4 2 0,4-1 97,0 0 1,0 0-284,-4 1 0,1-2 65,3-3 1,-3 2-106,3-5 0,-3 2-25,-1-6 0,0 2 115,0-6 0,0 1-78,0-1 0,0 2 39,0-6 0,0 0-108,0-3 140,0-1-138,0 0 1,0-3 128,0 0-1089,0-6 577,0 3 538,0-5 0,-5 0 0,-1 0 0</inkml:trace>
  <inkml:trace contextRef="#ctx0" brushRef="#br0" timeOffset="17">20478 6224 8243,'0'-11'-36,"0"0"194,0-1 0,3 1-44,1-1 1,9 5 90,-2-1 1,3 2 138,-2-2 0,4-1-342,3 5 0,-1-3 82,1 3 0,0 0-105,4 4 0,-4 0 60,0 0 1,0 0-59,4 0 1,0 1 75,0 3 0,-4 4-236,0 7 1,-5-1 36,1 5 1,-4-4-27,-3 4 0,1 4 298,-5 4 0,-3 1-129,-9-2 1,-1 0 26,-10 4 1,-1-4-18,-7 0 1,-1-2 144,-2-1 1,2-4-69,5 0 0,0-9-21,1 2 0,2-3-68,1 2-119,5-4 0,-2-2-1140,5-5 708,4 0 552,2 0 0,5-5 0,0-2 0</inkml:trace>
  <inkml:trace contextRef="#ctx0" brushRef="#br0" timeOffset="18">21231 5985 8243,'0'-8'-1519,"0"0"3016,0 6-368,0-3-144,0 5-658,-5 0 1,3 0-132,-6 0 1,1 5-96,-5 2 0,1 5 165,-1 3 1,1-1-201,-1 5 0,1 0 62,0 4 0,-2 5-211,-2 2 0,1 3 87,-5 2 0,5-1 133,-1 0 0,2 4-29,1 0 1,6 0-171,2-3 0,-1 3 38,1 0 1,1 4-53,3-4 0,0-2-127,0-5 1,1 2 73,3-3 1,2-2-168,5-1 1,-3 0 87,0-5 1,-1 4 66,5-7 1,0-3 139,4 0 1,-4 0 221,3-1 0,-2-1-175,-1-6 0,0 2 70,4-2 1,-4 0 127,3 0 1,-6-2 198,-1-2 199,0-3-96,3 10-356,-5-10-351,4 4-649,-8-5-1789,3 0 1465,-5 0 1134,-5 0 0,-2-5 0,-4-1 0</inkml:trace>
  <inkml:trace contextRef="#ctx0" brushRef="#br0" timeOffset="19">21380 6281 8243,'-12'-5'-337,"6"3"312,2-6 1028,3 6-326,1-3-447,0 5 1,0 5-20,0 2 0,1 3-12,3 2 0,-1 4 35,4 3 0,1 0-35,3 4 0,5-2-9,-1 5 1,5 2-117,-1-1 0,4-1 41,4-3 0,-3 4-138,2 0 0,0-5-42,0-3 1,-5-1 45,1 1 0,-1 2-38,2-6 1,-6 4 118,-1-4 0,0 0 317,-1-3-339,1-1 0,-6 1 104,-3-1 0,2-3-13,-5-1-343,0-4-583,-4 7 364,0-9-1254,0 4 705,0-5-330,-5 0 1310,-2 0 0,-4 0 0,0 0 0</inkml:trace>
  <inkml:trace contextRef="#ctx0" brushRef="#br0" timeOffset="20">21780 6304 8243,'-7'-11'0,"-2"-1"104,6 1 1,-3 3 148,3 1 0,1 3 646,-1-4-580,1 6 1,1-3 269,-3 5-323,3 0 1,-9 1-287,2 3 0,-2 3 108,-1 9 0,-1 5-9,1 6 0,-4 5-33,-1-2 0,-8 8-139,1 4 1,-2 1-51,2-1 1,0-3 57,0-4 1,1-2 39,-1-3 1,5-3 75,3-8 1,2 1-92,2-5 0,1 1 79,2-5 1,-1 0-853,5 1 135,-5-1-144,3 1-671,0-6 1513,1 4 0,10-9 0,1 5 0</inkml:trace>
  <inkml:trace contextRef="#ctx0" brushRef="#br0" timeOffset="21">22042 6327 8243,'-6'-11'2335,"1"4"-2008,5 2 118,5 5 0,1 0-222,6 0 1,0 0-173,4 0 1,1 4-39,6 0 1,-4 5 173,0-2 1,-1 2-383,1-1 0,3 2 48,-3-2 1,-2-2-53,2 2 0,-3-5 76,3 5 0,-4-4 19,4 3 1,-4-4 19,4 1 1,-5 1 65,1-1 0,-2 0 34,-1-4 0,-1 0-20,0 0 0,-4 1 213,-3 3 0,-2-3-39,2 3 225,-3-3-264,4-1 1,-6 0 152,-3 0 1,2 4-152,-6 0 1,2 1-29,-2-2 0,-2 3-128,2 1 1,-2 2 76,-1-5 0,-1 5-21,1-2 0,-6 7 39,-2 2 1,-2 0-148,-2-1 0,-4-1 66,1 5 0,-2-4-73,1 4 1,2-5 2,-6 2 0,6-4-156,-2 0 1,8-1-315,4 1 1,2-2-87,2-3-346,5 4 587,0-10 1,8 4 393,2-5 0,7 5 0,7 1 0</inkml:trace>
  <inkml:trace contextRef="#ctx0" brushRef="#br0" timeOffset="22">22682 6190 8243,'-1'-16'226,"-3"4"0,2 1-267,-1 3 0,1 2-604,2-2 2203,0 6-555,0-3-189,0 5-568,5 0 1,-2 5-12,5 2 1,-2 5-16,2 3 0,2 1-74,-3 3 0,4 2 110,0-6 0,2 4-126,2-4 1,-1 4-415,5-3 0,-4 3 188,4-4 0,-5 4-702,1-4 0,2 0 427,-2-3 1,0-2-1187,-3-3 1025,-1 4 0,1-6-660,-1 2 1192,-5-2 0,4 0 0,-3 2 0</inkml:trace>
  <inkml:trace contextRef="#ctx0" brushRef="#br0" timeOffset="23">23207 6224 8243,'0'-6'620,"0"0"5,0 2-150,0 3-215,0-4 1,0 6-15,0 3 0,-1-2-236,-3 6 0,-2-1 33,-6 5 0,1-1-45,0 1 1,-2 3-342,-2 0 1,2 4 199,-2-4 1,3 4-347,5-3 0,-4 3 194,4-4 1,1 0-288,-2-3 1,4-1 193,-4 0 1,6 1-244,-2-1 631,-2 1 0,5-1 0,-5 0 0</inkml:trace>
  <inkml:trace contextRef="#ctx0" brushRef="#br0" timeOffset="24">23024 6521 8243,'0'-6'2629,"0"-4"-1273,0 9-670,0-5-404,0 6 1,4 2-311,0 2 0,0 2 112,-4 5 0,4 6-84,-1 2 1,1 0 67,-4 4 0,4-3-496,0 7 1,0-3 67,-4-1 1,4-4-83,-1 0 1,1-5 556,-4 1 1,4-2-51,0-2 0,0 0 175,-4 1-220,0-6 1,0 1 8,0-4 76,0-1-1468,0 3-359,0-5 1722,-11 0 0,4-5 0,-10-2 0</inkml:trace>
  <inkml:trace contextRef="#ctx0" brushRef="#br0" timeOffset="25">23401 6030 8132,'-6'-5'-271,"1"-1"1,1-2 1513,0 1-268,1 4 330,3-7-355,0 9-343,0-4 17,0 5-514,5 5 1,6 2-80,8 8 1,-1 3-11,1 5 0,0 1 88,4 3 0,-2-2-379,-2 6 1,-1-2 130,-3 1 0,-1 3-216,5-2 0,-5 6 184,1 1 0,-2 1-115,-1-1 1,-5 1 33,1 3 0,-6 1-115,2-5 1,-3 2-157,-1-2 0,-3-6 136,-1 2 0,-5-6 24,1 2 0,2-6 20,-2-1 0,1-1 480,-5-7 1,0 0-151,-4-3 1,4-1 188,-3 0 0,6 0-33,1-4-17,0 3-456,2-8 303,1 3-849,5-5 876,-5 0 0,4-5 0,-4-2 0</inkml:trace>
  <inkml:trace contextRef="#ctx0" brushRef="#br0" timeOffset="26">23938 6498 8087,'-11'-5'191,"-1"4"1,5-4 309,-1 5-445,6 0 392,-4 0 236,6 0 0,6 0-365,1 0 1,5 0 58,3 0 0,-1-4-143,5 0 1,-4 1-175,4 3 0,0 0 75,4 0 0,0 0-65,0 0 0,1-4 35,2 0 1,-2-1-332,3 1 1,-3 2-72,-1-6 1,-5 5-276,-3 0 1,-6 1-1619,-1 2 1589,-6-5 1,-1 5-708,-4 0 1307,-11 0 0,1 10 0,-10-3 0</inkml:trace>
  <inkml:trace contextRef="#ctx0" brushRef="#br0" timeOffset="27">23950 6636 8087,'-7'0'740,"12"0"0,3 0-316,7 0 1,-2 0-152,-2 0 0,6 0-52,2 0 0,6-4 14,2 0 1,1-1-495,-2 1 0,2 1 276,3-4 0,-3 3-302,-6-4 0,-4 6-376,-3-2 0,-2 3 661,-1 1 0,-1 0 0,0 0 0</inkml:trace>
  <inkml:trace contextRef="#ctx0" brushRef="#br0" timeOffset="28">24795 6316 8519,'-12'0'224,"1"-5"0,5 2-46,2-4 0,1 4-176,-1-1 0,2 3 344,-6 1 0,4 1-75,-3 3 1,-1-1 141,-3 4 0,2 2-96,-3 6 0,4 3-166,-8 5 0,4 1 31,0 3 1,-3-1-15,0 9 1,0-4-40,3 7 0,-2-2-137,3-2 0,-3 0-88,6 1 0,3-2 67,1-3 0,3 2-246,1-6 0,5-3 66,3-4 1,3-1-33,4 1 1,2-2 3,2-6 0,2-3 103,-2-1 0,7-4-44,1 1 0,-1-3-5,-3-1 1,0 0 90,0 0 0,0-1-18,-1-3 1,0-3 140,-3-4 1,3-4-75,-3 0 0,-2-6 398,2 2 0,-3 0-168,3-4 0,-5 2 298,1-10 0,-2 5-113,-2-5 0,-1-3 29,-2-4 0,-3-5-39,-5 1 0,-1 1-85,-3-1 0,-8 4-204,-7-4 0,-7 9 80,-5-1 0,-2 9-984,-1 2 1,1 10 47,2 9 1,4-1-1063,4 2 1845,5-1 0,-4 14 0,5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9.01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12574 8040 8105,'0'-6'-1814,"0"0"2370,0 2-424,0 3 0,0-6 145,0 3 61,0 3 15,0-4 1,0 4 49,0-3-32,0 3-136,0-4-194,0 5 0,0 5-124,0 2 0,0 7 116,0 1 1,4 6-109,0-2 0,4 2 78,-5 2 0,5 0-21,-4 0 0,1 0-95,-1 0 124,-3 5 1,4-4-27,-5 2 1,0-2 24,0-1 1,-4 0 138,0 0 0,-3-4-87,3 0 0,-4-5-17,5 1 0,-2-2-8,1-2 1,2-3 1,-1 0 58,1-1 83,2-1 149,0 5-222,0-10 244,0 4 32,0-5-417,5 0 1,2-4 107,4 0 0,4 1-88,1 3 1,4-4-93,-1 0 0,-1-1 83,1 1 0,0 3-190,4-3 1,-4 1 131,0 0 0,-1 1-86,1-1 1,1-3 53,-5 3 0,0-1-81,-3 4 1,-5 0 34,1 0 1,-5-1-337,0-3-487,-1 3 235,-2-5 747,-6 6 0,0 0 0,-5 0 0</inkml:trace>
  <inkml:trace contextRef="#ctx0" brushRef="#br0" timeOffset="1">12643 8292 8105,'-10'-2'552,"2"-2"-44,-2 3-271,9-4 1,-4 4 648,5-3-294,0 3-559,0-4 0,5 5 146,2 0 1,7 0-177,2 0 1,4 0 148,-1 0 0,2 0-236,2 0 0,0-2-361,0-1 0,4 0 265,-1-5 0,1 5-70,-4-5 1,-2 6 59,-2-2 0,2-1-404,-6 1 1,0 0-51,-3 4 644,-1-5 0,0 4 0,1-4 0</inkml:trace>
  <inkml:trace contextRef="#ctx0" brushRef="#br0" timeOffset="2">12574 8063 8119,'-6'-13'-128,"1"-2"1,5 9 638,0-6 848,0 6-901,0 1 0,5 1-160,3 0 0,2 1-376,1 3 19,1 0 6,-1-5 1,4 3-323,1-2 1,4 3 206,-1 1 1,4 0-31,3 0 1,-2 0-203,3 0 0,2 0-901,2 0 1301,2 0 0,-4 5 0,-1 2 0</inkml:trace>
  <inkml:trace contextRef="#ctx0" brushRef="#br0" timeOffset="3">13225 7995 7567,'-5'-7'1668,"4"2"-1219,-4 5-305,5 0-6,5 5 1,1 2 10,6 4 0,-3 2-50,2 2 0,-2-1-86,6 5 0,2-1 115,-2 1 0,1 1-256,0-5 1,-2 6-134,5-2 1,-4-2 137,4 2 1,-5-3-118,1 3 1,0-4 59,-3 4 0,4-5-22,-8 1 1,5 2 110,-6-2 1,2 0 45,-1-4 0,1-3-74,-6 0 1,2-4-106,-1 3-9,-3-4 0,5 3 82,-6-2 0,1-3-622,3 3 773,-3-3 0,9-1 0,-4 0 0</inkml:trace>
  <inkml:trace contextRef="#ctx0" brushRef="#br0" timeOffset="4">13602 7960 8012,'-5'-12'216,"4"-4"0,-5 15 967,2-3-530,2-2-475,-3 5 1,4-3-64,-3 8 1,-1 3-161,-2 9 0,-4 3 269,4 7-662,-3 3 277,-7 6 0,5-1-9,-4 0 1,0 4 73,1 0 1,-6 0-208,2-3 0,-1-2 148,1-3 0,-1-3 100,4-8 0,0 1-54,1-5 1,2 4-75,-2-3 1,2-1-646,2-4 367,4 1 201,-3-1 0,9-3 260,-3-1 0,3 1 0,1 3 0</inkml:trace>
  <inkml:trace contextRef="#ctx0" brushRef="#br0" timeOffset="5">13808 8360 7921,'0'-6'1623,"0"1"643,0 5-2260,0 5-281,0-4 0,0 9-124,0-2 0,0-2-763,0 2 0,0-4 1162,0 3 0,-5 1 0,-2 3 0</inkml:trace>
  <inkml:trace contextRef="#ctx0" brushRef="#br0" timeOffset="6">12369 8988 7963,'-7'-5'0,"1"4"96,2-3 91,3 3 0,-3 0-138,8-3 0,2 2 148,6-1 0,4 1 26,3 2 1,-1 0-98,1 0 1,0-3 40,4-1 0,5-1 183,2 1 1,5 1-66,3-4 1,2 3-230,6-4 0,1 6-231,2-2 0,5-1 340,7 1 1,-6-1-191,6 1 0,-6 3 54,2-3 1,-1-1-133,-7 1 0,-3-1 12,-4 1 0,-5 3 23,1-3 0,-4 2 43,-3-2 0,-4 3 85,-4-3 1,-4 1-37,0 0 1,-5 1 79,2-2 0,-8 3 216,0 1 1,-4 0-215,3 0-887,-4 0 553,2 0 1,-5 1-1885,0 3 2112,-5 3 0,-6 4 0,-7 0 0</inkml:trace>
  <inkml:trace contextRef="#ctx0" brushRef="#br0" timeOffset="7">14619 7800 7964,'0'-11'-1280,"0"3"987,0 1 823,0-1 0,-4 1 374,0-1-378,0 5-278,4-7 1,-1 9 518,-3-3-589,3 3 21,-4 1 0,5 5-234,0 3 1,0 7 91,0 4 0,1 2-3,3 2 1,-2 5-26,6 3 0,-4-2-357,4 1 0,-5 1 40,5 3 0,-4-4-115,3 1 0,-4-2 71,1 2 0,1 0 79,-1-4 0,-1 0 244,-3-5 1,0-3-86,0 1 0,4-7 86,0 3 1,0-4-116,-4 0 57,0-1-64,5 1-55,-4-6 1,4 0 184,-5-2 0,0-3 0,0 4 0</inkml:trace>
  <inkml:trace contextRef="#ctx0" brushRef="#br0" timeOffset="8">14425 7800 8071,'0'-17'246,"0"0"67,0 6 0,1-1-139,3 1 1,3 0-126,8-1 0,-1 1 155,5-1 0,2 1 37,5-1 0,0 5-142,4-1 0,1 6-207,3-2 0,-1 3 177,-3 1 1,3 5-261,-2 2 1,-2 3-229,2 2 307,-6-1 1,-1 2-141,-5 2 0,-1-2 88,1 2 0,-3-2-25,-4-2 0,-5 2 55,1 2 0,-5-2 174,0 2 0,-3 2-131,-3-2 0,-5 4 153,-7-4 1,-3 5-26,-5-1 1,-4-2-72,1-2 1,-5-2 139,5-2 0,-5 1-65,5-1 0,0-1-163,7-2 0,-1 1 85,5-6 0,3 1-806,5-4 843,4 0 0,-7 0 0,4 0 0</inkml:trace>
  <inkml:trace contextRef="#ctx0" brushRef="#br0" timeOffset="9">15395 7538 8045,'0'-8'408,"0"1"84,0 4-320,0-2 667,0 5 1,-1 5-704,-3 3 0,-2 6-120,-6 1 1,-3 9-6,0-1 1,-4 3-79,4 1 0,0 2 24,3 6 1,-3 4 153,0 3 0,-2 2-198,2 2 0,2 3-152,-2 1 1,2 3 140,2-3 1,5-2-20,2-6 0,2-3-104,2-5 0,0-1 68,0-2 0,6-3 119,1-6 0,3-2-117,2-1 0,-1-4 72,1 4 0,-1-5 52,0 1 0,1-2 161,-1-2 1,-1 1-89,-2-1 0,2-3-55,-2-1 1,-3-3-148,-1 4 0,1-5-557,-1 5 1,1-4 712,-3 0 0</inkml:trace>
  <inkml:trace contextRef="#ctx0" brushRef="#br0" timeOffset="10">15601 7869 8010,'0'-8'401,"0"1"1,-1 4 189,-3-1 62,3 3 189,-5 1-512,6 0 0,6 5-435,1 3 108,3 2 0,2 6-81,-1 4 1,4 1 69,1 2 1,0 1-217,-1 3 1,-1-3 102,5 2 1,-3-1-85,3-3 1,-4 1 56,4 0 0,-1 0 70,1 0 1,1-5 24,-5-3 0,0-3-16,-3 0 1,-1-1 45,1 1 1,-5-2-82,1-3-58,-6 4 1,7-9 81,-5 6-640,0-6 449,-4 3 1,0-3-502,0 1 772,0-1 0,-10 8 0,-3-4 0</inkml:trace>
  <inkml:trace contextRef="#ctx0" brushRef="#br0" timeOffset="11">16035 7858 7968,'-6'-14'417,"2"2"1,2 7-42,2-3 1,0 5-391,0-5 188,0 6 1014,0-4-781,0 6 0,-3 2-613,-1 2 0,-6 3-149,-2 8 0,0 4 214,-7 8 1,-2-2-2,-5 6 1,-2 3-30,-3 4 0,-2 0 32,3-3 0,-2-1 71,2 0 0,2-5-73,5-2 0,0-7 264,0-1 1,5-4-15,3 5 1,2-7 13,2 3 0,0-4-208,-1 0 0,1-2-370,-1-2-641,1 2 787,0-4 1,3 4 308,0-2 0,6 2 0,-3-4 0</inkml:trace>
  <inkml:trace contextRef="#ctx0" brushRef="#br0" timeOffset="12">16743 7766 9482,'-8'0'459,"1"0"-375,-1 0 1,-3 5-257,-1 3 0,1-2 21,-1 2 1,1-1 24,0 5 0,-5-1 130,1 1 1,-1 0 23,0 4 0,-1-4 82,-6 4 0,-4 0-87,1-1 1,-5 2 179,4-2 1,5-6-84,3 2 1,5-2 350,-2 3-408,4-6 0,0 3-101,1-5 0,3 3-42,1-3 0,4 1 117,-1-1-365,-2-3 232,5 9 51,-4-8 1,5 4-40,0-2 112,0-3 0,1 5 4,3-2 0,-2-3 122,6 3 1,-1 1 25,5-1 1,-1 4-83,1-4 0,0 1-28,4-2 0,-4-1-3,4 2 1,-3 1-55,3-2 0,-4 3-18,4-3 1,-4-1-17,0 1 0,-1 2-11,1-1 0,-1 0-10,0-4 0,1 4-78,-1 0 1,-3-1 63,-1-3 1,-3 2-383,4 2 0,-4-3-86,3 3-5,-4 2 0,2-3 529,-5 4 0,5 1 0,1 3 0</inkml:trace>
  <inkml:trace contextRef="#ctx0" brushRef="#br0" timeOffset="13">17029 7869 7976,'-7'-6'561,"2"-5"1,5 9-223,0-6-324,0 6 260,-5-3 1,4 3 562,-3-1-897,3 1 48,1-3 1,1 1 100,3 1 1,-2-2-70,6 1 0,-4 1-126,3-4 1,1 3 49,3-4 0,2 4-101,2-3 0,-2 3 22,2-4 1,-2 5-9,-2-5 1,1 5 52,-1 0 1,1 1-20,-1 2 1,-3 0 0,-1 0 1,1 2-8,3 1 1,-1 0 8,-2 5 1,1-1 35,-5 5 1,3-5 120,-3 1 0,0-1-116,-4 5 0,0-1 142,0 1 1,-1-1-124,-3 1 1,-2-1 179,-6 0 1,1 1 74,-1-1 0,1-1-135,-1-2 0,2 2 73,3-2 1,-2-2-51,5 2 0,-4-4 432,5 3-188,-1-4-58,4 2-212,0 0 1,0-3-155,0 6 132,5-5 0,1 5-145,6-4 1,-1 1 24,0-1 0,5-1 89,-1 4 1,1-3-245,0 4 1,-4-5 40,3 5 1,-2-2-119,-1 2 0,-1 2 62,0-2 0,1 2-1,-1 1 0,-3 1 170,0-1 0,-5-3 115,5-1 1,-6 1-33,2 3 1,-2 1-111,-2-1 0,-6 1 312,-1-1 1,-5 1-59,-3-1 0,0 0 157,-8 1 1,2-1 26,-10 1 0,6-5 29,-2 1 0,3-6-69,1 2 1,2-1 118,2 1 0,2-3-404,6 3 1,-1-3 69,1-1 0,3 0-562,1 0 365,4 0-2150,-2 0 2015,5 0 1,10 0 0,3 0 0</inkml:trace>
  <inkml:trace contextRef="#ctx0" brushRef="#br0" timeOffset="14">17622 8292 7909,'7'0'-721,"-2"0"957,-5 5 1,0-3 367,0 6 0,0-1 26,0 5-491,-5 4 0,0 2-152,-3 5 0,-2 0 109,2 0 1,-3 1-592,-4 2 0,1 0 153,-5 4 342,5-4 0,-8 7 0,4-4 0</inkml:trace>
  <inkml:trace contextRef="#ctx0" brushRef="#br0" timeOffset="15">17942 7766 7980,'0'-6'1003,"0"1"-41,0 5-817,5 0 0,2 1 48,4 3 0,0 3-217,1 9 0,3-4-9,0 4 1,4 0-81,-3-1 1,3 4 16,-4-3 0,5 3-47,-1-4 1,3 1-95,1 0 1,-1-4 100,1 3 1,-4-3-62,0-4 0,-5 0 86,2-4 1,-4 4-577,0-4 191,-1 5 496,0-8 0,1 9 0,-1-4 0</inkml:trace>
  <inkml:trace contextRef="#ctx0" brushRef="#br0" timeOffset="16">18547 7698 8070,'7'0'107,"-2"0"611,-5 0-782,-5 5 1,-2 2-166,-4 9 0,0 0 123,-1 3 0,0 3-314,-4-3 1,-1 4 175,-6 3 1,4-2 243,0 3 0,0-3 0,-4-1 0</inkml:trace>
  <inkml:trace contextRef="#ctx0" brushRef="#br0" timeOffset="17">18319 8040 8070,'0'-6'871,"0"1"-54,0 0-203,0 4-188,0-5 1,0 15-430,0 3 0,0 6 41,0-3 0,0 1 17,0-1 1,1 2-193,3 2 0,-3 1-132,3-4 1,-1 3-97,1-4 1,-3 0-63,3-4 520,-3 1 0,3-1-112,0 1 507,-1-6-247,-3 4 1,0-7 218,0 4-190,0-4-17,0 2-938,0-5 1,5 5 0,2 1 0</inkml:trace>
  <inkml:trace contextRef="#ctx0" brushRef="#br0" timeOffset="18">18913 7778 8385,'11'5'126,"1"0"37,-1 2 0,4 2-252,1-5 1,0 4 144,-1-5 0,-1 6-20,5-1 1,0-2-42,4 2 1,-4-2 33,0 2 0,-1 2 9,1-2 0,3-2-29,-3 2 0,-3-2-18,-1 2 0,2 0 58,-2-4 1,0 4-62,-3-4 0,-1 3 42,1-3 1,-1 1 88,1-1 1,-1-3-62,0 3 0,-3 1 85,0-1-55,-6 0 1,7-3 19,-5 3 87,0-3 1,-4 5-116,0-2 1,-2-1 217,-1 4 1,0-4-101,-5 1 1,-4 2 79,-7 2 1,-3 2-139,-1 1 1,-1-3-21,-2 0 1,1-1-46,-1 5 1,-2-2 77,1-3 0,1 3-183,3-2 0,4-3 15,0-1 0,1 1-158,-1-1 1,2 0 56,6-4 1,-1 3-252,1 1 1,3 0-55,1-4 1,3 0-883,-4 0 382,6 0 0,-3 1 921,5 3 0,-5-3 0,-2 4 0</inkml:trace>
  <inkml:trace contextRef="#ctx0" brushRef="#br0" timeOffset="19">19770 7652 6614,'0'-6'780,"0"-5"0,3 9-256,1-6-23,0 6 0,-4-3-283,0 5-396,5 0 191,-4 0-89,4 0 1,-5 5 85,0 2 1,0 5-48,0 3 1,0 3-31,0 5 1,-5 1 36,-2 2 0,-3 2 13,-2 3 0,1 1-83,-1-6 0,-3 2-70,0-1 1,1-3 25,6 2 121,-2-6 0,5 0-27,-3-5 1,0 0 63,4-3 0,-4-1 120,4 1 1,0-5-15,4 1 34,0-6-68,0 8-14,0-8 0,6 3 96,1-5 1,0 0-108,0 0 0,1 0-102,3 0 1,4 0 90,1 0 1,3 0-96,-4 0 0,5 0 43,-1 0 1,-1-1-7,1-3 1,-1 2-3,1-1 0,1-2-9,-5 1 0,1-1-44,-5 1 0,0 3 62,1-3 1,-5 1-340,1-1 55,-5 3-215,2-4 68,-5 5 1,-2 0 431,-1 0 0,-4 0 0,-4 0 0</inkml:trace>
  <inkml:trace contextRef="#ctx0" brushRef="#br0" timeOffset="20">19964 7915 7960,'0'-7'-53,"0"1"114,0 2 243,0 3-118,0-4 383,0 0-55,0 3-478,0-3 25,0 5 0,0 5-77,0 3 0,0 2 133,0 2 1,0 3-38,0 0-71,0 5 1,0-2 45,0 5 1,-2 0-143,-1 0 1,1 1-5,-1 2 1,1-5-116,2 2 1,0-3-82,0 3 86,0-5 107,0-2 39,0 1 1,0-5 30,0 3 9,0-2-29,0-1 35,0-1 0,2-5-183,1-2-242,-1-3 434,3-1 0,-5 5 0,0 2 0</inkml:trace>
  <inkml:trace contextRef="#ctx0" brushRef="#br0" timeOffset="21">20089 7549 7950,'-5'-18'11,"4"2"440,-4 10-82,5 1 341,0-1-363,0 5 104,0-4 1046,0 5-1338,5 0 1,-3 4 67,6 0 0,0 5-160,3-2 141,1 3 0,-1 3-190,0 2 1,2 3 27,2 5 0,3 0-30,5 0-44,-5 4 1,3-1 70,-2 4 1,3 1-151,1 3 0,0-1 57,-1-3 1,0 3-126,-3-2 1,-2 1-155,-6-2 181,0 3 52,1-9 1,-5 5-345,1-2 241,-5-3 0,2 4-134,-5-5 1,0 0 80,0 0 0,-5-1-326,-3 1 296,-2 0 0,-2 4-76,1-1 0,-2 1-140,-2-4 1,2-2 497,-2-1 0,-8 6 0,-1-2 0</inkml:trace>
  <inkml:trace contextRef="#ctx0" brushRef="#br0" timeOffset="22">14653 9171 7861,'-6'0'613,"1"0"417,5 0-440,5 0-418,1 0 1,5 0-12,1 0 0,-1 0-119,1 0 1,0 0-63,4 0 1,-4 0 130,3 0 1,3 0-137,1 0 1,3 0 24,1 0 1,-4-4-98,0 0 0,0-1 169,4 1 0,-4 2-28,0-6 0,-4 4-5,4-3 1,-5 3-16,1-4 0,-5 6-17,2-2 0,-7 3 5,6 1-80,-7-5-166,1 4 234,-5-5 0,0 12 0,0 0 0</inkml:trace>
  <inkml:trace contextRef="#ctx0" brushRef="#br0" timeOffset="23">14664 9434 8105,'0'-7'526,"0"2"0,2 5 11,1 0-254,4 0 1,8 0 188,0 0 1,6 0-163,-2 0 1,6 0-134,2 0 1,3-4 73,-3 1 1,1-1-226,-2 4 1,-2 0 154,3 0 1,-7 0-178,-1 0 1,-5 0-159,2 0 0,-4 0-189,0 0 1,-1-1-805,1-3 1,-5 2 176,1-1 970,-6 1 0,3 2 0,-5 0 0</inkml:trace>
  <inkml:trace contextRef="#ctx0" brushRef="#br0" timeOffset="24">15727 8920 8186,'0'-8'-187,"0"0"82,0 1 1,3-5 165,1 1 0,0 3-129,-4 1 280,0 4 286,0-7-298,0 4 1,-1-1-9,-3 4 0,3 0 127,-3-1 74,3 3-235,1-4 111,0 5-117,0 5 0,0 3-130,0 7 0,0 3-28,0 4 0,3 3 100,1 1 0,1 3-199,-1 6 0,-3-1 121,3 0 1,-1 0-67,0 1 0,-1 0 33,2 3 0,-3-2-161,-1 2 0,4-3-82,-1 0 1,2-5 150,-1 1 0,-2-6-18,1 2 0,0-7 46,1-1 0,-3-5 137,3 1 0,-3-2-118,-1-2 0,0-3-341,0-1-150,0-4-395,0 7 948,0-9 0,-5 5 0,-1-6 0</inkml:trace>
  <inkml:trace contextRef="#ctx0" brushRef="#br0" timeOffset="25">15589 8988 8095,'2'-11'-66,"2"-1"1,-3 1-170,3 0 326,2-1 1,-1 1 30,3-1 0,2 2 350,-3 3-355,-1-4 0,4 6 7,-3-2 0,3-2 25,2 5 1,3-5-48,0 1 0,7 2 51,1-1 1,1 4-134,6-1 0,-3 3 45,3 1 1,0 0-138,0 0 0,-2 5 34,-5 3 0,0 2-91,-1 1 0,-4 2 26,-3 2 0,-2 3 77,-1 5 0,-6 0-74,-2-1 0,-6 2 60,-5 3 1,-6-1-25,-10 4 0,-8-5 30,-4 2 0,-7-3 37,1-1 0,-3-1-89,3-3 0,-1-3-126,7-5 0,0-3-117,8 0 1,2-6 328,6 2 0,2-3 0,6-1 0</inkml:trace>
  <inkml:trace contextRef="#ctx0" brushRef="#br0" timeOffset="26">16298 8314 9030,'7'0'300,"1"0"0,-4 0-297,3 0 116,1 0 1,3 4-106,1 0 1,3 1 110,0-1 1,4-3-158,-4 3 1,1 1 71,-5-1 1,4 3-57,1-3 0,0 4 9,-1-4 0,-2 3-15,2-3 1,-2 4 63,-2-4 0,1 3-10,-1-3 1,-1 1 185,-2-1-180,2-3 1,-7 4 25,4-5 20,-4 5-243,2-3 112,-5 3-484,0-5-55,-5 0 586,-2 0 0,-4 0 0,0 0 0</inkml:trace>
  <inkml:trace contextRef="#ctx0" brushRef="#br0" timeOffset="27">16423 8726 8210,'0'-8'-779,"0"0"1,0 5 1497,0-5-337,0 5 0,0-3 307,0 2-401,5 3 82,-3-4-338,3 5 155,-5 0 0,0 5-22,0 3 1,-4 2-167,0 1 0,-5 2 32,2 2 1,-4 3-53,0 5 1,0 3-28,-1 1 1,-1 5 115,-2-2 0,2 3-135,-2 1 0,3 2 117,0 2 0,1-2-79,-1 2 0,6-3 57,2-1 0,3-3-172,1-1 0,0 1 179,0 3 1,5-1-5,3-3 1,2-2-45,1-5 13,1 0 1,0-4 68,3 0 1,-2-5 8,2 1 1,-1-2-17,2-2 0,-4-3 81,4 0 0,-4-2-56,0 2 0,-5 0 109,1-4 16,-1 0-157,5 1 1,-4-4-78,-1 3 0,-3-2-287,4-2-521,-6 0 344,3 0-562,-5 0-448,0-6 1496,0 5 0,-5-9 0,-1 4 0</inkml:trace>
  <inkml:trace contextRef="#ctx0" brushRef="#br0" timeOffset="28">16617 9034 8121,'-6'-5'-498,"1"4"1,5-10 484,0 4 637,0 2 16,0-5 434,0 8-257,0-3-418,-5 5-62,4 0-178,-4 5 0,5 2 19,0 4 0,5 0-28,2 1 1,3 3-12,2 0 0,0 4-155,4-3 6,1 4 0,5-6 44,-3 5 0,3 0-57,-3 4 0,-3-2-397,-1-2 286,-2 3 0,-1-4-60,-1 5 0,0-4-70,1 0 1,-1-5 99,1 1 1,-5 1-30,1 0 105,-1-1-42,5-4 37,-1-4 0,-3 1-38,0-4 12,-6 0 0,4-4-446,-2 0 239,-3 0 1,5-1-686,-6-3 1011,0 3 0,0-9 0,0 3 0</inkml:trace>
  <inkml:trace contextRef="#ctx0" brushRef="#br0" timeOffset="29">16971 8988 7990,'0'-14'215,"0"3"-7,-5 2 15,4 3 1,-4-1-109,5 3 606,0 3-4,0-4-665,0 5 0,-5 5 50,-3 3 1,-2 7-85,-1 4 0,-2 8-16,-2 3 0,-3 3-101,-5 1 1,-1 1 104,-3-1 0,3-1-139,-2-3 1,3 2 24,4-5 0,-2-2 100,6-6 0,0 1-117,4-4 0,-1-1 116,1-4 0,-1 1-69,1-1 1,3-3 53,1-1-158,4-4 1,-3 6-237,2-5 1,3 1 417,-3-1 0,3 2 0,1 5 0</inkml:trace>
  <inkml:trace contextRef="#ctx0" brushRef="#br0" timeOffset="30">17554 9011 7990,'0'-6'-238,"0"-1"-343,0 4 791,0 1 661,0-3-549,0 0 1,1 4 606,3-3-383,-3 3-83,4 1-57,-5 0-243,-5 5 1,-1 0-66,-6 3 0,2 2-188,3-3 0,-7 7 37,2 2 1,-3-1-81,0-4 1,1 1-56,-5-1 20,0 0 174,1 1 1,-4-1-118,3 1 135,3-1-24,-1 1 1,2-5-28,0 1 38,-5-1-17,7 0 0,-3 2 17,4-6-9,1 6 1,1-6-2,2 4-1,3-4-2,5 2-81,0 0 80,0-4 0,5 8 227,3-5-224,2 0 1,2-3 44,4 3 1,1-3 9,6 3 0,-1 1 28,-3-1 1,2 0 15,-2-4 1,2 1-31,-2 3 0,1-3 5,-5 3 0,1-3-270,-5-1 96,0 0 1,1 0-480,-1 0 1,-3 1 72,-1 3-62,-4-2 53,2 3 1,-5-4 514,0 3 0,0 2 0,0 5 0</inkml:trace>
  <inkml:trace contextRef="#ctx0" brushRef="#br0" timeOffset="31">17154 9422 9491,'12'0'569,"-1"0"1,2 4-188,2 0 1,-1 1-162,5-1 0,-1-2-185,1 6 40,2-6-83,-3 3 0,4-5-81,-3 0 0,1 0-145,-5 0 1,0 0-342,-3 0 0,1 0 1,2 0 1,-5 0 572,5 0 0,-5 6 0,7 0 0</inkml:trace>
  <inkml:trace contextRef="#ctx0" brushRef="#br0" timeOffset="32">17748 9045 8135,'1'-17'370,"3"1"1,-3 4-56,3 0 0,1 1-35,-1-1-131,5 1 0,-7 3 29,6 1 1,-4-1 105,4-3 0,-1 3 118,5 0 1,-1 2-248,0-1 0,1-2-127,-1 5 0,4 0-204,1 4 159,-1 0 1,-4 0-29,1 0 25,-1 0 45,1 0 1,-5 1-205,1 3 86,-1 2 0,4 2-19,-4 0 1,-2-1-129,-5 5 1,0 3 92,0 0 1,-5 4-107,-2-4 0,-4 6-49,0-2 220,-5-3 21,3 1 0,-4-2 4,6 0-86,-6 0 132,5-3 1,-1-5 159,5 1-96,1 0 380,0-2-245,2 4 165,5-9-256,0 10 0,5-10-32,3 3 0,2-2 53,2 2-62,-1-3 0,2 6-78,2-4 61,-2-1 1,7 4-56,-5-2 0,4-2-21,-4 6 1,5-2 4,-5 2 1,4 2-124,-4-2 1,0 2 68,-3 1 1,-5 1-150,1-1 1,-2 1 18,2-1 0,-3 0 74,-5 1 0,0-1-12,0 1 0,-1-1-19,-3 1 0,-4-2-3,-7-3 0,1 3 140,-5-2 0,0 1 165,-4-1 0,-1 0 116,-3-4 0,3 4-113,-2-4 0,-2-1 84,1-3-77,-5 6 0,12-5-239,-3 3 58,8-3 0,2-1-4,6 0 0,3 0-448,-4 0 360,6 0 134,-3-5 0,10-2 0,1-4 0</inkml:trace>
  <inkml:trace contextRef="#ctx0" brushRef="#br0" timeOffset="33">18113 8760 8227,'0'-8'559,"0"1"754,0 4-478,0-7-215,0 9-44,0-4-1,0 5-451,6 0 0,0 5-202,5 2 1,2 7 48,2 1 1,-1 2 180,5-2 1,-4 3-77,5 5 0,-1-3 54,3 3 1,1-3-136,0 7 1,0-3-16,0-1 1,-4 5 63,0 2 0,-4-2-205,4-1 1,-5 1 80,1-2 0,-6 2-222,-1-1 1,-2-3 90,2 3 1,-3 1-132,-5-2 1,0 1 70,0-4 1,0 0 4,0-1 0,0-3 33,0 0 0,-4-1 47,0 1 0,-5-1 40,2-3 1,0-2 106,0 2 1,-1-3-51,-3-5 1,-1 3-41,1-2 0,-1-2-1353,1 2 1482,0 0 0,9-6 0</inkml:trace>
  <inkml:trace contextRef="#ctx0" brushRef="#br0" timeOffset="34">18947 9182 8077,'0'-6'747,"0"1"-332,0 5 0,5 0-244,3 0 1,2 0 102,1 0 0,2-1-90,2-3 0,-1 3 57,5-3 1,-3-1-62,3 1 1,0-1-10,4 1 0,-4 3-141,0-3 0,-4-1 90,4 1 0,-4 0-184,4 4 1,-5-4 115,1 1 1,-6-1-269,-1 4 157,-6 0 0,5 0-557,-4 0 327,-1 0-75,3 0 4,-5 0 75,-5 0-982,3 0 1267,-8 0 0,4 5 0,-5 1 0</inkml:trace>
  <inkml:trace contextRef="#ctx0" brushRef="#br0" timeOffset="35">19804 8920 8127,'0'-12'-635,"0"6"785,0-4-39,0 3 1,0-4 81,0 0 0,0 3 11,0 0 0,-1 6 318,-3-2 218,2-2-192,-3 4-309,5-3 105,0 5-240,-5 0 135,4 0-73,-4 5 1,5 3 34,0 7 1,0 3-39,0 5 1,4 5-122,0 2 1,-1 4-31,-3 5 1,4-4-133,0 3 1,0-1-215,-4 1-271,5-8 396,-4 9 1,8-12-75,-5 4 0,3 1 138,-3-6 0,1-3-77,-1-4 1,-4-11 185</inkml:trace>
  <inkml:trace contextRef="#ctx0" brushRef="#br0" timeOffset="36">19655 8863 8014,'0'-18'135,"4"1"104,0 6 0,6 1-52,1 2 1,2-2-125,6 2 0,2 2 202,5-2 1,0 5 12,4-5 0,-1 5-191,2 0-148,2-4 145,-9 6 0,7-4-233,-4 5 369,0 0-187,-4 5 1,-4-2-147,0 4 0,-7 1 87,0 3 1,-2 2-121,-6 2 1,0-1 122,-4 5 0,-9-1-164,-3 1 0,-7 3 124,0-3 33,-7 2-20,-4-3 0,-4 3-22,0-2 1,1-1-18,2 1 0,0-5-121,4 1 0,5-3-205,7-4-437,3 2 459,5-9 393,2 4 0,15-15 0,3-3 0</inkml:trace>
  <inkml:trace contextRef="#ctx0" brushRef="#br0" timeOffset="37">20580 8577 8078,'7'0'-1271,"-2"-5"1471,-5-1 1170,0-1-643,0 2 75,0 5 0,-5 0-602,-3 0 1,2 5 15,-2 3 1,2-2-37,-2 2 0,-2-1-16,2 5-112,-2 4 126,4 2 1,-8 1-200,3 0 46,-3 0-80,2 9 1,1 0 18,-1 3 1,0 2 71,-4-3 0,8 3-66,-4 1 1,5 1 19,-1-1 1,3 0-116,5 0 0,0 1-31,0-1 1,0-4-143,0 1 0,5-2-350,3 1 357,2-2 64,1-5 1,1 0 76,-1 0 0,0-4 66,1 0 1,3-5 143,0 1 0,0-2-163,-3-2 0,-1 3 136,1-2 1,2 2-8,-3-7 1,3 2 162,-6-1 1,2 1 179,1-6-83,-4 1-85,-2 1 223,0-3-503,-4 3-374,9-5-416,-9 0 869,-6 0 0,-7-5 0,-11-2 0</inkml:trace>
  <inkml:trace contextRef="#ctx0" brushRef="#br0" timeOffset="38">20843 8874 8078,'-8'-4'0,"1"0"25,4 1 168,-7-2 152,9-2 36,-4 1 258,0-4-170,3 8-337,-3-3 1,5 12 77,0 4 1,5 2-33,3 6 0,2 1 62,2 7 1,0-2-336,4 6 1,-4-1-29,3 4 1,-1-4-18,2-4 1,-2-2-170,5-1 203,0 0 1,0-1 23,0-3 0,-1-3 58,1-5 0,1 3 5,-5-2 1,0 2-23,-3-7-39,-1 4 80,1 0 12,-6-5-1002,-1 5 635,-5-10 0,0 5 355,0-2 0,-5 2 0,-1 6 0</inkml:trace>
  <inkml:trace contextRef="#ctx0" brushRef="#br0" timeOffset="39">21129 8817 8078,'6'-24'209,"-1"2"1,-4 12-425,3 2 168,-3 3 263,4 0 0,-5 5 384,0 0 0,0 5-215,0 7-273,-5 4 1,-5 3-11,-5 8 0,-5 3-84,1 9 1,-3-1-264,-1 7 0,-5-5-31,-2 5 1,2-7 40,1 0 0,-1-2 61,2-2 0,-1-5-60,4-2 1,2-3-19,2-1 0,2-5 108,6-3 1,1-2-30,2-2-231,-2-5 404,9 5 0,-5-5 0,6 5 0</inkml:trace>
  <inkml:trace contextRef="#ctx0" brushRef="#br0" timeOffset="40">21654 8760 8078,'5'-12'-428,"-2"2"285,4 3 500,-4-4 0,3 10 153,-2-3 410,-3 3 162,4 1-755,-5 0 0,-5 1-119,-2 3 1,-4 3 143,0 4-212,0 5 1,-1-3-102,1 2 0,-5 2 66,1-2 0,-5 2-229,1-2 1,-1-1-224,1 5 254,-3-5 13,4 7 1,-3-8-243,2 2 348,-3-2 1,11-2-91,-1 1 1,2-5 72,6 1-35,-5-5 14,8 7-5,-4-9 1,6 8 0,3-5 1,2 1 179,6-1-161,-1-3-1,6 4 1,1-1 171,4 0-161,1-1-44,0-3 0,0 0-95,0 0 1,-2 0 84,-2 0 1,2 0-121,-6 0 0,0 0-331,-3 0-677,-1 0-673,0 0 1842,-4 0 0,-12 5 0,-8 2 0</inkml:trace>
  <inkml:trace contextRef="#ctx0" brushRef="#br0" timeOffset="41">21357 9182 8078,'-6'5'609,"2"-3"-345,8 2 0,-1-3 134,9-1 0,-7 1-109,6 3 0,0-3 158,4 3-272,-3-3 1,9 3-286,-6 0 112,5 0 1,-3-4 292,2 0-1546,2 0 927,-3 0 0,1 3 324,0 1 0,-5 0 0,3-4 0</inkml:trace>
  <inkml:trace contextRef="#ctx0" brushRef="#br0" timeOffset="42">21860 8828 8078,'-7'-21'0,"3"2"0,3-2 569,1 6 1,1 0-110,3 4 1,-1-1-289,4 1-51,1-1 1,3 2 76,1 3-129,-1-4 1,4 10 63,1-3-71,-1 3 0,-4 1 314,1 0-502,-1 0 144,6 0 0,-5 5-119,4 3 1,0-2 157,-1 2-49,1-1 1,-5 5-130,0-1 0,0 1 95,-4-1 0,2 2-172,-5 2 0,0-1-276,-4 5 256,0 0 40,-5 4 0,-3-4 4,-7 0 102,-3 0 1,-5 2 31,0-2 1,-3 2-144,-1-6 182,0 0 0,3-3 110,-2-1 0,3 0-28,0 1 1,5-4 243,7-1 0,3-4 86,0 0-198,6-1-64,-3 3 0,6-4 63,3 3-113,2-3 1,7-1 210,2 0-113,-2 0 0,8 0-118,-2 0 0,2 0-78,-2 0 1,1 0 38,-5 0 1,4 4-161,-3 0 1,0 3 37,-1-3 34,-7 5 1,7-3-27,-7 6 1,-2-1 85,2 1 1,-6-1-67,2 1 1,-3 3 46,-1 0-74,0 0 0,0 2-2,0 2 1,-5-1 0,-2 1 0,-7-4-131,-2 4 0,-4-5 10,1 1 149,-2-2 0,-2-2-61,0 1 289,0-1-105,5-5 1,-2-1-245,5-5 84,0 0-546,3 0 637,1 0 0,-1 0 0,1 0 0</inkml:trace>
  <inkml:trace contextRef="#ctx0" brushRef="#br0" timeOffset="43">22248 9331 8078,'1'-6'1339,"3"2"1,2-1-596,6 1 1,-5 1-399,1 7 0,-6 6-82,2 5 0,-2 6-305,-2-2 1,-2 4-119,-2 3 0,-1 2-383,-2 3 480,-3 2 0,-1-5-1799,-4 2 1262,0 3 0,2-8 599,-2 6 0,-3-6 0,-5 3 0</inkml:trace>
  <inkml:trace contextRef="#ctx0" brushRef="#br0" timeOffset="44">22705 8668 8078,'0'-11'-1581,"0"3"1781,0 1 1278,0 4-575,0-2 84,0 5-752,0 5 6,0 2 1,0 5 29,0 4 0,5-3-77,2 7 0,4-5-52,0 4 1,4-1-233,0 1 0,6 2 92,-2-2 1,-1-1-273,1 1 117,0-5 83,-2 2 1,4-4-56,-6-1 22,5-4-120,-7 3 0,3-8-639,-4 6-205,-1-6 200,1 9 0,-6-9 193,-2 6 674,-3-6 0,-6 8 0,-1-3 0</inkml:trace>
  <inkml:trace contextRef="#ctx0" brushRef="#br0" timeOffset="45">23184 8714 8187,'7'-18'220,"-3"3"0,1 2 414,-2 2 0,6 1-171,-1 2-637,-3-2 332,5 9 1,-10-4 24,0 5 1,-2 5-423,-10 2 221,3 4-8,-12 5 0,5-2-19,-6 5 1,1 4-88,-5 4 0,2-1-450,1-3 1,4 0 188,0 0 0,5-2-212,-2-2 0,1 2-229,4-6 834,-3 0 0,13-3 0,-4-1 0,5 0 0,0-3 0,0 0 0,0-6 0,0 3 1427,0-5-1160,0 5 0,0-2 901,0 4-538,0 1-254,0 9 0,1-5 74,3 3 1,-3 2-210,3-2 1,1 6-160,-1-2 0,3 2-506,-3 2 274,5-5 193,-8 3 0,8-4-998,-5 2 513,5-3 265,-8 1 1,5-4-633,-2 2 403,-3-8 45,4 4 0,-5-9-636,0 6 109,0-6 888,0 8 0,-5-8 0,-1 3 0</inkml:trace>
  <inkml:trace contextRef="#ctx0" brushRef="#br0" timeOffset="46">23538 8828 8086,'8'-11'0,"0"-1"0,-1 5-443,5-1-1,-1 6 183,1-3 678,-6 0-205,-1 3 490,-5-3 461,0 5-821,0 5 0,-1 2-27,-3 4 0,-2 0-163,-6 1 0,1 3 25,-1 0 0,-4 4-76,-3-3 171,2 4-208,-4-7 0,3 7-94,-5-5 1,0 2 74,0-2 0,2-2-175,2 2 1,1-3 132,3 0 1,6-4-75,-3-1 0,5-3 138,-1 4-3,3-6-34,5 8 0,0-7 33,0 4 1,5-4 15,3 1 1,2 1-43,1-1 0,1 3 6,-1-3 0,6 0-34,2-4 1,-1 4-15,1-1 0,0 1-212,3-4-32,1 0 261,-5 0 1,4 0-285,-3 0 111,-3 0-176,6 0 0,-10 0-325,4 0 0,-7 0-648,-2 0-547,-4 0 1857,2 0 0,-15 5 0,-3 2 0</inkml:trace>
  <inkml:trace contextRef="#ctx0" brushRef="#br0" timeOffset="47">23321 9262 8086,'-6'0'677,"1"0"1,6 0 201,3 0-431,2 0-121,6 0 0,-1 0-18,1 0 1,4 2-137,3 1 1,-1-1-1,1 1 1,-4 3-103,4-3 0,-4 2-273,5-1 0,-3-1-1338,2 4 829,-2-4 397,-6 2 1,-1 0-1758,-2 3 2071,-3-3 0,0 5 0,2-4 0</inkml:trace>
  <inkml:trace contextRef="#ctx0" brushRef="#br0" timeOffset="48">23984 8668 8067,'6'-5'0,"-1"-1"583,-5-5-175,0-1 146,0 6-377,0-4 56,0 8-24,0-3-32,0 5 0,0 9 21,0 3 1,-1 7-113,-3 0 0,3 10-228,-3 1 150,-2 6 19,4-7 0,-6 9-353,4 0 55,-5-5 52,8 0 0,-8-7-177,5 4 0,-5-5 121,1 2 1,2-7-59,-2-1 0,6-5 233,-2 2 0,3-8 41,1 0 0,0-4 90,0 3 78,0-4-195,0 2 1,1-5 435,3 0-136,2 0-77,6 0 1,-1 0-3,1 0 1,3 0-186,0 0 0,0 0-144,-3 0 0,-1 0-19,0 0 1,1 0-242,-1 0 1,1 0-265,-1 0 399,1 0 319,-6 0 0,4 0 0,-9 0 0,10 0 0,-10-5 0,4 4 0,-5-4 0</inkml:trace>
  <inkml:trace contextRef="#ctx0" brushRef="#br0" timeOffset="49">24098 9068 8067,'0'-11'0,"0"-1"477,0 1-244,0-6-29,0 5 0,0-1 800,0 5-444,5 1 290,-4 0 431,4 2-1009,-5 5 1,0 5-257,0 3 1,0 3 134,0 5 1,0 3-121,0 7 0,0-1 56,0 1-117,0 3 3,0 1 0,0 3-333,0-3 0,0 3 24,0-3 1,0-2-269,0-1 0,0-3 134,0-1 1,4-5-243,0-3 1,1-4 170,-1-3 0,-2 1-443,6-5 224,-5-1 760,2-3 0,0-5 0,1-1 0</inkml:trace>
  <inkml:trace contextRef="#ctx0" brushRef="#br0" timeOffset="50">24384 8463 7953,'-6'-18'33,"5"-2"256,-3 5 0,3-1 468,1 5 0,1 5-637,3 2 39,-3 2 216,5 2 1,-3 2 25,1 2 1,5 7 13,-1 8 1,6 4-134,1 4 0,4 6-36,-4 5 0,5 1-75,-1-1 1,3-2-98,1 2 0,-4-2-176,0 2 1,-1-2 119,1 2 1,-3-2-417,-4-2 0,-1 0 43,0 0 0,-3 4-155,0 1 0,-6-1 211,2-4 0,-3-1-99,-1-3 1,-5 7 61,-2-3 1,-5 3-36,-3-3 0,1 1 2,-5-1 0,0 0 82,-4 0 1,-5-1 286,-2-2 0,-3-3 0,-2-5 0</inkml:trace>
  <inkml:trace contextRef="#ctx0" brushRef="#br0" timeOffset="51">20455 11912 8527,'-7'0'-1713,"2"-5"1919,5 4 98,0-4 15,0 5-157,-5-6-47,4 5-264,-4-4 252,5 5 77,0 0-138,0-5 52,0 4-11,0-4 65,0 5-261,0 5 162,0 1-24,0 0-95,0 5 85,0-10 10,0 9-22,0-4 1,0 2 3,0 0 14,0-6 1,0 8-9,0-3 95,0 4-91,0 0-10,0-4 1,0 3 116,0-2-107,0-3 14,0 5 1,0-8 7,0 6 1,0-4-20,0 3 1,0-3 5,0 4 0,0-4-11,0 3 1,0-3-8,0 4 1,0-5-101,0 5 109,0-5-8,0 7 1,0-8-60,0 6 50,0-6 14,0 9 1,0-9 12,0 6 39,0-6-27,0 8 0,0-3-21,0 4 0,0-3 4,0-1 0,0 1-62,0 3 56,0-4 1,0 3 16,0-2-283,0-3 253,0 5 0,0-8-43,0 6 31,0-5-4,0 7-5,0-4 19,0 5 4,5 1 0,-4-1 37,3 1-43,-3-1 3,-1 1 0,0-5 88,0 1-76,0-1-9,0 5 0,0-1-1,0 1 6,0-1-12,0-5 0,0 5 3,0-4 19,0 3 0,4 2-1,0-1 0,0 1-16,-4-1 3,0 0-2,0 1 1,0-1 152,0 1-147,0-1 0,0 1 313,0-1-301,0 5 1,0-2 66,0 5 0,0-3 131,0 3 0,0-5-164,0 1 1,0 1 9,0 0 1,0-1-60,0-4 1,0 1 75,0-1 1,1 2-157,3 2-64,-3-2 111,4 3 1,-5-1-20,0 1 1,0 4 64,0-1 0,0 3-7,0 0 0,0 1 86,0 0 0,-1 4 167,-3-1 0,3 6 62,-3-1-267,-2-4-3,4 6 0,-3-8-80,5 1 136,0-2-79,0-1 0,0 0-148,0 0 0,0 0 134,0 0 0,0-4-33,0 0 0,0 0 80,0 4 1,0-1-26,0 1 1,0-1 15,0-3-37,5 2 8,-3-8 0,4 7-202,-2-4 8,-3-1 82,4-4 1,-4-3-217,3-1 1,-2 1 162,1 4 1,-1-5 28,-2 1 0,0 1 59,0 6 1,0-2 160,0 2 1,0 3 118,0 1 42,0 2-279,0 2 1,-4 0 155,0 0-147,0 0 25,4-1 1,0-3-1,0 0 1,0-3-74,0 3 1,0-4-175,0 4 0,0-5 83,0 1 0,0-2-118,0-2 1,0 2 240,0 2-48,0-2 73,0 3 0,0-4 371,0-1-426,0 6 0,4-5 207,0 4-177,0 1 1,-4-3 81,0 5 1,0-5 15,0 2 1,3 0-84,1-1 0,0 2-152,-4-2 0,0-1-109,0 5-10,0-5 241,0 8 1,0-9-137,0 7 116,0-1 37,0 3 1,0 1 4,0 0 1,0-1-19,0-3 0,0 2 16,0-2 0,-4 2 35,0-2 0,1 1 21,3-5 1,0 2 19,0-2-77,0-2 16,0 3 0,0-5 32,0 1-39,0-1-2,0 6 0,0-4 0,0 2 0,0 1-7,0-1 0,0 5-2,0-5 0,0 4 8,0-4 1,0 4-2,0-4 1,0 4-108,0-3 105,0 4-2,0-2 0,0 1 13,0 0-22,0 0 21,0 4 0,0-2-2,0-2 0,0 1-6,0-4 0,0 3 2,0-4 0,0 4-86,0-4 0,0 0-11,0-3 1,1-1 73,3 1-7,-3 4 13,4-3 1,-5 5 31,0-3-55,0 3 89,0-1 0,0 5 0,0-3 1,0 3-34,0 0 0,-4-3 16,0 0 1,-1 1-38,2 2 1,1 0 0,-2-3 0,-1 1 263,2-4-235,-1 4-9,4-7 0,0 4 238,0-1-205,0-4-56,0 5 0,0-5 10,0 4 0,0-4-2,0 4 0,0-3-1,0 3 1,0-4-4,0 4 1,0-4-14,0 0 1,0-1-230,0 1-52,0-1 231,0 0 1,0 1-88,0-1 86,0 1 104,0-1 1,-4 1-14,0-1 0,0 0 22,4 1 0,0 3 195,0 0 1,0 0-214,0-3 0,0-1 31,0 1 0,0-5-46,0 1 68,0 0-36,0 3 1,2-3-280,1-1-63,-1 1 215,3-2-51,-5 4 184,0-3 1,0 4-1,0 1 1,0-5-23,0 1 1,0-1 19,0 5 0</inkml:trace>
  <inkml:trace contextRef="#ctx0" brushRef="#br0" timeOffset="52">20455 11832 6511,'-7'0'2320,"2"0"-1259,5 0-650,0-5-174,0 4 104,0-4 150,0 0-99,-5 3-326,4-3 1,-5 5 120,2 0 0,1 0-104,-4 0 1,3 0-230,-4 0 98,6 5 1,-7 2-139,5 4 0,-4 0 92,5 1 1,-5 3-94,4 0 76,0 1 0,4-1-5,0 0 1,0 1-141,0 0 0,0-4 149,0 4 0,4-4-142,0 0 0,5-5-165,-1 1 9,2-5 291,1 2 1,1-5-39,-1 0 1,4-5 68,0-3 1,1-2 107,-5-2 1,0-3-27,1 0 0,-2-2 233,-2 2 1,1 2-130,-6-2 0,5-1 126,-4 1 0,0-1 469,-4 5-302,0-1-171,0 6 1,0-4 395,0 2-335,-6 3-374,0-5 228,-5 4 1,-1-1-77,1 4 0,-1 1-183,1 2 0,3 0-313,1 0 287,-1 0 0,1 2 19,-1 1-168,5-1 221,-2 8 10,0-9-201,4 9 160,-4-3 81,5 4 1,0-3-89,0-1 63,-5 1 1,4 3-24,-3 1-91,3-6 28,1 4-25,5-9 113,1 10-31,0-10 1,4 4-20,-2-5 1,2-1 83,2-3 1,-1 1-7,0-4 1,-3 3 35,0-4 1,-2 5 183,2-5 0,-2 2-125,-2-2 1,-3-2 206,3 2 0,-3 2 369,-1-2-127,0 1-194,0-5 1,-5 2-72,-3 2-146,-2 3 0,-1 2 104,-1-1 1,-3 0-134,0 4 0,0 4-166,3 0 0,5 4-44,-1 0 0,2 2 46,-2 2 1,3-1-304,5 0 153,0 6 118,0-4 1,0 7-187,0-5 73,0 5 50,0-7 0,4 4-438,0-6 230,5 0 87,-3-4 209,5-2 1,1-6 33,-1-3 0,-3-3-359,-1-4 263,-4 0-127,2-1 1,-4 6 273,3 2 0,-3-2 0,4-1 0</inkml:trace>
  <inkml:trace contextRef="#ctx0" brushRef="#br0" timeOffset="53">20512 11843 8293,'0'-6'-343,"-1"1"-305,-3 5 728,3 0 1,-6 0 842,3 0-772,3 0 157,-4 0 113,5 0-226,-5 0-113,4 0 1,-4 1-81,5 3 85,0 2 0,0 6-220,0-1 1,-4 1 54,0-1 0,0 1-389,4-1 86,0 0 203,0 1-45,0-6 161,0 4-57,0-8 135,5 3-48,-3-5 82,8 0 1,-4-2 190,5-1 0,-3-4-112,0-4 0,-2-1 105,2 1 1,1 0 230,-6-1-265,1 1 0,0-1 7,0 1 132,0-1 0,-4 1-71,0 5-95,0-4 1,-2 8-63,-2-2 0,2 3-29,-6 1 0,5 0-4,-5 0 0,4 1-170,-4 3 1,6-1-136,-2 4 31,-2-4 231,5 2 0,-5-4-168,6 3-45,0-3 153,0 4 1,0-3-23,0 2 1,0-3 23,0 9 22,0-4 6,0 1-144,0 3 132,0-9-1,0 4-254,0-5 232,0 5-80,0-4 83,0 5 0,0-8 70,0-2 9,0 3 38,0-9 319,0 4-1017,0-1 252,0 2 272,0 5 1,0 10-1,0 3 1</inkml:trace>
  <inkml:trace contextRef="#ctx0" brushRef="#br0" timeOffset="54">5174 16891 7453,'-7'7'-898,"1"2"1102,2-6-6,3 1-16,-4-4 1331,5 0-1565,5 0-34,1 0 122,1 0 11,3 0-29,-4 0-33,5 5 0,1-7 44,-1 2 0,-3-8-11,0 1 1,-2-4 202,2 0-192,2-5-4,-4 3 1,4-4 251,-2 6-212,2 0-16,-4-1 1,2 1 17,0-1 0,-2 5 6,1-1 1,4 2 98,-4-2-100,3-2 0,2 7-2,-1-4 1,1 3-13,-1-4 7,-5 6-18,5-8 1,-5 7 12,5-5 17,1 1-30,-1-5 1,1 1 17,-1 0 0,0-1 7,1 1 1,-1-1-6,1 1 0,-1 0-9,1-1 1,-5 1 7,1-1 0,-1 5-105,5-1 98,-1 0-16,-4 2 1,3 0-212,-3 2 215,3 3-51,2-4 1,-1 3 5,1-2 0,0 3 31,4-3 0,-4-1-8,4 2 1,-4-6 1,0 1 1,-1-2 9,1-2 1,0 5 13,3-1 0,-6 1-24,3-5 1,-3 1 169,2-1-163,0 1 13,-4 5 0,3-5 10,-2 4 0,-2 0 0,2 0-37,-1 4 1,5-6-27,-1 6 1,0-2-6,1 1 0,-1 1-114,1-4 151,-1 4-20,6-7 1,-3 4-57,5-6 62,-5 1 2,2-1 1,-1 0 7,1-4 0,-1 4-5,-4-4 0,1 4 4,-1 0 1,0 1 0,1 0 1,-1-1 4,1 1 1,-5 3-68,1 0 0,0 2 56,3-2 0,0-2-191,1 3 80,-1-3 0,1 2 41,-1 0 1,0 1 28,1-5 1,1 2 2,2 3 1,-2-4-11,2 4 0,-1-3 47,1-2-47,-2 1 1,3-1 131,-4 1-113,-1 0 0,0-1-9,1 1 243,-1-1-216,1 1 1,-1 1 115,0 2-116,1-2 0,-2 4 2,-2-6 0,2 5 0,-3-1 1,4 2-45,0-2 49,0-2 1,1 7-8,-1-4 1,1 0-4,-1 0 0,1-3 3,-1 2-44,0-2 28,1-2 56,-1 1 1,1 0 3,-1-1 1,-3 4 17,-1 1 1,1-1 10,3-3 1,-3 3-10,0 1 1,-5 3 12,5-4 1,0 4-97,3-3 72,-5 4-77,4-2 0,-3 1 9,4 1 0,-3-5-5,-1 4 0,1-1-122,4 1 1,-5-1 120,1-2 1,-1-4-27,5 4 23,-1-3 0,1 2 66,-1 0-59,-5 1-16,5-5 109,-5 1-89,5 5 1,-3-1 0,0 3 154,-1 3-125,-1-4 8,5 0-18,-5 4 0,2-4-73,-1 5 24,1-5 0,3 2 41,1-5 0,-1 2-8,1-1 1,-1-4 124,0 4-122,1-3 0,-2 2-5,-2 0 129,2 1-120,-4 0 1,2-1 112,-1 4 1,-3 0-88,4 4 1,-5-1-7,5-3 1,-4 3 60,4-3-213,-6 2-13,8 2-55,-3-5 195,4 4-1,0-9 1,1 5 86,-1-3-117,1-2 65,-6 4 0,4-2-5,-2 1 0,-2 3 3,2-4 1,-2 4 17,2-3 0,-2 4-30,-2-1 1,-3 2 56,3-2-246,2 3 201,-4-4-7,3 5-296,0 0 0,-4 0 255,4 0 0,-4 0-52,3 0 34,-3 0 25,4 0 0,-1-2 182,0-1-231,0 1 175,-4-3-132,0 5 23,5 0-220,-4 0 208,4 0-101,0 0 31,-3 0 0,4 0-83,-2 0-234,-3 0 242,4 0-288,-5 0-598,-5 0 477,-1 0-182,-1 0 186,-3 0 0,5 2-424,-2 1 980,1-1 0,6 8 0,0-4 0</inkml:trace>
  <inkml:trace contextRef="#ctx0" brushRef="#br0" timeOffset="55">7424 15235 8377,'6'0'-1468,"-1"-5"2452,-5 4-359,0-4 123,0 5-335,0-5-209,0 4 180,0-4 1644,0 5-2083,-5 0 239,4 0-176,-4 0 79,5 0 0,-4 1-33,0 3-244,0-3 308,-1 4-13,4 0-9,-9-4-47,8 4 18,-3 1-86,5-5 68,0 4-135,0-5 17,0 5 58,0-4 1,0 6-30,0-4-5,0-1-42,0 3-2155,0-5 2242,5 0 0,-3-5 0,3-2 0</inkml:trace>
  <inkml:trace contextRef="#ctx0" brushRef="#br0" timeOffset="56">9354 15715 7835,'0'6'322,"-2"0"-19,-1-6 0,1 0-160,-3 0-51,5 0-10,-5 0 0,3 0-169,-6 0 1,4 0 82,-3 0 0,-1-2-91,-3-2 1,-2 3 111,-2-3 1,2 2-17,-2-2 1,-2 3 70,2-3 0,-4-1 4,4 1 0,-4 0-69,3 4 1,-3-4 20,4 1 1,-5-1 25,1 4 0,-1-4-5,1 0 0,-3-1-44,3 1 1,-1 2 35,1-6 0,-3 4-96,3-3 0,-1 3 20,1-4 0,-3 5 48,3-5 0,1 4-24,-1-3 0,0 0 15,-4 0 1,1-2-21,-1 5 1,-4-4 9,0 4 0,2-3 113,6 3 0,-3-4-98,3 5 1,2-5 155,-2 4 1,5-3-89,-2 3 0,4-4-38,0 4 0,1-1-78,-1 1 1,1 2 85,0-6 0,-5 4-57,1-3 0,-5 3 45,1-4 0,-2 5-128,2-5 1,-2 4 89,2-3 1,1 3-44,-1-4 0,5 6 94,-1-2 1,2-1-51,2 1 0,1-1 27,2 1 0,-2 3-20,2-3 0,-2 1-1,-1 0 1,-1 1 8,1-1 0,-1-2-4,1 1 1,-4-1 3,0 1 1,-1 1-19,5-4 1,-1 0 3,1 0 1,0 0-6,-1 4 1,1 0-3,-1-5 1,1 5 10,0-5 0,-1 5-12,1 0 1,-1-2 9,1 1 1,-1-1-14,1 1 0,0 3 9,-1-3 1,1 1 43,-1-1 0,1 3-6,-1-3 1,1 2-30,0-2 0,-1 3 161,1-3 0,3-1-145,1 1 1,-1-1 35,-3 1 0,0 2-17,4-6 1,-3 4-36,2-3 1,-2 3 38,-2-4 1,5 4-103,-1-3 1,1 4 30,-5-1 1,1-1-14,-1 2 0,1-5 44,-1 4 1,1 0-11,0 4 299,-1 0-274,1 0 272,-1 0 169,6 0-322,-4 0-116,9 5 140,-4 2-204,-1 4 0,4-4 107,-6-4 0,4-1-445,-3-2 196,-1 0 1,-2-2 125,2-1 1,-2 1 13,3-2 61,2 3-316,-6-4 219,10 4-1055,-4-4 1134,5 5 0,5 5 0,2 1 0</inkml:trace>
  <inkml:trace contextRef="#ctx0" brushRef="#br0" timeOffset="57">7481 15121 6315,'0'7'-344,"0"-2"2076,0-5-1560,-5 0 162,3 0-96,-3 0 353,5 0-426,-5 0-104,4-5 1,-4-2-131,5-4 1,0 3 16,0 1 1,0-1 70,0-3 0,0-1-8,0 1 1,0-1 13,0 1 1,0-2-12,0-2 1,0 1 7,0-5 1,4 4-51,-1-4 0,1 0 34,-4-4 1,0-1 1,0-3 0,0 3-33,0-3 1,0-2 38,0-1 1,0 0-38,0 0 0,0 3 27,0-3 0,0 5-13,0-2 1,2-1-57,1 1 0,-1 1-8,1 3 1,2-4 25,-1 1 0,0-6 24,-4 1 0,0-2 70,0-1 0,4 0-70,0 0 1,0-2 79,-4-2 0,0 5-71,0-5 1,0 1 97,0-5 1,0-1-73,0 5 0,0 2-53,0 2 1,0 4-92,0-5 0,0-3 83,0 4 1,3-4-126,1 0 0,0 2 138,-4-2 0,1-1 40,3 1 1,-3 0-43,3 4 1,-3-1-8,-1 1 0,2 0-20,1 0 1,-1 2 32,2-2 0,-3 2 72,-1-6 1,0 2-71,0 2 1,0 1 166,0 3 1,0-2-153,0 5 1,0-1 159,0 2 1,0 2-84,0-3 1,0 4-17,0 4 1,0-3 1,0 3 0,0-2-15,0-2 1,0 0 47,0 0 1,0 0-33,0 1 1,0-1 72,0 0 1,0 0-77,0 0 1,0 2-55,0 2 1,0-3 56,0 3 1,0 3 22,0 0 0,0-1-16,0-2 0,0 2-70,0 2 0,0 1-16,0-1-107,0 2 1,4-4-17,-1 6 149,1 0 0,-4-1-91,0 1 79,0-1 1,0 1-132,0-1 1,0 1 105,0 0 1,0 3-64,0 0 104,0 1 1,0-1-72,0 1 326,0 4-311,0-2 70,0 5-28,0-5 34,0 4-9,0-4 1660,0 5-1692,0-6 0,0 4 200,0-6-74,0 6 12,0-8 0,0 8 0,0-4-110,0 2 111,0 3-128,0-4 250,0 5-197,-5 0-260,4 0 68,-4 5 0,5 1 96,0 6 1,0-5-59,0 1 0,1-2 76,3 2 0,-2 1-222,6-5 1,-4-1 123,3-3 0,-3 0-51,4 0 92,-1 0 214,5 0-35,-1-5 1,-3-1-133,0-5 0,-6-1 16,2 1 1,-3-5 5,-1 1 0,0 0 2,0 4 0,0-1 10,0 1 0,0-4 59,0-1 1,-1 5-24,-3 3 1,2 1 91,-6-5 0,0 6-47,-3 2 1,-1-1-56,1 1 1,0 0 49,-1 4 1,-3 2-28,0 1 1,0 5-82,3 7 0,2-1 77,2 5 1,3-3-176,5 3 1,0-5 78,0 1 1,0 1-95,0-1 0,2-3 123,1-4 1,0-2-7,4 1 0,-3 2 108,4-5-109,0 0 0,3-4 88,0 0 0,-3 4-64,0 0 1,-1-1 25,5-3 0,-5 0-3,1 0 0,-1 0 29,5 0-28,-1-5 1,-3-1-9,0-5 1,-6-1 45,2 1-44,-3-1 0,-1-3-3,0 0 0,0 3 25,0 5 1,0-1 28,0-3 46,-5-1-41,-1 1 0,-6 5-76,1 2 38,-1 2 1,1 2-42,0 0 1,3 2 39,0 2 1,5 1 153,-5 2-154,5 3 1,-2-3-64,5 4 57,0 1-2,5-1 113,2 0-103,4 1 1,1-6 29,-1-2 0,-3-3-27,-1-1 0,-3 0 3,4 0 1,-2-5-4,2-2 0,1 0 10,-6 0 1,2 0-21,-1 0 1,-3-3-1,3 2 0,-2 2-49,-2-2 1,0 0 51,0-3 0,0-1 238,0 1-217,0 0 122,-6-1 1,0 2-107,-5 2 1,3 3 67,0 5-86,1 0 1,-5 5 3,1 3 0,5 2-215,2 2 1,3-1 73,1 0 0,0 1-113,0-1 1,0 1 47,0-1 1,0-3 61,0-1 0,3-3-68,1 4 260,0-6 0,-3 3-8,3-5 184,-3 0-24,4 0-99,1 0 36,-5-5 0,4-1-107,-5-5 0,0-1 44,0 1 1,0-1-86,0 1 1,-4-1-104,0 1 1,-3 0-44,3-1 1,-1 6-588,1 2-486,3 3 1190,-4 11 0,5 13 0,0 12 0</inkml:trace>
  <inkml:trace contextRef="#ctx0" brushRef="#br1" timeOffset="58">16183 9879 9824,'0'-6'-2285,"0"1"4088,0 5-1860,5 0 218,-3 5 0,3-3 35,-5 6-281,5-6 232,-4 3-106,9-5 0,-7 2 100,4 2-137,1-3 1,3 4 46,1-5 0,-4 4-104,-1 0 1,1 3 19,3-3 1,1 4 76,-1-5 1,0 6-54,1-1 1,-1 1 68,1-2-9,-1 3 1,1-4-30,-1 1 1,0 2 137,1-5 0,-5 1-137,1-1 1,0-2 79,3 6 1,-1-4-16,-2 3 0,2-3-47,-2 4 0,2-2-15,1 2 0,1 2 28,-1-3 1,2 0-77,2 0 1,-2 0 62,2 0 1,-2 2-32,-2-5 1,-1 5 45,-2-1 0,2-2-23,-3 2 1,4-5-16,0 5 0,-3-6 45,-1 2 1,1 1 16,3-1 0,1 5-18,-1-1 0,1-2-54,-1 2 0,4-1 50,0 5 1,4-5-150,-3 1 0,0 0 112,-1 3 1,-2 0 55,2 1 0,2-5-3,-2 1 0,0 0 17,-3 3 1,-1-3 95,1-1 1,-1-3-145,0 4 0,2-5 112,2 5 1,-2-4-67,2 4 0,3-5-188,1 5 0,-1-4 144,1 3 1,0 1-141,4 3 1,0 1-29,-1-1 0,-3 1 136,0-1 0,-1 1 8,1-1 0,3-2-20,-3 2 1,-1-2 187,1 6 0,-2-2-93,2-2 0,3 1 128,-3-1 0,3 1-53,1-1 1,3 2-48,1 2 0,8 3-149,0 5 1,1 0 127,-1-1 0,-2-3-124,-3 0 1,2-5 83,-6 2 1,5-1-204,-4-4 0,-2 3 113,-6-6 1,1-2-26,-4 2 1,3-6 10,-4 2 1,0 1 189,-4-1 0,6 5 30,2-1 0,1-2-94,-1 1 1,7 5-3,-3 3 1,2 0 6,-2-3 1,3 3-140,1 0 0,4 4 98,-5-4 0,1 1-191,-4-5 1,-2 4 118,-2 1 1,3-1 23,-3-4 1,-1 1 142,1-1 0,-4-2-164,4 2 0,0-4 70,4 8 1,-2-5-78,-2 5 1,3-2-16,-3-2 1,1 0 26,-1-4 1,3 3-157,-3-2 1,3 2 96,0 2 0,5-1-14,0 0 1,-1 1 112,-3-1 1,0 1-59,0-1 0,0 0 14,0 1 1,-1-1-22,1 1 0,0-2-28,0-2 0,-2 0 10,-1-4 0,0 4-52,-5-4 0,4 3 33,-4-3 1,6 1-25,-2-1 0,-2-3 1,2 3 1,0 1 28,4-1 1,-4 5 16,0-2 1,-1 0 32,1 0 1,1 0 23,-4 0 1,3 3-6,-4-2 1,4-2-1,-4 2 1,0-5-1,-3 0-267,-1 4 8,1-6 201,-1 4-224,-5-5 234,0 0 0,-3 1 83,1 3 1,4-1-89,-4 4 0,1 1 61,-2 3 0,0-3-71,5 0 55,-6-1 1,3 5-335,-5-1 313,0-5 3,0-1 0,-5-1-163,-2 0 1,-4 0 82,0-4 1,0 0-71,-1 0 0,1 0 77,-1 0 0,1 0 26,-1 0 4,1 0 1,0 0 277,-1 0 76,6 0-245,-4 0 1,7 0 147,-4 0-185,-1 0 1,-3 0 62,-1 0-22,1 0 166,-1 0 1,5-4-16,-1 0 202,5 0-17,3 4 1,7 2-171,4 2 0,1-2-180,-1 6 119,1-6 0,-1 3-274,0-5 181,1 0 1,-1 0 32,1 0 1,-5-1-13,1-3 0,-1-1-76,5-2 0,3-2-194,0 5 247,1 0-17,-5-1 0,4 4-104,0-3 0,1 3 97,-5 1 0,1 0-177,-1 0 1,0 0 87,1 0 1,-5 0-55,1 0 0,-4 1 196,3 3-20,-4-3 0,3 4 187,-2-5-163,-3 0-164,4 0 130,-5 0-41,-5-5 1,0-1 27,-2-6 0,-3-3-145,2 0 1,-1-2 82,1 2 1,-2 2-35,3-2 0,-3-1 34,-2 0 0,-3-3-5,0 4 0,-1-4 183,5 4 1,3 0-156,1 3 0,3 2 92,-4 2-59,6 3 114,-3 5 0,5 5-134,0 3 0,4 2-10,-1 2 1,5-5-316,-4 1 224,0-6-1091,1 3 1,-5-6 1179,0-3 0,-11-7 0,-6-7 0</inkml:trace>
  <inkml:trace contextRef="#ctx0" brushRef="#br2" timeOffset="59">19610 9594 7947,'6'0'529,"-1"0"-291,-5 0-287,0 5 0,0-3 143,0 6 1,0-4-134,0 3 0,-4-3 95,0 4 0,-3-5-85,3 5 1,-1-4 57,1 3 1,2-3 9,-6 4 1,5-4 53,0 3 0,-2-3-50,1 4 0,-4-1 72,4 5 0,-3-5-56,3 1 1,-5 0 29,1 3 0,-2 0-44,-1 1 0,-1-1 4,1 1 1,0-1-83,-1 1 0,5-1 88,-1 0 0,0 1-65,-3-1 1,1 1 41,2-1 0,-2 0-6,2 1 1,-2-1-5,-1 1 0,-1-1 140,1 1 1,0-1-72,-1 0 1,1 1 21,-1-1 0,-3 1-133,0-1 1,0 1 82,3-1 1,-1-1-73,-2-2 1,3 2 64,-4-3 0,4 4-57,0 0 0,-3 0 39,0 1 1,-2-2-163,2-2 0,2 2 108,-2-3 1,2 4-6,2 0 0,-4-1 122,0-2 0,-1 2-96,5-2 1,-2-2 51,-2 1 0,1 1-44,-5 4 1,0-1-8,-4 0 0,2 1 24,2-1 0,-2-3-119,6-1 1,-4 1 59,4 3 0,-2 0-112,2-4 1,1 3 160,-5-2 0,4-2-47,-4 2 1,1 0 163,-1 3 1,-1-3-97,4-1 0,-3 1-18,4 3 1,-1-3-10,0-1 1,4 0-70,-4 0 1,4 4 35,0-4 0,1-2-90,0-1 0,-5 1 84,1-1 0,-4 4 7,4-5 1,-2 5 57,2-4 1,1 1-65,-5-1 1,4-3 130,-4 3 1,5 1-62,-1-1 0,2 1-20,2-1 0,-1-3-40,1 3 0,-1 1 7,1-2 1,-1 3-25,1-3 0,-4 0 42,0 5 1,-1-5-35,5 5 0,-1-4 9,1 3 53,0-4-55,-1 2-11,1 0 1,3-4-99,1 3-8,4-3-1186,-2-1 697,5-5 622,0-1 0,5-5 0,1-1 0</inkml:trace>
  <inkml:trace contextRef="#ctx0" brushRef="#br2" timeOffset="60">17520 10873 6794,'0'-7'153,"0"2"0,-2 5-38,-1 0 12,1 0-60,-8 0 0,8 0 4,-6 0 1,4 0-8,-3 0 1,3 0 113,-4 0-45,6 0-103,-9 0 0,5 0 44,-5 0 1,3 0-32,0 0 0,1 0 15,-5 0 0,1 4-109,0 0 0,3 0 101,0-4 0,1 0 0,-5 0 0,5 0 23,-1 0 0,4 0 96,-3 0-47,-1 0 0,-3 0-4,-1 0 4,1 0 1,-2 1-52,-2 3 1,2-3-75,-2 3 1,2-3 31,2-1 0,-2 1-113,-2 3 0,2-3 86,-2 3 0,2-2-25,2-2-48,-1 0 1,1 0 69,0 0 20,-1 0 1,1 1-37,-1 3 135,1-3 0,0 4-63,-1-5 1,-3 1-30,0 3 0,-6-3-36,2 3 1,-4 2 46,-3 2 0,0-2-197,-4 2 1,3-4 110,-3 3 0,4-4-100,0 1 0,2-2 61,1 2 1,5-3 182,3 3 1,-2-3-63,2-1 113,0 0 0,4 0 71,-1 0 1,1 0-128,-1 0 1,-3 2-15,0 2 0,0-3 32,3 3 1,-4-3-231,-3-1 0,1 4 117,-1-1 1,1 3-276,-1-3 1,-1-1 69,4 1 1,1-1 151,4-2 0,-1 0 214,1 0-276,0 0 305,-1 0-169,1 0 0,1 1 232,2 3 1,-2-3-30,2 3 1,-2-3 11,-1-1 0,-1 4-218,1 0 1,-1 0-132,1-4 1,-4 3-83,-1 1 1,1 1 93,4-1 1,-4-3 54,-1 3 0,1-1 8,4 0 0,-1-1 43,1 2 1,-1-3-131,1-1 359,0 5 0,-1-4 31,1 3 0,-1-3 38,1-1 1,1 2-86,2 1 1,-6-1-102,3 1 1,-3-1-134,2-2 1,0 3 97,-3 1 0,1 0-100,-5-4 0,3 1 98,-3 3 1,4-3-157,-4 3 0,4-2 96,-4-2 1,3 0 38,-3 0 1,6 0 98,-3 0 0,2 0-72,-1 0 0,2 0-47,-2 0 0,-1 0 39,0 0 0,-4 0-68,1 0 1,1 1 70,-1 3 1,4-3-193,-4 3 1,4-2-5,-4 2 0,4-3-12,-4 3 1,5-1 150,-2 0 1,0-1-10,1 1 1,-4 3 181,3-3 1,-4 2-61,1-1 1,-1-2 65,1 1 1,-3 2-79,3-1 1,-4 4-30,-3-4 0,0 3-69,-4-3 0,3 4-141,-3-5 1,0 6-45,0-1 0,-3-3 56,3-1 1,-2 1 23,1-1 0,0 3 31,4-3 0,-5 1 144,2-1 0,-3-1-132,-1 4 1,-5-3 47,1 4 0,-3-5 41,2 5 0,-2-4 128,3 3 0,-6 0-232,2 0 1,-6 4-106,-1-4 0,-2 0 111,2 0 1,0-1 62,-4 2 0,1 2 7,-1-2 1,2-2-18,5 2 1,6-6 26,2 2 1,-2 1-31,2-1 0,-1 1 4,1-1 1,1-3 24,-5 3 1,4-1 33,-4 0 0,4 0 2,-4 5 0,4-5 14,-4 5 1,4-4 11,-4 3 1,2-3-119,-2 4 0,-3-1-174,4 5 0,0-5 71,-1 1 0,1 0 84,0 3 0,0-3-47,3-1 1,1 0 51,-5 0 1,4 3 39,-4-2 0,4-2-47,-4 2 1,4-2 72,-4 2 1,2 1-50,-2-5 0,-1 3 2,5-3 1,-5 4 8,1-5 1,2 5-7,2-4 1,-1 4-32,1-5 1,-5 5 29,1-4 1,1 5 36,-1-2 0,2 0-42,-2 0 0,-3-3 66,4 4 0,0-2-56,-1 2 1,4 2 36,-4-3 0,4 0-44,-4 0 0,5-3 16,-1 4 0,1-4 21,-1 3 1,3-3-17,-3 4 0,6-6 119,2 2 1,0-2-72,0 2 0,-3-2-29,3 1 1,-7 2 3,-1-1 1,-2 4-31,2-4 0,1 5 31,-4-2 0,4-1-2,-1 2 1,1-4 165,-1 4 0,6-2-175,-2 1 0,3 2-76,1-5 0,-2 4 62,6-4 1,-5 1-85,4-2 0,1-1 69,3 2 1,0-3 14,0-1 0,-3 4-23,-1-1 0,-5 2-8,2-1 1,-1-1 30,-3 4 0,2-3 5,-6 4 0,3-4 85,1 3 1,-1-4-90,1 1 1,0 1-107,-1-1 0,1 1 54,0-2 0,2-1-107,-2 1 1,2 3 96,-6-3 0,3 2 19,0-1 0,0-2 77,-3 1 0,-2 2-82,-1-1 1,1 4 44,6-4 1,0-1-41,-1-3 1,5 4 154,0 0 0,5 0-53,3-4 1,0 0-31,7 0 0,0 0-22,3 0 1,1-4 1,-1 0 0,2-1-41,3 1 1,-4 3 37,4-3 1,-3 2-200,-2-2 0,-1 3 112,-2-3 1,-3 3-102,-4 1 1,0 0 76,3 0 1,-3 0-16,3 0 0,2 0 91,-2 0 0,3 3-13,-3 1 0,5 0 92,-1-4 1,1 0-76,-1 0 0,4 1 158,-1 3 1,1-3-91,3 3 1,-2-3 90,-1-1 0,3 0-105,0 0 0,5 0 166,-5 0 1,0 0-26,-3 0 1,-1 0-32,1 0 1,-4 0-29,0 0 1,-6 0-15,2 0 0,3 0 80,0 0 1,0 0-79,1 0 1,0 0-22,3 0 105,1 0-18,-1 0-145,1 0 159,5 0-80,0 0 1,5 0 61,-3 0 32,3 0-57,-4 0-34,5 0-63,-5 0 1,2 0 18,-4 0-207,4 0 160,-2 0-3243,5 0 3232,5 0 0,2 0 0,4 0 0</inkml:trace>
  <inkml:trace contextRef="#ctx0" brushRef="#br2" timeOffset="61">8474 11923 8316,'0'-6'-1498,"5"1"1699,-3 5-135,3 0 181,-5 0-206,5 0 1,-3 0 40,6 0 0,-4 0 121,3 0 1,-3 0-78,4 0 1,-4 0 321,3 0-127,-4 0 315,2 0-161,0 0-34,-4 0-246,4 0 0,-5-1 218,0-3-339,0 3 104,0-4 0,-1 5-110,-3 0 114,3 0 1,-9 0 1,3 5-88,-4 2 1,0 0-3,-1 0 1,1 1-160,-1 3 0,1 1 110,-1-1 0,0 0-164,-3 1 1,2-1 116,-2 1 1,6-5-89,1 1 1,2-4 33,-2 3 1,-1-3-2,5 4 28,-4-6 36,1 9 0,0-10-6,-1 3 1,5-2 0,0 2-69,-4-3 69,1 4 201,0-5-163,1 0 1,5 0-24,5 0 1,1 2 67,5 1 1,1-1-68,-1 1 0,2 3 150,2-3 0,-1 5-72,5-4 1,0 3 163,4-3 1,4 1-137,-1-1 0,2 1 20,-1 3 1,-3 1 83,3-6 1,-5 2-99,-2-1 0,-3-2 15,-1 1 0,-8 0 7,4 1 0,-7-3-61,3 3 1,-6-2 92,2 2 19,-3-3-30,-1 4-541,0-5-404,-5 0 1,3 0-192,-6 0 1,4 0-1694,-4 0 2656,1 0 0,-5-5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9.0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13214 17337 8090,'0'-6'0,"-1"0"0,-3 6 0,3-5 0,-4 4 0,5-4 0,0 5 0,5-4 0,2 0 0,3 1 0,2 3 0,-1-5 0,1 3 0,-1-2 0,4 3 0,1 1 0,-1 0 0,-4 0 0,1 0 0,-1 0 0,0 0 0,1 0 0,-1 0 0,1 0 0,-1 0 0,1 0 0,-1 0 0,0 0 0,1 0 0</inkml:trace>
  <inkml:trace contextRef="#ctx0" brushRef="#br0" timeOffset="1">13442 17325 8090,'-5'7'0,"3"-2"0,-6-5 0,6 0 0,-3 1 0,5 3 0,1-3 0,3 3 0,-2-3 0,6-1 0,-1 2 0,5 1 0,-1 0 0,1 5 0,0-6 0,4 2 0,-4-3 0,3-1 0,2 4 0,-2 0 0,4 0 0,-4-4 0,4 0 0,-3 0 0,3-4 0,-4 0 0,4-4-1,-4 5 1,0-5-1,-3 4 0,-1-4 0,1 5 0,-5-5 0,1 4 1,-6 0 0,4-1 0,-6 4 0,-2-4 0,-2 5 0,-2 0 0,-5 0 0,-1 0 0,1 0 0,-6 1 0,-2 3 0,2-1 0,-2 4 0,0 0 0,-4 0 0,4 7 0,0-2 0,0 2 0,-4-3 0,4 0 0,0 1 0,5-1 0,-2 1 0,4-1 0,0 1 0,5-1 0,-1 0 0,4-4 0,-3-4 0,3 3 0,-4-3 0,6 1 0,-3-4 0,5-5 0,0-3 0,0-7 0,0-2 0</inkml:trace>
  <inkml:trace contextRef="#ctx0" brushRef="#br0" timeOffset="2">13271 16092 8024,'-6'-1'0,"2"-3"0,-2 3 0,4-4 0,-3 0 0,5 3 0,0-3 0,1 5 0,3 0 0,3 0 0,4 0 0,0 4 0,1 0 0,-1 3 0,1-3 0,4 1 0,3-1 0,2-3 0,-2 3 0,2-1 0,-2 0 0,3-1 0,1 2 0,-4-3 0,0-1 0,-4-4 0,4 0 0,-5-3 0,1 3 0,-2-5 0,-2 1 0,-3 2 0,-1-2 0,-4 1 0,2-5 0,-5 1 0,0-1 0,0 1 0,-1 3 0,-3 1 0,1 0 0,-4 0 0,-1-2 0,-3 5 0,-1 0 0,1 4 0,-2 2 0,-2 1 0,2 4 0,-2 4 0,1 6 0,-1 2 0,1 2 0,-5 2 0,5-1 0,-1-3 0,-2 2 0,2-2 0,0 2 0,3-2 0,1-2 0,0-1 0,-2-7 0,-2 2 0,2-3 0,-2-1 0,6-2 0,1-5 0,1 0 0,-4-5 0,4-2 0,2-5 0,5-3 0,0 2 0,0-3 0,0 1 0,0-1 0,0 1 0,0 4 0,4-1 0,-1 1 0,6 4 0,-2-3 0,4 4 0</inkml:trace>
  <inkml:trace contextRef="#ctx0" brushRef="#br0" timeOffset="3">14082 17417 8102,'0'-12'0,"0"6"0,0 1 0,0 0 0,5 4 0,3-3 0,-2 3 0,2 1 0,-1 0 0,5 0 0,-1-2 0,0-2 0,5 3 0,-1-3 0,0-2 0,-3 0 0</inkml:trace>
  <inkml:trace contextRef="#ctx0" brushRef="#br0" timeOffset="4">14288 17383 8102,'6'0'0,"4"0"0,-9 0 0,9 0 0,-3 0 0,4 0 0,1 0 0,-1 0 0,0 3 0,1 1 0,-1 1 0,1-1 0,3-1 0,0 4 0,0-3 0,-3 4 0,1-6 0,2 2 0,-3-3 0,4-1 0,-4 0-4,0 0 1,0 0-1,4 0 0,-4 0 0,4 0 1,-4-1 0,0-3 0,-1-1 0,1-3 1,-1-2 1,-3 5 0,-1-2 0,-4-4 1,1 9 0,-8-6 0,-3 6 0,-4-2 0,0-1 0,-1 1 0,-3 0 0,0 4 0,-4 0 0,3 0 0,-3 0 0,4 0 0,0 5 0,3 3 0,0-2 0,-3 2 0,2 3 0,-2 5 0,2-1 0,2-4 0,-5 2 0,1 2 0,0-2 0,3 2 0,1-6 0,0-1 0,-1-1 0,1 5 0,-1-6 0,1-2 0,5-3 0,1-1 0,5-1 0,0-3 0,0-2 0,0-6 0,0-3 0,0 0 0,5-6 0,1 4 0,5-6 0</inkml:trace>
  <inkml:trace contextRef="#ctx0" brushRef="#br0" timeOffset="5">13933 16012 7990,'0'-6'0,"2"-4"0,2 2 0,-2-1 0,6 1 0,-1-2 0,5 3 0,-1 0 0,1 0 0,-1 3 0,0-4 0,2 6 0,2-2 0,-2-1 0,2 1 0,2 0 0,-2 4 0,1 0 0,0 0 0,-2 0 0,5 0 0,-5 0 0,1 0 0,-1 4 0,1 0 0,-2 5 0,2-2 0,-2 0 0,-2 0 0,2 0 0,2 0 0,-2 3 0,2-2 0,-2-3 0,-2-1 0,4 1 0,0-1 0,-3 0 0,-4-4 0,-1 0 0,-1 0 0,5 0 0,-10 0 0,-6-5 0,-3-2 0,-7-4 0,6-1 0,1 1 0,2 3 0,-1 1 0,-4-1 0,4-3 0,0 3 0,0 0 0,-1 6 0,-3-2 0,2 3 0,-3 1 0,4 6 0,-8 6 0,-1 0 0,-2 7 0,2 0 0,-5 4 0,5-1 0,-6-3 0,4 1 0,0-5 0,5 1 0,-1-5 0,-2-3 0,2-1 0,0-4 0,3 2 0,5-14 0,-1-2 0,5-3 0,-2-8 0,5-2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2.99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3129 10393 6197,'0'-6'877,"0"1"-202,0 5-476,5 0-8,-3 0 97,8 0-170,-4 0 4,1 0 1,3-4 21,-3 0 1,0 0-20,0 4 1,1 0-20,3 0 1,1 0-3,-1 0 0,1 0 25,-1 0 1,0-4-107,1 1 0,-1-1 44,1 4 1,-1 0-52,0 0-32,1 0 1,-1 0-56,1 0 0,3 0 81,0 0 1,4-2-114,-4-1 128,6 1 0,-3-3-21,4 5 1,-3-1-4,0-3 0,0 3-31,4-3 0,0 2 28,0-2 1,-4 3-14,0-3 21,0 2 0,4-1-99,0-1 96,0 0 1,-1 4-44,1 0 0,0 0-8,0 0 1,0 0 22,0 0 1,0 0-4,-1 0 0,1 0 32,0 0-22,0 0 0,0 0 15,0 0 0,-1 0 30,1 0-20,0 0 1,0 0 2,0 0 1,1-4-4,3 0 1,-2-1 5,5 2 1,0-3-11,0-1 1,3-2-2,-3 5 1,2-1-7,-1 1 5,2 3 0,-9-4 0,7 5-70,-4 0 66,0 0-7,-4 0 0,1 0-4,2 0 1,-2 1 42,3 3 0,-1-3 1,0 3 1,3-3 8,6-1 1,-5 0 92,1 0 1,-2-1-107,1-3-41,-2 3 1,-5-8 70,0 5-87,0 1 75,-6-3-18,0 5-238,-6-4 3,1 0 223,-1 4-1177,-5-4 1163,0 5 0,-12 5 0,0 1 0</inkml:trace>
  <inkml:trace contextRef="#ctx0" brushRef="#br1" timeOffset="1">5048 8143 10051,'6'0'-2083,"-1"-5"2549,-5 4-115,0-4-168,6 5 13,-5 0 114,4 0-386,-5 0 258,0 5-246,0-4 103,0 9 1,0-4 26,0 6 4,0-6 1,0 4 9,0-2 1,0 2-13,0 2-4,0-1 1,0 0 39,0 1 0,1 3-45,3 0 0,-3 4-8,3-3 1,1 4-27,-1-1 1,4 1-21,-5-1 0,1 3-171,-4-3 208,0 2 1,4 2-39,0 0 0,0 0-7,-4 0 1,0 0 18,0-1 0,3 1-26,1 0 0,0 0 60,-4 0 1,0 0-73,0 0 1,0 1-4,0 2 0,0-2-26,0 3-93,0 2 146,0 0 1,0 2-65,0-1 1,0-3 78,0 3 0,1-3 82,3 4 0,-3-6-67,3 2-14,-3 2 0,3-4 13,0 6 1,0-6 46,-4 2-51,0 2 1,0-1 4,0 2-1,1 3 14,3-2-63,-3 2 0,4-3-92,-5 1 0,0-1 72,0 4 1,0-1-125,0-2 0,0 0 148,0-4 0,0 4-4,0-5 1,0 2 12,0-1-31,0-3 1,4 4 167,0-5 0,3-1-102,-3 1 1,0 0 27,-4 0 1,4-1-42,0-3 0,3 2-27,-3-2 0,0 2 70,-4-2-79,0 2 1,0-4-1,0 2 0,0 1-197,0-5 214,0 5 1,1-6-22,3 5 1,-3-5 0,3 2-77,-3 1 1,3-4 43,0 2-271,0-2 240,-4-2-492,5-4 171,-4-2 407,4-5 0,0 5 0,2 1 0</inkml:trace>
  <inkml:trace contextRef="#ctx0" brushRef="#br0" timeOffset="2">5242 8132 6642,'-6'-2'339,"2"-1"0,3 0 513,1-5-818,5 6 269,1-8-213,1 8 0,3-6-98,-3 4 0,5-4 92,3 4 1,-2-1-117,2 1 1,-2 3 131,-2-3 0,0 3-96,1 1 1,-1 0 81,1 0 0,0 1-38,4 3 1,-4-3 99,3 3-65,-2 3-92,4-6 0,-1 4 15,3-5 0,3 0-14,-3 0 1,2 0-146,2 0 1,4 0 81,0 0 1,-1 0 14,-3 0 1,0 0 65,0 0 0,0-1-15,-1-3 0,0 3 73,-3-3-102,3 3 82,-10 1 1,9 0 12,-6 0 0,5 0-33,-1 0 1,-1 0 11,1 0 1,4 0-36,3 0 0,2 0-6,-1 0 0,-3-2-16,3-2 28,2 3 1,-5-5 49,3 2 1,1 3-46,-2-3 0,5 3 24,-5 1 1,2 0-22,-1 0 0,-3 0 4,3 0 1,2 0 6,1 0 0,3 0-31,2 0 0,4 0 0,3 0 0,-2 0-9,2 0 1,4-2 3,3-1 0,1 1-6,-4-1 0,3-4-141,1 0 1,-1-2 154,-3 1 1,-4-1 100,0 5 1,-2-1-89,2 2 1,1 0 7,-5-5 1,4 6-27,-4-2 1,4 1-1,-4 0 0,4 1-20,-4-1 1,0 1 36,-4 2 1,-1-3 122,-2-1 1,1 0-81,-6 4 1,5-1 38,-5-3 1,1 1 102,-4-4 0,-2 4-151,-2-1 1,3 2-55,-3-2 1,-1 3-6,1-3 1,-5 3-87,1 1 1,-1-4 74,1 0 1,-2 0-95,2 4 0,-2 0 56,-2 0 0,1-1 6,-1-3 0,0 3 17,1-3 0,-1 3 31,1 1 1,-5 0 33,1 0 1,0-1 143,3-3 0,0 2-33,1-1 1,-1-2-70,1 1 1,-1-1-68,1 1 1,-1 3 93,0-3-169,1-3 112,-1 6 0,-1-5-101,-2 2-123,-3 3-71,-5-4 1,-1 5-189,-3 0 1,-2 1 442,-6 3 0,-4 2 0,-2 6 0</inkml:trace>
  <inkml:trace contextRef="#ctx0" brushRef="#br0" timeOffset="3">8360 8006 8252,'0'-11'-103,"0"-1"1,-1 5 16,-3-1 1,3 4 155,-3-3 80,-2 4 1,4-3 231,-1 2 41,-4 3-4,1-4-219,-1-1-13,2 5 117,0-4-227,4 5-64,-4 5 83,5 2 42,-5 4 1,4 4-29,-3 0 0,1 6-20,-1-2 0,3 2 18,-3 2 0,3 1-24,1 3 0,0-2-194,0 6 193,-5-6 0,4 7-14,-3-6 0,3 6-9,1-1 1,0-2-117,0 1 1,0-1 121,0 2 1,-2 2-136,-1-3 0,1 2 117,-1-1 1,0 2-50,-1-3 0,2 4 102,-6 4 0,0 2 156,-3 2 0,3-3-214,1-5 1,3 4 22,-4 0 0,6-1-22,-2-6 0,3 2 43,1-3 0,0-1-3,0 2 1,0-6 0,0 2 1,0-3-197,0-1 153,0-1 1,1 1-113,3 0 87,-3 0 1,4 0-129,-5 0 1,4 0 87,0-1 1,0 1-114,-4 0 130,5 0 0,-3 0-26,6 0 1,-2-1-8,2 1 1,1-4 16,-6 0 1,5 0 7,-4 4 1,4 0 24,-5 0 0,2-2 6,-1-1 1,-3 0-57,3-5 37,-2 5 0,1-6-119,1 5 112,0 0 0,-4 0-2,0 0 0,4 0-2,0 4 1,-1-4 53,-3 0 1,2-1 121,1 1 0,-1-2-241,2-6 86,2 6-1,-5-5 0,4 5-90,-5-6 99,5-4 0,-3 3 72,1-3-58,-1-2 54,-2 6 6,0-5-103,0 5 1,0-3 26,0 0 0,0-5-282,0 5-9,0-6 282,0 4 1,0-5-1081,0 3 504,0-3-340,0 4-323,0-5 1234,5 0 0,1 0 0,5 0 0</inkml:trace>
  <inkml:trace contextRef="#ctx0" brushRef="#br0" timeOffset="4">8349 10222 8184,'6'-5'184,"-1"-2"184,-5 1 150,0 1 61,0 0-149,0 3-1,0-3-242,0 5-182,5 0 100,-4 0 1,6 0-95,-3 0 1,-2 0 116,6 0 1,-1 2 1,5 1 0,0-1-49,4 2 1,1-3 9,6-1 1,1-1 8,3-3 0,3 1 16,9-4 1,-3 3-145,6-4-661,0 6 693,-1-9 0,3 10-132,-2-3 0,-1 2 163,1-2 1,-4 3-34,3-3 0,-4 3-24,1 1 1,2 0-8,-2 0 0,1 0 44,-1 0 0,-2 0 16,2 0 0,1-2 229,-1-1-241,5 1 0,-6-4 21,5 2-614,0 3 843,4-9-190,-1 9 1,1-8 8,0 5 1,-2 0-103,-2 4 1,1-1 63,-5-3 0,1 3-11,-1-3 1,-2 3-118,2 1 0,-4 0-17,-3 0 27,2 5 1,-4-4-180,5 3 245,1-3 0,-2 3 343,-3 0 0,7-1-357,-3-3 1,7 0-54,-3 0 1,0 0-3,-4 0 0,0 0 41,1 0 1,-5 0 442,0 0 0,-4 0-353,1 0-84,-3 0 4,-2 0 1,1 0 235,0 0-245,-5 6 36,3-5 1,-7 4-2,5-5 0,-3 0 31,3 0 0,-4 0 103,4 0 1,0 0-48,4 0 1,-4 0 14,0 0 1,-1-4-108,1 0 53,2 0-84,-8 4 0,7 0-31,-4 0 120,-1 0-77,-4 0 0,1 0-1,-1 0 1,-3 0 193,-1 0 242,-4 0-279,2 0-134,-5 0-180,-5 0-567,-2 0 1,-8 0 742,0 0 0,-10 0 0,1 0 0</inkml:trace>
  <inkml:trace contextRef="#ctx0" brushRef="#br0" timeOffset="5">5162 10656 6177,'-6'-7'1190,"0"1"-684,2 2-152,2 3-137,-3-4-123,0 5 173,4 0-148,-9 0 0,5 1 54,-3 3 0,-1-2 117,6 6-237,-6 0-94,2 3 78,-4 1 1,5-1 33,2 0 0,-1 2-10,1 2 1,-4-1-151,4 5 1,1-4 97,3 5 0,0-3-116,0 2 0,0 2-17,0-6-11,5 5 129,1-7 1,5 5-75,1-3 87,-1-2 2,6 3 0,-3-6 5,5-2 0,-4 1 12,4-6 0,-5 5 8,1-4 1,2 0 22,-2-4 0,4 0 108,-4 0 1,6-5 128,-2-3-254,2-7 6,-3 2 1,2-7 199,-5 5-102,6-6 1,-9 4 81,4-6 0,-5 0-127,-3 0 0,1 0-137,-6 0 10,1 0 1,-10 1 41,-6-1 1,-2 0-146,-8 0 0,0 5-738,-8 3 597,4 7 1,-6 0-118,6 4-578,-6 0 397,13 4 131,-8 5 439,15 1 0,-5 6 0,6-1 0</inkml:trace>
  <inkml:trace contextRef="#ctx0" brushRef="#br0" timeOffset="6">8337 10553 8008,'0'-6'1119,"0"0"-778,0 1 92,0 4-206,0-4-104,0 5 1,0 5 87,0 3 0,0 3-29,0 4 1,0-1-39,0 5 1,-4-3-176,1 3 0,-1 0-169,4 4 175,0-6 0,0 5 0,0-8-91,0 5-80,0 0 193,0-1 0,0 2-59,0-5 0,0 0 116,0-3 1,0-1 5,0 1 0,1-1 11,3 1-20,-3-1 0,8 0-264,-5 1 245,0-6-11,-4 4 1,1-7-757,3 4 336,-3-4-82,4 2 1,-5-4 480,0 3 0,-5 2 0,-1 6 0</inkml:trace>
  <inkml:trace contextRef="#ctx0" brushRef="#br0" timeOffset="7">4625 7789 8141,'-5'6'0,"0"-2"-322,-2-8 261,-3 3 498,8-4 200,-8 5-333,9-5 1,-6 4 304,4-3-389,1 3 1,-3 2-31,5 3 1,0 3-1,0 9-121,5-4 60,-3 10 0,3-3-121,-5 7 0,4-1 21,-1 1 0,2 2-139,-1-1 0,-2 3 89,1-3 1,2 1-114,-1-2 0,0-3 111,-4 0 1,4-1-88,0-7 1,-1 4 103,-3-4-18,0 0 25,0-3 0,2-5-245,2 1 222,-3-5-349,4 7-524,-5-9 895,0 4 0,0 0 0,0 2 0</inkml:trace>
  <inkml:trace contextRef="#ctx0" brushRef="#br0" timeOffset="8">3381 8885 6665,'0'-7'-525,"-2"0"885,-1 2 1,1 0-1,-3 3 277,0-2-207,4-5-208,-4 8 0,3-6 522,-1 4-498,1 1 0,-4-3 264,2 5-240,3 0 1,-8 5-197,5 3 0,-1 2 9,1 2 0,3 5-88,-3 6 1,2 1-100,-2 7 1,3-1 91,-3 4 0,3 1-92,1-1 0,0 0 96,0 1 1,3 0-42,1 3 0,1-2 71,-1 2 0,-3-3-218,3 0 0,1-5 77,-1 0 0,4-4-53,-4 0 1,-1-1-21,-3-3 1,0-3 127,0 0 0,0-5-89,0 2 0,-1-4 73,-3 0 0,-1-1-140,-2 1 1,-4-5 116,4 1 1,-3-6-414,-2 2 0,1 1-18,-1-1 534,1 0 0,-6-4 0,0 0 0</inkml:trace>
  <inkml:trace contextRef="#ctx0" brushRef="#br0" timeOffset="9">3095 9468 8216,'6'-12'-1545,"-1"1"1680,-5 0 0,0 3 678,0 0 0,2 6-301,2-2 1,-2-1-158,6 1 0,-1 0-153,5 4 1,0 0-91,4 0 0,0 0 137,3 0-156,3 0 0,-4 0-242,4 0 1,1 0 141,0 0 0,-1-3-596,-3-1 0,2 0 305,-2 4 0,-1 0 298,1 0 0,-5-5 0,3-1 0</inkml:trace>
  <inkml:trace contextRef="#ctx0" brushRef="#br0" timeOffset="10">3575 9479 8224,'0'-6'466,"0"1"196,0 5-422,5 0 1,-3 5 167,6 3-327,0 2 1,3 5-121,0 0 53,1 0 0,-1-2 69,1 2 0,-1-2-173,1 2 0,-1 2-3,0-2 1,-3 0 189,0-3-75,-1-1-1,5 0-61,-1 1 8,0-1-9,1 1 1,-5-5-339,1 1-487,-5-5 261,2 2-241,-5-5 1,1 3 845,3 1 0,-3 0 0,4-4 0</inkml:trace>
  <inkml:trace contextRef="#ctx0" brushRef="#br0" timeOffset="11">3815 9525 8059,'-12'-11'0,"6"4"178,1-3 232,0 4-3,3-6 161,-3 6-336,5 1 1,-1 5 126,-3 0-176,3 0 0,-9 5-131,2 3 137,3 2 0,-6 6-290,-1 3 84,1 3 1,-6 4-201,6 1 0,-4 0 138,-1-4 0,5-2-187,3-2 0,1 2 97,-5-6 1,6 4-930,2-4 684,-2 0 1,5-3 413,-3-1 0,-3 1 0,1-1 0</inkml:trace>
  <inkml:trace contextRef="#ctx0" brushRef="#br2" timeOffset="12">5002 11980 8018,'0'-11'-1855,"0"3"1770,0 1 1106,0-1-346,0-3 232,-5-1-224,4 1-143,-4 0-241,0 4 0,4 1 202,-3 2-134,2 3 0,1-4 101,-3 5-285,3 0 0,-5 0 62,2 0 0,3 5-178,-3 2 0,-1 4 83,1 0 0,-1 5-50,1 3 0,3 3-31,-3 1 1,-1 4-60,1-1 1,0 6-75,4-2 0,0 3 22,0 2 1,0 3-63,0 0 1,0 4 93,0-4 1,0 1-157,0-1 1,0-2-32,0 2 0,4-3-4,0 0 1,5-1 51,-1 0 1,-2 0 16,1 1 0,-3-2-62,4-3 1,-6 3 45,2-3 1,-3 0-15,-1 0 1,0-4 30,0 0 0,-1-2 179,-3-1 1,2-4-90,-6 0 235,6-5-133,-8 8 1,7-10-47,-5 4 91,6-4-95,-8-5 1,7 2-54,-4-6 30,4 6-69,-7-8-8,4 5-104,-6-6 1,1-2-248,-1-2 0,6 2-750,2-6 779,-2 1 1,5-1 410,-3 1 0,2-1 0,2-4 0</inkml:trace>
  <inkml:trace contextRef="#ctx0" brushRef="#br2" timeOffset="13">5459 11980 8114,'0'-6'-1770,"-5"1"1921,4 5 0,-6-4 1206,4 0-505,1 1-10,-3 3-325,0 0-160,4 0 77,-9 0-18,9 0-188,-5 0-184,1 0 1,4 5 150,-3 2 1,-1 3-131,1 2 0,1 3 85,3 0 1,0 9-86,0-1 0,-4 8-101,0-1 127,0 3-38,4 1 0,0 1-68,0-1 1,0-4 68,0 1 1,0-1-122,0 5 1,4-5 98,0 1 0,1-2-164,-1 1 1,-2 3 82,6-2 1,-4 2-143,3 1 1,-3-4-80,4 1 165,-6-1 1,3 1 43,-5-1 0,4-4 2,0 0 0,0 0 187,-4 0 0,0-2-128,0 3 0,0-3 154,0-1 1,-4 0-94,0 0 1,-3-1 16,3 1 1,-5-4-44,1 0 0,2-5-6,-2 2 0,4-4 22,-3 0 1,3-1-18,-4 1 1,5-6 102,-5-2-120,5-3 0,-3-1 413,2 0-66,3 0-78,-9 0 0,7-4-345,-4 0 1,4-1-492,-1 1-1267,-2 3 616,5-9 603,-4 9 598,10-4 0,1 0 0,6-2 0</inkml:trace>
  <inkml:trace contextRef="#ctx0" brushRef="#br2" timeOffset="14">5710 13385 7910,'-6'0'-1904,"1"0"2505,0 0-265,4 0 1,-6 0 2,4 0-161,1 0 110,-3 0 926,5 0-989,0-5 0,0-1-24,0-6 0,1 1-6,3 0 1,-1-5-43,4 1 1,0-5-127,0 1 0,2-3-19,-5-1 0,5 4 103,-1 0 0,-2 0-281,2-4 85,-1 1-24,-1-1 1,3 0-47,-5 0 1,1-4 81,-1 1 0,-3-1-118,3 4 0,1 4 125,-1 0 1,0 1-13,-4-1 1,0 3 86,0 4-60,0 1-18,0 5 273,0-4 25,0 8 34,0-8-252,0 9 1,0-3 36,0 8 1,0-2 70,0 6-102,0 0 1,4 4-8,-1 4 0,6-4-143,-1 3 153,2 3-6,-4 0 1,5 5-48,-4 0 22,3 5-50,-3-4 0,3 9-9,-3-3 1,0-1-28,0 2 1,-3-5-156,4 5 0,-4-6 104,3 2 0,0-7-79,0-1 0,3-1 229,-2 1-107,2-2 7,-4-6 0,5-3 75,-4-1-73,-2-4 71,5 7 119,-8-9 1,3 6-355,-5-4-212,0-1 472,0 3 0,0 0 0,0 1 0</inkml:trace>
  <inkml:trace contextRef="#ctx0" brushRef="#br2" timeOffset="15">5722 13271 7311,'-8'-10'-807,"1"2"1714,4-2 0,-1 9-471,8-3 1,-1 3-110,4 1 1,5-4 30,3 0-139,5 0-30,-2 4 0,6 0-331,3 0 126,-3-5-201,4 4 0,-9-4-204,0 5 0,-1 0 421,1 0 0,-3 0 0,-4 0 0</inkml:trace>
  <inkml:trace contextRef="#ctx0" brushRef="#br2" timeOffset="16">6521 12232 8044,'7'-12'-2146,"-2"5"2842,-5-1 0,-4 4 371,0-3-841,-5 4 0,7-2 277,-6 5 58,6 0-343,-9 0 13,10 0-117,-4 0 0,4 1-38,-3 3 0,3 2 64,-3 6 1,-1 4-22,1 3 1,-1 8 37,1 4 1,3 2-141,-3 1 1,3 4 71,1 0 0,4 4-22,-1-4 1,6 1-311,-1-1 132,2-2-29,1 3 0,-3-6-491,0-2 361,-1-3 34,0-6 1,-1 0-60,-2-3 1,-3 1 53,3-4 1,-4-1-116,-4-4 1,2-1 89,-6-2 1,-1 2-121,-6-2 0,2-2 386,-2 2 0,-3-6 0,0 3 0</inkml:trace>
  <inkml:trace contextRef="#ctx0" brushRef="#br2" timeOffset="17">6247 12780 8044,'0'-15'-518,"0"-1"-47,0 1 0,0 4 690,0-1 0,4 5 656,0-1 0,5 6-267,-2-2 1,7 3-212,2 1 0,3-4-123,-4 0 0,5 0-72,-1 4 1,3-4-342,1 1 163,-1-1 86,1-1 1,0 2-292,0-4 90,0 4-208,0-7 1,-1 7 392,1-4 0,0-1 0,0-3 0</inkml:trace>
  <inkml:trace contextRef="#ctx0" brushRef="#br2" timeOffset="18">6932 12118 7938,'7'-6'-1093,"3"5"547,-9-9 628,4 9 1,-3-8 1062,1 5-358,-1 0-198,3 4 433,-5 0 1,-2 5-816,-1 3 14,-4 2-98,-4 7 0,1 0-58,2 6 1,-3 5 36,-1 3 0,5 2-178,-5 1 1,3 0 79,-2 0 1,1 4-37,2 1 1,-1 2-97,5-3 1,1 4-149,3-4 1,0 4-555,0-4-87,0-5 626,5 0 1,-3-9-140,6 3 1,0-3 181,3-1 1,0-4 75,1 0 0,0-6 17,4-2 0,-4 1 129,4-5 0,-4 2-110,0-1 429,-1 2-389,1-9 0,-1 4-223,0-5 84,-4 5 235,3-3 0,-4 3 0,6-5 0</inkml:trace>
  <inkml:trace contextRef="#ctx0" brushRef="#br2" timeOffset="19">7195 12552 7969,'-11'-6'0,"4"0"278,4-5 639,-4-1-710,6 1 1,-4 3 124,5 1-12,0 4 1,1-1-98,3 8 1,2 2-131,6 6-113,-1-1 152,1 1 1,0 4 22,3 3 0,-1-1-124,5 1 1,-5 0-291,2 4 1,-2-4-2,1 0 1,-2-5-187,2 1 1,-6-2 93,-2-2 1,0-3-176,0-1 0,2-3-572,-5 4 1099,5-6 0,-3 9 0,6-5 0</inkml:trace>
  <inkml:trace contextRef="#ctx0" brushRef="#br2" timeOffset="20">7424 12460 7951,'0'-11'449,"0"-1"154,-6 1 0,4 1-4,-6 2-141,6 3-361,-3 5 0,1 1-83,0 3 0,-4 6 107,5 6 1,-6 5-172,1 2 0,-1 5 94,2 6 0,-3-3-126,2-1 1,-1-1-1213,1 2 660,-2-3 370,9-6 1,-8 0-1005,5-3 1268,1-2 0,3-1 0,0 2 0</inkml:trace>
  <inkml:trace contextRef="#ctx0" brushRef="#br2" timeOffset="21">7515 12837 7828,'11'-1'-837,"1"-3"1,-5 3 1538,1-3-183,-5 3 28,2 1-209,0 0 0,-4 1-63,3 3 0,-3 2 92,-1 5 1,0 5-273,0-1 0,-1 5-192,-3-1 0,-1 2 13,-3-2 0,2 1-245,2-5 0,2 4-4,-6-4 1,5 1-808,0-5 1140,1 0 0,2 1 0,0-1 0</inkml:trace>
  <inkml:trace contextRef="#ctx0" brushRef="#br2" timeOffset="22">7766 12529 7844,'-10'-12'212,"2"1"0,3 3 19,5 1-110,0 4-12,0-2 304,0 5 73,0 5 0,0 3-281,0 7-202,0 3 100,0 5 1,0-4-277,0 0 113,0 0 1,5-2-212,3-1 211,2 1 0,2-8-65,-1 3 0,0-7-220,1 2 1,1-4 127,2 1 0,-3-8 37,4-4 1,0 1 138,-1-5 0,1 3 200,-5-6 1,1 1 360,-1-1-297,0 2-10,1-3 0,-6 4 148,-2 1 0,1 0-78,-1-1 1,0 1 280,-4-1-165,0 6 8,0-4-493,0 9 211,0 6 0,0 6-59,0 8 1,0 8-16,0-1 1,0 6-135,0 2 1,1 2 74,3 2 1,-2-1-150,6 5 1,-2-1 87,2 5 0,2-1-79,-2-4 0,0-1-692,0-6 392,2 0 222,-9 1 1,8-6-637,-5-3 376,5-1 341,-8-8 0,6 4 99,-4-6-60,-1 0 407,3-4 1,-6 0 100,-3-4-63,-3-2 1,-8-5-101,0 0 1,-2-1-175,2-3 0,1 2-314,-5-6 1,1 0 119,-1-3 1,3 0-179,5-1 1,0-4 95,4-3 0,2-3 61,5-1 0,0 0-175,0 1 0,1-3-282,3-1 0,2 2 607,6-3 0,-1-2 0,0 0 0</inkml:trace>
  <inkml:trace contextRef="#ctx0" brushRef="#br2" timeOffset="23">8063 12255 7844,'0'-12'10,"0"1"1,0 3 139,0 1 1,-4-1 55,1-4 0,-1 1 71,4 0 0,0 3 74,0 0 1,0 5 193,0-5 149,0 5-482,0-2 352,0 5-10,5 0-134,1 0-216,6 5 1,0 6 152,3 4 0,-1 4-67,5-4 0,0 9-13,4-1 0,0 4-115,0-1 1,-4 2-131,0 3 1,-1 6-196,1-3 1,-3 4 173,-4 0 0,-1 1-797,1 3 0,-6 1 35,-2-5 1,-3 4-267,-1-4 1,0 0 386,0-3 1,0-5 629,0 1 0,-10-6 0,-3 3 0</inkml:trace>
  <inkml:trace contextRef="#ctx0" brushRef="#br2" timeOffset="24">9000 12552 6660,'0'-7'2938,"-5"-3"-2716,3 9 84,-8-9 0,4 8-28,-6-1 1,5-3-55,-1 3-2,1-1-128,-10 4 1,3 0-75,-5 0 0,4 4 24,-4-1 1,1 8-141,-1 0 0,-1 0 17,4 5 1,-3 1-133,4 2 0,0 3-56,4 1 0,-1 0 68,1 0 1,4-1-102,4 1 126,1 0 38,2-5 0,5-2-13,3-4 1,3-5 87,5 1 1,1-5 2,6 0 1,1-3 13,3-3 0,1-8 151,2-4 0,3-5-50,-2 1 1,-3-7-12,-2 0 0,-2-2-30,-1 1 1,-4 3 29,0-3 1,-8 0 4,0 0 0,-6-4 16,3 5 0,-6-6 109,2 2 0,-3-3-75,-1-2 1,0 0 13,0-3 1,0 2 55,0-2-348,0 3 240,0 0 1,-4 5-5,1-1 9,-1 11 46,4-6 0,0 13 117,0-2 1,0 6 55,0 1 39,0 6-173,0-4-75,0 17 0,0 1 154,0 11-103,0 0-108,0 10 1,5 4 9,3 12 1,0 1-135,0 7 0,2-3 160,-2 7 0,2-4-252,1-3 0,0-3-289,-4-6 0,2-4-129,-5-3 1,3-8-563,-3-3 1,0-4-71,-4-4 624,0 2 621,5-8 0,-9 4 0,3-6 0</inkml:trace>
  <inkml:trace contextRef="#ctx0" brushRef="#br2" timeOffset="25">9354 12563 7858,'0'-8'-863,"0"1"0,0 3 2253,0-4-548,0 6-479,5-8 0,-3 8-105,6-1 1,-4 3-34,3 3 0,-3 0-27,4 4 0,-1 2-80,5 7 1,-1 0-116,1 3 1,-1 3-42,0-3 0,5-3-234,-1-1 1,0 2-763,-3-2 435,-6 0 397,4-3 0,-4-2-354,6-2 192,-6-3 76,4 0 1,-3-4 287,4 3 0,1-3 0,-1-1 0</inkml:trace>
  <inkml:trace contextRef="#ctx0" brushRef="#br2" timeOffset="26">9651 12472 7849,'-7'-12'0,"1"5"623,2-1-233,3 0-10,-4 2 1,4-3 161,-3 5 0,1 0-189,-4 4 1,-1 6-93,-3 1 0,-2 8-171,-2 4 1,1 8-156,-5 4 1,3-1-124,-3 4 1,5-6-388,-1 6 0,6-7-1495,2 0 2070,4-3 0,-2-1 0,5 0 0</inkml:trace>
  <inkml:trace contextRef="#ctx0" brushRef="#br2" timeOffset="27">10130 12494 7822,'0'-11'44,"0"0"1,-3-1 252,-1 1-108,0 4 0,3-1 68,-3 4 1,1-4 293,-4 4-199,-1 0 0,-3 4-177,-1 0 1,-3 0-100,0 0 0,-4 6-133,3 1 82,-4 8 53,2-2 0,-3 7-28,2-4 1,-1 4-154,4-1 0,1 3-67,4 0 1,3 0-33,0-3 0,6 1-134,-2-4 0,4-1 96,4-4 0,2-3-20,6-1 1,0-4 173,4 1 1,-2-4-38,5-4 0,0 0 180,3-7 0,-3 1-59,0-9 0,1-1-45,2-2 0,0-1 38,-3 0 1,-3 0 130,-4 0 0,-2-3-16,-2-1 1,1 0 136,-6 4 1,1-4-59,-4-4 0,0-2 186,0-1 0,0 3 121,0 1-157,0-1-269,0-3 0,0 0 97,0 0 0,0 1-38,0 2 0,-1 3-155,-3 5 0,3 2 119,-3 2 0,3 6 80,1 6-67,0 4 0,-2-2 29,-1 5 1,1 5-265,-1 3 219,1 7-24,2 8 1,0 6 31,0 5 1,5 2-51,3 2 1,2 6-18,2 6 1,-1-1-180,0-3 0,1 0-328,-1-1 1,-3-3-208,-1 0 1,-4-6 289,1-2 1,1-1-162,-1-7 1,0 1 39,-4-4 1,0-4-60,0 0 0,0-5 577,0 1 0,5-2 0,1-2 0</inkml:trace>
  <inkml:trace contextRef="#ctx0" brushRef="#br2" timeOffset="28">10382 12392 8424,'0'-7'1863,"1"2"-1956,3 5 1,-3 5 155,3 3 0,2 2 92,2 1 1,-2 1-52,2-1-54,-1 6 110,5-4 0,-1 3-1061,1-5 454,4 1 32,-3-1 1,3-1-397,-4-2 1,-1-3 361,0-5 0,2 0 449,2 0 0,-2-5 0,9-1 0,-5-6 0</inkml:trace>
  <inkml:trace contextRef="#ctx0" brushRef="#br2" timeOffset="29">10701 12426 7868,'0'-12'-1148,"0"1"2039,0 0 0,-1 4-287,-3 3 1,2 4 76,-6 4 0,1 8 454,-5 7-513,-4 2-329,3 7 1,-9 7-15,3 6-1254,3 4 1032,-6 6 1,4-4-123,-4 2 1,0 3-434,3 1 1,3-6-402,4-1 1,2-9 898,2-3 0,-2 0 0,4-5 0</inkml:trace>
  <inkml:trace contextRef="#ctx0" brushRef="#br2" timeOffset="30">3986 14619 7813,'-1'-7'-1059,"-3"4"1391,3-4 972,-10 6-682,10-4-94,-4 5-66,5 0 1,5 0-268,3 0 1,2 0-82,1 0 1,2 0 93,2 0 0,3-4-241,5 0 1,0 0-44,0 4 1,-1-3 5,1-1 0,4-4 48,-1 4 0,1-3-102,-4 3 1,0-5 69,0 1 1,-4 3-125,0 2 1,-5-2-251,1 1 1,-6 0-79,-2 4-868,-4 0 696,2 0 678,-5 5 0,-5 1 0,-1 6 0</inkml:trace>
  <inkml:trace contextRef="#ctx0" brushRef="#br2" timeOffset="31">3986 14790 7837,'-5'6'0,"4"1"371,-3-3 50,2-3-103,2 4 1,6-5-6,1 0 1,5 0 153,3 0 1,3 0-146,4 0 0,6-1-10,3-3 1,-2-1-156,1-3 0,0-2 26,0 2 1,-1 2-233,-2-2 1,-8 6 103,0-2 1,-5 3-553,-3 1 249,1 0 248,-1 0 0,-4 0 0,-2 0 0</inkml:trace>
  <inkml:trace contextRef="#ctx0" brushRef="#br2" timeOffset="32">5117 14699 7833,'6'-5'0,"3"2"-933,-5-5 494,-1 1 285,2 0 1,-3-3 968,2 3-437,-3 2 1,3-6 65,-1 4 0,1 1-180,-4-2 0,4 4 96,0-4-150,0 1-26,-4-5 0,0 5 199,0-1-158,0 1-58,0 0 0,-2-3 85,-1 2 1,0 2-98,-5-1 0,1 4-116,-5-1 1,0 3 20,-4 1 1,4 0-200,-3 0 1,-3 0-142,-1 0 219,2 5 19,-4 1 1,3 7-21,-5 2 0,2-1-59,1 5 1,-4 0-66,5 4 0,-4 0 109,8 0 0,1 1-78,7 3 0,2-3 35,5 2 0,0-5-133,0-2 0,1-5-15,3 1 1,7-2 76,8-2 0,-1-3 107,1-1 1,0-4 27,4 1 1,0-4 137,-1-4 1,5-3-12,0-4 0,-1-2 197,-3-2 1,-1 2-90,-3-2 0,-3 1 125,-4-1 1,-1 2-2,1-2 1,-6 2-112,-2 2 0,-3-1 243,-1 1-87,0 0 27,0-1-174,0 1-7,0 4-117,0 2-234,0 16 1,0-3-95,0 11 0,0-3 13,0 3 0,0 0-25,0 4 1,4-1 16,0 1 0,3 0-124,-3 0 1,1-4 137,-1 0 1,2-6-202,6-2 311,-1 1 1,4-11 108,1 3 0,-1-3-199,-4-1 41,1 0-150,4 0 0,-3-1 321,2-3 0,3-3 0,0-4 0</inkml:trace>
  <inkml:trace contextRef="#ctx0" brushRef="#br2" timeOffset="33">5539 14664 7825,'-5'-11'291,"3"5"564,-6 2-386,5-3-55,-2 6 485,5-4-201,0 5-521,5 5 1,-2 3 47,5 7 0,-2-1-180,1 5 1,4-1-95,-4 1 1,2 2-149,-1-2 0,2-1-82,-3 1 0,-1-5-199,-3 1 0,2-2-258,-1-1 150,0-1 658,-4 0-88,0-4 120,0-2-69,-5-5 504,-1 0-403,-6 0 1,2-5 128,2-3 0,3-3-52,5-5 0,0 0-3,0-3 1,2-6-112,1 2 1,4-8-49,4 1 0,2 1-15,2-2 62,-2 6-115,8-3 0,-3 9-164,5 0 0,-4 9 120,0-2-448,-5 8 324,8-1 0,-10 5-272,4 0 1,-4 5-773,0 3 1229,4 2 0,-3 7 0,3 0 0</inkml:trace>
  <inkml:trace contextRef="#ctx0" brushRef="#br2" timeOffset="34">6099 14710 7758,'-5'-11'225,"-2"4"535,1-3-238,1 9-18,5-9 161,0 8-500,0-3 0,1 5-102,3 0 55,2 5 1,6 2-45,-1 4 1,1-3-336,-1-1 167,0 1 14,1-2 1,3 3-218,0-5 1,2 0 138,-2-4 1,-2 0-117,2 0 193,3 0 101,-1 0 1,1-5 78,-3-3 1,2-2-81,-2-1 0,4-5 15,-4 1 1,1-1 125,-5 0 37,-5 4-168,5-5 1,-10 6 355,3-1-169,-3-4-71,-1 3 0,-5-3-46,-3 4 0,-6 1 4,-1-1 1,-5 5 0,1-1 0,-3 6-32,-1-2 1,-1 4-103,-2 4 1,0 6-59,-4 5 1,6 5 32,1-1 1,1 3 49,7 1 0,1 1-101,6 3 1,0-2-173,4 5 0,0-4 84,4 0 0,5-1-70,3-3 1,3-4 149,4-3 0,-1-2-11,5-1 1,0-6 263,4-2 0,-4-3-94,0-1 0,-4 0 45,4 0-141,0-5 27,-1-1 1,0-5-353,-3 4 0,-2-3-221,2 2 0,2 2-848,-2-2 1445,-5 6 0,0-9 0,-3 5 0</inkml:trace>
  <inkml:trace contextRef="#ctx0" brushRef="#br2" timeOffset="35">6932 14710 7815,'0'-18'245,"0"1"153,0 1 0,0 2-215,0-5 0,0 5-209,0-1 1,-3-1 430,-1 0 0,-1 1 10,1 4 0,-2-1-93,-6 1 0,1 1-63,-1 2 0,1-1-75,0 5 1,-5-3-54,1 3 1,-5 0-94,1 4 1,-2 2 120,2 1 1,-2 4-64,2 4 1,-3 4-61,-1 1 0,1 0-168,-1-1 1,5 2-61,3 2 1,2 2 90,2-2 1,3 2-148,0-2 1,6 1 36,-2-5 1,4 4-44,4-3 1,2-1 149,6-4 0,0-3 39,3-1 0,3-4-1,5 1 1,-3-3 16,3-1 0,-2-5 82,5-3 1,-3-2-50,-4-1 1,1-1 81,-4 1 1,0-1 147,-1 1-6,-2 0 0,2-1-49,-7 1 1,-3 3 404,-5 1-190,0 4 161,0-2-315,0 5-48,-5 5 1,2 6-218,-4 8 0,3-1 50,-4 1 1,6 0-158,-2 4 0,3 0-2,1 0 1,3-4-44,1 0 0,8-5-42,-5 1 0,10-2-233,-6-2 1,3-3 103,-2-1 0,0-4 47,4 1 1,-3-3-258,7-1 0,-7-4-41,3 0 0,0-4-599,-1 0 1218,1-2 0,-5-7 0,1 0 0</inkml:trace>
  <inkml:trace contextRef="#ctx0" brushRef="#br2" timeOffset="36">7458 13968 7955,'4'-8'0,"-1"0"255,1 1 217,-4-5 308,0 1-172,0 5-342,0 1 1,-1 5-46,-3 0 1,-1 5-15,-3 2 1,-2 9 60,3 3 1,-7 2-33,-1 2 1,-6 5-198,2 2 0,1 3-13,-1 2 1,5 0-71,-1 3 0,0-1-1,4 5 0,-3-4-121,6 4 0,3-4 61,1 4 1,3-5-46,1 1 1,0-3-308,0-1 1,5-4 189,3-4 1,2-2-83,1-1 0,4-1 95,1-3 1,3-3 139,-4-4 1,4-1-1,-4 1 1,4-5 10,-4 1 0,1-2-40,-5 2 0,0-3 28,1-5 0,-5 4-71,1-1 0,-4 1-3,3-4 1,-3 0 188,4 0 0,-6 5 0,4 2 0</inkml:trace>
  <inkml:trace contextRef="#ctx0" brushRef="#br2" timeOffset="37">7812 14196 7935,'-8'-16'506,"1"4"412,4 1-582,-2 10 1,1-3-134,0 8 1,-1 3-28,2 8 0,-3 3-32,-1 5 1,-2 5-87,5 2 1,-5 5-39,2 3 0,0-3-184,0 3 1,3-2-506,-4-2 1,6-5 356,-2-2 1,3-3-170,1-1 1,0-5 109,0-3 1,-4-2-336,0-2 185,0 0 521,4-4 0,0-2 0,10-5 0,3 0 0</inkml:trace>
  <inkml:trace contextRef="#ctx0" brushRef="#br2" timeOffset="38">7778 14208 7935,'-5'-12'94,"-1"1"187,-1-1 812,2 1-656,5 5 1,-2-3 477,-1 5-502,1 0 1,-1 7-227,6 4 1,0 2 13,5 10 1,-1 4-43,5 4 1,0 8 60,4-1 1,-3 3-275,7-3 1,-3 1-226,2-1 0,5-1-350,-5-3 1,4 0 195,-7-4 0,3-5-248,-4 1 1,0-3 361,-4 0 1,1-2-39,-1-6 0,1-3 358,-1 0 1,-3-2-87,-1 2 0,-4-2-315,1-2 49,-3-3 0,-1 5-483,0-2 834,0-3 0,-1 4 0,-3-5 0,-2 0 0,-6 0 0</inkml:trace>
  <inkml:trace contextRef="#ctx0" brushRef="#br2" timeOffset="39">7789 14653 7935,'-18'0'0,"2"-1"532,4-3 0,5 3 275,-1-3-632,6-3-39,-3 6 0,6-4-28,3 5 1,2-4 13,5 1 0,6-1-173,2 4 1,2-4-96,2 0 0,5-5-356,3 2 1,-2-4-524,1 0 0,-1 1 461,2 2 1,-4-3 563,-8-1 0,12-4 0,0-7 0</inkml:trace>
  <inkml:trace contextRef="#ctx0" brushRef="#br2" timeOffset="40">8177 14002 7815,'-5'-11'2260,"4"-1"-2177,-4 6 0,10 1 213,3 5 0,-2 4-27,2-1 1,-1 11 5,5 2 0,0 4 126,4 3 0,1 5-41,6 2 0,0 7-113,0 1 1,2 5-376,-2-1 1,1 2-59,-9 2 1,-1-4-200,-6 0 1,-2-2 251,-2 2 0,-3-2-138,3-6 0,-3 0-271,-1 0 1,-5-4-1350,-2-4 1891,-8-2 0,-8 4 0,-7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5:00.9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10016 10016 7569,'-6'-15'143,"2"0"1,3 1 0,1 1 0,1 3 640,3 2 1,-3 2-799,3 2 0,-4 3-1506,-4-3 1520,3 3 0,-14 1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3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customXml" Target="../ink/ink22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customXml" Target="../ink/ink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5" Type="http://schemas.openxmlformats.org/officeDocument/2006/relationships/image" Target="../media/image34.png"/><Relationship Id="rId4" Type="http://schemas.openxmlformats.org/officeDocument/2006/relationships/customXml" Target="../ink/ink29.xml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customXml" Target="../ink/ink3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3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6.xml"/><Relationship Id="rId5" Type="http://schemas.openxmlformats.org/officeDocument/2006/relationships/image" Target="../media/image20.png"/><Relationship Id="rId4" Type="http://schemas.openxmlformats.org/officeDocument/2006/relationships/customXml" Target="../ink/ink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customXml" Target="../ink/ink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7824"/>
            <a:ext cx="7772400" cy="1403756"/>
          </a:xfrm>
        </p:spPr>
        <p:txBody>
          <a:bodyPr/>
          <a:lstStyle/>
          <a:p>
            <a:r>
              <a:rPr lang="en-US" dirty="0"/>
              <a:t>8. </a:t>
            </a:r>
            <a:r>
              <a:rPr lang="en-US"/>
              <a:t>Multiple Continuous </a:t>
            </a:r>
            <a:br>
              <a:rPr lang="en-US"/>
            </a:br>
            <a:r>
              <a:rPr lang="en-US"/>
              <a:t>Random </a:t>
            </a:r>
            <a:r>
              <a:rPr lang="en-US" dirty="0"/>
              <a:t>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A09AF-3849-3B4B-BE49-24951C5FE268}"/>
              </a:ext>
            </a:extLst>
          </p:cNvPr>
          <p:cNvSpPr txBox="1"/>
          <p:nvPr/>
        </p:nvSpPr>
        <p:spPr>
          <a:xfrm>
            <a:off x="685800" y="1094160"/>
            <a:ext cx="129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Fall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3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EC8B6E-E20D-754F-9FCC-B9D0689AC94F}"/>
                  </a:ext>
                </a:extLst>
              </p14:cNvPr>
              <p14:cNvContentPartPr/>
              <p14:nvPr/>
            </p14:nvContentPartPr>
            <p14:xfrm>
              <a:off x="456480" y="353520"/>
              <a:ext cx="8244000" cy="622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EC8B6E-E20D-754F-9FCC-B9D0689AC9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280" y="337320"/>
                <a:ext cx="8276400" cy="62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254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0169E4-23FB-1642-90BC-10A607F252D1}"/>
              </a:ext>
            </a:extLst>
          </p:cNvPr>
          <p:cNvCxnSpPr>
            <a:cxnSpLocks/>
          </p:cNvCxnSpPr>
          <p:nvPr/>
        </p:nvCxnSpPr>
        <p:spPr>
          <a:xfrm>
            <a:off x="2335536" y="5003750"/>
            <a:ext cx="210946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04DD1D-05ED-3A41-8D5D-684240BAAEAD}"/>
              </a:ext>
            </a:extLst>
          </p:cNvPr>
          <p:cNvCxnSpPr>
            <a:cxnSpLocks/>
          </p:cNvCxnSpPr>
          <p:nvPr/>
        </p:nvCxnSpPr>
        <p:spPr>
          <a:xfrm flipV="1">
            <a:off x="2349500" y="2237402"/>
            <a:ext cx="6393" cy="276634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7A45BE-9F27-074E-B1AD-B4A51AEB7218}"/>
              </a:ext>
            </a:extLst>
          </p:cNvPr>
          <p:cNvSpPr txBox="1"/>
          <p:nvPr/>
        </p:nvSpPr>
        <p:spPr>
          <a:xfrm>
            <a:off x="457200" y="4622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PDF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F9EA1-8B93-964B-9F52-52A1E7156D35}"/>
              </a:ext>
            </a:extLst>
          </p:cNvPr>
          <p:cNvSpPr txBox="1"/>
          <p:nvPr/>
        </p:nvSpPr>
        <p:spPr>
          <a:xfrm>
            <a:off x="457200" y="9855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marginals?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FB2809-7A8A-B948-BBD6-E4625EC84C18}"/>
              </a:ext>
            </a:extLst>
          </p:cNvPr>
          <p:cNvGrpSpPr/>
          <p:nvPr/>
        </p:nvGrpSpPr>
        <p:grpSpPr>
          <a:xfrm>
            <a:off x="2349500" y="2451050"/>
            <a:ext cx="1701800" cy="2552700"/>
            <a:chOff x="3022600" y="2667000"/>
            <a:chExt cx="1701800" cy="2552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B3E1ED-EE7A-3B48-872D-284C832FF25F}"/>
                </a:ext>
              </a:extLst>
            </p:cNvPr>
            <p:cNvSpPr/>
            <p:nvPr/>
          </p:nvSpPr>
          <p:spPr>
            <a:xfrm>
              <a:off x="3022600" y="26670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D4C1E1-DF0F-1842-B4AA-311D437A28D5}"/>
                </a:ext>
              </a:extLst>
            </p:cNvPr>
            <p:cNvSpPr/>
            <p:nvPr/>
          </p:nvSpPr>
          <p:spPr>
            <a:xfrm>
              <a:off x="30226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B872EA-CC7A-7942-AAD1-B3C17522BC31}"/>
                </a:ext>
              </a:extLst>
            </p:cNvPr>
            <p:cNvSpPr/>
            <p:nvPr/>
          </p:nvSpPr>
          <p:spPr>
            <a:xfrm>
              <a:off x="3022600" y="43688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672DF-A235-074F-BF77-1D7AB1F3F96C}"/>
                </a:ext>
              </a:extLst>
            </p:cNvPr>
            <p:cNvSpPr/>
            <p:nvPr/>
          </p:nvSpPr>
          <p:spPr>
            <a:xfrm>
              <a:off x="38735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40B68A-DBD3-084A-BDC2-88BD2E7A5615}"/>
              </a:ext>
            </a:extLst>
          </p:cNvPr>
          <p:cNvSpPr txBox="1"/>
          <p:nvPr/>
        </p:nvSpPr>
        <p:spPr>
          <a:xfrm>
            <a:off x="2762250" y="34584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aramond" panose="02020404030301010803" pitchFamily="18" charset="0"/>
                <a:cs typeface="Franklin Gothic Medium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65021-4D17-404F-AB7B-6F1DC949C65A}"/>
              </a:ext>
            </a:extLst>
          </p:cNvPr>
          <p:cNvSpPr txBox="1"/>
          <p:nvPr/>
        </p:nvSpPr>
        <p:spPr>
          <a:xfrm>
            <a:off x="21850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0635-1AF5-3248-9961-DBE20852CD2D}"/>
              </a:ext>
            </a:extLst>
          </p:cNvPr>
          <p:cNvSpPr txBox="1"/>
          <p:nvPr/>
        </p:nvSpPr>
        <p:spPr>
          <a:xfrm>
            <a:off x="30359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E2368-51EF-D142-82B9-FA24B4EDC27F}"/>
              </a:ext>
            </a:extLst>
          </p:cNvPr>
          <p:cNvSpPr txBox="1"/>
          <p:nvPr/>
        </p:nvSpPr>
        <p:spPr>
          <a:xfrm>
            <a:off x="38868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C03EC6-F0C1-B449-8276-393B3C387308}"/>
              </a:ext>
            </a:extLst>
          </p:cNvPr>
          <p:cNvSpPr txBox="1"/>
          <p:nvPr/>
        </p:nvSpPr>
        <p:spPr>
          <a:xfrm>
            <a:off x="1978657" y="395777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45A659-4D83-4943-B1C6-8651870C8909}"/>
              </a:ext>
            </a:extLst>
          </p:cNvPr>
          <p:cNvSpPr txBox="1"/>
          <p:nvPr/>
        </p:nvSpPr>
        <p:spPr>
          <a:xfrm>
            <a:off x="1996414" y="3071117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3FF1F5-60BD-D74A-9EA0-1558301CBF7C}"/>
              </a:ext>
            </a:extLst>
          </p:cNvPr>
          <p:cNvSpPr txBox="1"/>
          <p:nvPr/>
        </p:nvSpPr>
        <p:spPr>
          <a:xfrm>
            <a:off x="1996414" y="223740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82D1B-0999-6641-92BC-887EF4A4F84B}"/>
              </a:ext>
            </a:extLst>
          </p:cNvPr>
          <p:cNvSpPr txBox="1"/>
          <p:nvPr/>
        </p:nvSpPr>
        <p:spPr>
          <a:xfrm>
            <a:off x="1993900" y="4772917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18A378-5761-A144-BD85-67CEF1D059CD}"/>
              </a:ext>
            </a:extLst>
          </p:cNvPr>
          <p:cNvSpPr txBox="1"/>
          <p:nvPr/>
        </p:nvSpPr>
        <p:spPr>
          <a:xfrm>
            <a:off x="4497064" y="47552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E15FF0-C6B3-1C4F-AC36-ACCC30F11B17}"/>
              </a:ext>
            </a:extLst>
          </p:cNvPr>
          <p:cNvSpPr txBox="1"/>
          <p:nvPr/>
        </p:nvSpPr>
        <p:spPr>
          <a:xfrm>
            <a:off x="2185032" y="170422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AF62FF-8639-7445-B9EC-9F1AB689BAA9}"/>
                  </a:ext>
                </a:extLst>
              </p14:cNvPr>
              <p14:cNvContentPartPr/>
              <p14:nvPr/>
            </p14:nvContentPartPr>
            <p14:xfrm>
              <a:off x="1114200" y="1805040"/>
              <a:ext cx="7483320" cy="474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AF62FF-8639-7445-B9EC-9F1AB689BA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000" y="1788840"/>
                <a:ext cx="7515720" cy="47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85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1-s2.0-S0891061800000740-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8" y="1947975"/>
            <a:ext cx="3708398" cy="337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37723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2624654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3911585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5190047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0" y="6468506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404611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needle of length </a:t>
            </a:r>
            <a:r>
              <a:rPr lang="en-US" sz="3200" i="1" dirty="0">
                <a:latin typeface="Garamond"/>
                <a:cs typeface="Garamond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 is randomly dropped on a ruled sheet. 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747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that the needle hits one of the lines?</a:t>
            </a:r>
            <a:endParaRPr lang="en-US" sz="3200" i="1" dirty="0">
              <a:latin typeface="Garamond"/>
              <a:cs typeface="Garamond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0793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590800" y="3582496"/>
            <a:ext cx="601133" cy="12615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1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51400" y="1573826"/>
            <a:ext cx="3335867" cy="2049895"/>
            <a:chOff x="4851400" y="1573826"/>
            <a:chExt cx="3335867" cy="204989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851400" y="1573826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851400" y="3623721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858694" y="1573826"/>
              <a:ext cx="0" cy="2049895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94226" y="2329159"/>
              <a:ext cx="32893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1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5498113" y="144450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046192" y="1573826"/>
            <a:ext cx="2040256" cy="774346"/>
            <a:chOff x="5046192" y="1573826"/>
            <a:chExt cx="2040256" cy="774346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5484393" y="2303521"/>
              <a:ext cx="1602055" cy="1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197251" y="2253143"/>
              <a:ext cx="95029" cy="95029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492860" y="1573826"/>
              <a:ext cx="0" cy="721652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46192" y="1670626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Garamond"/>
                  <a:cs typeface="Garamond"/>
                </a:rPr>
                <a:t>X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1193" y="1787809"/>
            <a:ext cx="1452798" cy="1012115"/>
            <a:chOff x="5691193" y="1787809"/>
            <a:chExt cx="1452798" cy="1012115"/>
          </a:xfrm>
        </p:grpSpPr>
        <p:sp>
          <p:nvSpPr>
            <p:cNvPr id="30" name="Arc 29"/>
            <p:cNvSpPr/>
            <p:nvPr/>
          </p:nvSpPr>
          <p:spPr>
            <a:xfrm>
              <a:off x="5691193" y="1787809"/>
              <a:ext cx="1012115" cy="1012115"/>
            </a:xfrm>
            <a:prstGeom prst="arc">
              <a:avLst>
                <a:gd name="adj1" fmla="val 19184655"/>
                <a:gd name="adj2" fmla="val 21568942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13418" y="1804743"/>
              <a:ext cx="530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Symbol" charset="2"/>
                  <a:cs typeface="Symbol" charset="2"/>
                </a:rPr>
                <a:t>Q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200" y="433682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04B747-45FC-E145-A64B-A74CAED39FF8}"/>
                  </a:ext>
                </a:extLst>
              </p14:cNvPr>
              <p14:cNvContentPartPr/>
              <p14:nvPr/>
            </p14:nvContentPartPr>
            <p14:xfrm>
              <a:off x="628920" y="1282680"/>
              <a:ext cx="6110280" cy="420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04B747-45FC-E145-A64B-A74CAED39F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1266480"/>
                <a:ext cx="6142680" cy="42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653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851400" y="1404486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51400" y="3454381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98113" y="127516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92860" y="1404486"/>
            <a:ext cx="0" cy="72165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6192" y="1501286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58694" y="1404486"/>
            <a:ext cx="0" cy="2049895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4226" y="2159819"/>
            <a:ext cx="32893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1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904517" y="965193"/>
            <a:ext cx="869548" cy="904679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63880" y="1171481"/>
            <a:ext cx="56647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l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/2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1417532"/>
            <a:ext cx="414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Event 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 :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484393" y="2134181"/>
            <a:ext cx="1602055" cy="1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13418" y="1635403"/>
            <a:ext cx="53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Symbol" charset="2"/>
                <a:cs typeface="Symbol" charset="2"/>
              </a:rPr>
              <a:t>Q</a:t>
            </a:r>
          </a:p>
        </p:txBody>
      </p:sp>
      <p:sp>
        <p:nvSpPr>
          <p:cNvPr id="38" name="Arc 37"/>
          <p:cNvSpPr/>
          <p:nvPr/>
        </p:nvSpPr>
        <p:spPr>
          <a:xfrm>
            <a:off x="5691193" y="1618469"/>
            <a:ext cx="1012115" cy="1012115"/>
          </a:xfrm>
          <a:prstGeom prst="arc">
            <a:avLst>
              <a:gd name="adj1" fmla="val 19184655"/>
              <a:gd name="adj2" fmla="val 21568942"/>
            </a:avLst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990986" y="3926324"/>
            <a:ext cx="2938453" cy="2355908"/>
            <a:chOff x="4148074" y="2074270"/>
            <a:chExt cx="4018900" cy="3222163"/>
          </a:xfrm>
        </p:grpSpPr>
        <p:sp>
          <p:nvSpPr>
            <p:cNvPr id="31" name="Rectangle 30"/>
            <p:cNvSpPr/>
            <p:nvPr/>
          </p:nvSpPr>
          <p:spPr>
            <a:xfrm>
              <a:off x="4692649" y="2364661"/>
              <a:ext cx="3213099" cy="2366088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44071" y="4665017"/>
              <a:ext cx="550735" cy="63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Symbol" charset="2"/>
                  <a:cs typeface="Symbol" charset="2"/>
                </a:rPr>
                <a:t>q</a:t>
              </a:r>
              <a:endParaRPr lang="en-US" sz="2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89749" y="3287110"/>
              <a:ext cx="502901" cy="631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40244" y="4679948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83382" y="4665017"/>
              <a:ext cx="483592" cy="631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48074" y="2074270"/>
              <a:ext cx="594582" cy="631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½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87037" y="4434184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C81953-7760-C547-90F0-F7476391D6C4}"/>
                  </a:ext>
                </a:extLst>
              </p14:cNvPr>
              <p14:cNvContentPartPr/>
              <p14:nvPr/>
            </p14:nvContentPartPr>
            <p14:xfrm>
              <a:off x="615240" y="1282680"/>
              <a:ext cx="7250040" cy="457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C81953-7760-C547-90F0-F7476391D6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040" y="1266480"/>
                <a:ext cx="7282440" cy="46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CD13BD-F9E5-844F-86CF-08E922B6DA82}"/>
                  </a:ext>
                </a:extLst>
              </p14:cNvPr>
              <p14:cNvContentPartPr/>
              <p14:nvPr/>
            </p14:nvContentPartPr>
            <p14:xfrm>
              <a:off x="678240" y="1410120"/>
              <a:ext cx="3881880" cy="423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CD13BD-F9E5-844F-86CF-08E922B6DA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040" y="1393920"/>
                <a:ext cx="3914280" cy="42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335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32862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Assume </a:t>
            </a:r>
            <a:r>
              <a:rPr lang="en-US" sz="2800" i="1" dirty="0">
                <a:latin typeface="Garamond"/>
                <a:cs typeface="Garamond"/>
              </a:rPr>
              <a:t>l</a:t>
            </a:r>
            <a:r>
              <a:rPr lang="en-US" sz="2800" dirty="0">
                <a:latin typeface="Garamond"/>
                <a:cs typeface="Garamond"/>
              </a:rPr>
              <a:t> ≤ 1 </a:t>
            </a:r>
            <a:r>
              <a:rPr lang="en-US" sz="2800" dirty="0">
                <a:latin typeface="Franklin Gothic Medium"/>
                <a:cs typeface="Franklin Gothic Medium"/>
              </a:rPr>
              <a:t>(short needle)</a:t>
            </a:r>
            <a:r>
              <a:rPr lang="en-US" sz="2800" dirty="0">
                <a:latin typeface="Garamond"/>
                <a:cs typeface="Garamond"/>
              </a:rPr>
              <a:t> 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245" y="2303113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A76618-E7EC-C44B-8D19-38C9F8E027DC}"/>
                  </a:ext>
                </a:extLst>
              </p14:cNvPr>
              <p14:cNvContentPartPr/>
              <p14:nvPr/>
            </p14:nvContentPartPr>
            <p14:xfrm>
              <a:off x="1529640" y="2068200"/>
              <a:ext cx="3351240" cy="400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A76618-E7EC-C44B-8D19-38C9F8E027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3440" y="2052000"/>
                <a:ext cx="3383640" cy="40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46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2613-DA72-6146-8BAE-BFA7EB9C9BF2}"/>
              </a:ext>
            </a:extLst>
          </p:cNvPr>
          <p:cNvSpPr txBox="1"/>
          <p:nvPr/>
        </p:nvSpPr>
        <p:spPr>
          <a:xfrm>
            <a:off x="1099375" y="2595552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AF459-6F26-2C48-96C1-89E18C9BB3B8}"/>
              </a:ext>
            </a:extLst>
          </p:cNvPr>
          <p:cNvSpPr txBox="1"/>
          <p:nvPr/>
        </p:nvSpPr>
        <p:spPr>
          <a:xfrm>
            <a:off x="3983981" y="2320903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DB2F5-31A7-E446-BEB6-A28080FE9B1E}"/>
              </a:ext>
            </a:extLst>
          </p:cNvPr>
          <p:cNvSpPr txBox="1"/>
          <p:nvPr/>
        </p:nvSpPr>
        <p:spPr>
          <a:xfrm>
            <a:off x="4523143" y="2856823"/>
            <a:ext cx="1475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406C3E-B5C9-4442-ACF4-297BA89E773A}"/>
              </a:ext>
            </a:extLst>
          </p:cNvPr>
          <p:cNvCxnSpPr/>
          <p:nvPr/>
        </p:nvCxnSpPr>
        <p:spPr>
          <a:xfrm>
            <a:off x="4066806" y="2856823"/>
            <a:ext cx="219429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6258327" cy="2531284"/>
            <a:chOff x="307573" y="1266016"/>
            <a:chExt cx="6258327" cy="25312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5578302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3053142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255979" cy="4709031"/>
            <a:chOff x="307573" y="1204554"/>
            <a:chExt cx="8255979" cy="47090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8E14FE-A45B-4D4E-8CC8-65608B465D3E}"/>
                </a:ext>
              </a:extLst>
            </p:cNvPr>
            <p:cNvSpPr/>
            <p:nvPr/>
          </p:nvSpPr>
          <p:spPr>
            <a:xfrm>
              <a:off x="987598" y="3797300"/>
              <a:ext cx="5578302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241053-F25F-7E4D-9E4E-33DC645FAE53}"/>
                </a:ext>
              </a:extLst>
            </p:cNvPr>
            <p:cNvSpPr/>
            <p:nvPr/>
          </p:nvSpPr>
          <p:spPr>
            <a:xfrm>
              <a:off x="6565900" y="3797300"/>
              <a:ext cx="1913144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3D18DF-A183-C04A-A31C-CA8C4C669A5E}"/>
                </a:ext>
              </a:extLst>
            </p:cNvPr>
            <p:cNvSpPr/>
            <p:nvPr/>
          </p:nvSpPr>
          <p:spPr>
            <a:xfrm>
              <a:off x="6565900" y="1981200"/>
              <a:ext cx="1913144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6447267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2613-DA72-6146-8BAE-BFA7EB9C9BF2}"/>
              </a:ext>
            </a:extLst>
          </p:cNvPr>
          <p:cNvSpPr txBox="1"/>
          <p:nvPr/>
        </p:nvSpPr>
        <p:spPr>
          <a:xfrm>
            <a:off x="1875750" y="4234571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8171471" cy="4347384"/>
            <a:chOff x="307573" y="1266016"/>
            <a:chExt cx="8171471" cy="43473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7491446" cy="36322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3053142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255979" cy="4709031"/>
            <a:chOff x="307573" y="1204554"/>
            <a:chExt cx="8255979" cy="47090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6447267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9A9C6A9-4A18-C641-ABDB-25C38E8844E6}"/>
              </a:ext>
            </a:extLst>
          </p:cNvPr>
          <p:cNvSpPr txBox="1"/>
          <p:nvPr/>
        </p:nvSpPr>
        <p:spPr>
          <a:xfrm>
            <a:off x="1875749" y="2786639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0A9312-D516-8B47-9BCB-999E3C552EC9}"/>
                  </a:ext>
                </a:extLst>
              </p14:cNvPr>
              <p14:cNvContentPartPr/>
              <p14:nvPr/>
            </p14:nvContentPartPr>
            <p14:xfrm>
              <a:off x="4485600" y="2586240"/>
              <a:ext cx="2894760" cy="246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0A9312-D516-8B47-9BCB-999E3C552E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9400" y="2570040"/>
                <a:ext cx="2927160" cy="24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14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DFC3D-1809-5A40-A022-FADD6B17156B}"/>
              </a:ext>
            </a:extLst>
          </p:cNvPr>
          <p:cNvSpPr txBox="1"/>
          <p:nvPr/>
        </p:nvSpPr>
        <p:spPr>
          <a:xfrm>
            <a:off x="469900" y="54346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Rain drops at a rate 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 1/sec</a:t>
            </a:r>
            <a:r>
              <a:rPr lang="en-US" sz="3200" dirty="0">
                <a:latin typeface="Franklin Gothic Medium"/>
                <a:cs typeface="Franklin Gothic Medium"/>
              </a:rPr>
              <a:t>. 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567DD-1764-3643-A0B5-8204A4AC78CE}"/>
              </a:ext>
            </a:extLst>
          </p:cNvPr>
          <p:cNvSpPr txBox="1"/>
          <p:nvPr/>
        </p:nvSpPr>
        <p:spPr>
          <a:xfrm>
            <a:off x="469900" y="121450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 walk for 2 sec, no drop yet.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96568-684D-8B45-B185-9714AF0B9AEE}"/>
              </a:ext>
            </a:extLst>
          </p:cNvPr>
          <p:cNvSpPr txBox="1"/>
          <p:nvPr/>
        </p:nvSpPr>
        <p:spPr>
          <a:xfrm>
            <a:off x="469900" y="188554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arrival time</a:t>
            </a:r>
            <a:r>
              <a:rPr lang="en-US" sz="3200" dirty="0">
                <a:latin typeface="Franklin Gothic Medium"/>
                <a:cs typeface="Franklin Gothic Medium"/>
              </a:rPr>
              <a:t> of first drop?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D2471-6BC4-3147-B054-E909536F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0E0F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367" y="2984047"/>
            <a:ext cx="4829070" cy="3219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D3BA87-5E38-2641-872B-355AB730F3AC}"/>
              </a:ext>
            </a:extLst>
          </p:cNvPr>
          <p:cNvSpPr/>
          <p:nvPr/>
        </p:nvSpPr>
        <p:spPr>
          <a:xfrm>
            <a:off x="5075354" y="5265230"/>
            <a:ext cx="2601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Exponential(</a:t>
            </a:r>
            <a:r>
              <a:rPr lang="en-US" sz="2400" dirty="0">
                <a:latin typeface="Symbol" pitchFamily="2" charset="2"/>
                <a:cs typeface="Franklin Gothic Medium"/>
              </a:rPr>
              <a:t>l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400" dirty="0">
                <a:latin typeface="Franklin Gothic Medium"/>
                <a:cs typeface="Franklin Gothic Medium"/>
              </a:rPr>
              <a:t>CDF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D23AB2-7C2D-B247-B45E-588CCA2F3CDF}"/>
                  </a:ext>
                </a:extLst>
              </p14:cNvPr>
              <p14:cNvContentPartPr/>
              <p14:nvPr/>
            </p14:nvContentPartPr>
            <p14:xfrm>
              <a:off x="575640" y="2635560"/>
              <a:ext cx="7166520" cy="4017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D23AB2-7C2D-B247-B45E-588CCA2F3C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440" y="2619360"/>
                <a:ext cx="7198920" cy="40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1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04950" y="889325"/>
            <a:ext cx="5892800" cy="597566"/>
            <a:chOff x="1504950" y="2097263"/>
            <a:chExt cx="5892800" cy="5975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4950" y="2345579"/>
              <a:ext cx="5892800" cy="349250"/>
              <a:chOff x="1504950" y="3251548"/>
              <a:chExt cx="5892800" cy="3492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504950" y="3600798"/>
                <a:ext cx="58928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04950" y="3251548"/>
                <a:ext cx="0" cy="3492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238" y="32515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7" name="Picture 36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9100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8" name="Picture 37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3251548"/>
                <a:ext cx="133350" cy="26670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84257" y="209726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456C166-FFD8-1A46-A862-B66418EE893E}"/>
              </a:ext>
            </a:extLst>
          </p:cNvPr>
          <p:cNvSpPr txBox="1"/>
          <p:nvPr/>
        </p:nvSpPr>
        <p:spPr>
          <a:xfrm>
            <a:off x="469900" y="220510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Franklin Gothic Medium"/>
                <a:cs typeface="Franklin Gothic Medium"/>
              </a:rPr>
              <a:t>Memorylessness</a:t>
            </a:r>
            <a:r>
              <a:rPr lang="en-US" sz="3200" dirty="0">
                <a:latin typeface="Franklin Gothic Medium"/>
                <a:cs typeface="Franklin Gothic Medium"/>
              </a:rPr>
              <a:t> of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dirty="0">
                <a:latin typeface="Franklin Gothic Medium"/>
                <a:cs typeface="Franklin Gothic Medium"/>
              </a:rPr>
              <a:t>: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D4A5C5-B9A9-6743-B151-661E91C2A9DA}"/>
                  </a:ext>
                </a:extLst>
              </p14:cNvPr>
              <p14:cNvContentPartPr/>
              <p14:nvPr/>
            </p14:nvContentPartPr>
            <p14:xfrm>
              <a:off x="686520" y="2865600"/>
              <a:ext cx="6410160" cy="238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D4A5C5-B9A9-6743-B151-661E91C2A9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320" y="2849400"/>
                <a:ext cx="6442560" cy="24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17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random variable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8907" y="1334118"/>
            <a:ext cx="137409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218" y="1334118"/>
            <a:ext cx="142058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Garamond"/>
              </a:rPr>
              <a:t>PMF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218" y="2345962"/>
            <a:ext cx="158378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 ≤ a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8108" y="2370370"/>
            <a:ext cx="1749197" cy="52322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x ≤ a 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dx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50" y="3152146"/>
            <a:ext cx="91080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218" y="3152146"/>
            <a:ext cx="13868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8108" y="3152146"/>
            <a:ext cx="158248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dx</a:t>
            </a:r>
            <a:r>
              <a:rPr lang="en-US" sz="2800" dirty="0">
                <a:latin typeface="Garamond"/>
                <a:cs typeface="Garamond"/>
              </a:rPr>
              <a:t>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2150" y="2025650"/>
            <a:ext cx="7670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150" y="5822950"/>
            <a:ext cx="76771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" y="4034796"/>
            <a:ext cx="102301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87218" y="3999242"/>
            <a:ext cx="155515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8108" y="3999242"/>
            <a:ext cx="168507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dx</a:t>
            </a:r>
            <a:r>
              <a:rPr lang="en-US" sz="2800" dirty="0">
                <a:latin typeface="Garamond"/>
                <a:cs typeface="Garamond"/>
              </a:rPr>
              <a:t>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2150" y="4923796"/>
            <a:ext cx="117485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4909" y="4923796"/>
            <a:ext cx="471508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–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])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 –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2150" y="2373908"/>
            <a:ext cx="143416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≤ 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03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11200" y="1244600"/>
            <a:ext cx="182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Franklin Gothic Medium"/>
              </a:rPr>
              <a:t>2430A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6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Alice arrives 8.10 - 8.30.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5EC7E-E3CC-EC4D-8D1F-5581AC6DA8C6}"/>
              </a:ext>
            </a:extLst>
          </p:cNvPr>
          <p:cNvSpPr txBox="1"/>
          <p:nvPr/>
        </p:nvSpPr>
        <p:spPr>
          <a:xfrm>
            <a:off x="3213100" y="1333500"/>
            <a:ext cx="538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Given she caught the first bus, what is her arrival time?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06C653-6981-F146-BC60-B0A9C84FB573}"/>
                  </a:ext>
                </a:extLst>
              </p14:cNvPr>
              <p14:cNvContentPartPr/>
              <p14:nvPr/>
            </p14:nvContentPartPr>
            <p14:xfrm>
              <a:off x="3297600" y="1792440"/>
              <a:ext cx="4806720" cy="444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06C653-6981-F146-BC60-B0A9C84FB5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1400" y="1776240"/>
                <a:ext cx="4839120" cy="44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08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D8EB-B0E5-E541-A445-298F3367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a continuous RV on an event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AABC4-8728-6A49-8E1A-19E38C7DD32B}"/>
              </a:ext>
            </a:extLst>
          </p:cNvPr>
          <p:cNvSpPr txBox="1"/>
          <p:nvPr/>
        </p:nvSpPr>
        <p:spPr>
          <a:xfrm>
            <a:off x="1951950" y="1669171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 | </a:t>
            </a:r>
            <a:r>
              <a:rPr lang="en-US" sz="2800" i="1" baseline="-25000" dirty="0">
                <a:latin typeface="Garamond"/>
                <a:cs typeface="Garamond"/>
              </a:rPr>
              <a:t>E 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9DE89-6DAF-554A-AECA-C09E0C871E99}"/>
              </a:ext>
            </a:extLst>
          </p:cNvPr>
          <p:cNvSpPr txBox="1"/>
          <p:nvPr/>
        </p:nvSpPr>
        <p:spPr>
          <a:xfrm>
            <a:off x="3553106" y="1433342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ACDDC1-DC1A-8748-AA23-9CE7CD8340B4}"/>
              </a:ext>
            </a:extLst>
          </p:cNvPr>
          <p:cNvCxnSpPr>
            <a:cxnSpLocks/>
          </p:cNvCxnSpPr>
          <p:nvPr/>
        </p:nvCxnSpPr>
        <p:spPr>
          <a:xfrm>
            <a:off x="3565806" y="1969262"/>
            <a:ext cx="76489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E5A595-69C0-FF44-B2FB-0FC974E652CC}"/>
              </a:ext>
            </a:extLst>
          </p:cNvPr>
          <p:cNvSpPr txBox="1"/>
          <p:nvPr/>
        </p:nvSpPr>
        <p:spPr>
          <a:xfrm>
            <a:off x="3540406" y="1951853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62114-39B1-2A4C-9356-7EE53B2CD188}"/>
              </a:ext>
            </a:extLst>
          </p:cNvPr>
          <p:cNvSpPr txBox="1"/>
          <p:nvPr/>
        </p:nvSpPr>
        <p:spPr>
          <a:xfrm>
            <a:off x="4688696" y="1707652"/>
            <a:ext cx="2029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when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∈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6B9F5-2E66-BC44-9A36-80ECAC9A09BE}"/>
              </a:ext>
            </a:extLst>
          </p:cNvPr>
          <p:cNvSpPr txBox="1"/>
          <p:nvPr/>
        </p:nvSpPr>
        <p:spPr>
          <a:xfrm>
            <a:off x="469522" y="1707652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PDF: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E33B2-6FE3-844C-B367-6AAB3784DBD0}"/>
              </a:ext>
            </a:extLst>
          </p:cNvPr>
          <p:cNvSpPr txBox="1"/>
          <p:nvPr/>
        </p:nvSpPr>
        <p:spPr>
          <a:xfrm>
            <a:off x="457200" y="5708152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CDF: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E5CBB-FF07-384F-89A9-5CEFBD96120A}"/>
              </a:ext>
            </a:extLst>
          </p:cNvPr>
          <p:cNvSpPr txBox="1"/>
          <p:nvPr/>
        </p:nvSpPr>
        <p:spPr>
          <a:xfrm>
            <a:off x="1876739" y="5708152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≤</a:t>
            </a:r>
            <a:r>
              <a:rPr lang="en-US" sz="2800" i="1" dirty="0">
                <a:latin typeface="Garamond"/>
                <a:cs typeface="Garamond"/>
              </a:rPr>
              <a:t> x | E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7CB31E7-1630-DB4A-B376-9BD82FE64DD1}"/>
              </a:ext>
            </a:extLst>
          </p:cNvPr>
          <p:cNvSpPr/>
          <p:nvPr/>
        </p:nvSpPr>
        <p:spPr>
          <a:xfrm>
            <a:off x="1876739" y="2789959"/>
            <a:ext cx="4813300" cy="1251571"/>
          </a:xfrm>
          <a:custGeom>
            <a:avLst/>
            <a:gdLst>
              <a:gd name="connsiteX0" fmla="*/ 0 w 4813300"/>
              <a:gd name="connsiteY0" fmla="*/ 654671 h 1251571"/>
              <a:gd name="connsiteX1" fmla="*/ 1219200 w 4813300"/>
              <a:gd name="connsiteY1" fmla="*/ 6971 h 1251571"/>
              <a:gd name="connsiteX2" fmla="*/ 2870200 w 4813300"/>
              <a:gd name="connsiteY2" fmla="*/ 1022971 h 1251571"/>
              <a:gd name="connsiteX3" fmla="*/ 4076700 w 4813300"/>
              <a:gd name="connsiteY3" fmla="*/ 629271 h 1251571"/>
              <a:gd name="connsiteX4" fmla="*/ 4813300 w 4813300"/>
              <a:gd name="connsiteY4" fmla="*/ 1251571 h 12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300" h="1251571">
                <a:moveTo>
                  <a:pt x="0" y="654671"/>
                </a:moveTo>
                <a:cubicBezTo>
                  <a:pt x="370416" y="300129"/>
                  <a:pt x="740833" y="-54412"/>
                  <a:pt x="1219200" y="6971"/>
                </a:cubicBezTo>
                <a:cubicBezTo>
                  <a:pt x="1697567" y="68354"/>
                  <a:pt x="2393950" y="919254"/>
                  <a:pt x="2870200" y="1022971"/>
                </a:cubicBezTo>
                <a:cubicBezTo>
                  <a:pt x="3346450" y="1126688"/>
                  <a:pt x="3752850" y="591171"/>
                  <a:pt x="4076700" y="629271"/>
                </a:cubicBezTo>
                <a:cubicBezTo>
                  <a:pt x="4400550" y="667371"/>
                  <a:pt x="4690533" y="1141504"/>
                  <a:pt x="4813300" y="1251571"/>
                </a:cubicBezTo>
              </a:path>
            </a:pathLst>
          </a:cu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A044BD-7303-394D-9509-FED8F53C7575}"/>
              </a:ext>
            </a:extLst>
          </p:cNvPr>
          <p:cNvCxnSpPr/>
          <p:nvPr/>
        </p:nvCxnSpPr>
        <p:spPr>
          <a:xfrm>
            <a:off x="1876739" y="4864100"/>
            <a:ext cx="4841561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3D766B0-59A1-C546-ADA6-CC92221E2233}"/>
              </a:ext>
            </a:extLst>
          </p:cNvPr>
          <p:cNvSpPr txBox="1"/>
          <p:nvPr/>
        </p:nvSpPr>
        <p:spPr>
          <a:xfrm>
            <a:off x="6690039" y="3779920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FDEDCA-26A1-C742-9E19-4E1629CB818E}"/>
              </a:ext>
            </a:extLst>
          </p:cNvPr>
          <p:cNvCxnSpPr/>
          <p:nvPr/>
        </p:nvCxnSpPr>
        <p:spPr>
          <a:xfrm>
            <a:off x="2628900" y="4864100"/>
            <a:ext cx="1144512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AD2ECA-0F16-CA4C-9BD2-5BD2B633C051}"/>
              </a:ext>
            </a:extLst>
          </p:cNvPr>
          <p:cNvCxnSpPr>
            <a:cxnSpLocks/>
          </p:cNvCxnSpPr>
          <p:nvPr/>
        </p:nvCxnSpPr>
        <p:spPr>
          <a:xfrm>
            <a:off x="4491307" y="4864100"/>
            <a:ext cx="1784447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540E7A6-A18C-4E4A-B5AF-046EBE8BBD56}"/>
              </a:ext>
            </a:extLst>
          </p:cNvPr>
          <p:cNvSpPr/>
          <p:nvPr/>
        </p:nvSpPr>
        <p:spPr>
          <a:xfrm>
            <a:off x="5167766" y="4928829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F354C0-F455-294F-9F61-15AB43E5C160}"/>
              </a:ext>
            </a:extLst>
          </p:cNvPr>
          <p:cNvSpPr/>
          <p:nvPr/>
        </p:nvSpPr>
        <p:spPr>
          <a:xfrm>
            <a:off x="6732072" y="45897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F9E7A-2794-6846-8012-AECF7537515E}"/>
                  </a:ext>
                </a:extLst>
              </p14:cNvPr>
              <p14:cNvContentPartPr/>
              <p14:nvPr/>
            </p14:nvContentPartPr>
            <p14:xfrm>
              <a:off x="1879560" y="2331360"/>
              <a:ext cx="5149800" cy="406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F9E7A-2794-6846-8012-AECF753751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3360" y="2315160"/>
                <a:ext cx="5181840" cy="40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11200" y="1244600"/>
            <a:ext cx="182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Franklin Gothic Medium"/>
              </a:rPr>
              <a:t>2430A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Arrival time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Uniform(10, 30)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5EC7E-E3CC-EC4D-8D1F-5581AC6DA8C6}"/>
              </a:ext>
            </a:extLst>
          </p:cNvPr>
          <p:cNvSpPr txBox="1"/>
          <p:nvPr/>
        </p:nvSpPr>
        <p:spPr>
          <a:xfrm>
            <a:off x="3213100" y="13335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Conditional </a:t>
            </a:r>
            <a:r>
              <a:rPr lang="en-GB" sz="3200" dirty="0">
                <a:latin typeface="Franklin Gothic Medium"/>
                <a:cs typeface="Franklin Gothic Medium"/>
              </a:rPr>
              <a:t>arrival</a:t>
            </a:r>
            <a:r>
              <a:rPr lang="en-US" sz="3200" dirty="0">
                <a:latin typeface="Franklin Gothic Medium"/>
                <a:cs typeface="Franklin Gothic Medium"/>
              </a:rPr>
              <a:t> time PDF: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D55BE6-8590-9348-ADCA-3AC35BF2E88B}"/>
                  </a:ext>
                </a:extLst>
              </p14:cNvPr>
              <p14:cNvContentPartPr/>
              <p14:nvPr/>
            </p14:nvContentPartPr>
            <p14:xfrm>
              <a:off x="764640" y="2668320"/>
              <a:ext cx="7565760" cy="225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D55BE6-8590-9348-ADCA-3AC35BF2E8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680" y="2646360"/>
                <a:ext cx="7603560" cy="22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16F799-2090-CE45-A777-9D855147ACB7}"/>
                  </a:ext>
                </a:extLst>
              </p14:cNvPr>
              <p14:cNvContentPartPr/>
              <p14:nvPr/>
            </p14:nvContentPartPr>
            <p14:xfrm>
              <a:off x="3371886" y="1983053"/>
              <a:ext cx="3811680" cy="1340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16F799-2090-CE45-A777-9D855147AC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5686" y="1966853"/>
                <a:ext cx="384408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9A6685-78FF-6040-986E-3F4ECBB9F4E2}"/>
                  </a:ext>
                </a:extLst>
              </p14:cNvPr>
              <p14:cNvContentPartPr/>
              <p14:nvPr/>
            </p14:nvContentPartPr>
            <p14:xfrm>
              <a:off x="3512279" y="5111467"/>
              <a:ext cx="3984480" cy="1571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9A6685-78FF-6040-986E-3F4ECBB9F4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6079" y="5095267"/>
                <a:ext cx="401688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5D8ACC3-C2D7-6B41-8499-CDAB39247AFB}"/>
                  </a:ext>
                </a:extLst>
              </p14:cNvPr>
              <p14:cNvContentPartPr/>
              <p14:nvPr/>
            </p14:nvContentPartPr>
            <p14:xfrm>
              <a:off x="744120" y="1891440"/>
              <a:ext cx="7943760" cy="308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5D8ACC3-C2D7-6B41-8499-CDAB39247A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7920" y="1875240"/>
                <a:ext cx="7976160" cy="31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9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4557724" cy="2531284"/>
            <a:chOff x="307573" y="1266016"/>
            <a:chExt cx="4557724" cy="25312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3877699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2121490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171471" cy="4709031"/>
            <a:chOff x="307573" y="1204554"/>
            <a:chExt cx="8171471" cy="47090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8E14FE-A45B-4D4E-8CC8-65608B465D3E}"/>
                </a:ext>
              </a:extLst>
            </p:cNvPr>
            <p:cNvSpPr/>
            <p:nvPr/>
          </p:nvSpPr>
          <p:spPr>
            <a:xfrm>
              <a:off x="987598" y="3797300"/>
              <a:ext cx="3877699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241053-F25F-7E4D-9E4E-33DC645FAE53}"/>
                </a:ext>
              </a:extLst>
            </p:cNvPr>
            <p:cNvSpPr/>
            <p:nvPr/>
          </p:nvSpPr>
          <p:spPr>
            <a:xfrm>
              <a:off x="4865297" y="3797300"/>
              <a:ext cx="3613747" cy="1816100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3D18DF-A183-C04A-A31C-CA8C4C669A5E}"/>
                </a:ext>
              </a:extLst>
            </p:cNvPr>
            <p:cNvSpPr/>
            <p:nvPr/>
          </p:nvSpPr>
          <p:spPr>
            <a:xfrm>
              <a:off x="4865298" y="1981200"/>
              <a:ext cx="3613746" cy="1816100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5636384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CE3870-94D5-9B47-99B7-52EFC7508EB4}"/>
              </a:ext>
            </a:extLst>
          </p:cNvPr>
          <p:cNvGrpSpPr/>
          <p:nvPr/>
        </p:nvGrpSpPr>
        <p:grpSpPr>
          <a:xfrm>
            <a:off x="2518348" y="3058508"/>
            <a:ext cx="4498317" cy="1423340"/>
            <a:chOff x="2172939" y="3496390"/>
            <a:chExt cx="4498317" cy="14233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507316-7DCE-CA49-B3E0-7D713155BE34}"/>
                </a:ext>
              </a:extLst>
            </p:cNvPr>
            <p:cNvSpPr/>
            <p:nvPr/>
          </p:nvSpPr>
          <p:spPr>
            <a:xfrm>
              <a:off x="2172939" y="3515933"/>
              <a:ext cx="4498317" cy="1403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DFCB5F1-FCEE-B543-88F6-B7EF9BE29393}"/>
                </a:ext>
              </a:extLst>
            </p:cNvPr>
            <p:cNvGrpSpPr/>
            <p:nvPr/>
          </p:nvGrpSpPr>
          <p:grpSpPr>
            <a:xfrm>
              <a:off x="2393440" y="3496390"/>
              <a:ext cx="4063317" cy="1388315"/>
              <a:chOff x="638872" y="2114839"/>
              <a:chExt cx="4063317" cy="1388315"/>
            </a:xfrm>
            <a:solidFill>
              <a:schemeClr val="bg1"/>
            </a:solidFill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B32613-DA72-6146-8BAE-BFA7EB9C9BF2}"/>
                  </a:ext>
                </a:extLst>
              </p:cNvPr>
              <p:cNvSpPr txBox="1"/>
              <p:nvPr/>
            </p:nvSpPr>
            <p:spPr>
              <a:xfrm>
                <a:off x="638872" y="2535882"/>
                <a:ext cx="2520242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f</a:t>
                </a:r>
                <a:r>
                  <a:rPr lang="en-US" sz="3600" i="1" baseline="-25000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Y</a:t>
                </a:r>
                <a:r>
                  <a:rPr lang="en-US" sz="3600" baseline="-25000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|</a:t>
                </a:r>
                <a:r>
                  <a:rPr lang="en-US" sz="3600" i="1" baseline="-25000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(</a:t>
                </a:r>
                <a:r>
                  <a:rPr lang="en-US" sz="3600" i="1" dirty="0">
                    <a:highlight>
                      <a:srgbClr val="FFFFFF"/>
                    </a:highlight>
                    <a:latin typeface="Garamond"/>
                    <a:cs typeface="Garamond"/>
                  </a:rPr>
                  <a:t>y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 | </a:t>
                </a:r>
                <a:r>
                  <a:rPr lang="en-US" sz="3600" i="1" dirty="0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) = </a:t>
                </a:r>
                <a:endParaRPr lang="en-US" sz="3600" i="1" dirty="0">
                  <a:highlight>
                    <a:srgbClr val="FFFFFF"/>
                  </a:highlight>
                  <a:latin typeface="Garamond"/>
                  <a:cs typeface="Garamond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AF459-6F26-2C48-96C1-89E18C9BB3B8}"/>
                  </a:ext>
                </a:extLst>
              </p:cNvPr>
              <p:cNvSpPr txBox="1"/>
              <p:nvPr/>
            </p:nvSpPr>
            <p:spPr>
              <a:xfrm>
                <a:off x="3119705" y="2114839"/>
                <a:ext cx="1582484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i="1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f</a:t>
                </a:r>
                <a:r>
                  <a:rPr lang="en-US" sz="3600" i="1" baseline="-25000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XY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(</a:t>
                </a:r>
                <a:r>
                  <a:rPr lang="en-US" sz="3600" i="1" dirty="0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, </a:t>
                </a:r>
                <a:r>
                  <a:rPr lang="en-US" sz="3600" i="1" dirty="0">
                    <a:highlight>
                      <a:srgbClr val="FFFFFF"/>
                    </a:highlight>
                    <a:latin typeface="Garamond"/>
                    <a:cs typeface="Garamond"/>
                  </a:rPr>
                  <a:t>y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)</a:t>
                </a:r>
                <a:endParaRPr lang="en-US" sz="3600" i="1" dirty="0">
                  <a:highlight>
                    <a:srgbClr val="FFFFFF"/>
                  </a:highlight>
                  <a:latin typeface="Garamond"/>
                  <a:cs typeface="Garamond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DB2F5-31A7-E446-BEB6-A28080FE9B1E}"/>
                  </a:ext>
                </a:extLst>
              </p:cNvPr>
              <p:cNvSpPr txBox="1"/>
              <p:nvPr/>
            </p:nvSpPr>
            <p:spPr>
              <a:xfrm>
                <a:off x="3346169" y="2856823"/>
                <a:ext cx="1128835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i="1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f</a:t>
                </a:r>
                <a:r>
                  <a:rPr lang="en-US" sz="3600" i="1" baseline="-25000" dirty="0" err="1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(</a:t>
                </a:r>
                <a:r>
                  <a:rPr lang="en-US" sz="3600" i="1" dirty="0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 dirty="0">
                    <a:highlight>
                      <a:srgbClr val="FFFFFF"/>
                    </a:highlight>
                    <a:latin typeface="Garamond"/>
                    <a:cs typeface="Garamond"/>
                  </a:rPr>
                  <a:t>) </a:t>
                </a:r>
                <a:endParaRPr lang="en-US" sz="3600" i="1" dirty="0">
                  <a:highlight>
                    <a:srgbClr val="FFFFFF"/>
                  </a:highlight>
                  <a:latin typeface="Garamond"/>
                  <a:cs typeface="Garamond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4406C3E-B5C9-4442-ACF4-297BA89E7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1870" y="2869702"/>
                <a:ext cx="1580881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D787A4-5A3A-8940-94D9-51F5501F4528}"/>
                  </a:ext>
                </a:extLst>
              </p14:cNvPr>
              <p14:cNvContentPartPr/>
              <p14:nvPr/>
            </p14:nvContentPartPr>
            <p14:xfrm>
              <a:off x="1155960" y="2454480"/>
              <a:ext cx="7075800" cy="2722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D787A4-5A3A-8940-94D9-51F5501F45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760" y="2438280"/>
                <a:ext cx="7108200" cy="27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2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0169E4-23FB-1642-90BC-10A607F252D1}"/>
              </a:ext>
            </a:extLst>
          </p:cNvPr>
          <p:cNvCxnSpPr>
            <a:cxnSpLocks/>
          </p:cNvCxnSpPr>
          <p:nvPr/>
        </p:nvCxnSpPr>
        <p:spPr>
          <a:xfrm>
            <a:off x="1189312" y="5055266"/>
            <a:ext cx="210946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04DD1D-05ED-3A41-8D5D-684240BAAEAD}"/>
              </a:ext>
            </a:extLst>
          </p:cNvPr>
          <p:cNvCxnSpPr>
            <a:cxnSpLocks/>
          </p:cNvCxnSpPr>
          <p:nvPr/>
        </p:nvCxnSpPr>
        <p:spPr>
          <a:xfrm flipV="1">
            <a:off x="1203276" y="2288918"/>
            <a:ext cx="6393" cy="276634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7A45BE-9F27-074E-B1AD-B4A51AEB7218}"/>
              </a:ext>
            </a:extLst>
          </p:cNvPr>
          <p:cNvSpPr txBox="1"/>
          <p:nvPr/>
        </p:nvSpPr>
        <p:spPr>
          <a:xfrm>
            <a:off x="457200" y="4622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PDF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F9EA1-8B93-964B-9F52-52A1E7156D35}"/>
              </a:ext>
            </a:extLst>
          </p:cNvPr>
          <p:cNvSpPr txBox="1"/>
          <p:nvPr/>
        </p:nvSpPr>
        <p:spPr>
          <a:xfrm>
            <a:off x="457200" y="105452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conditional PDFs?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FB2809-7A8A-B948-BBD6-E4625EC84C18}"/>
              </a:ext>
            </a:extLst>
          </p:cNvPr>
          <p:cNvGrpSpPr/>
          <p:nvPr/>
        </p:nvGrpSpPr>
        <p:grpSpPr>
          <a:xfrm>
            <a:off x="1203276" y="2502566"/>
            <a:ext cx="1701800" cy="2552700"/>
            <a:chOff x="3022600" y="2667000"/>
            <a:chExt cx="1701800" cy="2552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B3E1ED-EE7A-3B48-872D-284C832FF25F}"/>
                </a:ext>
              </a:extLst>
            </p:cNvPr>
            <p:cNvSpPr/>
            <p:nvPr/>
          </p:nvSpPr>
          <p:spPr>
            <a:xfrm>
              <a:off x="3022600" y="26670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D4C1E1-DF0F-1842-B4AA-311D437A28D5}"/>
                </a:ext>
              </a:extLst>
            </p:cNvPr>
            <p:cNvSpPr/>
            <p:nvPr/>
          </p:nvSpPr>
          <p:spPr>
            <a:xfrm>
              <a:off x="30226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B872EA-CC7A-7942-AAD1-B3C17522BC31}"/>
                </a:ext>
              </a:extLst>
            </p:cNvPr>
            <p:cNvSpPr/>
            <p:nvPr/>
          </p:nvSpPr>
          <p:spPr>
            <a:xfrm>
              <a:off x="3022600" y="43688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672DF-A235-074F-BF77-1D7AB1F3F96C}"/>
                </a:ext>
              </a:extLst>
            </p:cNvPr>
            <p:cNvSpPr/>
            <p:nvPr/>
          </p:nvSpPr>
          <p:spPr>
            <a:xfrm>
              <a:off x="38735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40B68A-DBD3-084A-BDC2-88BD2E7A5615}"/>
              </a:ext>
            </a:extLst>
          </p:cNvPr>
          <p:cNvSpPr txBox="1"/>
          <p:nvPr/>
        </p:nvSpPr>
        <p:spPr>
          <a:xfrm>
            <a:off x="1616026" y="350998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aramond" panose="02020404030301010803" pitchFamily="18" charset="0"/>
                <a:cs typeface="Franklin Gothic Medium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65021-4D17-404F-AB7B-6F1DC949C65A}"/>
              </a:ext>
            </a:extLst>
          </p:cNvPr>
          <p:cNvSpPr txBox="1"/>
          <p:nvPr/>
        </p:nvSpPr>
        <p:spPr>
          <a:xfrm>
            <a:off x="1038808" y="512677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0635-1AF5-3248-9961-DBE20852CD2D}"/>
              </a:ext>
            </a:extLst>
          </p:cNvPr>
          <p:cNvSpPr txBox="1"/>
          <p:nvPr/>
        </p:nvSpPr>
        <p:spPr>
          <a:xfrm>
            <a:off x="1889708" y="512677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E2368-51EF-D142-82B9-FA24B4EDC27F}"/>
              </a:ext>
            </a:extLst>
          </p:cNvPr>
          <p:cNvSpPr txBox="1"/>
          <p:nvPr/>
        </p:nvSpPr>
        <p:spPr>
          <a:xfrm>
            <a:off x="2740608" y="512677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C03EC6-F0C1-B449-8276-393B3C387308}"/>
              </a:ext>
            </a:extLst>
          </p:cNvPr>
          <p:cNvSpPr txBox="1"/>
          <p:nvPr/>
        </p:nvSpPr>
        <p:spPr>
          <a:xfrm>
            <a:off x="832433" y="400928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45A659-4D83-4943-B1C6-8651870C8909}"/>
              </a:ext>
            </a:extLst>
          </p:cNvPr>
          <p:cNvSpPr txBox="1"/>
          <p:nvPr/>
        </p:nvSpPr>
        <p:spPr>
          <a:xfrm>
            <a:off x="850190" y="3122633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3FF1F5-60BD-D74A-9EA0-1558301CBF7C}"/>
              </a:ext>
            </a:extLst>
          </p:cNvPr>
          <p:cNvSpPr txBox="1"/>
          <p:nvPr/>
        </p:nvSpPr>
        <p:spPr>
          <a:xfrm>
            <a:off x="850190" y="228891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82D1B-0999-6641-92BC-887EF4A4F84B}"/>
              </a:ext>
            </a:extLst>
          </p:cNvPr>
          <p:cNvSpPr txBox="1"/>
          <p:nvPr/>
        </p:nvSpPr>
        <p:spPr>
          <a:xfrm>
            <a:off x="847676" y="4824433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18A378-5761-A144-BD85-67CEF1D059CD}"/>
              </a:ext>
            </a:extLst>
          </p:cNvPr>
          <p:cNvSpPr txBox="1"/>
          <p:nvPr/>
        </p:nvSpPr>
        <p:spPr>
          <a:xfrm>
            <a:off x="3350840" y="4806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E15FF0-C6B3-1C4F-AC36-ACCC30F11B17}"/>
              </a:ext>
            </a:extLst>
          </p:cNvPr>
          <p:cNvSpPr txBox="1"/>
          <p:nvPr/>
        </p:nvSpPr>
        <p:spPr>
          <a:xfrm>
            <a:off x="1038808" y="175574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5C59CC-B127-534C-AB79-BC2FC02A5614}"/>
                  </a:ext>
                </a:extLst>
              </p14:cNvPr>
              <p14:cNvContentPartPr/>
              <p14:nvPr/>
            </p14:nvContentPartPr>
            <p14:xfrm>
              <a:off x="1368528" y="1514164"/>
              <a:ext cx="6327720" cy="504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5C59CC-B127-534C-AB79-BC2FC02A56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2328" y="1497964"/>
                <a:ext cx="6360120" cy="50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05E183-6793-1A4D-A369-54DAB1544C0D}"/>
                  </a:ext>
                </a:extLst>
              </p14:cNvPr>
              <p14:cNvContentPartPr/>
              <p14:nvPr/>
            </p14:nvContentPartPr>
            <p14:xfrm>
              <a:off x="1381320" y="2487600"/>
              <a:ext cx="7720200" cy="390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05E183-6793-1A4D-A369-54DAB1544C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5120" y="2471400"/>
                <a:ext cx="7752600" cy="39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17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F01E1-C4D5-1D47-90FC-E146F08958AF}"/>
              </a:ext>
            </a:extLst>
          </p:cNvPr>
          <p:cNvSpPr txBox="1"/>
          <p:nvPr/>
        </p:nvSpPr>
        <p:spPr>
          <a:xfrm>
            <a:off x="457200" y="4622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PDF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6B029-62B2-3746-85D1-FA524B8EBBA2}"/>
              </a:ext>
            </a:extLst>
          </p:cNvPr>
          <p:cNvSpPr txBox="1"/>
          <p:nvPr/>
        </p:nvSpPr>
        <p:spPr>
          <a:xfrm>
            <a:off x="457200" y="105452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marginal and conditional PDFs?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46FFE9-015A-2847-AE53-C0B8DFD2DBAC}"/>
              </a:ext>
            </a:extLst>
          </p:cNvPr>
          <p:cNvSpPr/>
          <p:nvPr/>
        </p:nvSpPr>
        <p:spPr>
          <a:xfrm>
            <a:off x="1224950" y="2346386"/>
            <a:ext cx="2070340" cy="20703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58AB6-6EE8-604C-94C3-BFCA52F49BE3}"/>
              </a:ext>
            </a:extLst>
          </p:cNvPr>
          <p:cNvSpPr txBox="1"/>
          <p:nvPr/>
        </p:nvSpPr>
        <p:spPr>
          <a:xfrm>
            <a:off x="2065195" y="30891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aramond" panose="02020404030301010803" pitchFamily="18" charset="0"/>
                <a:cs typeface="Franklin Gothic Medium"/>
              </a:rPr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1EF5E9-73AD-E845-BD33-557CB52E1416}"/>
                  </a:ext>
                </a:extLst>
              </p14:cNvPr>
              <p14:cNvContentPartPr/>
              <p14:nvPr/>
            </p14:nvContentPartPr>
            <p14:xfrm>
              <a:off x="333000" y="1574640"/>
              <a:ext cx="8511120" cy="463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1EF5E9-73AD-E845-BD33-557CB52E14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800" y="1558440"/>
                <a:ext cx="8543520" cy="46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F87E5B-E9BC-2E44-A660-5C4693CC4497}"/>
                  </a:ext>
                </a:extLst>
              </p14:cNvPr>
              <p14:cNvContentPartPr/>
              <p14:nvPr/>
            </p14:nvContentPartPr>
            <p14:xfrm>
              <a:off x="1200600" y="2289960"/>
              <a:ext cx="4251600" cy="254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F87E5B-E9BC-2E44-A660-5C4693CC44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4400" y="2273760"/>
                <a:ext cx="4284000" cy="25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4B0D05-65CA-3947-9385-ADB01BD54691}"/>
                  </a:ext>
                </a:extLst>
              </p14:cNvPr>
              <p14:cNvContentPartPr/>
              <p14:nvPr/>
            </p14:nvContentPartPr>
            <p14:xfrm>
              <a:off x="3642840" y="4777560"/>
              <a:ext cx="2150640" cy="112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4B0D05-65CA-3947-9385-ADB01BD546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6640" y="4761360"/>
                <a:ext cx="2183040" cy="11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6569713-F56F-1E48-83BE-1384CF10F048}"/>
                  </a:ext>
                </a:extLst>
              </p14:cNvPr>
              <p14:cNvContentPartPr/>
              <p14:nvPr/>
            </p14:nvContentPartPr>
            <p14:xfrm>
              <a:off x="3260520" y="5908680"/>
              <a:ext cx="473040" cy="419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6569713-F56F-1E48-83BE-1384CF10F0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4320" y="5892480"/>
                <a:ext cx="505440" cy="4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405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D4B1D-881D-2F45-8D99-FD3DDCD7278A}"/>
              </a:ext>
            </a:extLst>
          </p:cNvPr>
          <p:cNvSpPr txBox="1"/>
          <p:nvPr/>
        </p:nvSpPr>
        <p:spPr>
          <a:xfrm>
            <a:off x="457200" y="697245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Total probability theorem: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227DA-F345-CD40-BAAA-D2D52303D6B9}"/>
              </a:ext>
            </a:extLst>
          </p:cNvPr>
          <p:cNvSpPr txBox="1"/>
          <p:nvPr/>
        </p:nvSpPr>
        <p:spPr>
          <a:xfrm>
            <a:off x="457200" y="3265041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Total expectation theorem: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6D261-E63E-8442-9A38-83A3F371ADE7}"/>
              </a:ext>
            </a:extLst>
          </p:cNvPr>
          <p:cNvSpPr txBox="1"/>
          <p:nvPr/>
        </p:nvSpPr>
        <p:spPr>
          <a:xfrm>
            <a:off x="1289152" y="1629540"/>
            <a:ext cx="404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 err="1">
                <a:latin typeface="Garamond"/>
                <a:cs typeface="Garamond"/>
              </a:rPr>
              <a:t>|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| 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C778F-8136-E342-94D1-50F49B407B3F}"/>
              </a:ext>
            </a:extLst>
          </p:cNvPr>
          <p:cNvSpPr txBox="1"/>
          <p:nvPr/>
        </p:nvSpPr>
        <p:spPr>
          <a:xfrm>
            <a:off x="1289152" y="2394301"/>
            <a:ext cx="404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 err="1">
                <a:latin typeface="Garamond"/>
                <a:cs typeface="Garamond"/>
              </a:rPr>
              <a:t>|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| 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dy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10113-9679-F34F-ABEC-11D451C52FD2}"/>
              </a:ext>
            </a:extLst>
          </p:cNvPr>
          <p:cNvSpPr txBox="1"/>
          <p:nvPr/>
        </p:nvSpPr>
        <p:spPr>
          <a:xfrm>
            <a:off x="5759553" y="1598762"/>
            <a:ext cx="20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discrete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03A90-D5DA-3344-AA81-49127DF2072A}"/>
              </a:ext>
            </a:extLst>
          </p:cNvPr>
          <p:cNvSpPr txBox="1"/>
          <p:nvPr/>
        </p:nvSpPr>
        <p:spPr>
          <a:xfrm>
            <a:off x="5759552" y="2332746"/>
            <a:ext cx="254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continuous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037DF-B274-3144-B5BA-E00ADDB7CB2C}"/>
              </a:ext>
            </a:extLst>
          </p:cNvPr>
          <p:cNvSpPr txBox="1"/>
          <p:nvPr/>
        </p:nvSpPr>
        <p:spPr>
          <a:xfrm>
            <a:off x="1289152" y="4347340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 | Y = y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FBD1A-FBDB-914C-8B52-8BC42216AE0D}"/>
              </a:ext>
            </a:extLst>
          </p:cNvPr>
          <p:cNvSpPr txBox="1"/>
          <p:nvPr/>
        </p:nvSpPr>
        <p:spPr>
          <a:xfrm>
            <a:off x="1289152" y="5112101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 | Y = y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dy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1CDC5-2329-B045-99FE-902097DB793C}"/>
              </a:ext>
            </a:extLst>
          </p:cNvPr>
          <p:cNvSpPr txBox="1"/>
          <p:nvPr/>
        </p:nvSpPr>
        <p:spPr>
          <a:xfrm>
            <a:off x="5759553" y="4347340"/>
            <a:ext cx="20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discrete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8234F-8F2C-424E-88DF-D4F67CEAE13B}"/>
              </a:ext>
            </a:extLst>
          </p:cNvPr>
          <p:cNvSpPr txBox="1"/>
          <p:nvPr/>
        </p:nvSpPr>
        <p:spPr>
          <a:xfrm>
            <a:off x="5759552" y="5081324"/>
            <a:ext cx="254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continuous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34599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11200" y="1244600"/>
            <a:ext cx="182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Franklin Gothic Medium"/>
              </a:rPr>
              <a:t>2430A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Arrival time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Uniform(10, 30)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71D03-E941-4C4E-8558-7F776205CE56}"/>
              </a:ext>
            </a:extLst>
          </p:cNvPr>
          <p:cNvSpPr txBox="1"/>
          <p:nvPr/>
        </p:nvSpPr>
        <p:spPr>
          <a:xfrm>
            <a:off x="3213100" y="1560443"/>
            <a:ext cx="575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Unconditional waiting time PDF: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65413C-BCC8-4741-94FE-EFB4F91BC667}"/>
                  </a:ext>
                </a:extLst>
              </p14:cNvPr>
              <p14:cNvContentPartPr/>
              <p14:nvPr/>
            </p14:nvContentPartPr>
            <p14:xfrm>
              <a:off x="2536920" y="2335320"/>
              <a:ext cx="160560" cy="69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65413C-BCC8-4741-94FE-EFB4F91BC6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0720" y="2319120"/>
                <a:ext cx="19296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60475C-5BF1-F642-BCB6-0DE05F21EF27}"/>
                  </a:ext>
                </a:extLst>
              </p14:cNvPr>
              <p14:cNvContentPartPr/>
              <p14:nvPr/>
            </p14:nvContentPartPr>
            <p14:xfrm>
              <a:off x="838800" y="954000"/>
              <a:ext cx="8210880" cy="57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60475C-5BF1-F642-BCB6-0DE05F21EF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600" y="937800"/>
                <a:ext cx="8243280" cy="57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1820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A02C39-9ED1-5F4D-9CE6-063336945310}"/>
              </a:ext>
            </a:extLst>
          </p:cNvPr>
          <p:cNvSpPr/>
          <p:nvPr/>
        </p:nvSpPr>
        <p:spPr>
          <a:xfrm>
            <a:off x="6535951" y="109066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8DE2EA-A1BB-BC48-B740-8C68CB741674}"/>
              </a:ext>
            </a:extLst>
          </p:cNvPr>
          <p:cNvSpPr/>
          <p:nvPr/>
        </p:nvSpPr>
        <p:spPr>
          <a:xfrm>
            <a:off x="1951251" y="103453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👮‍♂️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98E7CB-7773-CB48-B78F-373A8D6EA0FC}"/>
              </a:ext>
            </a:extLst>
          </p:cNvPr>
          <p:cNvCxnSpPr>
            <a:cxnSpLocks/>
          </p:cNvCxnSpPr>
          <p:nvPr/>
        </p:nvCxnSpPr>
        <p:spPr>
          <a:xfrm flipH="1">
            <a:off x="4940301" y="1598492"/>
            <a:ext cx="1570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989B24-ED8D-0043-B1E5-BA561CF4DE70}"/>
              </a:ext>
            </a:extLst>
          </p:cNvPr>
          <p:cNvSpPr txBox="1"/>
          <p:nvPr/>
        </p:nvSpPr>
        <p:spPr>
          <a:xfrm>
            <a:off x="5237223" y="2166540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Exponential(1/50)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D41946-3FB6-6C48-B43C-6D8DBFCFF16D}"/>
              </a:ext>
            </a:extLst>
          </p:cNvPr>
          <p:cNvGrpSpPr/>
          <p:nvPr/>
        </p:nvGrpSpPr>
        <p:grpSpPr>
          <a:xfrm>
            <a:off x="3126804" y="1034533"/>
            <a:ext cx="952500" cy="952500"/>
            <a:chOff x="1765300" y="2558027"/>
            <a:chExt cx="952500" cy="9525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ACDF48-3C61-4B48-A5C4-BFDD843ADD38}"/>
                </a:ext>
              </a:extLst>
            </p:cNvPr>
            <p:cNvSpPr/>
            <p:nvPr/>
          </p:nvSpPr>
          <p:spPr>
            <a:xfrm>
              <a:off x="1765300" y="2558027"/>
              <a:ext cx="952500" cy="952500"/>
            </a:xfrm>
            <a:prstGeom prst="ellips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ABF1D8-2023-1A4D-883A-88E3A19D2EF8}"/>
                </a:ext>
              </a:extLst>
            </p:cNvPr>
            <p:cNvSpPr/>
            <p:nvPr/>
          </p:nvSpPr>
          <p:spPr>
            <a:xfrm>
              <a:off x="1792129" y="2614154"/>
              <a:ext cx="9060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50</a:t>
              </a:r>
              <a:endParaRPr lang="en-US" sz="4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B06BF4-C3EE-174C-9D3A-910AEB9CA105}"/>
              </a:ext>
            </a:extLst>
          </p:cNvPr>
          <p:cNvSpPr txBox="1"/>
          <p:nvPr/>
        </p:nvSpPr>
        <p:spPr>
          <a:xfrm>
            <a:off x="729379" y="2166540"/>
            <a:ext cx="3330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Normal(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/10)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5AA96-D3A8-7542-B69E-26682B61101E}"/>
              </a:ext>
            </a:extLst>
          </p:cNvPr>
          <p:cNvSpPr txBox="1"/>
          <p:nvPr/>
        </p:nvSpPr>
        <p:spPr>
          <a:xfrm>
            <a:off x="729379" y="5300246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] = 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A05DDB-3C3F-BE49-90AE-21FB5904CC80}"/>
                  </a:ext>
                </a:extLst>
              </p14:cNvPr>
              <p14:cNvContentPartPr/>
              <p14:nvPr/>
            </p14:nvContentPartPr>
            <p14:xfrm>
              <a:off x="740160" y="1184040"/>
              <a:ext cx="7953480" cy="328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A05DDB-3C3F-BE49-90AE-21FB5904CC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960" y="1167840"/>
                <a:ext cx="7985880" cy="33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E053CF-A1EB-0D44-97DE-ABEA95E87BC5}"/>
                  </a:ext>
                </a:extLst>
              </p14:cNvPr>
              <p14:cNvContentPartPr/>
              <p14:nvPr/>
            </p14:nvContentPartPr>
            <p14:xfrm>
              <a:off x="694800" y="2627280"/>
              <a:ext cx="2179440" cy="19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E053CF-A1EB-0D44-97DE-ABEA95E87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00" y="2611080"/>
                <a:ext cx="222264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60634FA-39CD-744F-93C6-E109A5F21D29}"/>
                  </a:ext>
                </a:extLst>
              </p14:cNvPr>
              <p14:cNvContentPartPr/>
              <p14:nvPr/>
            </p14:nvContentPartPr>
            <p14:xfrm>
              <a:off x="1874880" y="4987440"/>
              <a:ext cx="6175800" cy="1002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60634FA-39CD-744F-93C6-E109A5F21D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8680" y="4971240"/>
                <a:ext cx="6208200" cy="10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1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F546-FF8E-2440-8800-D002A748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75EF7-23AD-4440-A35D-7689E014F3D8}"/>
              </a:ext>
            </a:extLst>
          </p:cNvPr>
          <p:cNvSpPr txBox="1"/>
          <p:nvPr/>
        </p:nvSpPr>
        <p:spPr>
          <a:xfrm>
            <a:off x="2003829" y="2130399"/>
            <a:ext cx="5136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latin typeface="Garamond"/>
                <a:cs typeface="Garamond"/>
              </a:rPr>
              <a:t>XY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,</a:t>
            </a:r>
            <a:r>
              <a:rPr lang="en-US" sz="3200" i="1" dirty="0">
                <a:latin typeface="Garamond"/>
                <a:cs typeface="Garamond"/>
              </a:rPr>
              <a:t> y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i="1" dirty="0">
                <a:latin typeface="Garamond"/>
                <a:cs typeface="Garamond"/>
              </a:rPr>
              <a:t>=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dirty="0">
                <a:latin typeface="Franklin Gothic Medium"/>
                <a:cs typeface="Franklin Gothic Medium"/>
              </a:rPr>
              <a:t>for all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, </a:t>
            </a:r>
            <a:r>
              <a:rPr lang="en-US" sz="3200" i="1" dirty="0">
                <a:latin typeface="Garamond"/>
                <a:cs typeface="Garamond"/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48C5D-A001-4F47-9A62-11937A04CB40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 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/>
                <a:cs typeface="Franklin Gothic Medium"/>
              </a:rPr>
              <a:t> are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3200" dirty="0">
                <a:latin typeface="Franklin Gothic Medium"/>
                <a:cs typeface="Franklin Gothic Medium"/>
              </a:rPr>
              <a:t> if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7D02-941A-3041-BC6D-3BDB1078588D}"/>
              </a:ext>
            </a:extLst>
          </p:cNvPr>
          <p:cNvSpPr txBox="1"/>
          <p:nvPr/>
        </p:nvSpPr>
        <p:spPr>
          <a:xfrm>
            <a:off x="457198" y="3523834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and only if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AB97C-5850-2A43-8AAD-37E826C4A5A7}"/>
              </a:ext>
            </a:extLst>
          </p:cNvPr>
          <p:cNvSpPr txBox="1"/>
          <p:nvPr/>
        </p:nvSpPr>
        <p:spPr>
          <a:xfrm>
            <a:off x="1219157" y="4301380"/>
            <a:ext cx="6705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g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</a:t>
            </a:r>
            <a:r>
              <a:rPr lang="en-US" sz="3200" i="1" dirty="0">
                <a:latin typeface="Garamond"/>
                <a:cs typeface="Garamond"/>
              </a:rPr>
              <a:t>h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)] </a:t>
            </a:r>
            <a:r>
              <a:rPr lang="en-US" sz="3200" i="1" dirty="0">
                <a:latin typeface="Garamond"/>
                <a:cs typeface="Garamond"/>
              </a:rPr>
              <a:t>=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g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)]</a:t>
            </a:r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h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)] </a:t>
            </a:r>
            <a:r>
              <a:rPr lang="en-US" sz="3200" dirty="0">
                <a:latin typeface="Franklin Gothic Medium"/>
                <a:cs typeface="Franklin Gothic Medium"/>
              </a:rPr>
              <a:t>for all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>
                <a:latin typeface="Garamond"/>
                <a:cs typeface="Garamond"/>
              </a:rPr>
              <a:t>g</a:t>
            </a:r>
            <a:r>
              <a:rPr lang="en-US" sz="3200" dirty="0">
                <a:latin typeface="Garamond"/>
                <a:cs typeface="Garamond"/>
              </a:rPr>
              <a:t>, </a:t>
            </a:r>
            <a:r>
              <a:rPr lang="en-US" sz="3200" i="1" dirty="0">
                <a:latin typeface="Garamond"/>
                <a:cs typeface="Garamond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79607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two variables review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399B54-519D-CE4D-A9AF-7BFACCFD6ACC}"/>
              </a:ext>
            </a:extLst>
          </p:cNvPr>
          <p:cNvSpPr/>
          <p:nvPr/>
        </p:nvSpPr>
        <p:spPr>
          <a:xfrm>
            <a:off x="474130" y="48763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AEDE9-14DB-3944-8E9F-2B88F3604B5B}"/>
              </a:ext>
            </a:extLst>
          </p:cNvPr>
          <p:cNvSpPr/>
          <p:nvPr/>
        </p:nvSpPr>
        <p:spPr>
          <a:xfrm>
            <a:off x="457201" y="29885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2E7906-06FA-514B-A6C7-73F8F49210FA}"/>
              </a:ext>
            </a:extLst>
          </p:cNvPr>
          <p:cNvSpPr txBox="1"/>
          <p:nvPr/>
        </p:nvSpPr>
        <p:spPr>
          <a:xfrm>
            <a:off x="474130" y="127131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PMF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A0B54-9A49-8E40-A13F-F413561A11F1}"/>
              </a:ext>
            </a:extLst>
          </p:cNvPr>
          <p:cNvSpPr txBox="1"/>
          <p:nvPr/>
        </p:nvSpPr>
        <p:spPr>
          <a:xfrm>
            <a:off x="457200" y="2263397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Probability of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2E8681-8DE8-0C45-BCEA-6597CFB40DFF}"/>
              </a:ext>
            </a:extLst>
          </p:cNvPr>
          <p:cNvSpPr txBox="1"/>
          <p:nvPr/>
        </p:nvSpPr>
        <p:spPr>
          <a:xfrm>
            <a:off x="457200" y="41500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Marginals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60A30C-186C-964B-95F9-169D463D641C}"/>
              </a:ext>
            </a:extLst>
          </p:cNvPr>
          <p:cNvSpPr txBox="1"/>
          <p:nvPr/>
        </p:nvSpPr>
        <p:spPr>
          <a:xfrm>
            <a:off x="457200" y="6018331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Expectation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4927CB-EF88-0C43-8479-CC7B742B9549}"/>
              </a:ext>
            </a:extLst>
          </p:cNvPr>
          <p:cNvSpPr txBox="1"/>
          <p:nvPr/>
        </p:nvSpPr>
        <p:spPr>
          <a:xfrm>
            <a:off x="457200" y="50898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C4721D-7793-7149-97C9-BF4514F71212}"/>
              </a:ext>
            </a:extLst>
          </p:cNvPr>
          <p:cNvCxnSpPr/>
          <p:nvPr/>
        </p:nvCxnSpPr>
        <p:spPr>
          <a:xfrm>
            <a:off x="457200" y="20446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33D6CE-F068-C24F-BEA9-07169506540C}"/>
              </a:ext>
            </a:extLst>
          </p:cNvPr>
          <p:cNvCxnSpPr/>
          <p:nvPr/>
        </p:nvCxnSpPr>
        <p:spPr>
          <a:xfrm>
            <a:off x="457200" y="29885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EDA12A-99BD-3045-B63F-3DAE96DF175A}"/>
              </a:ext>
            </a:extLst>
          </p:cNvPr>
          <p:cNvCxnSpPr/>
          <p:nvPr/>
        </p:nvCxnSpPr>
        <p:spPr>
          <a:xfrm>
            <a:off x="457200" y="39324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DC45D0-1435-E240-9FCD-0F92BBB35CF7}"/>
              </a:ext>
            </a:extLst>
          </p:cNvPr>
          <p:cNvCxnSpPr/>
          <p:nvPr/>
        </p:nvCxnSpPr>
        <p:spPr>
          <a:xfrm>
            <a:off x="457200" y="48763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C7210E-12E0-144D-B665-60232026750D}"/>
              </a:ext>
            </a:extLst>
          </p:cNvPr>
          <p:cNvCxnSpPr/>
          <p:nvPr/>
        </p:nvCxnSpPr>
        <p:spPr>
          <a:xfrm>
            <a:off x="457200" y="58201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8CFFEF5-55A9-834C-B88D-42AF7B60B4D8}"/>
              </a:ext>
            </a:extLst>
          </p:cNvPr>
          <p:cNvCxnSpPr/>
          <p:nvPr/>
        </p:nvCxnSpPr>
        <p:spPr>
          <a:xfrm>
            <a:off x="457200" y="676406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7DA451C-1FFC-D149-94EE-48244CE09043}"/>
              </a:ext>
            </a:extLst>
          </p:cNvPr>
          <p:cNvSpPr txBox="1"/>
          <p:nvPr/>
        </p:nvSpPr>
        <p:spPr>
          <a:xfrm>
            <a:off x="457200" y="3241249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Derived RV</a:t>
            </a:r>
            <a:r>
              <a:rPr lang="en-US" sz="2400" dirty="0">
                <a:latin typeface="Garamond"/>
                <a:cs typeface="Franklin Gothic Medium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B69B9B-9C62-9049-A9FC-4571ACD91D1E}"/>
                  </a:ext>
                </a:extLst>
              </p14:cNvPr>
              <p14:cNvContentPartPr/>
              <p14:nvPr/>
            </p14:nvContentPartPr>
            <p14:xfrm>
              <a:off x="3915720" y="2249280"/>
              <a:ext cx="4674600" cy="444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B69B9B-9C62-9049-A9FC-4571ACD91D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520" y="2233080"/>
                <a:ext cx="4707000" cy="44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1F6478-44AE-674B-A94C-9B428BBC657A}"/>
                  </a:ext>
                </a:extLst>
              </p14:cNvPr>
              <p14:cNvContentPartPr/>
              <p14:nvPr/>
            </p14:nvContentPartPr>
            <p14:xfrm>
              <a:off x="3803040" y="2318760"/>
              <a:ext cx="1930320" cy="436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1F6478-44AE-674B-A94C-9B428BBC65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6840" y="2302560"/>
                <a:ext cx="1962360" cy="43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78EB-14CE-ED49-8424-9A00E33F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r>
              <a:rPr lang="en-US" dirty="0" err="1"/>
              <a:t>Normals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B6388-B264-834A-B5B0-ED1194A9E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6" t="12356" r="8716" b="2839"/>
          <a:stretch/>
        </p:blipFill>
        <p:spPr>
          <a:xfrm>
            <a:off x="3467819" y="2409201"/>
            <a:ext cx="5676181" cy="4252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00F062-6A03-2B41-8206-B09D56B2C1B2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dirty="0">
                <a:latin typeface="Franklin Gothic Medium"/>
                <a:cs typeface="Franklin Gothic Medium"/>
              </a:rPr>
              <a:t>,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/>
                <a:cs typeface="Franklin Gothic Medium"/>
              </a:rPr>
              <a:t> are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Normal(0, 1)</a:t>
            </a:r>
            <a:endParaRPr lang="en-US" sz="3200" i="1" dirty="0">
              <a:latin typeface="Garamond" panose="02020404030301010803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474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A112-405D-0642-8ECB-7A95D19B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AF6F3-7070-0049-BB71-ECECCA609192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 </a:t>
            </a:r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’,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’)</a:t>
            </a:r>
            <a:endParaRPr lang="en-US" sz="3200" i="1" dirty="0">
              <a:latin typeface="Garamond" panose="02020404030301010803" pitchFamily="18" charset="0"/>
              <a:cs typeface="Garamon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5071A-0B05-094F-8992-B042565D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76D4D-2A85-BF47-8E24-A04543B5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4F00CE-0A03-F641-B6CC-C64BB56E3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39" t="17332" r="10377" b="8373"/>
          <a:stretch/>
        </p:blipFill>
        <p:spPr>
          <a:xfrm>
            <a:off x="1752082" y="2554326"/>
            <a:ext cx="4882552" cy="33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E6A4-3433-BA49-BD95-36535E6C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Bayes’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EBB1B-7573-8B46-BA1F-1DA1C325B120}"/>
              </a:ext>
            </a:extLst>
          </p:cNvPr>
          <p:cNvSpPr txBox="1"/>
          <p:nvPr/>
        </p:nvSpPr>
        <p:spPr>
          <a:xfrm>
            <a:off x="1651458" y="1944727"/>
            <a:ext cx="300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latin typeface="Garamond"/>
                <a:cs typeface="Garamond"/>
              </a:rPr>
              <a:t>Y</a:t>
            </a:r>
            <a:r>
              <a:rPr lang="en-US" sz="3600" i="1" baseline="-25000" dirty="0">
                <a:latin typeface="Garamond"/>
                <a:cs typeface="Garamond"/>
              </a:rPr>
              <a:t> | X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y </a:t>
            </a:r>
            <a:r>
              <a:rPr lang="en-US" sz="3600" dirty="0">
                <a:latin typeface="Garamond"/>
                <a:cs typeface="Garamond"/>
              </a:rPr>
              <a:t>|</a:t>
            </a:r>
            <a:r>
              <a:rPr lang="en-US" sz="3600" i="1" dirty="0">
                <a:latin typeface="Garamond"/>
                <a:cs typeface="Garamond"/>
              </a:rPr>
              <a:t> x</a:t>
            </a:r>
            <a:r>
              <a:rPr lang="en-US" sz="3600" dirty="0">
                <a:latin typeface="Garamond"/>
                <a:cs typeface="Garamond"/>
              </a:rPr>
              <a:t>) =</a:t>
            </a:r>
            <a:endParaRPr lang="en-US" sz="3600" i="1" dirty="0">
              <a:latin typeface="Garamond"/>
              <a:cs typeface="Garamon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4A7BD-8A38-F547-9F7C-B4674629438C}"/>
              </a:ext>
            </a:extLst>
          </p:cNvPr>
          <p:cNvSpPr/>
          <p:nvPr/>
        </p:nvSpPr>
        <p:spPr>
          <a:xfrm>
            <a:off x="4278529" y="1537313"/>
            <a:ext cx="28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 | 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B49B0-8447-CB4E-8CEF-EFDDA5E81F98}"/>
              </a:ext>
            </a:extLst>
          </p:cNvPr>
          <p:cNvSpPr/>
          <p:nvPr/>
        </p:nvSpPr>
        <p:spPr>
          <a:xfrm>
            <a:off x="5181821" y="2228037"/>
            <a:ext cx="1013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EF6333-0261-294A-B1C6-FAC2FB0CB07D}"/>
              </a:ext>
            </a:extLst>
          </p:cNvPr>
          <p:cNvCxnSpPr>
            <a:cxnSpLocks/>
          </p:cNvCxnSpPr>
          <p:nvPr/>
        </p:nvCxnSpPr>
        <p:spPr>
          <a:xfrm>
            <a:off x="4278529" y="2257599"/>
            <a:ext cx="282000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118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Cell Tower">
            <a:extLst>
              <a:ext uri="{FF2B5EF4-FFF2-40B4-BE49-F238E27FC236}">
                <a16:creationId xmlns:a16="http://schemas.microsoft.com/office/drawing/2014/main" id="{79451C36-33B9-1447-A4B5-557CA0A0F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233" y="548640"/>
            <a:ext cx="1438978" cy="143897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9468B62F-CE82-334D-85BE-3BE321988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2040" y="514952"/>
            <a:ext cx="1506354" cy="15063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B96725-C6D1-6B44-BFC4-D1825BB02779}"/>
              </a:ext>
            </a:extLst>
          </p:cNvPr>
          <p:cNvCxnSpPr>
            <a:cxnSpLocks/>
          </p:cNvCxnSpPr>
          <p:nvPr/>
        </p:nvCxnSpPr>
        <p:spPr>
          <a:xfrm>
            <a:off x="3484344" y="1277755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820AFB-2C5B-F340-8914-95D69632832B}"/>
              </a:ext>
            </a:extLst>
          </p:cNvPr>
          <p:cNvSpPr txBox="1"/>
          <p:nvPr/>
        </p:nvSpPr>
        <p:spPr>
          <a:xfrm>
            <a:off x="1506071" y="2173856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 or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915B0-7DA4-034E-927C-B2A86F7119ED}"/>
              </a:ext>
            </a:extLst>
          </p:cNvPr>
          <p:cNvSpPr txBox="1"/>
          <p:nvPr/>
        </p:nvSpPr>
        <p:spPr>
          <a:xfrm>
            <a:off x="5993587" y="2158695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5165E-DC2B-9F44-8754-F363B5D0E511}"/>
              </a:ext>
            </a:extLst>
          </p:cNvPr>
          <p:cNvSpPr txBox="1"/>
          <p:nvPr/>
        </p:nvSpPr>
        <p:spPr>
          <a:xfrm>
            <a:off x="710315" y="3392488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| Y = 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= </a:t>
            </a:r>
          </a:p>
        </p:txBody>
      </p:sp>
    </p:spTree>
    <p:extLst>
      <p:ext uri="{BB962C8B-B14F-4D97-AF65-F5344CB8AC3E}">
        <p14:creationId xmlns:p14="http://schemas.microsoft.com/office/powerpoint/2010/main" val="149406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FB3104-E38B-AF40-B2D1-51CBE64E4404}"/>
              </a:ext>
            </a:extLst>
          </p:cNvPr>
          <p:cNvSpPr txBox="1"/>
          <p:nvPr/>
        </p:nvSpPr>
        <p:spPr>
          <a:xfrm>
            <a:off x="418141" y="526211"/>
            <a:ext cx="650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Rain falls at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Poisson(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dirty="0">
                <a:latin typeface="Franklin Gothic Medium"/>
                <a:cs typeface="Franklin Gothic Medium"/>
              </a:rPr>
              <a:t> drops/sec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D41B5-9BFB-394F-A952-73332C1839BD}"/>
              </a:ext>
            </a:extLst>
          </p:cNvPr>
          <p:cNvSpPr txBox="1"/>
          <p:nvPr/>
        </p:nvSpPr>
        <p:spPr>
          <a:xfrm>
            <a:off x="418141" y="1265207"/>
            <a:ext cx="56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 itself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Exponential(1)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1C9E5-0B6E-2F48-827C-7B2EF8166904}"/>
              </a:ext>
            </a:extLst>
          </p:cNvPr>
          <p:cNvSpPr txBox="1"/>
          <p:nvPr/>
        </p:nvSpPr>
        <p:spPr>
          <a:xfrm>
            <a:off x="418141" y="2024331"/>
            <a:ext cx="841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You’re hit by 2 drops. What is your guess for 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386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pair of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continuous</a:t>
            </a:r>
            <a:r>
              <a:rPr lang="en-US" sz="2800" dirty="0">
                <a:latin typeface="Franklin Gothic Medium"/>
                <a:cs typeface="Franklin Gothic Medium"/>
              </a:rPr>
              <a:t> random variables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 </a:t>
            </a:r>
            <a:r>
              <a:rPr lang="en-US" sz="2800" dirty="0">
                <a:latin typeface="Franklin Gothic Medium"/>
                <a:cs typeface="Franklin Gothic Medium"/>
              </a:rPr>
              <a:t>can be specified either by their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>
                <a:solidFill>
                  <a:schemeClr val="accent1"/>
                </a:solidFill>
                <a:latin typeface="Franklin Gothic Medium"/>
                <a:cs typeface="Franklin Gothic Medium"/>
              </a:rPr>
              <a:t>c.d.f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218" y="2373290"/>
            <a:ext cx="420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880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or by their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>
                <a:solidFill>
                  <a:srgbClr val="FF9933"/>
                </a:solidFill>
                <a:latin typeface="Franklin Gothic Medium"/>
                <a:cs typeface="Franklin Gothic Medium"/>
              </a:rPr>
              <a:t>p.d.f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950" y="4114318"/>
            <a:ext cx="133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37304" y="3967008"/>
            <a:ext cx="2743932" cy="906740"/>
            <a:chOff x="3889752" y="3967008"/>
            <a:chExt cx="2743932" cy="906740"/>
          </a:xfrm>
        </p:grpSpPr>
        <p:grpSp>
          <p:nvGrpSpPr>
            <p:cNvPr id="17" name="Group 16"/>
            <p:cNvGrpSpPr/>
            <p:nvPr/>
          </p:nvGrpSpPr>
          <p:grpSpPr>
            <a:xfrm>
              <a:off x="4270405" y="3967008"/>
              <a:ext cx="588428" cy="906740"/>
              <a:chOff x="4270405" y="3967008"/>
              <a:chExt cx="588428" cy="9067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70405" y="4350528"/>
                <a:ext cx="588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∂x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889752" y="4166716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2051" y="4152418"/>
              <a:ext cx="14316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XY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y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748243" y="3967008"/>
              <a:ext cx="511484" cy="906740"/>
              <a:chOff x="4308877" y="3967008"/>
              <a:chExt cx="511484" cy="9067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308877" y="4350528"/>
                <a:ext cx="5114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∂y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2537304" y="4873748"/>
            <a:ext cx="5918654" cy="1046440"/>
            <a:chOff x="2491020" y="5233778"/>
            <a:chExt cx="5427430" cy="1046440"/>
          </a:xfrm>
        </p:grpSpPr>
        <p:sp>
          <p:nvSpPr>
            <p:cNvPr id="24" name="TextBox 23"/>
            <p:cNvSpPr txBox="1"/>
            <p:nvPr/>
          </p:nvSpPr>
          <p:spPr>
            <a:xfrm>
              <a:off x="2491020" y="5521532"/>
              <a:ext cx="3888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6544" y="5233778"/>
              <a:ext cx="45619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 </a:t>
              </a:r>
              <a:r>
                <a:rPr lang="en-US" sz="2800" dirty="0">
                  <a:latin typeface="Garamond"/>
                  <a:cs typeface="Garamond"/>
                </a:rPr>
                <a:t>&lt;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≤ </a:t>
              </a:r>
              <a:r>
                <a:rPr lang="en-US" sz="2800" i="1" dirty="0">
                  <a:latin typeface="Garamond"/>
                  <a:cs typeface="Garamond"/>
                </a:rPr>
                <a:t>x +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y </a:t>
              </a:r>
              <a:r>
                <a:rPr lang="en-US" sz="2800" dirty="0">
                  <a:latin typeface="Garamond"/>
                  <a:cs typeface="Garamond"/>
                </a:rPr>
                <a:t>&lt;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 ≤ </a:t>
              </a:r>
              <a:r>
                <a:rPr lang="en-US" sz="2800" i="1" dirty="0">
                  <a:latin typeface="Garamond"/>
                  <a:cs typeface="Garamond"/>
                </a:rPr>
                <a:t>y +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55415" y="5756998"/>
              <a:ext cx="5221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ed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25492" y="5495388"/>
              <a:ext cx="63350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latin typeface="Garamond"/>
                  <a:cs typeface="Garamond"/>
                </a:rPr>
                <a:t>lim</a:t>
              </a:r>
              <a:endParaRPr lang="en-US" sz="2800" dirty="0">
                <a:latin typeface="Garamond"/>
                <a:cs typeface="Garamond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03449" y="5783142"/>
              <a:ext cx="412866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776603" y="5836868"/>
              <a:ext cx="898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16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16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sz="1600" dirty="0">
                  <a:latin typeface="Garamond"/>
                  <a:cs typeface="Garamond"/>
                </a:rPr>
                <a:t>→ 0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5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8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drops at a rate of 1 drop/sec. Let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be the arrival times of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first </a:t>
            </a:r>
            <a:r>
              <a:rPr lang="en-US" sz="2800" dirty="0">
                <a:latin typeface="Franklin Gothic Medium"/>
                <a:cs typeface="Franklin Gothic Medium"/>
              </a:rPr>
              <a:t>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second</a:t>
            </a:r>
            <a:r>
              <a:rPr lang="en-US" sz="2800" dirty="0">
                <a:latin typeface="Franklin Gothic Medium"/>
                <a:cs typeface="Franklin Gothic Medium"/>
              </a:rPr>
              <a:t> raindrop.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54600" y="2539782"/>
            <a:ext cx="3632200" cy="3724459"/>
            <a:chOff x="5054600" y="2421234"/>
            <a:chExt cx="3632200" cy="3724459"/>
          </a:xfrm>
        </p:grpSpPr>
        <p:pic>
          <p:nvPicPr>
            <p:cNvPr id="11" name="Picture 10" descr="raindroppd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9" t="12842" r="10562" b="7881"/>
            <a:stretch/>
          </p:blipFill>
          <p:spPr>
            <a:xfrm>
              <a:off x="5054600" y="2421234"/>
              <a:ext cx="3632200" cy="30607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54600" y="5447818"/>
              <a:ext cx="896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36400" y="5370358"/>
              <a:ext cx="2252709" cy="775335"/>
              <a:chOff x="3906846" y="4036858"/>
              <a:chExt cx="2252709" cy="77533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303825" y="4036858"/>
                <a:ext cx="521588" cy="775335"/>
                <a:chOff x="4303825" y="4036858"/>
                <a:chExt cx="521588" cy="77533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303825" y="4350528"/>
                  <a:ext cx="52158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∂x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3906846" y="4166716"/>
                <a:ext cx="389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Garamond"/>
                    <a:cs typeface="Garamond"/>
                  </a:rPr>
                  <a:t>=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02051" y="4152418"/>
                <a:ext cx="9575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,</a:t>
                </a:r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 y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endParaRPr lang="en-US" sz="2400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768839" y="4036858"/>
                <a:ext cx="470292" cy="775335"/>
                <a:chOff x="4329473" y="4036858"/>
                <a:chExt cx="470292" cy="775335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329473" y="4350528"/>
                  <a:ext cx="4702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∂y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oup 2"/>
          <p:cNvGrpSpPr/>
          <p:nvPr/>
        </p:nvGrpSpPr>
        <p:grpSpPr>
          <a:xfrm>
            <a:off x="524934" y="2539781"/>
            <a:ext cx="3513011" cy="3471567"/>
            <a:chOff x="457200" y="2421233"/>
            <a:chExt cx="3513011" cy="3471567"/>
          </a:xfrm>
        </p:grpSpPr>
        <p:sp>
          <p:nvSpPr>
            <p:cNvPr id="14" name="TextBox 13"/>
            <p:cNvSpPr txBox="1"/>
            <p:nvPr/>
          </p:nvSpPr>
          <p:spPr>
            <a:xfrm>
              <a:off x="765397" y="5431135"/>
              <a:ext cx="3204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 =</a:t>
              </a:r>
              <a:r>
                <a:rPr lang="en-US" sz="2400" i="1" dirty="0">
                  <a:latin typeface="Garamond"/>
                  <a:cs typeface="Garamond"/>
                </a:rPr>
                <a:t> 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i="1" dirty="0">
                  <a:latin typeface="Garamond"/>
                  <a:cs typeface="Garamond"/>
                </a:rPr>
                <a:t>Y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y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pic>
          <p:nvPicPr>
            <p:cNvPr id="27" name="Picture 26" descr="raindropc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9086" r="11608" b="10686"/>
            <a:stretch/>
          </p:blipFill>
          <p:spPr>
            <a:xfrm>
              <a:off x="457200" y="2421233"/>
              <a:ext cx="3513011" cy="300990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04950" y="1424163"/>
            <a:ext cx="5892800" cy="597566"/>
            <a:chOff x="1504950" y="2097263"/>
            <a:chExt cx="5892800" cy="5975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4950" y="2345579"/>
              <a:ext cx="5892800" cy="349250"/>
              <a:chOff x="1504950" y="3251548"/>
              <a:chExt cx="5892800" cy="3492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504950" y="3600798"/>
                <a:ext cx="58928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04950" y="3251548"/>
                <a:ext cx="0" cy="3492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5184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6" name="Picture 35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238" y="32515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7" name="Picture 36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9100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8" name="Picture 37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3251548"/>
                <a:ext cx="133350" cy="26670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84257" y="2097263"/>
              <a:ext cx="456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3863" y="2110512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X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B800EE-87BF-6D46-A42E-3D25259F5E72}"/>
                  </a:ext>
                </a:extLst>
              </p14:cNvPr>
              <p14:cNvContentPartPr/>
              <p14:nvPr/>
            </p14:nvContentPartPr>
            <p14:xfrm>
              <a:off x="1615680" y="3330360"/>
              <a:ext cx="6878520" cy="18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B800EE-87BF-6D46-A42E-3D25259F5E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480" y="3314160"/>
                <a:ext cx="6910920" cy="18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0721FC-2221-A04C-B29A-9B8DCE9C2C94}"/>
                  </a:ext>
                </a:extLst>
              </p14:cNvPr>
              <p14:cNvContentPartPr/>
              <p14:nvPr/>
            </p14:nvContentPartPr>
            <p14:xfrm>
              <a:off x="2479320" y="2454480"/>
              <a:ext cx="4789800" cy="248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0721FC-2221-A04C-B29A-9B8DCE9C2C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3120" y="2438280"/>
                <a:ext cx="4822200" cy="25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90C00A-7875-4C4E-999D-BA6CF54BD512}"/>
                  </a:ext>
                </a:extLst>
              </p14:cNvPr>
              <p14:cNvContentPartPr/>
              <p14:nvPr/>
            </p14:nvContentPartPr>
            <p14:xfrm>
              <a:off x="3157560" y="2146320"/>
              <a:ext cx="5867640" cy="47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90C00A-7875-4C4E-999D-BA6CF54BD5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1360" y="2130120"/>
                <a:ext cx="590004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3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</a:t>
            </a:r>
            <a:r>
              <a:rPr lang="en-US" dirty="0" err="1"/>
              <a:t>marginals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257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CDF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2406" y="2123629"/>
            <a:ext cx="263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14" name="Picture 13" descr="raindropcdf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9086" r="11608" b="9662"/>
          <a:stretch/>
        </p:blipFill>
        <p:spPr>
          <a:xfrm>
            <a:off x="457200" y="3441403"/>
            <a:ext cx="3513011" cy="304829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790700" y="3670300"/>
            <a:ext cx="1873250" cy="1816100"/>
          </a:xfrm>
          <a:custGeom>
            <a:avLst/>
            <a:gdLst>
              <a:gd name="connsiteX0" fmla="*/ 0 w 1873250"/>
              <a:gd name="connsiteY0" fmla="*/ 0 h 1816100"/>
              <a:gd name="connsiteX1" fmla="*/ 50800 w 1873250"/>
              <a:gd name="connsiteY1" fmla="*/ 1435100 h 1816100"/>
              <a:gd name="connsiteX2" fmla="*/ 1809750 w 1873250"/>
              <a:gd name="connsiteY2" fmla="*/ 1816100 h 1816100"/>
              <a:gd name="connsiteX3" fmla="*/ 1873250 w 1873250"/>
              <a:gd name="connsiteY3" fmla="*/ 361950 h 1816100"/>
              <a:gd name="connsiteX4" fmla="*/ 0 w 1873250"/>
              <a:gd name="connsiteY4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0" h="1816100">
                <a:moveTo>
                  <a:pt x="0" y="0"/>
                </a:moveTo>
                <a:lnTo>
                  <a:pt x="50800" y="1435100"/>
                </a:lnTo>
                <a:lnTo>
                  <a:pt x="1809750" y="1816100"/>
                </a:lnTo>
                <a:lnTo>
                  <a:pt x="1873250" y="361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FFF402-5522-EB49-94BA-B9734CA2CCAD}"/>
              </a:ext>
            </a:extLst>
          </p:cNvPr>
          <p:cNvGrpSpPr/>
          <p:nvPr/>
        </p:nvGrpSpPr>
        <p:grpSpPr>
          <a:xfrm>
            <a:off x="5228731" y="3778126"/>
            <a:ext cx="3236045" cy="2683009"/>
            <a:chOff x="5228731" y="3778126"/>
            <a:chExt cx="3236045" cy="2683009"/>
          </a:xfrm>
        </p:grpSpPr>
        <p:pic>
          <p:nvPicPr>
            <p:cNvPr id="13" name="Picture 12" descr="marginalx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419" y="3778126"/>
              <a:ext cx="3097357" cy="234010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16200000">
              <a:off x="4907940" y="4765169"/>
              <a:ext cx="1010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aramond"/>
                  <a:cs typeface="Garamond"/>
                </a:rPr>
                <a:t>P</a:t>
              </a:r>
              <a:r>
                <a:rPr lang="en-US" dirty="0">
                  <a:latin typeface="Garamond"/>
                  <a:cs typeface="Garamond"/>
                </a:rPr>
                <a:t>(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dirty="0">
                  <a:latin typeface="Garamond"/>
                  <a:cs typeface="Garamond"/>
                </a:rPr>
                <a:t> ≤ 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dirty="0">
                  <a:latin typeface="Garamond"/>
                  <a:cs typeface="Garamond"/>
                </a:rPr>
                <a:t>)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2496" y="5999470"/>
              <a:ext cx="1963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Exponential(1)</a:t>
              </a:r>
              <a:endParaRPr lang="en-US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4D5954-0655-FF4B-8E4C-9C6D7348BE68}"/>
              </a:ext>
            </a:extLst>
          </p:cNvPr>
          <p:cNvSpPr txBox="1"/>
          <p:nvPr/>
        </p:nvSpPr>
        <p:spPr>
          <a:xfrm>
            <a:off x="457200" y="2124163"/>
            <a:ext cx="242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Marginal CDF: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40F1A8-0D8E-9E48-A567-234C3696AAD6}"/>
                  </a:ext>
                </a:extLst>
              </p14:cNvPr>
              <p14:cNvContentPartPr/>
              <p14:nvPr/>
            </p14:nvContentPartPr>
            <p14:xfrm>
              <a:off x="1854360" y="2697120"/>
              <a:ext cx="7039080" cy="339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40F1A8-0D8E-9E48-A567-234C3696AA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8160" y="2680920"/>
                <a:ext cx="7071480" cy="34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7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333" y="778933"/>
            <a:ext cx="8483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0800000">
            <a:off x="4343400" y="0"/>
            <a:ext cx="4800600" cy="4800600"/>
          </a:xfrm>
          <a:prstGeom prst="rtTriangle">
            <a:avLst/>
          </a:prstGeom>
          <a:gradFill flip="none" rotWithShape="1">
            <a:gsLst>
              <a:gs pos="0">
                <a:schemeClr val="accent6"/>
              </a:gs>
              <a:gs pos="46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4130" y="45842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1" y="26964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130" y="99997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continuous with joint </a:t>
            </a:r>
            <a:r>
              <a:rPr lang="en-US" sz="2800" dirty="0" err="1">
                <a:latin typeface="Franklin Gothic Medium"/>
                <a:cs typeface="Franklin Gothic Medium"/>
              </a:rPr>
              <a:t>p.d.f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87833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Probability of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579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Marginals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7977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7525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6964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36403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" y="45842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" y="55280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647196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2987489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Derived RV</a:t>
            </a:r>
            <a:r>
              <a:rPr lang="en-US" sz="2400" dirty="0">
                <a:latin typeface="Garamond"/>
                <a:cs typeface="Franklin Gothic Medium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3301" y="183404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Comic Sans MS"/>
                <a:cs typeface="Comic Sans MS"/>
              </a:rPr>
              <a:t>the continuous cheat sheet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5622" y="2006590"/>
            <a:ext cx="317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A</a:t>
            </a:r>
            <a:r>
              <a:rPr lang="en-US" sz="2400" dirty="0">
                <a:latin typeface="Garamond"/>
                <a:cs typeface="Garamond"/>
              </a:rPr>
              <a:t>) = ∫∫</a:t>
            </a:r>
            <a:r>
              <a:rPr lang="en-US" sz="2400" i="1" baseline="-25000" dirty="0">
                <a:latin typeface="Garamond"/>
                <a:cs typeface="Garamond"/>
              </a:rPr>
              <a:t>A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5622" y="4821841"/>
            <a:ext cx="401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>
                <a:latin typeface="Garamond"/>
                <a:cs typeface="Garamond"/>
              </a:rPr>
              <a:t>=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dirty="0">
                <a:latin typeface="Franklin Gothic Medium"/>
                <a:cs typeface="Franklin Gothic Medium"/>
              </a:rPr>
              <a:t>for all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5622" y="5772393"/>
            <a:ext cx="371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] = ∫∫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r>
              <a:rPr lang="en-US" sz="2400" i="1" dirty="0">
                <a:latin typeface="Garamond"/>
                <a:cs typeface="Garamond"/>
              </a:rPr>
              <a:t> 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5622" y="2956351"/>
            <a:ext cx="415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) = ∫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g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 = </a:t>
            </a:r>
            <a:r>
              <a:rPr lang="en-US" sz="2400" i="1" baseline="-25000" dirty="0">
                <a:latin typeface="Garamond"/>
                <a:cs typeface="Garamond"/>
              </a:rPr>
              <a:t>z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r>
              <a:rPr lang="en-US" sz="2400" i="1" dirty="0">
                <a:latin typeface="Garamond"/>
                <a:cs typeface="Garamond"/>
              </a:rPr>
              <a:t> </a:t>
            </a:r>
            <a:endParaRPr lang="en-US" sz="2400" dirty="0">
              <a:latin typeface="Garamond"/>
              <a:cs typeface="Garamon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15622" y="3883168"/>
            <a:ext cx="2875024" cy="477476"/>
            <a:chOff x="3915622" y="3933970"/>
            <a:chExt cx="2875024" cy="477476"/>
          </a:xfrm>
        </p:grpSpPr>
        <p:sp>
          <p:nvSpPr>
            <p:cNvPr id="26" name="TextBox 25"/>
            <p:cNvSpPr txBox="1"/>
            <p:nvPr/>
          </p:nvSpPr>
          <p:spPr>
            <a:xfrm>
              <a:off x="3915622" y="3949781"/>
              <a:ext cx="2875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∫</a:t>
              </a:r>
              <a:r>
                <a:rPr lang="en-US" sz="2400" baseline="-25000" dirty="0">
                  <a:latin typeface="Garamond"/>
                  <a:cs typeface="Garamond"/>
                </a:rPr>
                <a:t>-∞ 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XY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 </a:t>
              </a:r>
              <a:r>
                <a:rPr lang="en-US" sz="2400" i="1" dirty="0" err="1">
                  <a:latin typeface="Garamond"/>
                  <a:cs typeface="Garamond"/>
                </a:rPr>
                <a:t>dy</a:t>
              </a:r>
              <a:r>
                <a:rPr lang="en-US" sz="2400" i="1" dirty="0">
                  <a:latin typeface="Garamond"/>
                  <a:cs typeface="Garamond"/>
                </a:rPr>
                <a:t> 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41618" y="3933970"/>
              <a:ext cx="3300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∞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5777033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Expectation</a:t>
            </a:r>
            <a:endParaRPr lang="en-US" sz="24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20F19D-D700-6A4A-A22D-47D57DC1AD19}"/>
                  </a:ext>
                </a:extLst>
              </p14:cNvPr>
              <p14:cNvContentPartPr/>
              <p14:nvPr/>
            </p14:nvContentPartPr>
            <p14:xfrm>
              <a:off x="4753080" y="5723280"/>
              <a:ext cx="530280" cy="58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20F19D-D700-6A4A-A22D-47D57DC1AD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6880" y="5707080"/>
                <a:ext cx="562680" cy="6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uniform random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be independent </a:t>
            </a:r>
            <a:r>
              <a:rPr lang="en-US" sz="2800" dirty="0">
                <a:latin typeface="Garamond"/>
                <a:cs typeface="Garamond"/>
              </a:rPr>
              <a:t>Uniform(0, 1)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547" y="2043090"/>
            <a:ext cx="338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965" y="1856391"/>
            <a:ext cx="2309027" cy="896957"/>
            <a:chOff x="4743206" y="1907193"/>
            <a:chExt cx="2309027" cy="896957"/>
          </a:xfrm>
        </p:grpSpPr>
        <p:sp>
          <p:nvSpPr>
            <p:cNvPr id="15" name="TextBox 14"/>
            <p:cNvSpPr txBox="1"/>
            <p:nvPr/>
          </p:nvSpPr>
          <p:spPr>
            <a:xfrm>
              <a:off x="4883821" y="2342485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9142" y="1915428"/>
              <a:ext cx="1853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 </a:t>
              </a:r>
              <a:r>
                <a:rPr lang="en-US" sz="2400" dirty="0">
                  <a:latin typeface="Garamond"/>
                  <a:cs typeface="Garamond"/>
                </a:rPr>
                <a:t>0 &lt;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 &lt; </a:t>
              </a:r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256" y="190719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743206" y="2026244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0057" y="2339411"/>
              <a:ext cx="861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 not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3103" y="2980044"/>
            <a:ext cx="3845428" cy="3279574"/>
            <a:chOff x="4723103" y="2980044"/>
            <a:chExt cx="3845428" cy="3279574"/>
          </a:xfrm>
        </p:grpSpPr>
        <p:pic>
          <p:nvPicPr>
            <p:cNvPr id="7" name="Picture 6" descr="uniformpd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4" t="13606" r="11432" b="8839"/>
            <a:stretch/>
          </p:blipFill>
          <p:spPr>
            <a:xfrm>
              <a:off x="4723103" y="2980044"/>
              <a:ext cx="3845428" cy="327957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944283" y="3383334"/>
              <a:ext cx="11806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XY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C3983A8-1E0A-6B41-81AE-C37020721732}"/>
              </a:ext>
            </a:extLst>
          </p:cNvPr>
          <p:cNvSpPr/>
          <p:nvPr/>
        </p:nvSpPr>
        <p:spPr>
          <a:xfrm>
            <a:off x="457200" y="4232252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7BDF07-AAD7-EC47-A453-C6D57DD850CC}"/>
                  </a:ext>
                </a:extLst>
              </p14:cNvPr>
              <p14:cNvContentPartPr/>
              <p14:nvPr/>
            </p14:nvContentPartPr>
            <p14:xfrm>
              <a:off x="1114200" y="2800080"/>
              <a:ext cx="2919600" cy="258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7BDF07-AAD7-EC47-A453-C6D57DD850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8000" y="2783880"/>
                <a:ext cx="2952000" cy="26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9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9377F-103A-3E46-9549-1CDC98EDC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73"/>
          <a:stretch/>
        </p:blipFill>
        <p:spPr>
          <a:xfrm>
            <a:off x="5129940" y="957451"/>
            <a:ext cx="3688596" cy="2796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97CD7-2AFA-F641-B822-60162A2F2E75}"/>
              </a:ext>
            </a:extLst>
          </p:cNvPr>
          <p:cNvSpPr txBox="1"/>
          <p:nvPr/>
        </p:nvSpPr>
        <p:spPr>
          <a:xfrm>
            <a:off x="472699" y="591045"/>
            <a:ext cx="5416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Romeo and Juliet have a date between 9 and 10.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26579-38F5-BE44-96FC-8A3965FC26D2}"/>
              </a:ext>
            </a:extLst>
          </p:cNvPr>
          <p:cNvSpPr txBox="1"/>
          <p:nvPr/>
        </p:nvSpPr>
        <p:spPr>
          <a:xfrm>
            <a:off x="472699" y="2572757"/>
            <a:ext cx="541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The first to arrive will wait for 15 minutes and leave if the other isn’t there.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14A71-DA12-5A4F-9641-F23223C9CCB0}"/>
              </a:ext>
            </a:extLst>
          </p:cNvPr>
          <p:cNvSpPr txBox="1"/>
          <p:nvPr/>
        </p:nvSpPr>
        <p:spPr>
          <a:xfrm>
            <a:off x="472699" y="4863921"/>
            <a:ext cx="809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they meet?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6CFE6B-7B5C-4744-9E2F-124B30F8D0FE}"/>
                  </a:ext>
                </a:extLst>
              </p14:cNvPr>
              <p14:cNvContentPartPr/>
              <p14:nvPr/>
            </p14:nvContentPartPr>
            <p14:xfrm>
              <a:off x="3593520" y="3573000"/>
              <a:ext cx="12600" cy="3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6CFE6B-7B5C-4744-9E2F-124B30F8D0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7320" y="3556800"/>
                <a:ext cx="450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01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1246</Words>
  <Application>Microsoft Macintosh PowerPoint</Application>
  <PresentationFormat>On-screen Show (4:3)</PresentationFormat>
  <Paragraphs>227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Comic Sans MS</vt:lpstr>
      <vt:lpstr>Franklin Gothic Medium</vt:lpstr>
      <vt:lpstr>Garamond</vt:lpstr>
      <vt:lpstr>Symbol</vt:lpstr>
      <vt:lpstr>Office Theme</vt:lpstr>
      <vt:lpstr>8. Multiple Continuous  Random Variables</vt:lpstr>
      <vt:lpstr>One random variable review</vt:lpstr>
      <vt:lpstr>Discrete two variables review</vt:lpstr>
      <vt:lpstr>Continuous random variables</vt:lpstr>
      <vt:lpstr>PowerPoint Presentation</vt:lpstr>
      <vt:lpstr>Continuous marginals</vt:lpstr>
      <vt:lpstr>PowerPoint Presentation</vt:lpstr>
      <vt:lpstr>Independent uniform random variables</vt:lpstr>
      <vt:lpstr>PowerPoint Presentation</vt:lpstr>
      <vt:lpstr>PowerPoint Presentation</vt:lpstr>
      <vt:lpstr>PowerPoint Presentation</vt:lpstr>
      <vt:lpstr>Buffon’s needle</vt:lpstr>
      <vt:lpstr>PowerPoint Presentation</vt:lpstr>
      <vt:lpstr>Buffon’s needle</vt:lpstr>
      <vt:lpstr>Buffon’s needle</vt:lpstr>
      <vt:lpstr>Conditioning</vt:lpstr>
      <vt:lpstr>Conditioning</vt:lpstr>
      <vt:lpstr>PowerPoint Presentation</vt:lpstr>
      <vt:lpstr>PowerPoint Presentation</vt:lpstr>
      <vt:lpstr>PowerPoint Presentation</vt:lpstr>
      <vt:lpstr>Conditioning a continuous RV on an event</vt:lpstr>
      <vt:lpstr>PowerPoint Presentation</vt:lpstr>
      <vt:lpstr>Conditioning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Independence</vt:lpstr>
      <vt:lpstr>Independent Normals</vt:lpstr>
      <vt:lpstr>Independent Normals</vt:lpstr>
      <vt:lpstr>Continuous Bayes’ rule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231</cp:revision>
  <cp:lastPrinted>2020-02-20T23:44:08Z</cp:lastPrinted>
  <dcterms:created xsi:type="dcterms:W3CDTF">2013-01-07T07:20:47Z</dcterms:created>
  <dcterms:modified xsi:type="dcterms:W3CDTF">2020-11-02T08:36:23Z</dcterms:modified>
</cp:coreProperties>
</file>