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9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82" r:id="rId26"/>
    <p:sldId id="277" r:id="rId27"/>
    <p:sldId id="278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8"/>
    <p:restoredTop sz="94526"/>
  </p:normalViewPr>
  <p:slideViewPr>
    <p:cSldViewPr snapToGrid="0" snapToObjects="1">
      <p:cViewPr varScale="1">
        <p:scale>
          <a:sx n="99" d="100"/>
          <a:sy n="99" d="100"/>
        </p:scale>
        <p:origin x="976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39F1F73A-8DA3-2249-9388-39512C3041CA}"/>
    <pc:docChg chg="undo custSel modSld">
      <pc:chgData name="Andrej Bogdanov" userId="51811781_tp_dropbox" providerId="OAuth2" clId="{39F1F73A-8DA3-2249-9388-39512C3041CA}" dt="2020-04-20T01:15:38.750" v="55" actId="7634"/>
      <pc:docMkLst>
        <pc:docMk/>
      </pc:docMkLst>
      <pc:sldChg chg="addSp modSp">
        <pc:chgData name="Andrej Bogdanov" userId="51811781_tp_dropbox" providerId="OAuth2" clId="{39F1F73A-8DA3-2249-9388-39512C3041CA}" dt="2020-04-20T01:15:38.750" v="55" actId="7634"/>
        <pc:sldMkLst>
          <pc:docMk/>
          <pc:sldMk cId="3045149330" sldId="269"/>
        </pc:sldMkLst>
        <pc:inkChg chg="mod modStrokes">
          <ac:chgData name="Andrej Bogdanov" userId="51811781_tp_dropbox" providerId="OAuth2" clId="{39F1F73A-8DA3-2249-9388-39512C3041CA}" dt="2020-04-20T01:15:21.383" v="54"/>
          <ac:inkMkLst>
            <pc:docMk/>
            <pc:sldMk cId="3045149330" sldId="269"/>
            <ac:inkMk id="4" creationId="{15D89907-B8DE-614E-88F0-6BE8B3F209C0}"/>
          </ac:inkMkLst>
        </pc:inkChg>
        <pc:inkChg chg="add">
          <ac:chgData name="Andrej Bogdanov" userId="51811781_tp_dropbox" providerId="OAuth2" clId="{39F1F73A-8DA3-2249-9388-39512C3041CA}" dt="2020-04-20T01:15:38.750" v="55" actId="7634"/>
          <ac:inkMkLst>
            <pc:docMk/>
            <pc:sldMk cId="3045149330" sldId="269"/>
            <ac:inkMk id="5" creationId="{B31480D4-D918-A54F-A6F9-409B0BC8311C}"/>
          </ac:inkMkLst>
        </pc:inkChg>
      </pc:sldChg>
      <pc:sldChg chg="addSp modSp">
        <pc:chgData name="Andrej Bogdanov" userId="51811781_tp_dropbox" providerId="OAuth2" clId="{39F1F73A-8DA3-2249-9388-39512C3041CA}" dt="2020-04-06T02:28:50.295" v="52"/>
        <pc:sldMkLst>
          <pc:docMk/>
          <pc:sldMk cId="3240344159" sldId="272"/>
        </pc:sldMkLst>
        <pc:inkChg chg="add mod modStrokes">
          <ac:chgData name="Andrej Bogdanov" userId="51811781_tp_dropbox" providerId="OAuth2" clId="{39F1F73A-8DA3-2249-9388-39512C3041CA}" dt="2020-04-06T02:28:50.295" v="52"/>
          <ac:inkMkLst>
            <pc:docMk/>
            <pc:sldMk cId="3240344159" sldId="272"/>
            <ac:inkMk id="2" creationId="{B7502E42-662B-0748-9034-EDCBD372876F}"/>
          </ac:inkMkLst>
        </pc:inkChg>
      </pc:sldChg>
      <pc:sldChg chg="addSp delSp modSp">
        <pc:chgData name="Andrej Bogdanov" userId="51811781_tp_dropbox" providerId="OAuth2" clId="{39F1F73A-8DA3-2249-9388-39512C3041CA}" dt="2020-04-06T02:28:44.202" v="51"/>
        <pc:sldMkLst>
          <pc:docMk/>
          <pc:sldMk cId="1787323393" sldId="273"/>
        </pc:sldMkLst>
        <pc:inkChg chg="add del mod modStrokes">
          <ac:chgData name="Andrej Bogdanov" userId="51811781_tp_dropbox" providerId="OAuth2" clId="{39F1F73A-8DA3-2249-9388-39512C3041CA}" dt="2020-04-06T02:28:44.202" v="51"/>
          <ac:inkMkLst>
            <pc:docMk/>
            <pc:sldMk cId="1787323393" sldId="273"/>
            <ac:inkMk id="4" creationId="{1E7C1CD0-EC4F-0947-A8C7-737309B66390}"/>
          </ac:inkMkLst>
        </pc:inkChg>
      </pc:sldChg>
      <pc:sldChg chg="addSp modSp">
        <pc:chgData name="Andrej Bogdanov" userId="51811781_tp_dropbox" providerId="OAuth2" clId="{39F1F73A-8DA3-2249-9388-39512C3041CA}" dt="2020-04-06T02:28:26.517" v="47" actId="7634"/>
        <pc:sldMkLst>
          <pc:docMk/>
          <pc:sldMk cId="883575187" sldId="274"/>
        </pc:sldMkLst>
        <pc:inkChg chg="add mod modStrokes">
          <ac:chgData name="Andrej Bogdanov" userId="51811781_tp_dropbox" providerId="OAuth2" clId="{39F1F73A-8DA3-2249-9388-39512C3041CA}" dt="2020-04-06T02:28:11.489" v="46"/>
          <ac:inkMkLst>
            <pc:docMk/>
            <pc:sldMk cId="883575187" sldId="274"/>
            <ac:inkMk id="2" creationId="{D4F82612-7852-D24E-BA92-31401207CA41}"/>
          </ac:inkMkLst>
        </pc:inkChg>
        <pc:inkChg chg="add">
          <ac:chgData name="Andrej Bogdanov" userId="51811781_tp_dropbox" providerId="OAuth2" clId="{39F1F73A-8DA3-2249-9388-39512C3041CA}" dt="2020-04-06T02:28:26.517" v="47" actId="7634"/>
          <ac:inkMkLst>
            <pc:docMk/>
            <pc:sldMk cId="883575187" sldId="274"/>
            <ac:inkMk id="3" creationId="{041C46D3-2265-F24E-B095-B28FB47EF273}"/>
          </ac:inkMkLst>
        </pc:inkChg>
      </pc:sldChg>
      <pc:sldChg chg="addSp delSp modSp">
        <pc:chgData name="Andrej Bogdanov" userId="51811781_tp_dropbox" providerId="OAuth2" clId="{39F1F73A-8DA3-2249-9388-39512C3041CA}" dt="2020-04-06T02:27:35.336" v="39" actId="7634"/>
        <pc:sldMkLst>
          <pc:docMk/>
          <pc:sldMk cId="1460791629" sldId="275"/>
        </pc:sldMkLst>
        <pc:inkChg chg="add del mod modStrokes">
          <ac:chgData name="Andrej Bogdanov" userId="51811781_tp_dropbox" providerId="OAuth2" clId="{39F1F73A-8DA3-2249-9388-39512C3041CA}" dt="2020-04-06T02:26:52.221" v="38"/>
          <ac:inkMkLst>
            <pc:docMk/>
            <pc:sldMk cId="1460791629" sldId="275"/>
            <ac:inkMk id="7" creationId="{ADC305D1-0EF4-C94B-BCB4-922B5ECE3D54}"/>
          </ac:inkMkLst>
        </pc:inkChg>
        <pc:inkChg chg="add">
          <ac:chgData name="Andrej Bogdanov" userId="51811781_tp_dropbox" providerId="OAuth2" clId="{39F1F73A-8DA3-2249-9388-39512C3041CA}" dt="2020-04-06T02:26:42.883" v="35" actId="7634"/>
          <ac:inkMkLst>
            <pc:docMk/>
            <pc:sldMk cId="1460791629" sldId="275"/>
            <ac:inkMk id="17" creationId="{E6B29A27-AA40-7444-88A2-152887EC47FF}"/>
          </ac:inkMkLst>
        </pc:inkChg>
        <pc:inkChg chg="add">
          <ac:chgData name="Andrej Bogdanov" userId="51811781_tp_dropbox" providerId="OAuth2" clId="{39F1F73A-8DA3-2249-9388-39512C3041CA}" dt="2020-04-06T02:27:35.336" v="39" actId="7634"/>
          <ac:inkMkLst>
            <pc:docMk/>
            <pc:sldMk cId="1460791629" sldId="275"/>
            <ac:inkMk id="18" creationId="{C914EA76-D77C-5B4F-B770-C3FA54D5AD40}"/>
          </ac:inkMkLst>
        </pc:inkChg>
      </pc:sldChg>
      <pc:sldChg chg="addSp modSp">
        <pc:chgData name="Andrej Bogdanov" userId="51811781_tp_dropbox" providerId="OAuth2" clId="{39F1F73A-8DA3-2249-9388-39512C3041CA}" dt="2020-04-06T02:25:22.619" v="33" actId="1076"/>
        <pc:sldMkLst>
          <pc:docMk/>
          <pc:sldMk cId="175518041" sldId="276"/>
        </pc:sldMkLst>
        <pc:inkChg chg="add mod modStrokes">
          <ac:chgData name="Andrej Bogdanov" userId="51811781_tp_dropbox" providerId="OAuth2" clId="{39F1F73A-8DA3-2249-9388-39512C3041CA}" dt="2020-04-06T02:25:22.619" v="33" actId="1076"/>
          <ac:inkMkLst>
            <pc:docMk/>
            <pc:sldMk cId="175518041" sldId="276"/>
            <ac:inkMk id="2" creationId="{06831EDA-D4FE-0F49-A8F1-C6548B058DC5}"/>
          </ac:inkMkLst>
        </pc:inkChg>
      </pc:sldChg>
      <pc:sldChg chg="addSp modSp">
        <pc:chgData name="Andrej Bogdanov" userId="51811781_tp_dropbox" providerId="OAuth2" clId="{39F1F73A-8DA3-2249-9388-39512C3041CA}" dt="2020-04-06T02:24:17.224" v="28" actId="1076"/>
        <pc:sldMkLst>
          <pc:docMk/>
          <pc:sldMk cId="2144061011" sldId="277"/>
        </pc:sldMkLst>
        <pc:inkChg chg="add mod modStrokes">
          <ac:chgData name="Andrej Bogdanov" userId="51811781_tp_dropbox" providerId="OAuth2" clId="{39F1F73A-8DA3-2249-9388-39512C3041CA}" dt="2020-04-06T02:24:17.224" v="28" actId="1076"/>
          <ac:inkMkLst>
            <pc:docMk/>
            <pc:sldMk cId="2144061011" sldId="277"/>
            <ac:inkMk id="3" creationId="{D66B622D-FACE-614C-9074-DEAA8F98A7FE}"/>
          </ac:inkMkLst>
        </pc:inkChg>
      </pc:sldChg>
      <pc:sldChg chg="addSp modSp">
        <pc:chgData name="Andrej Bogdanov" userId="51811781_tp_dropbox" providerId="OAuth2" clId="{39F1F73A-8DA3-2249-9388-39512C3041CA}" dt="2020-04-06T02:23:35.902" v="22" actId="1076"/>
        <pc:sldMkLst>
          <pc:docMk/>
          <pc:sldMk cId="3295984770" sldId="278"/>
        </pc:sldMkLst>
        <pc:inkChg chg="add mod modStrokes">
          <ac:chgData name="Andrej Bogdanov" userId="51811781_tp_dropbox" providerId="OAuth2" clId="{39F1F73A-8DA3-2249-9388-39512C3041CA}" dt="2020-04-06T02:23:35.902" v="22" actId="1076"/>
          <ac:inkMkLst>
            <pc:docMk/>
            <pc:sldMk cId="3295984770" sldId="278"/>
            <ac:inkMk id="3" creationId="{3FF336BD-6612-8D4D-859E-F3B6915E271B}"/>
          </ac:inkMkLst>
        </pc:inkChg>
        <pc:inkChg chg="add">
          <ac:chgData name="Andrej Bogdanov" userId="51811781_tp_dropbox" providerId="OAuth2" clId="{39F1F73A-8DA3-2249-9388-39512C3041CA}" dt="2020-04-06T02:22:12.385" v="18" actId="7634"/>
          <ac:inkMkLst>
            <pc:docMk/>
            <pc:sldMk cId="3295984770" sldId="278"/>
            <ac:inkMk id="4" creationId="{E8C84F37-845E-7640-8A4E-D215C6B3EE28}"/>
          </ac:inkMkLst>
        </pc:inkChg>
        <pc:inkChg chg="add">
          <ac:chgData name="Andrej Bogdanov" userId="51811781_tp_dropbox" providerId="OAuth2" clId="{39F1F73A-8DA3-2249-9388-39512C3041CA}" dt="2020-04-06T02:23:24.955" v="20" actId="7634"/>
          <ac:inkMkLst>
            <pc:docMk/>
            <pc:sldMk cId="3295984770" sldId="278"/>
            <ac:inkMk id="5" creationId="{D6EA8A23-1808-0B43-B3BB-568EA4622561}"/>
          </ac:inkMkLst>
        </pc:inkChg>
      </pc:sldChg>
      <pc:sldChg chg="addSp modSp">
        <pc:chgData name="Andrej Bogdanov" userId="51811781_tp_dropbox" providerId="OAuth2" clId="{39F1F73A-8DA3-2249-9388-39512C3041CA}" dt="2020-04-06T02:27:55.507" v="42" actId="7634"/>
        <pc:sldMkLst>
          <pc:docMk/>
          <pc:sldMk cId="3842827851" sldId="281"/>
        </pc:sldMkLst>
        <pc:inkChg chg="add mod modStrokes">
          <ac:chgData name="Andrej Bogdanov" userId="51811781_tp_dropbox" providerId="OAuth2" clId="{39F1F73A-8DA3-2249-9388-39512C3041CA}" dt="2020-04-06T02:27:45.018" v="41"/>
          <ac:inkMkLst>
            <pc:docMk/>
            <pc:sldMk cId="3842827851" sldId="281"/>
            <ac:inkMk id="4" creationId="{E13BC7C8-CC4A-DC40-BD8F-8176B358B5D8}"/>
          </ac:inkMkLst>
        </pc:inkChg>
        <pc:inkChg chg="add">
          <ac:chgData name="Andrej Bogdanov" userId="51811781_tp_dropbox" providerId="OAuth2" clId="{39F1F73A-8DA3-2249-9388-39512C3041CA}" dt="2020-04-06T02:27:55.507" v="42" actId="7634"/>
          <ac:inkMkLst>
            <pc:docMk/>
            <pc:sldMk cId="3842827851" sldId="281"/>
            <ac:inkMk id="17" creationId="{5B5C3A39-B452-0646-B1D6-CF25D42C5BD6}"/>
          </ac:inkMkLst>
        </pc:inkChg>
      </pc:sldChg>
      <pc:sldChg chg="addSp modSp">
        <pc:chgData name="Andrej Bogdanov" userId="51811781_tp_dropbox" providerId="OAuth2" clId="{39F1F73A-8DA3-2249-9388-39512C3041CA}" dt="2020-04-06T02:24:23.797" v="30"/>
        <pc:sldMkLst>
          <pc:docMk/>
          <pc:sldMk cId="2565995848" sldId="282"/>
        </pc:sldMkLst>
        <pc:inkChg chg="add mod modStrokes">
          <ac:chgData name="Andrej Bogdanov" userId="51811781_tp_dropbox" providerId="OAuth2" clId="{39F1F73A-8DA3-2249-9388-39512C3041CA}" dt="2020-04-06T02:24:23.797" v="30"/>
          <ac:inkMkLst>
            <pc:docMk/>
            <pc:sldMk cId="2565995848" sldId="282"/>
            <ac:inkMk id="3" creationId="{00AB1B55-D04B-FC49-ABBE-03893A6B178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4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1994 5477 8023,'6'-6'-65,"-1"0"140,-5-5 1,0 3 340,0 0-188,-5 6 0,4-4 366,-3 2-347,-2 3 1,3-10 48,-4 4 1,3 0-54,-4 0 0,6 3-50,-2-4 0,-2 5-26,-2-5-104,3 5 35,-5-2 1,3 5-160,-4 0 1,-2 0 58,-2 0 1,1 3-217,-5 4 140,0 1 30,-4 14 0,0 1-80,0 7 0,2 3 93,2 1 1,-1 2-334,4 2 165,6-3 27,0 10 0,9-8-73,-3 4 1,3-5-77,1-2 1,5-1 63,2-6 0,4 3 15,0-3 1,0-4 66,1-4 1,-1-9 242,1 1 1,3-3-101,0 0 1,5-3 267,-1-5 1,3 0-78,1 0 1,1 0 15,3 0 1,-2-5 39,5-3 0,-4-2-31,0-2 0,-6 2-365,-5 3 0,0-3 107,-4 2 0,3 3-1015,-6 1 1093,-3-2 0,5-1 0,-3-4 0</inkml:trace>
  <inkml:trace contextRef="#ctx0" brushRef="#br0" timeOffset="1">2416 5442 8129,'-5'-6'-206,"4"-4"818,-4 3 1,4 0 308,-3-1-340,3 6-425,-4-3 1,1 10 44,0 2 1,0 5-299,4 3 0,0 7 130,0 4 0,0 10-141,0-2 1,1-1-91,3-3 1,-1 1-126,4 3 0,-3 0-480,4 1 394,-1-6 241,0 4 0,2-9-201,-5 3 0,3-7 92,-3-1 0,4-5 123,-5 1 0,2-2-287,-1-2 441,-2-4 0,8 3 0,-4-4 0</inkml:trace>
  <inkml:trace contextRef="#ctx0" brushRef="#br0" timeOffset="2">2337 5556 7928,'-7'-11'442,"3"0"0,3-1-195,1 1 1,1 3-1,3 1 0,3-1 59,4-3 0,2-1-87,2 1 0,4-1-30,8 1 1,-2 3 29,5 1 1,5 4-236,3-1 1,0 3 98,-4 1 1,4 9 87,0 2 1,-5 8-387,-6 0 1,-3 7-300,-1 0 1,-2 1 120,-2-4 0,-2 4 156,-6-1 0,-4 6 174,-4-2 1,-1 2-51,-2-1 0,-5 2-33,-3-3 0,-7 2 43,-4-2 1,-8 2 217,-3-5 0,-2-1-6,2-3 1,-3-5-18,2-3-81,3-2 0,0-3 32,5-2-46,6-3 0,4-5-844,5 0 847,6 0 0,-8-11 0,3-1 0</inkml:trace>
  <inkml:trace contextRef="#ctx0" brushRef="#br0" timeOffset="3">3022 5442 8099,'-8'0'-369,"1"0"362,4 0 1489,-2 0-979,5 0 0,-4 2-288,0 1 1,1 9-21,3 7 1,1 7-153,3 5 1,-2 3-154,6 4 1,-4 2 73,3 1 1,-3 4-337,4-3 1,-6-3 184,2-1 0,1-7-14,-1-5 0,1-3 106,-1-4 1,-2-2 19,6-6-31,-6 0 1,5 0 235,-3-4-216,-3-2-248,4-5-357,-5 0 66,5 0 1,-4-1 624,3-3 0,-3-7 0,-1-7 0</inkml:trace>
  <inkml:trace contextRef="#ctx0" brushRef="#br0" timeOffset="4">2988 5762 8170,'1'-6'316,"3"2"1,-2-1-163,6 1 0,-4 0-94,3 4 0,5 0 25,3 0 0,5 0 97,-1 0 0,3-4-294,1 1 1,3-1 99,1 4 0,-2-4-236,-6 0 1,2-1 79,-6 1 1,0 3-372,-4-3 0,1 2 69,-1-2 470,-4 3 0,3-4 0,-4 5 0</inkml:trace>
  <inkml:trace contextRef="#ctx0" brushRef="#br0" timeOffset="5">3022 5499 8013,'0'-11'0,"0"0"0,0 3 0,0 0 0,5 1 513,2-5 0,7 1-205,2-1 0,1 5-171,2-1 1,1 2-58,6-2 0,2-1 59,-1 6 0,1-1-358,-2 4 0,-2-4 122,3 0 0,-4 0-521,-4 4 1,1 0 48,-5 0 569,1 5 0,0 2 0,2 4 0</inkml:trace>
  <inkml:trace contextRef="#ctx0" brushRef="#br0" timeOffset="8">6706 5305 8002,'-6'0'-2,"1"0"0,5-2 214,0-2 88,0 3-39,0-4 0,-4 10-86,0 3 1,0 3-14,4 4 1,0 8 19,0 8 0,2 3-190,1 4 0,0 3 24,5 4 1,-6 1-67,2 0 0,-2-1-86,2 1 0,-3-5 136,3-3 1,-2-4-46,-2-3 1,0 0 52,0-4 0,3 0-150,1-5 1,0-3 104,-4 0 0,4-5-58,0 2 88,-1-4 0,-1-2-11,1-2-751,-1 2 242,3-8-374,-5 3 901,0-5 0,0 0 0</inkml:trace>
  <inkml:trace contextRef="#ctx0" brushRef="#br0" timeOffset="9">6523 5522 8211,'0'-18'0,"0"3"0,0 2-121,0 1 0,2 1 117,1 0 0,0-1 362,5 1 0,-1-2-121,5-2 0,-1 6-46,0-2 1,6 2-152,2-3 0,-1 5 74,1-1 1,1 4-139,7-3 0,2 4 97,5-1 0,0 3-178,1 1 0,-2 0 129,-3 0 0,2 0 4,-5 0 0,-1 5-267,-3 3 1,-5 3 65,-3 4 0,-2-1 65,-2 5 1,-4 2 69,-4 5 0,-3 0-82,-3 4 1,-6-3 69,-10 3 1,-2-3 141,-9 3 0,-1-4-88,-3 0 0,0-2 167,0-1 1,3-1-161,1-3 0,6-4-191,1-7 1,5 1-272,7-6 175,4 1 276,2-4 0,10-5 0,2-1 0</inkml:trace>
  <inkml:trace contextRef="#ctx0" brushRef="#br0" timeOffset="10">7643 5088 8007,'-7'-6'70,"2"0"156,0 0 166,4 1-158,-4 5 0,4 0-20,-3 0 0,1 0-121,-4 0 0,-2 9 122,-7 2 0,4 8-82,-3 0 0,1 3 28,-2 0 0,4 6-9,-4 3 0,0 1-87,1-2 0,-1 7 68,5-3 1,0 12-76,-1-1 1,-2 8-167,3-4 0,-3 6 68,6-2 0,-1 1 44,2 0 0,2-4-219,5-4 1,1-6 49,3-6 1,2-1 126,6-7 1,0 0 19,3-7 0,-1 2-24,5-2 1,-3-1 154,3 1 0,-5-4-60,1 4 0,1-5 195,0 2 0,0-2-222,-1 1 0,-2-4-153,2 1 1,-2-1-143,-2-3 1,1-2 103,-1 2 1,-3-6-524,-1 2 408,1-3 1,0-1 279,-1 0 0,-4 0 0,2 0 0</inkml:trace>
  <inkml:trace contextRef="#ctx0" brushRef="#br0" timeOffset="11">8065 5373 7993,'-10'-5'239,"2"-3"171,-2 3 0,8-4-115,-6 6 90,6-1 263,-9 4-196,10 0-326,-4 0 1,5 5 21,0 2 1,0 5-113,0 3 1,1 3-85,3 5 0,3 1 63,4 3 0,4-2-160,0 5 1,2 0 64,-2 0 1,-1 3-100,5-3 0,-4 2 54,4-1 1,0 0-71,4-4 0,0 2 59,0-6 0,0 2 22,0-6 0,-4-1 71,0 1 1,-5-5 1,1 1 1,-2-2 80,-2-1 0,-1-1-56,-2 0 1,1-3 38,-6 0 1,3-2-94,-3 2-119,-1 2 0,3-8-169,-5 6-205,0-6 383,5 3 180,-4-5 0,4 0 0,-5 0 0</inkml:trace>
  <inkml:trace contextRef="#ctx0" brushRef="#br0" timeOffset="12">8476 5373 7992,'0'-11'77,"0"-1"344,0 1-123,-5-1 266,4 6 56,-9-4-455,4 9 1,-6-3 60,1 8 0,-1 3-108,1 8 0,-6 4 62,-2 8 1,-2 7-180,-2 8 0,-1 1-75,-3-1 1,3 4-52,-3 0 1,-1-1 1,2 5 1,-1-8 14,4-4 0,2-4 186,2-3 1,-2-1-47,6-7 0,0 1 17,4-9 0,-1 0-18,1-3 0,3-1-111,0 1 1,5-2 72,-5-3-824,5-2 348,-2-5 483,5 0 0,11-5 0,1-1 0</inkml:trace>
  <inkml:trace contextRef="#ctx0" brushRef="#br0" timeOffset="13">9390 5442 8140,'0'-8'491,"0"0"-175,0 6 165,0-3 387,0 0-573,0 3 1,-1-3 11,-3 5 235,3 0-302,-9 0 1,2 2-375,-7 1 1,1 4 139,-5 4 1,-2 6-191,-5 2 0,0 2 142,-4 2 1,1 0-66,-2 0 1,-2-4 64,3 0 1,1 0 113,-2 4 1,6-4-12,-2 0 1,3-5 12,1 1 0,5-2-44,3-2 0,3-1 93,0-2-153,6 2 0,1-7 147,5 4-295,0-4 1,5 6 52,2-6 1,5 5 133,3-4 1,3 3 6,5-3 1,-1 4 11,1-4 1,0 3-28,0-3 0,0 1-11,0-1 0,-2-3-129,-2 3 0,-2-3 153,-6-1-177,6 0 1,-5 0 90,4 0 1,-8 0-1155,0 0 609,-5 0 617,2 0 0,0 5 0,1 2 0</inkml:trace>
  <inkml:trace contextRef="#ctx0" brushRef="#br0" timeOffset="14">8842 6058 11735,'11'0'59,"2"0"122,2 0 0,3 2-150,5 1 0,1-1 73,3 1 0,-2-1-66,5-2 1,-4 1-161,0 3 0,-2-3-16,-1 3 1,-1-3-322,-3-1 1,1 0 236,-5 0 1,1 1 67,-5 3 0,-3-2 63,-1 1 0,0 0 91,0 1 0,3-3 0,-3 4 0</inkml:trace>
  <inkml:trace contextRef="#ctx0" brushRef="#br0" timeOffset="15">9618 5704 8020,'-11'0'1132,"0"0"-319,4 0-155,2 0 11,5 0 1,4 5-650,0 3 1,6 6 167,1 1 0,1 4-187,3-4 1,2 4-4,-2-3 1,4 3-324,-4-4 0,1 4 89,0-4 0,-4 0-80,4-3 1,-4-1 78,0 1 1,-5-1 131,1 1 1,-2-5-52,2 1 1,1-4-81,-5 3-178,5-4 1,-8 3-234,3-2 647,-3-3 0,-6 9 0,-2-3 0</inkml:trace>
  <inkml:trace contextRef="#ctx0" brushRef="#br0" timeOffset="16">9881 5693 8109,'0'-12'63,"0"1"1,0 0-134,0-1 1,0 1-34,0-1 1,0 5 1048,0-1-335,0 6 245,0-4-537,-5 6 0,-1 2-268,-6 2 1,-4 7 91,-3 8 0,-2 3-22,2 0 1,-6 5-28,2 0 1,-2 4 13,2 0 1,1-2-317,3 2 1,2-6 112,1 2 0,4-3-80,-4-1 1,4-2 141,0-2 1,1-2-143,-1-6 1,5 0 92,-1 1 1,2-1-246,-2 1 1,-1-5-822,6 1 1148,-1-5 0,-1 7 0,-2-4 0</inkml:trace>
  <inkml:trace contextRef="#ctx0" brushRef="#br0" timeOffset="17">10052 5008 8029,'-7'0'110,"-1"0"272,6-5-153,-8 3 1,8-4 492,-2 2-263,3 3 273,1-4-122,-5 5-503,4 0-26,-4 0 1,6 5-48,3 2 0,-2 4 52,6 0 1,0 4 84,3 0 1,0 6 3,1-2 0,1 1-56,2-1 1,-1 4 24,5 0 0,-1 0 8,1 3 1,2 0-173,-2 0 0,-1 0 35,1 4 0,-4-3-90,4 3 1,-4 1-92,4 3 1,-5 2 93,2 2 0,0-3-64,-1 3 1,-3-1-4,-5 1 1,0-2-207,0 2 0,0-3-7,-3-1 0,-3-1 15,3-2 0,-4 2 121,-4-3 1,-3-2 0,-4-1 0,0-3 238,-1-1 0,-3 0-130,0 0 1,0-6 107,3-1 1,-2-4-63,3 0 1,-3-1 287,6 1 0,-2-2-67,-1-3 1,3 2-145,0-5 1,6 1-197,-2-1-333,3-3-939,-4 4 1452,3-5 0,-3 0 0</inkml:trace>
  <inkml:trace contextRef="#ctx0" brushRef="#br0" timeOffset="18">11172 5624 8275,'-7'0'-364,"1"-3"426,2-1 86,3 0 144,-4 4 8,5 0 0,5 0-201,3 0 0,-2 0-40,1 0 1,1-4 43,4 0 1,0 0-3,3 4 0,-2 0 13,2 0 0,3-3-116,1-1 1,-1 0 114,1 4 0,-4-4-111,4 0 1,-1 1 85,1 3 0,1 0-19,-4 0 0,-1 0-259,-4 0 1,1 0 67,-1 0 0,0 0-230,1 0 0,-5 0-70,1 0-932,0 0 667,3 0 687,1 0 0,-1 0 0,0 0 0</inkml:trace>
  <inkml:trace contextRef="#ctx0" brushRef="#br0" timeOffset="19">11240 5773 7899,'0'6'987,"1"-1"-156,3-5-532,3 0 1,4 0 101,0 0 1,2 0-92,2 0 1,-1 0 93,5 0 1,0 0-135,4 0 1,0-4-1,0 1 1,0-6-129,0 1 0,-1 2 115,1-2 1,0 6-278,0-2 0,-5-1 116,-3 1-720,3 0 0,-6 4-1212,4 0 1836,-9 0 0,-2 5 0,-5 2 0</inkml:trace>
  <inkml:trace contextRef="#ctx0" brushRef="#br0" timeOffset="20">12748 5487 8085,'-2'-10'529,"-1"3"71,1-4-130,-3 10 54,5-4-216,0 5 0,5 9-219,3 2 1,2 8-43,2 0 1,3 7 58,0 0 1,4 1-124,-4-4 1,6 0-192,-2 0 1,-2-1 121,2 1 1,-5-1-109,2-3 1,0 1 128,-1-5 0,1 1 28,-5-5 1,-1 0-16,-2 1 1,2-2 3,-2-2 0,-2 1-128,2-6 88,-6 6 1,4-7-320,-2 1 1,-3 0-88,3 1 494,-2-3 0,3 4 0,1-5 0</inkml:trace>
  <inkml:trace contextRef="#ctx0" brushRef="#br0" timeOffset="21">13079 5499 7939,'-13'-23'1045,"-1"5"-244,11 3-372,-6 2-192,7 7 1,-4-3-13,2 5 1,-2 2-28,-6 5 1,-4 13-78,-3 6 0,-4 14-47,-4 2 0,3 1-174,-2 3 1,2-5-503,1 1 0,5-4 307,3-3 0,2-1-242,2-7 1,4 3 536,3-7 0,-2 2 0,0 2 0</inkml:trace>
  <inkml:trace contextRef="#ctx0" brushRef="#br0" timeOffset="22">14232 5316 8219,'0'-6'1844,"0"1"-1043,0 5 1,0 6-689,0 5 0,6 6 90,1 6 1,3 1 75,2 2 1,-1 0-727,1 4 1,-1-3 252,0 3 1,-3-4-60,0 0 0,-1-2 117,5-1 1,-5-5-69,1-3 0,-2 2 125,2-2 0,-2-4 53,-2-3 52,-3 0 1,6-2 51,-4-2 354,-1-3-108,3-1 390,-5 0-532,5-5 1,-3-1 5,6-6 1,-5 0-104,0-4 1,4 2-29,0-5 1,-2 4 5,-1-4 0,1 5-7,-1-1 0,1 3-337,-1 5 102,-3 2-306,4 5 0,0 1 184,3 3 1,1 3-33,-2 9 0,7 1-9,-2 6 0,2-4 124,-3 0 1,2 0 68,2 4 0,-2-5 88,2-3 1,-1-3 114,1-5 0,-2 2-61,2-5 0,-6 0 1097,-1-4-524,-1 0 198,5-5 1,-5-3-140,1-7 0,-6 2 28,2-2 1,-2-3-206,-2-1 0,0-2-174,0-2 1,0-4-322,0 0 0,-4-3 128,0 3 0,0-4-151,4 0 1,-4 3 98,1 2 0,-1 3-859,4 4 1,0 2-19,0 6 0,0-1-1477,0 1 739,0 0-268,5 4 1854,-4 2 0,9 5 0,-3 0 0</inkml:trace>
  <inkml:trace contextRef="#ctx0" brushRef="#br0" timeOffset="23">14872 5270 8130,'-6'-5'1545,"1"-1"-1147,5-6-506,0 6 97,0 1 1,3 6 181,1 3 1,5 8-19,-1 7 1,-2 3 37,2 5 0,-2-2-112,2 6 0,-2-1-76,-2 5 0,-3 3-232,3 0 0,-2-4 138,2-4 0,-3-4-137,3 0 1,-1-3-62,1-4 1,-3 2 98,3-6 1,1 0-144,-1-3 0,-1-5-216,-3 1-557,5-6 1106,-3 3 0,8 0 0,-4 2 0</inkml:trace>
  <inkml:trace contextRef="#ctx0" brushRef="#br0" timeOffset="24">15112 5373 7941,'0'-11'0,"0"-1"0,0 1 1529,0-1-1005,0 6 0,0 0-313,0 2-111,0 3 1,1-3 0,3 8 0,-2 7 51,6 8 0,0 8 2,3 3 0,-5 8-265,-2 4 0,1-1 123,-1 1 0,1-4-542,-1 4 0,-3-9 238,3 1 0,-3-11-54,-1-1 0,2-2-21,1-1 1,-1-7-742,2-4 1108,-3-1 0,-6 5 0,-2-1 0</inkml:trace>
  <inkml:trace contextRef="#ctx0" brushRef="#br0" timeOffset="25">14998 5659 7953,'-7'-5'0,"2"2"516,5-5 1,0 5 276,0-5-723,0 5 1,2-5-199,1 4 1,4 0-200,4 4 0,6-4-223,2 0 0,2 0 264,2 4 0,0-1-351,0-3 637,0 3 0,-1-9 0,1 4 0</inkml:trace>
  <inkml:trace contextRef="#ctx0" brushRef="#br0" timeOffset="26">15283 5453 7953,'7'-11'29,"-4"-1"0,-1 5-29,-2-1 777,0 0 0,0 1 375,0-1-131,0 6-883,0-4 0,0 8 33,0 2 0,0 6-217,0 5 0,1 7 112,3 0 1,-2 2-56,6 7 1,-1-1 32,5 5 0,-5-2-521,1-3 1,1-2 138,6-5 1,-2 0 4,2 0 0,-2-6 179,-2-1 1,2-5 117,2-3 0,-2 0 57,2-4 1,-1 0-65,1-4 0,-2 0-134,2 0 0,-2 0 87,-2 0 1,1-1-172,-1-3 0,-3 1-63,-1-4 0,-4 3 324,1-4 0,-3 1 0,-1-5 0</inkml:trace>
  <inkml:trace contextRef="#ctx0" brushRef="#br0" timeOffset="27">15329 5659 7953,'-6'0'709,"0"-5"0,8 2-202,2-5 0,2 6-674,5-2 0,2 1 45,2 0 1,-1 1-12,5-1 1,-1 1-25,1 2 0,1-1-325,-4-3 1,3 3-149,-4-3 1,0-1 629,-4 1 0,6-5 0,1 3 0</inkml:trace>
  <inkml:trace contextRef="#ctx0" brushRef="#br0" timeOffset="28">15295 5407 8015,'1'-11'761,"3"-1"1,2-3-650,5 0 0,6 0 56,2 3 0,1 1-278,-1 0 0,3 3 155,-3 0 0,6 2-222,2-2 1,0-1 156,-5 6 1,1-1-203,0 4 1,-4 0 39,0 0 0,-5 1 44,1 3 1,-2-2 100,-2 6 0,-3-4 153,0 4 1,-4-1-46,3 5 0,-4 4-69,0 3 1,3 3 20,-3 0 1,2 5 1,-1 0 1,-2 5-92,1-2 1,2 2-18,-1-2 0,1 3-210,-1-2 0,-3-3 106,3-2 0,-3-2-116,-1-1 1,2-6 105,2-6-74,-3 0 820,4-4-436,-5-1 1,0-6 303,0-7 0,-1-4-57,-3 0 0,3 0 100,-3-1 0,-1-3 178,1 0 0,-4-6-208,4 2 0,1-1-70,3 1 0,-4-3-132,0 3 0,0-1-203,4 1 1,0-1 244,0 5 186,0-1-870,0 5-409,0 5 0,5 3 461,3 11 0,3 0-86,5 12 1,0-5 106,3 4 1,3 0 73,-3 4 0,2-1 72,2 1 1,-4-1 2,0-3 0,-5-3 56,1-4 1,-2-2 299,-2-2 287,6-3 1,-2-7 40,0-1 0,1-5 335,-9-7 0,3 1 157,2-5 0,-5 0-415,1-4 0,-5-4-14,0 1 1,-1-2-154,-2 1 1,0 2-198,0-6 0,-4 5-244,0-5 0,-5 4-352,2-3 1,-2 5-143,1-2 1,-2 8-1700,2 4-810,3 2 3042,-5 7 0,4 1 0,-6 5 0</inkml:trace>
  <inkml:trace contextRef="#ctx0" brushRef="#br0" timeOffset="29">18081 5293 7934,'-4'-7'0,"1"-1"490,-6 0 0,8 1 37,-3-1 0,1 6 336,-1-2-205,3 2-163,-4 2-390,10 11 1,7 1 75,7 11 1,-2 1-72,2 3 1,2-2 109,5 6 0,-2-1-441,3 4 1,1-4-28,-1-4 0,-2-2-221,-6-1 1,1-1 89,-4-3 1,-1-3 120,-4-4 0,1-1 33,-1 1 0,-5-5-43,-2 1-329,3-6 276,-6 3-522,4-5 843,-10 0 0,-1 0 0,-6 0 0</inkml:trace>
  <inkml:trace contextRef="#ctx0" brushRef="#br0" timeOffset="30">18355 5327 7934,'0'-11'288,"0"0"0,0-1 179,0 1 214,0-1-241,0 1 72,0 5 31,0 0 125,0 6-719,0 11 0,-5-1 114,-2 13 0,-5-2-94,-3 10 1,-7-1 38,-4 4 1,-1 1-479,4-1 1,2-1-17,2-3 1,-2 2-252,6-5 0,1-6 323,7-6 0,-4-2 414,4-1 0,-3-1 0,-2 0 0</inkml:trace>
  <inkml:trace contextRef="#ctx0" brushRef="#br0" timeOffset="31">17841 5076 8987,'0'-6'2080,"0"1"-1715,0 5-269,-5 5 1,-1 2 83,-5 9 1,-6 1-68,-2 6 1,0 1 111,-4 3 0,7-3-348,-7 3 0,4-7-15,0-1 1,2-4-19,6 4 1,-1-5 101,1 2 1,3-4 32,1 0 1,4-5-68,-1 1 109,3-1 0,1 5-153,0-1 0,1-3 89,3 0 1,3-5 27,4 5 0,4-5-1,0 0 0,2 2-13,-2-1 0,-2 0-142,2-4 0,-2 0-583,-2 0-995,1 0 955,-1 5 794,-5-4 0,0 10 0,-6-5 0</inkml:trace>
  <inkml:trace contextRef="#ctx0" brushRef="#br0" timeOffset="32">17522 5601 9599,'5'8'564,"2"0"0,4-4-422,0 3 0,2-3 87,2 4 0,1-2-518,3 2 0,2 0 214,-6-4 1,4 0-530,-4-4 0,0 1-472,-3 3-311,-1-3 1387,1 4 0,-6-5 0,-1 0 0</inkml:trace>
  <inkml:trace contextRef="#ctx0" brushRef="#br0" timeOffset="33">17156 5167 8175,'-5'-10'0,"-2"3"0,0-3 1379,0 2-369,4 3-655,-7 0 0,4 5-108,-6 0 1,1 6-31,-1 6 0,0 5-89,-4 10 0,4-2-143,-4 6 1,4 1-26,0 6 0,1-3 148,-1 3 1,2-2-559,3-2 0,-2-1 182,5-3 0,0-2-126,4-5 0,1-1 119,3-3 0,3 1 32,4-5 0,0-3 158,1-5 0,3-4 151,0 1 1,6-3 157,-2-1 0,2-1-92,2-3 0,1-2 11,3-6 0,-4-3 7,0 0 1,-2-4 129,-6 3 1,1-4-59,-5 1 0,-3-2-83,-1-2 1,-4 0-137,1 0 0,-8-1-195,-4-3 1,-3 2-619,-5-6 0,3 10 429,-6-2 1,1 5 380,-1 3 0,-3 0 0,4 8 0</inkml:trace>
  <inkml:trace contextRef="#ctx0" brushRef="#br0" timeOffset="34">18835 5133 7932,'-6'-5'0,"1"3"0,5-6 0,0 5 0,1-5 0,3 4 0,-3-1-360,3 1 389,2 3 0,-3-4 245,4 5 324,-4-6-125,2 5 180,-5-4-80,0 5-306,0 5 0,-4 2 73,0 4 0,-5 0 37,2 1 0,-3 3-290,-2 0 0,1 4 146,-1-3 1,1-1-296,0-4 0,3 1 87,0-1 0,5 0-186,-5 1-68,5-1 55,-2 1 114,5-1 0,2-1 12,1-2 1,4 2-42,4-2 1,1-2 51,-1 2 0,4-5 9,0 5 1,4-5 19,-3 0 1,3-1-192,-4-2 0,4 3-230,-4 1 0,0 0-978,-3-4 727,-1 0 1,-4 1 679,-4 3 0,4 2 0,-1 6 0</inkml:trace>
  <inkml:trace contextRef="#ctx0" brushRef="#br0" timeOffset="35">18687 5522 7932,'0'6'0,"0"-1"395,5-5-73,-4 0 1,4 1 196,-5 3 1,5-1-178,3 4 1,-1-3-137,5 4 1,-3-5-389,6 5 1,-1-2 131,1 2 1,-2 2-247,2-2 195,3-3 1,-6 1-198,4-2 0,-4-3-390,0 3 1,-1-3 687,1-1 0,-1 0 0,0 0 0</inkml:trace>
  <inkml:trace contextRef="#ctx0" brushRef="#br0" timeOffset="36">19143 5133 8000,'0'-18'0,"0"3"0,0-1 2036,0 1-565,0 4-622,0 1-807,0 9 0,0-4 1016,0 5-872,0 10 1,4 4-16,0 13 1,1 4 37,-1 11 0,-3 0 0,3 8 1,1 2-1821,-1 1 1514,0-2 1,-4-1 37,0-4-1122,0-5 1045,0-2 0,0-6 18,0-2 1,4-9 99,-1-6 293,1 1 1,-4-4-110,0 2 1,1-7 570,3-4-1013,-3-3 66,5-1 47,-6 0 0,-6 0 0,0 0 0</inkml:trace>
  <inkml:trace contextRef="#ctx0" brushRef="#br0" timeOffset="49">2075 7925 7973,'0'-8'14,"0"0"64,0 6 1,-1-7 645,-3 5-128,3-5 158,-10 3-205,5-6-333,-5 1 1,-1 1 119,1 2-191,4-2 0,-3 9 70,3-3 0,-7 3-128,-2 1-58,1 0 1,-1 0 84,-3 0 1,-3 1-189,-1 3-26,0 2 0,1 7-127,-1 2 1,0 4 78,0 8 0,2-3-28,1 3 1,4 2 61,5 1 0,0 3-58,4 1 0,2-1-497,5-2 440,0 2 1,6-5-44,5 2 1,2-3-36,6-8 0,-4 1 279,4-5-94,0 6 1,4-12 3,0 2 1,0-3 137,0-1 1,0-2-71,0-5 1,-1 0 67,1 0 1,0 0 316,0 0-171,-5-5-83,-2 4 1,-1-8-205,1 5-47,4-5 191,-7 8-21,3-4 0,1 0 0,0-1 0</inkml:trace>
  <inkml:trace contextRef="#ctx0" brushRef="#br0" timeOffset="50">2338 7902 7969,'-7'-5'238,"2"3"280,0-8 56,4 9 95,-4-4-85,5 5-165,0 0-485,0 5 117,0 6-29,5 7 0,-3 9 38,6-1 1,0 6-44,3-1 0,-1 4-342,-2-1 1,2-1 110,-3-6 0,0-7-218,0 3 0,-4-8 176,1 1 180,-3-4 1,3-4-2,0 0-34,-1-6-138,-3 3-311,0 0 560,0-4 0,0 5 0,0-6 0</inkml:trace>
  <inkml:trace contextRef="#ctx0" brushRef="#br0" timeOffset="51">2280 7879 7998,'-6'-8'594,"2"1"-338,3 4-57,1-7 0,4 4 163,0-6 1,5 5 168,-2-1 0,8 0-222,4-3 0,3 1-61,1 2 0,0-1-180,-1 5-114,1 1 230,5 3 0,-4 1-245,3 3 64,-3 2 0,0 7-529,3 2 421,-8 3 1,6 8-133,-9 1 1,-1 5-295,-4-2 0,-1 3 234,-2 1 1,-3-1-96,-5-2 0,-1 1-118,-3-6 180,-7 1 145,-2-4 0,-9 0 574,3-1-218,-7-4-7,1 4 0,-4-10 187,3 4 1,3-7-207,0-2 1,5-4 98,7 1 0,-1-3-358,1-1 1,3-1-463,1-3 0,4 1 576,-1-4 0,3-1 0,1-3 0</inkml:trace>
  <inkml:trace contextRef="#ctx0" brushRef="#br0" timeOffset="52">2840 7833 8011,'-11'-5'1374,"-1"-1"-288,6-6-547,1 6-198,5 1-209,0 5 0,0 5 7,0 3 0,0 7 89,0 4 0,5 9-1,2 6 1,4 2-93,0 5 0,0 1-210,1 4 0,-1-2-1891,1-2 1570,-1-2 1,-3-11-83,-1-3 93,1-1 200,-2-3 1,1-5-293,-3-6 248,-3 1-191,4-11-27,-5 4-64,0-5 511,-5 0 0,-2-5 0,-4-1 0</inkml:trace>
  <inkml:trace contextRef="#ctx0" brushRef="#br0" timeOffset="53">2794 8176 7977,'-11'-7'729,"3"2"842,1 5-1038,4 0-317,-2-5-391,5 4 1,5-4 138,3 5 1,7-4-114,4 0 1,6-1 329,2 1 0,5 3-70,-2-3 0,3 2-761,2-2 316,-6 3 0,-1-4 1,-6 3-263,1-1 0,-5 1-133,-3-1 729,3-4 0,-5 1 0,3-6 0</inkml:trace>
  <inkml:trace contextRef="#ctx0" brushRef="#br0" timeOffset="54">2783 7845 7991,'0'-12'846,"0"1"1,1-1 146,3 1 0,7-1-426,8 1 1,3 0-587,1-1 1,0 6 0,1-4-327,3 2 0,2 3-683,5 1 1,-4 3 1027,1 1 0,-1 5 0,5 1 0</inkml:trace>
  <inkml:trace contextRef="#ctx0" brushRef="#br0" timeOffset="55">3948 7913 7953,'-5'-6'15,"2"-3"217,-4 5 0,3-4 10,-4 5 1,4-5 90,-3 4 137,-1 0 1,1 3-20,-1-3 1,0 3-33,-3-3-249,0 3 0,-1 6 24,1 3-171,-1 2 86,1 6 1,-1 3-64,1 8 1,0 2 54,-1 5 0,2 2-247,2 2 0,3-4-27,5 1 1,0-2-162,0-7 0,3 1-379,4-4 482,1-6 1,14 0-16,-3-6 0,2-4 86,2-3 139,0-3 0,5-6 63,2-3 0,-1-7-162,2-4 1,-4-3 29,3-1 0,-6-3 91,-1-1 0,-5 1 185,-7 3 0,-3 0 15,-1 0 0,-4 0-8,1 0 0,-9 0-460,-7 1 168,-4 4 1,-8-2-235,-3 4 0,-1 1-58,-2 4 259,2-1 1,2 5-174,4-1 1,-3 5-51,10 0 0,4 3 355,3 3 0,6 4 0,-3 4 0</inkml:trace>
  <inkml:trace contextRef="#ctx0" brushRef="#br0" timeOffset="56">4302 7856 7892,'-18'0'-1217,"2"-4"1600,4 0 0,6-1 2137,2 1-2112,3 3-319,1-4 0,0 6 295,0 3 26,0 3-245,5 9 0,-1 2-150,7 5 0,-2 1 124,6 2-188,-2-1 0,-2 2-236,1-4 1,-1 0-32,1 0 0,-5-1-411,1-3 0,-2-3-262,2-4 547,-3-1 71,0 0 371,-4 1 0,9-6 0,-3-1 0</inkml:trace>
  <inkml:trace contextRef="#ctx0" brushRef="#br0" timeOffset="57">4222 8050 7844,'-14'-16'854,"3"4"-179,7 1-37,-1 10-400,5-5 1,5 6-863,2 0 283,9 0 186,1 0 1,8 0-40,1 0 1,3 0-40,6 0 0,-5 0-253,1 0 1,-6 0 485,2 0 0,-3 6 0,-1 0 0</inkml:trace>
  <inkml:trace contextRef="#ctx0" brushRef="#br0" timeOffset="58">4336 7810 7925,'-18'-5'0,"7"-1"309,7-6 0,3 1 482,1 0 1,6-5-543,6 1 0,3 4-454,4 3 0,-1 4-592,-3-3 595,3 4 0,6-2 28,2 5-828,-1 5 233,8 2 500,-9 4 269,4 0 0,-6 6 0,1 1 0</inkml:trace>
  <inkml:trace contextRef="#ctx0" brushRef="#br0" timeOffset="59">5079 7548 7926,'-7'-12'1927,"3"1"-1584,3-1 1,1 5-189,0-1-45,0 6 310,0-3 18,0 5-799,5 0 316,-4 5 0,10 1 45,-4 5 0,5 5-37,3-1 1,-2 1-659,2 0 464,-3-4 0,0 5-75,-1-6 0,5 1-208,-1-1 208,0 0 1,-4 1-116,1-1 1,1-3 49,2-1 0,-3-4 5,4 1 0,-4-3 366,0-1 0,-1 5 0,1 2 0</inkml:trace>
  <inkml:trace contextRef="#ctx0" brushRef="#br0" timeOffset="60">5490 7593 7926,'5'-11'0,"-4"-4"660,3-1-166,-3 1-220,4 4 1,-4-1 858,3 1-512,-2 0 99,-2 4-283,0-3 0,0 7-234,0-4 1,-6 4-141,-1 0 0,-3 3 26,-2 3 1,1 4-192,-1 4 0,1 4 30,0 1 127,-1 9-53,1-6 0,-3 14-334,2-3 98,-2 3 133,8 7 0,-4-3-90,2 4 0,-2 0 179,3 1 0,1 1 12,3-5 0,-2 0 23,1-4 1,-4-4 14,4-4 1,1-3 239,3-4-259,0 3-8,0-10 1,0 1-8,0-5 17,0-1 0,0 5-243,0-1 109,0 1 0,0-5-505,0 1-149,0-1 0,1 5 767,3-1 0,-3 1 0,4-1 0</inkml:trace>
  <inkml:trace contextRef="#ctx0" brushRef="#br0" timeOffset="61">5741 7719 7871,'0'-6'120,"0"-5"109,0 5 1,0-2 317,0 1-139,0 4-67,0-2 475,0 5-297,0-5 137,0 4-129,0-4-721,0 5 0,4 1 75,0 3 0,1 1-126,-2 3 1,-1 2-1718,2-3 974,-3 4 988,4 0 0,1 5 0,6 2 0</inkml:trace>
  <inkml:trace contextRef="#ctx0" brushRef="#br0" timeOffset="62">5809 8039 7948,'-5'6'570,"4"4"873,-4-9-252,5 10-479,0-10 1,0 5 200,0-2-246,0-3-312,0 4-2673,0-5 2318,5 0 0,1 5 0,6 2 0</inkml:trace>
  <inkml:trace contextRef="#ctx0" brushRef="#br0" timeOffset="63">6860 7616 8111,'0'-11'0,"0"3"-184,0 0 223,0 6 237,0-8 0,-1 9 141,-3-3 25,3-3 292,-4 6-201,5-4-267,-5 5 1,3 1 231,-1 3-261,1-3-118,2 10 1,0-1-178,0 5 296,0 5-183,0 3 0,2 6-120,1 6 1,-1-1-12,2 0 0,1 2-167,-2 2 0,2 2 37,-1 6 0,-2-2-179,1-2 0,2 1-108,-1-5-247,0-5 574,-4 0 0,4-8 45,0 1 1,-1-6 76,-3 0 0,0-7 135,0 3 0,4-7-113,0-2 10,0-4-390,-4 2-740,0-5 1142,-5 0 0,-2-5 0,-4-2 0</inkml:trace>
  <inkml:trace contextRef="#ctx0" brushRef="#br0" timeOffset="64">6746 7650 8104,'0'-12'-217,"0"-4"275,5 4 1,1-5 174,6 6 0,1-4-4,2-1 0,-1 1 30,5 4 0,-1-4-68,1-1 0,2 2 0,-2 7 0,3-3-20,1 2 0,1 3-183,2 1 1,-2 3-206,3 1 205,-3 0 0,3 0-227,-1 0 174,1 0-40,-4 5 109,0 1 0,-4 9-33,0 1 0,-5 0 16,1-1 1,-3-1-161,-5 5 0,-2 0 192,-5 4 0,-2-2 127,-6 1 1,-8-1 74,-11 5-202,-5-1 1,-1-3 154,-5 1 1,-5-1-942,1-3 792,3-3 1,-3-4 27,8-1 1,-1-3-168,13-1 1,-3-4-739,10 1 511,5-3 341,5-1 0,5-5 0,0-1 0</inkml:trace>
  <inkml:trace contextRef="#ctx0" brushRef="#br0" timeOffset="65">7762 7262 7969,'0'-8'78,"0"1"0,-1 4 257,-3 0-190,3 1 247,-4-3 133,5 4 46,-5-4-282,4 5-86,-9 0 1,3 1-14,-4 3 1,-1-2-60,1 6 1,0 1 73,-1 6 1,1-1-50,-1 5 1,1 0-91,-1 4-109,-4 0 103,3 0 1,-3 5-237,4 2 276,1 3-75,-1 1 0,2 2-112,3 2 0,-2-1 53,5 5 1,0-4-107,4 4 1,0-6 35,0 2 0,0 1-147,0-5 1,5 3-106,3-7 263,-3-2 10,5 0 1,-2-5-150,7 0 123,-2-6 115,3 5 0,-4-9-25,-1 2 0,0-2 55,1-2 0,-1-3 204,1-1 1,-1-3-100,1 4 1,-1-5 157,0 5 0,-3-4 97,0 3-46,-6-4-62,8 2 395,-8-5-417,3 0-364,-5 5-290,0-4-288,0 4 0,0-6 676,0-3 0,0 3 0,0-4 0</inkml:trace>
  <inkml:trace contextRef="#ctx0" brushRef="#br0" timeOffset="66">8094 7536 7929,'-12'-6'12,"5"-3"21,-1 5 95,5-5 323,-2 8 93,5-9 182,0 9-216,0-4-272,0 5 1,2 3-28,1 1 0,4 5-2,4-1 1,1 2-155,-1 1 1,2 4 18,2 1 0,-2 3-14,2-4-62,3 0 1,-6-3-259,4-1 0,0 0 146,-1 1 0,2-2-325,-2-2 0,-2 0 189,2-4 0,-2 1-430,-2-1 1,-3-3 9,-1 3 670,1-2 0,-2 3 0,-1 1 0</inkml:trace>
  <inkml:trace contextRef="#ctx0" brushRef="#br0" timeOffset="67">8585 7422 8087,'0'-11'0,"0"-1"475,0 6-164,0 1 0,0 3 293,0-1 177,0 1-662,0-3-30,-5 10 0,2 6 83,-4 4 1,-1 5-127,-4-1 1,-4 6-24,-3 2 1,2 0-366,2-4 0,-1-1-1076,1 1 966,-1-5 0,6 2-56,3-4 1,-2-1 507,5-4 0,0 6 0,4 1 0</inkml:trace>
  <inkml:trace contextRef="#ctx0" brushRef="#br0" timeOffset="68">8368 7787 10385,'-7'6'2145,"1"1"-1669,2 8 0,3-1-121,-3 5-119,3 0-168,1 4 1,0 0-73,0 0 0,5 0 57,3 0 1,0-1-150,0 1 1,2-5 136,-2-3 1,1-2-264,-2-2 107,4 1 0,-6-5-36,2 1-780,-2-5 447,-5 2 131,0-5 1,5 0-1,2 0 1</inkml:trace>
  <inkml:trace contextRef="#ctx0" brushRef="#br0" timeOffset="69">9281 7536 7644,'0'-6'-616,"0"0"1595,0 2-245,-5 2-278,-1-3-200,0 5 0,-3 2 170,5 1-198,-5-1-90,3 8 0,-6-5 56,1 3 1,-4 3-23,-1 0 1,-3 1 26,4 3 1,-5 2-49,1-2 0,-3 4-133,-1-4 1,4 4 22,0-4-65,0 6 47,-4-9 0,6 5 38,1-6 67,4 1-99,0-1 1,2 0 13,3 1 1,2-5-5,5 1 1,0-4 49,0 4-60,0-1 0,5 3-110,2-2 1,5 2 57,3-2 1,3-3-19,4-1 1,-2 1-94,-1-2 154,0 1-45,-2-4 0,4 0 3,-6 0 0,4 0-34,-4 0 0,0 0-118,-3 0 1,-5 0-455,1 0-104,0 0 1,2 2-1339,-3 1 2070,-2-1 0,1 8 0,0-4 0</inkml:trace>
  <inkml:trace contextRef="#ctx0" brushRef="#br0" timeOffset="70">8882 8073 10451,'11'0'1380,"1"0"-993,4 0 0,2 0-89,5 0 0,3 1 56,1 3-301,5-3 0,-8 4-104,2-5 0,-5 0-105,-2 0 1,-5 2-364,1 1 1,-2 0-762,-2 5 556,0-6 724,1 8 0,-1-3 0,1 4 0</inkml:trace>
  <inkml:trace contextRef="#ctx0" brushRef="#br0" timeOffset="71">9624 7753 7921,'-6'0'852,"1"-5"-627,0 4 0,2-4 283,-5 5-233,6 0-105,-3 0 0,4 5-75,-3 2 0,2 4 74,-1 0 0,1 2 162,2 2-225,0-2 1,2 8-124,1-2 1,0-1-170,5 1 0,-5-5 121,5 1 0,-2 2-34,2-2 0,3-1-110,1-6 128,-1 2 1,10-5 68,-6 2 1,5-2-67,-1-5 58,3 0 1,-3 0-15,0 0 1,-1-5 47,1-2 1,-2-5 1,-1-3 0,-5 2 60,0-2 0,1-1 140,-5 0 1,2-3 124,-1 4-196,-3 0 0,-5 0-8,0 0 41,0-6-99,0 9 0,0-5 17,0 6-15,0 4 1,-1-3-24,-3 3-288,3 1 128,-4 1 0,6 12-168,3 4 1,-2 6 26,6 5 130,-1 6 0,1 3-6,0 7-130,-6 3-991,8 4 1136,-3 1 1,0 0-153,1-1 0,0-4-8,3-3 0,0 0-185,1-4 0,-2 3 247,-2-6 1,-2-4 26,-2 0 1,-3-7 417,3-1-152,-8 0 370,-2-1 1,-7 3 61,-2-6-254,2 0-87,-9 1 1,3-3 165,-7 2 1,2-6 68,-3-1 1,3-4 214,1 3 1,0-4-164,0 1 0,6-4 53,1-4 1,5-4-303,3-7-142,3 2 1,5-12 0,2 1-1249,1-4 538,4-8 221,9 1 0,6-4-239,4 4 1,6 6 140,-1 2 330,2 3 1,1 7 0,0 0 0</inkml:trace>
  <inkml:trace contextRef="#ctx0" brushRef="#br0" timeOffset="72">10218 7296 8058,'-8'-3'-1477,"1"-1"1108,4 0 1688,-2-1-294,5 4-188,-5-4-400,4 5-196,-4 0 1,6 0 105,3 0 1,-2 0 65,6 0-225,0 0 1,3 3 39,0 1 0,1 5 4,-1-1 1,4 6 403,1 1-433,4 5 1,-2-6-9,5 5 1,-1 0-76,1 4 1,0 0 35,0 0 1,0 1-204,0 2 1,-1 0-85,1 4 142,-5 1 1,1 2-585,-7-3 0,1 2 95,-5-5 239,-3-1 0,0 1-224,-5-1 0,-1 1 218,-3-4 1,-3-1 107,-9-3 1,-1 1-12,-6-5 1,0 4 125,0-4 0,-1 4-1290,-3-3 558,8-1 307,-2-9 447,9 4 0,-4-3 0,-2 4 0</inkml:trace>
  <inkml:trace contextRef="#ctx0" brushRef="#br0" timeOffset="73">11040 7662 8023,'0'-7'-180,"0"2"597,0 5 0,4-1-77,0-3-185,5 3 1,-3-4 66,6 5 0,0-1-20,3-3 1,-1 3-17,5-3 0,0-1-6,4 1 1,0-4-86,0 5 1,0-3 27,0 3-68,-1 1 0,-2-7 88,-1 6-108,-5-1 1,2 0-8,-5 0-191,1 0 1,-1 3-524,1-3-586,-6 3-432,4-4 1704,-9 5 0,10-5 0,-5-1 0</inkml:trace>
  <inkml:trace contextRef="#ctx0" brushRef="#br0" timeOffset="74">11132 7833 7959,'-7'0'319,"2"0"-125,5 5 1,1-4 139,3 3 295,3-2-310,4-2 0,4 0 301,0 0 0,6 0 96,-2 0-491,-3-6 1,6 4 69,-3-6 1,5 6-116,-1-2 0,5-1-128,-9 1 1,5-4-1156,-5 5 662,-3-1 273,6 4 168,-9 0 0,13 0 0,-2 0 0</inkml:trace>
  <inkml:trace contextRef="#ctx0" brushRef="#br0" timeOffset="75">12342 7262 8085,'-1'-8'-427,"-3"1"802,3 4 660,-9-7-518,8 9 0,-4-4 259,2 5-203,3 0-397,-9 0 1,7 0-13,-4 0 1,3 5-112,-4 3 1,1 5 115,-5 3-88,6 4 0,-3-1 32,5 8 1,0-2-288,4 6 36,0-6 0,0 8-71,0-3 1,2 2-19,2-1 0,1 2-151,2-3 0,2-1 186,-5 2 1,3-5 78,-3 5 1,4-8-613,-4 3 410,0-9 0,-4 8-176,0-10 646,0 1-159,0-5 1,0 0 353,0 1-147,0-6-144,0 4 286,0-3-528,0-1-247,0-1-152,0-5 0,0 0 0</inkml:trace>
  <inkml:trace contextRef="#ctx0" brushRef="#br0" timeOffset="76">12102 7365 8030,'0'-18'0,"0"5"0,0 6 0,2 3 315,1-4 1,0 2-39,5-2 1,-1 0 30,5 4 0,0-5-144,4 1 1,3-1 0,7 2 0,0-3 11,4 2 0,1-1-153,3 1 0,0 0-50,0 4 1,-1 0 122,-2 4 1,-1 1-268,-7 3 0,1 2 1,-9 6 105,1-1 0,-6 1-100,-3-1 0,2 4-277,-5 1 256,0 4 58,-9-2 1,-3 4-412,-7 1 300,-3 0 1,-8-1 14,-1-3 0,-4 1 69,5-5 0,-5 1 307,5-5-115,-1-5 1,8 1 51,0-4 1,5-1 258,-1 2 1,-2-3-873,2-1 208,0 0 316,9 0 0,-10 0 0,4 0 0</inkml:trace>
  <inkml:trace contextRef="#ctx0" brushRef="#br0" timeOffset="77">13062 6942 8032,'-8'0'447,"1"0"-102,4 0 176,-2-5-260,5 4 0,-1-4 410,-3 5-278,3 0-110,-10 5 0,5-2 120,-5 4-173,-1 6-101,1 5 0,-4 4 0,-1 1 0,-5 6 53,-2 6 1,-1 4-95,-7 7 0,6-1-105,-2 1 1,3 1-53,1 3 0,6-2-169,1 5 165,4-10 1,4 11-361,0-9 1,6 3 92,-2-2 144,3 0 1,2-4-113,3 0 0,2-9 254,6 1 0,4-4 165,3 1 0,3-7-37,1-5 1,-1-1 192,1 1 1,0-3 92,0-4-210,0-1 1,-2-3-246,-2-1-99,3 1 438,-9-2 0,3 1-1198,-4-4 339,-1-1 221,0 3 394,1-5 0,-1 5 0,1 1 0</inkml:trace>
  <inkml:trace contextRef="#ctx0" brushRef="#br0" timeOffset="78">13130 7376 8180,'-7'0'272,"-1"0"368,5-5-50,-2 4 235,0-4-465,4 5 1,-4 1 135,5 3 0,0 2 42,0 6-232,0 4-123,0 2 0,4 10-2,0 2-121,10 3 4,-7 2 1,10 0-140,-6 3 0,2-1-13,2 5 1,-2-5-333,2 1 1,-6-7 233,-2 0 1,0-7-107,0-1 1,4-2 210,-4-5 21,-2-1 50,5 1 1,-8-7 173,1 3 0,3-7 34,-3 2 363,1-4-122,-4 2 114,0-5 1,0-5-394,0-3 0,0-2 34,0-1 1,0-6-353,0-2 1,-4-4-1062,1-3 948,-1-3 23,4-6 1,0 0-177,0-3 1,0-3 157,0-5 0,0 1-73,0-1 1,0 2 121,0 2 1,0-1 197,0 5 0,0-4-45,0 4 27,0 5 0,0 1 128,0 5 1,0 1-2,0 3-77,5 0 0,-4 5 114,3 3 1,-2 3-128,2 5 23,-3-3 1,6 8-119,-3-1 0,-2 1 80,6 2 1,-1 0-10,5 0 5,-1 0 1,4-1-31,1-3 153,4 3-126,-2-4 0,5 5 53,-1 0 0,5 0-56,0 0-49,4 0 1,-6 0-6,1 0 1,2 0-1,-1 0 1,-1 0-15,-3 0 1,-1-4 305,-3 0-253,2 1 33,-8 3 0,4 0-11,-6 0 0,-3 0-277,-1 0-313,-4 0 255,2 0 1,-5 1 352,0 3 0,-5 2 0,-1 5 0</inkml:trace>
  <inkml:trace contextRef="#ctx0" brushRef="#br0" timeOffset="79">13484 7388 8006,'-6'-5'0,"1"3"0,0-8 771,4 9 1123,-5-4-995,6 5-457,0 0 0,4 9-121,0 2-153,5 8 0,-1-1-100,7 5-20,-3 0 1,6 0-20,-3-1 0,2 6-308,2 3 1,1-2 160,-4 1 0,0-4-179,-1 0 1,-2-1-543,2-3 594,3 1 1,-5-5-1,2-3-287,-2-2 413,3-2-58,-8 1 276,12-1-130,-12-5-88,8 5 0,-8-10-127,-1 3-139,-4-3-344,2-1 729,0 0 0,-4 0 0,4 0 0</inkml:trace>
  <inkml:trace contextRef="#ctx0" brushRef="#br0" timeOffset="80">13861 7388 7966,'4'-19'815,"0"0"-837,0 5 0,-4-3-11,0 6 0,3-1 555,1 1-212,0 5 423,-4 1 427,0 5-841,-5 5 1,-1 3-121,-6 12 0,0 0-31,-4 10 0,-5 2-140,-6 6 1,-3 1-367,3 3-811,-5-2 1167,8-6 0,-8 0-116,6 0 47,-1 1-41,-1-6 1,8-5-83,-3-5 0,4-1 2,0 1 1,2-3-425,6-4-417,0-1-493,-1 1 1759,6-6 0,6 4 0,6-4 1</inkml:trace>
  <inkml:trace contextRef="#ctx0" brushRef="#br0" timeOffset="81">14535 7376 7964,'1'-6'217,"3"2"0,-3 2 353,3-2 193,-3 3-136,-1-5 678,0 6-1136,-5 6 0,-2-4-154,-8 6 1,1 1 165,-5 6 1,-2-1-25,-5 5-79,1-5 1,-6 6-52,4-5 0,0 6-77,5-2 0,3-2-245,0 2 236,5-5 1,-3 4 3,6-3 1,-1-2 78,1 2-88,-1-7 1,5 2-43,-1-2 1,6-2 133,-2 2 1,3-5 0,1 5 0,0-4 61,0 3 0,1-3-71,3 4 1,3-2 178,8 2-89,-2 2 0,9-7-135,-3 4 0,2-3 95,2 4-80,0-6 1,-4 3-104,0-5 1,-5 0-201,1 0-533,3 0-7,-5 5 268,3-3 119,-9 3-1189,-2-5 1656,-5 0 0,5 5 0,1 1 0</inkml:trace>
  <inkml:trace contextRef="#ctx0" brushRef="#br0" timeOffset="82">14147 7845 10050,'0'6'1017,"1"-1"-483,3-5-268,-3 5 1,9 0-93,-2 3 0,2-2 161,1-2-286,1 2 1,4 2-94,3-1 0,0-4-127,4 1 1,-2 1-416,5-1 1,-2 0-1722,-1-4 2307,0 0 0,5 5 0,1 1 0</inkml:trace>
  <inkml:trace contextRef="#ctx0" brushRef="#br0" timeOffset="83">14763 7673 8049,'7'-11'-1881,"-2"3"2066,-5 1 0,0 3 483,0-4 0,0 4-3,0-3-318,0 4 219,0-2-59,0 0-119,0 4 116,0-4 176,0 5 1,0 5-819,0 2 124,0 9 0,0-2 123,0 5-171,0 0-48,0 4 42,5-6 0,-3 5-219,6-3 0,0-1 70,3 1 1,2-5-68,2 1 0,-1-6 172,5-2 1,0-4 74,4 1 1,-4-3 366,0-1-206,0 0 0,0-5-81,0-3 204,-5-2-99,3-1 84,-6-1 0,0-3 166,1 0 1,-5-2-73,1 2 1,-5 2 27,0-2 1,-1-1-169,-2 0 1,0 0-100,0 1 1,-2 2-219,-1-2 82,1 2 58,-3 2-466,5 4 203,0 2-70,0 5 50,0 5 0,0 8 74,0 10 1,0 6-55,0 9 0,0 0 83,0 8 1,4-2-152,0 10 0,5-5 29,-2 4 1,7-4-8,2 0 0,-1-2-290,-4-1 298,1-6 0,-5-2 227,1-7 1,-4 2-155,3-3 237,-4-2 0,2 0 323,-5-5 0,0 0-71,0 0 1,-1-2 256,-3-2 1,-4-1 455,-7-3-509,2-7-204,-3 7 0,3-14 537,-2 3-550,2-3 0,-5-1-451,3 0 147,-3-5 0,-3-1 192,2-5 0,2-2-24,6-2 1,-1-3-643,1-5 0,5-5-794,2-2 1,4-3 1314,4-1 0,7-6 0,7 0 0</inkml:trace>
  <inkml:trace contextRef="#ctx0" brushRef="#br0" timeOffset="84">15163 7114 8022,'0'-12'-52,"0"1"1,-1 1 400,-3 2 664,3-2-203,-4 9 318,0-4-391,3 5-243,-3 0 108,5 0 1,2 5-309,1 2-108,4 8 0,11-1 48,4 5 1,6 6-15,7 5 0,3 3 123,0 1-1069,0 6 795,-4-5 0,0 10-6,1-4-36,-6 4 28,-1 1 1,-11-1-888,-1 1 380,-4-6-93,0 5 0,-6-8-544,-2 5 0,-8-6 394,-4 2 695,-7-2 0,1-4 0,-5-1 0,-4 4 0,-6 0 0,-6 3 0</inkml:trace>
  <inkml:trace contextRef="#ctx0" brushRef="#br0" timeOffset="85">16180 7593 7973,'-5'-6'-293,"-1"0"501,-1 2 0,1 3 272,2-3 0,2 2-126,-3 2 267,5 0-516,5 0 0,6 0 28,4 0 0,1 0-26,0 0 0,-2 0-95,5 0 1,0 0-10,3 0 88,1 0-83,0 0 1,0-3-118,0-1 1,3-1 44,1 1 1,-4 3-173,-4-3 0,-5 3-192,1 1-426,3-5-314,-5 3 544,3-3 624,-10 5 0,5 5 0,-5 2 0</inkml:trace>
  <inkml:trace contextRef="#ctx0" brushRef="#br0" timeOffset="86">16191 7776 7991,'6'0'513,"5"-5"1,-5 4-65,5-3 1,2 3 214,2 1-497,-2-5 1,8 3 56,-1-2 0,0 3-73,-1 1 1,1-1-134,-5-3 1,4 3-1043,-3-3 587,4 3 304,-7 1 133,3 0 0,1 5 0,0 1 0</inkml:trace>
  <inkml:trace contextRef="#ctx0" brushRef="#br0" timeOffset="87">17116 7274 8075,'0'-12'-107,"0"6"236,0-4 1,-1 8 236,-3-1 234,3-4 88,-4 6-454,5-4 0,0 5-30,0 5 1,0 1 41,0 6-12,0 4-102,-5 2 0,3 5-17,-1 0 1,1 3-30,2 1 0,-4 5-191,1-2 1,-1 3 85,4 1 0,0 1-187,0-1 1,0 0-554,0 0 382,0-4 254,5 3 0,-4-8-257,3 5 138,2-4 124,-4-3 0,4-3 23,-2-5 0,-3 2 18,3-2 183,2-2 1,-5 3-95,3-4 1,-1-5 274,1 1-723,-3-6 176,4 3 1,-5-5-56,0 0 0,-5 0 0,-1 0 0</inkml:trace>
  <inkml:trace contextRef="#ctx0" brushRef="#br0" timeOffset="88">17162 7182 8103,'-7'-11'-828,"2"4"849,5-3 0,-3 8 901,-1-6-636,0 6 1,4-5 40,0 3 0,1 3-195,3-3 0,-3 2 4,3-2 0,2 3 19,2-3 0,2 3-113,2 1 0,0 0 173,4 0-92,-4 0 0,10 0-38,-3 0 1,2 0-4,2 0 0,0 3-152,0 1 0,0 5 40,0-1 0,-4 2-266,0 1 188,-5 6 1,2-3 40,-4 5 1,-5-4-98,1 4 1,-6 0-82,2 4 111,-3 0 0,-2 3-27,-3 1 0,-3 1 78,-8-1 1,1-3 56,-5 2 0,0-5-53,-4-2 0,-4-5 299,0 1 0,1-2 63,3-2-306,0-5 0,1 3 12,3-5 1,-1 4 212,5-5-176,0 1 0,3-4 63,1 0-367,-1 0 44,6 0-983,-4 0 1217,9 0 0,-4 0 0,5 0 0</inkml:trace>
  <inkml:trace contextRef="#ctx0" brushRef="#br0" timeOffset="89">17870 6977 8068,'-6'-2'0,"2"-1"147,2 1 1,2-4 723,0 2-578,0 3 0,-1-4 246,-3 5 10,3 0-146,-9 0-269,9 0 1,-9 5-9,2 2 1,-2 9 39,-2 3 1,-3 4-142,0 3 1,-2 3 111,2 6 0,-1 0-112,-3 3 1,-2-1 29,6 5 1,0-4-160,3 4 1,2 0-511,3 3-633,2 1 969,5 0 1,0-4-198,0 0 1,5-6 164,2 2 1,3-3 15,2-5 0,3-2 150,0-5 0,1 0 4,-5 0 0,0-2-36,1-2 0,-1-2 85,1-6 1,-5 1 1361,1-1-1139,0 0-52,3-4-73,0 3 0,1-8 0,-1 6 0,-3-5-43,-1 0 1,-3-1-216,4-2 1,-4 0 250,3 0 0,1 0 0,3 0 0</inkml:trace>
  <inkml:trace contextRef="#ctx0" brushRef="#br0" timeOffset="90">18018 7274 8003,'0'-8'0,"0"0"0,0 4 1008,0-3-127,0 4-525,0-7 7,0 9 170,0-4-320,0 5 1,0 5-1,0 3 0,2 7-8,1 4 0,4 2-130,4 2 0,4 4-159,1 0 1,3 3 70,-4-3 0,5 3-364,-1-3 193,-2 4 59,4-6 0,-3 2-100,5-4 0,-4 0-22,0 0 1,-4-4-115,4 0 1,-5-5-37,1 1 404,-2-2-201,-6-7 44,3 4 247,-4-3-638,5-1 248,-4-1-508,-2-5-343,-5 5 1144,0-3 0,5 3 0,1-5 0</inkml:trace>
  <inkml:trace contextRef="#ctx0" brushRef="#br0" timeOffset="91">18384 7308 7944,'0'-12'250,"0"1"1,0 0 82,0-1-181,0 1 0,0 3 354,0 0 0,0 6-52,0-3-289,0 5 1,-5 6-76,-3 6-18,-2 4 0,-1 12 24,-6 1 0,-1 5-75,-5 1 0,1 3 47,-1 0 1,-4 4-207,1-4 1,-5 0-55,4-4 119,6-5 0,1-2 66,4-8-241,1 3 145,4-10-117,-1 5 1,2-6-118,2 1 1,0-5-160,4 1 1,0-4-649,4 3 1144,0-4 0,0 7 0,0-4 0</inkml:trace>
  <inkml:trace contextRef="#ctx0" brushRef="#br0" timeOffset="92">19023 7216 10453,'-11'5'797,"3"-2"-290,1 5-339,-1-1 0,-3 5-9,-1-1 0,0 2 45,-4 2-83,4-2 0,-6 4-82,3-1 1,-2-4 84,-2 4 0,-1-4-72,5 0 0,-1-1-12,5 1 1,0-1-142,-1 0 1,2-3-82,2 0 21,3-1 11,5 5-31,0-1 137,0-5 1,3 5-103,4-4 0,2 2 125,10-1 0,0 1-10,4-6 1,-4 5 12,0-4 0,0 1 7,4-1 0,-5-3 192,-3 3-203,-2-3 7,-2-1 0,1 1-292,-1 3 6,-4-3-1220,3 4 819,-9-5 282,9 0-14,-9 0 434,4 0 0,-10 6 0,-1 0 0</inkml:trace>
  <inkml:trace contextRef="#ctx0" brushRef="#br0" timeOffset="93">18681 7696 8924,'6'0'1641,"-1"0"-1085,0 0 1,0 1-176,3 3 1,2-1 14,-2 4 0,6-3-262,1 4-81,0-6 1,2 7-67,2-5 1,-2 1-531,2-1 108,1-3 0,-1 5-538,0-2 0,-4-2 973,4 1 0,0 4 0,4-1 0</inkml:trace>
  <inkml:trace contextRef="#ctx0" brushRef="#br0" timeOffset="94">19218 7513 7925,'0'-6'56,"0"-4"1,0 7 496,0-4-334,0 4 110,0-2 1421,0 5-1598,0 5 0,0 2-169,0 4 0,0 2 58,0 2 1,0-2-161,0 2 0,1 1-600,3-1 502,2 1 0,7-5 29,2 1-202,-2-1 189,8-5 107,-8-1 1,5-1 42,-3 0 1,-2 0 6,2-4 0,-3-5 135,0-3 1,-1 2-1,1-2 0,-1 1 243,1-5 0,-5-1 123,1-2 0,-6 3-155,2-4 1,1 4 194,-1 0-176,0-4-147,-4 3-230,5-3 285,-4 4-352,4 6-52,0 1 1,-2 15-306,4 5 0,-3 10-142,4 6 421,-6 7 0,4 0-172,-6 8 126,0-3 0,0 9-42,0-3 1,1 0-124,3 4 1,1-5 327,2 2 1,3-5 213,-2-3 0,2-2-45,2-6 1,-2-5 148,-3-2 1,-2-7 937,-5-1-594,0-10-335,0 6 0,0-12 833,0 4-160,0-4-525,-5 2 1,-1-5 80,-5 0 0,-5-1-362,1-3 0,-5-3-276,1-4 1,-3-6 53,-1-2 1,1-2-204,-1-2 1,4-4-2012,0 1 1163,10-11-305,-6 6 1468,13-13 0,-4 3 0,7-4 0,7-1 0,3 0 0,4 1 0</inkml:trace>
  <inkml:trace contextRef="#ctx0" brushRef="#br0" timeOffset="95">19617 7148 7912,'0'-8'-369,"0"1"1,2 3 888,1-4 96,-1 6-167,3-8-19,-5 8-214,0-8 244,0 9-25,0-9 1,1 7-10,3-4-228,-3 4 0,5-3-38,-2 2 1,-1 3-124,4-3 0,-3 3-245,4 1 177,-1 0 1,1 0 178,0 0-207,-6 0 46,8 0 1,-3 0-274,4 0 0,-3 1 43,-1 3 73,-4 2 1,6 5-94,-5 1 1,-1 0 91,-3 4 1,0 1-113,0 6 1,-1-4-148,-3 0 299,-2 0 20,-5-1 1,-1 0 138,1-3 69,-6-2-124,4 3 1,1-8 90,4 0 1,4-2-77,-3 2 161,4 2 0,-2-8 16,5 6 34,0-6 0,5 7 150,3-5-303,2 0 1,1-3 12,1 3 1,3-3 6,0 3-86,6-3 0,-9-1-111,4 0 0,-4 0-139,0 0 0,-1 0 270,0 0 0,6 0 0,1 0 0</inkml:trace>
  <inkml:trace contextRef="#ctx0" brushRef="#br0" timeOffset="96">19789 6988 8033,'0'-11'0,"0"-1"827,0 1 1,1 3 41,3 1-735,-3 4 52,4-2 1,-4 5 187,3 0 118,-3 0-189,10 5 1,-5 1 179,5 6-282,6 4 0,2-1-33,7 8 1,4 3-1,4 8 0,1 5-149,4 3 0,-6 3 164,5 0 0,-10 5-674,2-1-387,-10-4 501,2-1 0,-13-5-423,2 3 0,-7 1 363,0-5 0,-3-1-141,-1-6 1,0 0 204,0-4 1,-5 1 50,-3-1 1,-2-7 275,-1 3 1,-4-4-159,-1 0 0,-4-1 405,1-3-689,2-7 488,1 7 0,-1-9 0,0 6 0</inkml:trace>
  <inkml:trace contextRef="#ctx0" brushRef="#br0" timeOffset="108">1930 11220 8048,'-7'-4'-940,"-1"0"0,4 0 1426,-4 4 1045,6-5-659,-3-1-361,5-1-163,0-3-116,0 9 115,0-4-170,0 5-21,0 5 1,0 1 51,0 6 1,0-1-18,0 1 1,0 4-159,0 3 1,4 3 97,-1 1 0,1 3-107,-4 1 0,4 5-126,0-2 0,1 2 72,-1-2 1,-3 3-277,3-2 159,2-3 1,-5 5 1,8-9 4,-5 2 1,4-2 14,-4-1 1,3-5-330,-3-3 385,5 3 0,-7-5 13,6 2 1,-5-6 158,0-2-144,-1-4 225,-2 2-508,0-5-401,0 5 478,0-4 1,-2 4-159,-1-5 1,0 0 405,-5 0 0,1 0 0,-5 0 0</inkml:trace>
  <inkml:trace contextRef="#ctx0" brushRef="#br0" timeOffset="109">1873 11254 8016,'0'-23'-555,"0"5"-69,0 3 0,1-1 2011,3 0-510,2 1-489,6 4 1,-1 1-153,1 2-8,-1-2-140,1 8 1,0-6-61,3 4 1,-1-4 40,5 4 0,-3 1-156,3 3 0,0-4 155,4 0 0,-1 0-130,1 4 1,-4 1-112,0 3 0,-1 1 149,1 3 0,-2 2-174,-6-2 176,0 7-8,-4-2 0,2 4-10,-5-1 0,-1 1 30,-3 6 1,-2 0-2,-6 0 0,-5 0 69,-9 0 0,-1-1 136,0 1 0,-4-5 12,1-3 15,-1 3-189,-1-10 1,8 7 63,-3-8 1,8-1-145,-1-3 1,4-1-400,0-2-236,1 0-654,0 0 1337,4 0 0,7 0 0,7 0 0</inkml:trace>
  <inkml:trace contextRef="#ctx0" brushRef="#br0" timeOffset="110">2501 11163 8186,'-6'-6'-360,"-4"5"595,8-9 1,-6 7 335,4-4-61,0 4 156,4-7-420,0 9 213,0-4 62,0 0-144,0 3-167,0-3 83,0 5-309,0 5 1,0 2 148,0 4 0,1 6-105,3 2 1,-3-1-80,3 1 1,1 0 29,-1 3 0,1 1-71,-1 0 0,-2 1-1,6 3 1,-5-3 64,0 3 0,2-2-2,-1 2 1,5-3-165,-1 2 1,-2-3 149,2-4 0,-5 2-4,5-6 0,-2 0-26,2-4 15,-3 1-9,0-1 210,-4 1-176,5-1 11,-6 1 0,0-5-20,0 1 77,0-1 1,0 1 257,0 0-857,0-6 197,0 8-98,0-8-104,0 3-27,0-5 1,0-5 0,0-2-1</inkml:trace>
  <inkml:trace contextRef="#ctx0" brushRef="#br0" timeOffset="111">2455 11265 7923,'0'-17'29,"0"0"0,0 6 381,0-1-213,0 1 0,0-1-13,0 1 0,0 3 185,0 1-88,0 4-112,0-7 0,6 9-19,1-3 0,3-1 10,2 1 0,0-1-127,4 1 0,1 3 36,6-3 1,0 3-125,0 1 1,4 4 101,-1-1 1,6 10-122,-2-1 1,-2 5-57,-1-1-34,-3 4 125,4 3 1,-8 2-112,3 6 0,-8-6 123,1 2 0,-5 0-90,-3 0 0,1 4 22,-6-5 1,1 2-116,-4-1 0,-1-3-209,-3 3 352,-2-3-8,-11-2 0,1 1 193,-3 0-197,-3-5 152,4 4 1,-4-10 222,-1 3 1,0-2-171,0-1 1,4-6 93,0-2 1,4 1-15,-4-1 1,3-1 101,-3-3 0,9 0 157,-1 0 7,2 0-1190,-2 0 359,4-5 359,2 4 0,10-9 0,2 4 0</inkml:trace>
  <inkml:trace contextRef="#ctx0" brushRef="#br0" timeOffset="112">3129 11197 8033,'0'-12'793,"-5"1"1,4 3-606,-3 1 10,-2 4 99,5-2 326,-5 5 164,6 0-556,-5 0 1,4 6-34,-3 6 0,3 4-111,1 7 0,0 0 54,0 0 0,0 4-157,0-1 1,0 5-54,0-5 0,0 5 137,0-5 1,1 1-451,3-4 1,1-2 93,3-2 0,2 2-37,-2-6 1,2-1 31,1-6 171,1 2-8,-1-4 1,-3 0-11,-1-2 0,-4-1-93,1 1 125,-3-3 153,-1 4 216,-5-5-2056,-2 0 1125,-4 5 0,3-4 670,1 3 0,-1-3 0,-3-1 0</inkml:trace>
  <inkml:trace contextRef="#ctx0" brushRef="#br0" timeOffset="113">3106 11414 6199,'7'-7'3695,"-2"-3"-3347,0 9 1,1-5-172,6 2 1,3 3-142,0-3 1,5 1 145,0-1 1,1 3-119,2-3 1,0 2-254,0-2 130,-1 3 87,-4-4 0,3 1-457,-6 0 89,5-5 124,-7 8 1,3-8-122,-4 5 0,-6-1 70,-2 1 267,2 3 0,-5-9 0,5 4 0</inkml:trace>
  <inkml:trace contextRef="#ctx0" brushRef="#br0" timeOffset="114">3106 11128 7960,'6'-7'1841,"1"-1"-1185,3-5 1,12 1-444,5-4 0,4 4-43,4 0-163,-1 1 1,0 3-125,0 1 1,-3 0-191,-1 0 0,-3 2 307,3 5 0,-4 5 0,2 1 0</inkml:trace>
  <inkml:trace contextRef="#ctx0" brushRef="#br0" timeOffset="123">6878 10714 8188,'7'-1'-798,"-4"-3"0,-3-1 1782,-3-2-566,1-4 0,-8 9-111,3-6 0,0 6-31,0-2 1,-1-1-32,-3 1 1,3 0 437,0 4-438,1 0 123,0 0 286,-3 0 30,4 0-257,0 0-243,1 5 0,3 2-25,-2 4 0,3 6-100,-3 2 0,3 8-78,1 8 265,0-1-62,0 10 0,4-3-184,0 5 1,5-2-96,-2-2 1,5 1-10,3-5 0,-1 0 56,5-3 0,-4-6-92,4-3 1,-4 2 179,4-1 0,-5-2-13,2-6 0,-8 2-502,0-6 1,-5 4-132,0-4 1,-1 0-245,-2-3 459,0-1 19,0 1 1,-5-5-610,-3 1 589,-2-6-100,-2 9 1,-4-6 491,-3 2 0,-3 3 0,-1-3 0</inkml:trace>
  <inkml:trace contextRef="#ctx0" brushRef="#br0" timeOffset="124">6604 11308 8015,'8'-18'-200,"-1"3"1,-3 2 1107,4 2 0,-4 0-283,3-1 0,2 1-127,6-1 1,4 5-221,8-1 1,1 6-66,2-2 0,3-1-328,-2 1 1,-2 0-458,2 4 0,-5 5 572,5 3 0,-6-3 0,3 0 0</inkml:trace>
  <inkml:trace contextRef="#ctx0" brushRef="#br0" timeOffset="125">7244 11365 7949,'-7'-6'-1218,"2"0"1357,5 2 1000,0 3-475,0-10-177,0 10 97,0-4 54,0 5 1,5 4-418,3 0 1,2 3 0,2-3 0,0 5-52,4-1 1,-4 0-146,3 0 0,2 2-26,-2-2 0,0-2 144,-3 2 0,-1-4-887,1 3 379,-6-4-24,4 7 0,-7-9-313,4 3 0,-4-2-497,1 2 1199,2-2 0,0 3 0,6-5 0</inkml:trace>
  <inkml:trace contextRef="#ctx0" brushRef="#br0" timeOffset="126">7598 11274 7949,'-6'0'1238,"0"-5"0,5 4-972,-3-3-267,3 2 1,-5 6 57,2 0 1,1 5-175,-4-1 1,3 3-49,-4 4 0,1-2-277,-5 2 1,1-2 46,-1-2 1,2 1-25,3-1 1,-2-3-574,5-1 275,-5 1 717,8 3 0,-4-4 0,5-1 0,0-2-136,0-3 63,0 4 1,1-5 324,3 0-157,-3 0 347,4 5-29,-5-3 0,0 4 340,0-2-271,0 2 1,0 5-67,0 1 1,0 1 26,0 2 0,0-2-50,0 2 1,0-1-119,0 1 1,4-2-238,0 2 1,3-2 88,-3-2 0,5 0-34,-1 1 0,-2-1 14,2 1 0,-4-5-226,3 1-38,1-6 0,2 5-236,-2-3 1,-2-3-1150,-2 3 721,-3-3 208,4-1 613,-5 0 0,5 0 0,1 0 0</inkml:trace>
  <inkml:trace contextRef="#ctx0" brushRef="#br0" timeOffset="127">8146 10577 8039,'0'-18'0,"0"2"-129,0 5 17,-5-1 1036,4 1-238,-4 4 46,0 2-288,-2 5-91,-4 5 0,-1 2-79,1 4 1,0 6-121,-1 2 1,-3 6-85,0 2 0,-1 4 54,5 0 0,-4 3-82,0 4 0,-1-1 198,5 5 1,-1 0-136,1 3 0,3 5-1419,1-1 1220,4 1 179,-2-4 0,5-6 231,0-2 0,0-6-250,0-2 1,5-4-151,3 0 214,7-1 60,-2-3-267,3 1 55,-4 0 51,4-5 0,-3 0-151,2-3 108,-2-2 1,-2 3 536,1-5 0,-1 0-623,1-4 0,-5 2-26,1-5-12,-1 5 0,5-8-205,-1 3 1,-3-3-365,-1-1-608,-4 0 293,7 0 450,-4 0 277,1 0 1,-1-1-1238,-2-3 1532,2 3 0,6-9 0,-1 3 0</inkml:trace>
  <inkml:trace contextRef="#ctx0" brushRef="#br0" timeOffset="128">8260 11160 7993,'-6'-5'0,"-4"-2"1598,2-4-714,3-1-134,0 6-443,5-4-25,5 9-80,-4-9-183,4 8 1,-3-2 279,1 8 0,-1 4-1,2 7 1,-3 2-164,-1 2 0,1 2-122,3-2 0,-2 3-365,6 1 0,0-4 163,3 0 1,1-9 30,-1 1 1,4-3 2,0 0 0,6-3-72,-2-5 1,2-2 85,2-1 1,0-8 53,0-4 1,2-4 49,-2 4 1,1-5 151,-9 1 0,1-2 131,-5 2 1,-3 3-65,-1 4 0,-4 1 249,1-1-166,-3 1-104,-1 5 0,-1-3 79,-3 5-136,3 0 0,-6 7 18,3 4 0,3 2-204,-3 10 0,3 5-358,1 7 0,1 6 235,3 1 1,2 1 122,6-1 1,3 3 99,0 4 1,4 4-51,-3-4 1,3 4-96,-4-8 1,0 3 70,-3-3 0,-2 1-74,-3-7 1,-2-4 177,-5-8 0,0-4 123,0 0 0,-5-5 407,-2 1 1,-7-3-251,-2-5 0,-4 2 147,1-5 0,1 0-78,-1-4 1,4 0-200,-4 0 0,5-6-278,-1-6 0,6-1-597,1-6 0,6 0 19,-2-3 1,3-6-724,1-3 0,1-1 1381,3 2 0,7-8 0,7 2 0</inkml:trace>
  <inkml:trace contextRef="#ctx0" brushRef="#br0" timeOffset="129">8751 10600 7937,'-11'-11'-1091,"0"-1"547,-1 1 729,6-1 1,-1 2 1515,4 3-620,1 2-49,-3-1-740,5 5 0,2-3-87,1 8 0,4 3 18,4 4 0,6 5 27,2 4 0,3 2-63,5 5 36,-3 2-160,9 5 0,-7 1 53,4-1-835,-5 0 629,8 1 1,-8-1-307,1 0 0,-6 0 102,0 1 0,-7-1-291,3 0 1,-4 0 293,0 1 1,-6 3-89,-2 0 1,-3 5 193,-1-1 1,-1-2-28,-3 2 1,-3-5-225,-9 1 0,4-7-58,-4-5 0,4-7 68,0-4 0,5-3 614,-1-4-188,6-3 0,12-21 0,9-3 0</inkml:trace>
  <inkml:trace contextRef="#ctx0" brushRef="#br0" timeOffset="130">9368 10943 7933,'0'-8'-1437,"0"0"2494,0 6-662,5-8-137,2 9 0,0-5-19,1 6 1,1 0-47,6 0 1,-1-1-95,5-3 0,0 3 3,4-3 1,-2-1-208,-2 1 0,3-1-735,-3 2 484,3 1 266,-5-8 0,4 9-685,-6-3 0,0 1 176,-4 0 599,1 1 0,-1-3 0,1 5 0</inkml:trace>
  <inkml:trace contextRef="#ctx0" brushRef="#br0" timeOffset="131">9345 11194 8627,'22'-5'804,"4"-3"1,6-2-547,2-1 1,-3-1-273,-1 1 0,1 1 131,3 2 0,-5-1 36,-2 5 0,-3 1 233,-1 3-386,0 0 0,0 0 0,-1 0 0</inkml:trace>
  <inkml:trace contextRef="#ctx0" brushRef="#br0" timeOffset="132">10716 10714 8209,'0'-11'546,"0"-1"1,-4 1-152,0 0 1,0-1-111,4 1 1,0-1-15,0 1 1,-5 3-336,-2 1 147,2 4-14,-11-2 1,7 5-404,-10 0 210,0 0 116,-3 5 1,-5 2-37,0 4 0,-3 4 38,3 0 1,0 4 94,5-3 0,0 3-122,3-4 1,4 4 83,7-4 1,3 2-301,5-2 1,1-2 119,3 2 0,3-2-146,4-2 0,9-5 24,3-2 0,8-4 93,-1-4 1,3-3 21,1-9 1,-1 2 7,-2-5 1,-1-3 53,-7-5 0,1 0 211,-9 4 1,3-1 211,-6-2 0,0 2-176,-8-3 0,4-1 400,-5 1-306,1-4-95,-4 7 1,0-8 82,0 5 0,-5-3-128,-2 3 0,0-3-97,0 3 0,-1-4 71,-3 5 0,0-1-163,4 4 0,-2 2 162,5 2 0,-3 2 42,3 6 0,0 3 446,4 1-538,0 4 0,0 1-77,0 9 0,0 6 155,0 10 1,1 5 12,3 2 0,2 12-135,6 4 0,-1 3 100,1 1 0,-1 2-117,0 5 1,-3-9-509,0-2 0,-1-6-764,5-2 1,-2-1 453,-3-10 1,4-1 828,-4-3 0,1-4 0,3 0 0,3 0 0</inkml:trace>
  <inkml:trace contextRef="#ctx0" brushRef="#br0" timeOffset="133">10305 11137 7921,'-7'-1'12,"3"-3"719,3 3-493,1-10 0,5 9 0,3-5 128,2 2-176,1-3 1,6 6 206,2-2-235,3-2 48,5 5 1,3-6 61,4 4-186,0 1 0,2-4-93,2 2 0,4 2 62,7-6 1,-1 4-237,6-3 0,-5 3 387,4-4-443,1 1 0,-6-1 0,-2 0-406,-2 0 1,-8 1 335,-2 0 1,-7 3-187,-1-4 1,-3 6 492,-4-2 0,-5 3 0,-3 1 0,3 0 0</inkml:trace>
  <inkml:trace contextRef="#ctx0" brushRef="#br0" timeOffset="134">10510 11639 7850,'-7'-5'313,"-1"-2"0,0-3 0,-3-2 1,3-3 62,1 0 1,-1 1-130,-3 6 1,3-1-13,0 5 0,0 1-60,-8 3 0,4 0-99,-4 0 1,-1 5-116,-2 2 1,1 9 126,-1 3 1,5 2-185,-1 2 0,3 0 0,5 0 0,-2-4-164,5 0 0,0-4 81,4 4 1,1-6-30,3-2 1,2-1 130,6-6 1,4 0 51,3-4 1,4-1 0,4-3 1,-2-3-34,6-4 0,-1-5 114,4-4 0,1-2-89,-1-5 1,-4 3 87,1-3 0,-6-1 10,2 2 1,-8-6 106,-4 1 0,-2 2-36,-2-1 1,-4 3 96,-4-3 1,-1 1-129,-2-2 0,0-2 22,0 3 0,-4 2-78,0 1 0,-5 4 100,2 4-173,2 3 1,-2 6 35,3 2 0,3 4-151,-3 8 0,3 5 89,1 10 1,0 2 9,0 14 1,0-2-14,0 9 0,1-1 39,3 5 0,-1-1-184,4-4 1,1-3 105,3-7 1,1 1-194,-1-6 1,1-4-47,-1-7 1,-3 2-75,-1-2 1,0 0-31,0-4 0,3 1 434,-2-1 0,-3-4 0,0-2 0</inkml:trace>
  <inkml:trace contextRef="#ctx0" brushRef="#br0" timeOffset="135">10944 11502 7334,'-6'0'881,"1"-5"1,10 4-734,2-3 0,4 8-34,0 4 1,0 2-61,1 1 0,3 1 131,0-1 0,1 2-173,-5 2 1,2-2-125,2 2 1,-2-4-236,2-3 1,1 1 17,0-5 1,-1-1-267,-4-3 0,4 0 595,1 0 0,-1-5 0,-4-1 0</inkml:trace>
  <inkml:trace contextRef="#ctx0" brushRef="#br0" timeOffset="136">11253 11525 7852,'0'8'534,"0"-1"0,-2-2-101,-2 7 1,2-2-76,-6 9 0,2 4-133,-2 4 0,-4 8 63,4-1 0,-8 4 126,4 1 1,-2 1-228,3 6 1,-1-2-164,1-2 0,-1 0-508,1-8 1,3 0 314,1-11 1,0 3-781,0-7 1,2-3 50,5-1 898,-5-7 0,3 2 0,-3-3 0</inkml:trace>
  <inkml:trace contextRef="#ctx0" brushRef="#br0" timeOffset="137">11846 10520 7975,'-6'-6'1760,"1"-4"-1380,5 8 1,0-1-175,0 6 1,0 9 0,0 7 0,0 4 275,0 3 0,0 5-117,0 7 0,0 4-178,0 7 1,0 1-134,0 7 0,0-6 45,0 6 1,0-8 29,0 1 1,5-5-142,3-3 1,2-1 55,1-3 0,1-8-114,-1 1 0,1-6-127,-1-2 1,-3-4 101,-1 0 0,0-5-548,0 1 0,-1-3-401,-2-5 592,-2 3 0,1-8-146,-6 2 598,-4-3 0,-9 4 0,-2 1 0</inkml:trace>
  <inkml:trace contextRef="#ctx0" brushRef="#br0" timeOffset="138">11618 10589 7932,'11'-17'0,"1"-2"0,3-1 0,0 1 0,7-2 0,1 6 0,3 1 0,5 7 0,2-2 0,-3 5 0,7-4 0,1 5 0,0-1 952,-4 4 0,-3 1-428,-1 3 0,-4 3-323,0 9 0,-1-2-12,-3 5 0,-4 0-149,-3 4 1,-2-1 6,-2 1 0,-4 5-142,-3 3 0,-9 2-242,-7 1 222,-4 0-66,-12 0 0,-5-1-170,-5-2 1,-2 1-30,2-6 1,3-3-145,-3-4 1,7-6 56,5-2 1,3-4-731,4-7 1197,7 0 0,2 0 0,4 0 0</inkml:trace>
  <inkml:trace contextRef="#ctx0" brushRef="#br0" timeOffset="139">12543 10417 7903,'0'-11'-40,"0"0"0,5-1 1363,-4 6-857,5 1 1,-8 6 16,-2 3 1,-3 3-204,-8 9 1,1 3 110,-5 7 1,0 9-76,-4 6 1,0 5-430,0 4 0,4 3 255,0 8 0,5-2-104,6-26 0,1-1 1,-5 32-42,8-32 1,1 0 0,-2 31 126,5-6 1,6-5-318,5-3 0,11-7-104,8-4 0,5-7 87,3-5 1,-1-3-12,4-4 0,-4 1-103,1-4 1,-3-2-264,-5-7 0,2 3 587,-6-2 0,1 5 0,-4-2 0,0-2 0</inkml:trace>
  <inkml:trace contextRef="#ctx0" brushRef="#br0" timeOffset="140">12726 10680 7995,'-12'-5'5,"6"4"787,1-9 0,5 7 129,0-5-530,0 6 1,6-3-145,6 5 1,0 0-29,7 0 1,4 5-109,4 2 1,0 4 104,-5 0 0,1 0-175,0 1 0,-1-1-126,-3 1 1,-3 2-170,-4-3 0,-1 6-59,0-10 1,-3 6-747,0-5 636,-6 2 0,8 0-271,-2-3 1,-2-1-851,2-6 1544,0 0 0,8 0 0,2 0 0</inkml:trace>
  <inkml:trace contextRef="#ctx0" brushRef="#br0" timeOffset="141">13171 10680 8016,'-5'-11'159,"3"-1"238,-6 1 230,5-1 833,-2 1-838,5 5-638,0 1 0,0 6-138,0 3 0,-1 3 129,-3 8 1,-2-1-83,-5 5 1,-5-1 75,1 1 0,0 2 57,3-6 1,1 4-76,0-4 0,0 0 31,4-3 1,2-1-7,5 1 1,0-1 41,0 0 0,0-3-1,0 0-4,0-1 1,0 5 100,0-1 1,0 0-90,0 1 0,0 1 3,0 2 1,0-3 139,0 4 1,4 0 238,-1-1 0,6 6-181,-1-2 1,1-1 35,-2 1 0,4-2 16,-4 2 1,2-1-101,-1-3 0,2-2-65,-3 2 1,0-2-1,0-2 1,-4 1-147,1-1 0,-3-3-372,-1-1-910,0-4 47,0 2-1079,0-5 2347,5 0 0,6-10 0,7-3 0</inkml:trace>
  <inkml:trace contextRef="#ctx0" brushRef="#br0" timeOffset="142">13697 10669 7976,'14'-5'0,"-3"-3"812,3-2 0,-8 0-259,6 2 0,-5-1 445,1 5-156,-6 1-494,4 3 0,-8 5-169,-2 2 0,-3 5-62,-8 3 1,-3 3 48,-5 4 1,-1 3-116,-3 1 1,2 0-304,-6 4 0,6-5 155,-2 2 1,3-2-301,1 2 1,6-7 122,1 3 0,5-8 22,3 1 1,3-4-9,5 0 274,0-6 1,2 3 34,1-5 1,8 0 191,4-4 1,6 0-78,2 0 1,0 0-75,4 0 0,-3 0-139,-1 0 1,-1 0-103,1 0 0,-5 0-300,-3 0 0,-6 0-695,-1 0-609,-6 0 1755,3 5 0,-10 1 0,-1 6 0</inkml:trace>
  <inkml:trace contextRef="#ctx0" brushRef="#br0" timeOffset="143">13445 11171 7823,'-7'6'1169,"-1"-2"265,6-2-403,-4-2-639,22 0 1,-2-2-154,12-2 1,0 3-14,0-3 0,0 2-197,4-2 1,1 3-234,3-3 0,-1 3-814,-3 1 0,-2 0 583,-5 0 1,-4 0-254,0 0 0,-5 0 688,1 0 0,-2 0 0,-2 0 0</inkml:trace>
  <inkml:trace contextRef="#ctx0" brushRef="#br0" timeOffset="144">13994 10920 7804,'0'-15'282,"0"-1"1,0 1 320,0 4 45,0-1-278,0 1 1,0 3 714,0 1-40,0 4-651,0-2 0,0 6-454,0 3 0,0 4 99,0 7 1,0-1-237,0 5 0,3-1 34,1 1 1,5 2-196,-1-2 0,2-1 192,1 1 0,2-9-95,2 2 1,-1-5 11,5 1 0,-5-3 109,1-5 0,2 0 405,-2 0 0,2-5-151,-2-3 0,-3-2-105,4-1 0,-7-4 411,-2-1 40,1 1 1,2 4-136,-2-1-286,-3 6-85,-5 1 1,0 6-323,0 3 1,0 4 153,0 7 1,-2 3 28,-1 4 0,0 6 296,-5 3 0,5 4-108,-5 0 1,5 6 69,0-2 1,1-1-99,2 0 0,0 1 18,0-1 0,0 4-130,0-4 0,0 0 165,0-4 0,0-1-85,0-2 1,-1-5 12,-3-7 0,-1 2 625,-2-6 0,-2-4-160,5-3 1,-5-5 25,1 0 1,-2-1-217,-1-2 1,-1-5-263,1-3 0,0-3-27,-1-5 0,1-1-311,-1-6 1,2 0-1268,3 0 0,-2-5 1636,5-2 0,0-3 0,4-2 0</inkml:trace>
  <inkml:trace contextRef="#ctx0" brushRef="#br0" timeOffset="145">14336 10452 7964,'0'-18'0,"-4"-2"1006,1 4 251,-1 1 1,5 9-686,3 2 1,-2 3-208,6 1 1,0 1-66,3 3 0,3 3 70,5 9 0,0 1 183,8 6 0,-2 6-192,2 6 0,1 0-138,2 7 0,-2-4-550,-5 4 0,-2 0 383,-2 4 0,-3 1-368,-9 2 0,2-2 246,-5 2 0,0 1-203,-4-4 1,-5 2-194,-3-6 1,-3 2-364,-5 2 1,2-6 142,-5-2 0,0-2-250,-3-2 0,3-5 932,0-2 0,3-3 0,-3-1 0,-1 0 0,-2 0 0</inkml:trace>
  <inkml:trace contextRef="#ctx0" brushRef="#br0" timeOffset="146">15090 10931 7976,'-6'-5'470,"-5"-1"0,10-6-193,-3 1 1,8 1-1,4 2 0,7-1-64,4 6 0,3-5-106,0 4 0,1 0 3,0 4 0,0-3 142,0-1 0,0 0-160,0 4 0,3 0-13,1 0 0,-2 0-210,-6 0 1,2 0-199,-6 0 1,0 0-240,-4 0 1,1 0 394,-1 0 1,-3 0 172,-1 0 0,1-5 0,4-1 0</inkml:trace>
  <inkml:trace contextRef="#ctx0" brushRef="#br0" timeOffset="147">15101 11103 8442,'12'0'1316,"4"-2"-808,3-1 0,9 0-3,6-5 1,2 1-54,6-5 0,0 1-164,3 0 0,-3 0-582,0 4 0,-9 0-46,1 4 0,-3 1 340,-1-1 0,-7 1 0,-6 2 0</inkml:trace>
  <inkml:trace contextRef="#ctx0" brushRef="#br0" timeOffset="149">16271 10379 7838,'-7'-2'0,"3"-2"-8,3-3 0,1-5 68,0-2 0,0 2 101,0 0 1,5-1 60,3 1 0,6-6 160,1 2 0,1 0-78,0 3 0,1 0-45,6 1 1,0-1-23,0 1 1,0 0-28,0-1 0,0 6-48,-1 3 0,0 3 26,-3 1 0,-3 0-231,-4 0 0,-1 2 67,1 7 0,-6 0-170,-2 12 1,1 0 80,-1 4 0,-5 6-136,-7 2 1,-2 3 17,-2 2 0,-4 1 106,-3 3 1,-3-4-64,-1 4 1,2-2-107,2-3 1,2-5-164,6-2 109,-1-4 215,1-1 1,1-5 98,2-3 0,-1-3 21,6-2 1,-1-3 309,4-2-379,0-3-3,0 1 0,1-5 140,3 0 0,2 0 123,6 0 0,-1 0-127,0 0 0,6 0-38,2 0 0,3-1-138,0-3 0,1-2-5,0-3 1,0-2-178,0 3 125,0-3 52,-6-1 1,4-2-7,-6 2 0,0 1 50,-3 3 1,-5-3-9,1 2 0,-6-2 279,2-1-221,-3 0 488,-1-2-30,0 2-106,0 5-307,-5 1-41,4 6 0,-4 2 80,5 2 0,0-1 57,0 5-43,0 0-39,0 6-50,5-2 1,1-6 54,6-1 1,-1 0-68,1 0 1,3-1 6,0-4 1,4 0 21,-4 0 1,6 0-7,-2 0 0,-2-6 18,2-2 0,-1-2-10,1 2 0,-2-4-31,-6 4 1,3-3 56,-2-2 83,2 1-42,-8-1-45,0 1 1,1 5-102,-4 3-128,-1 3 0,4 2 142,-2 3 0,-2 4-119,6 8 1,0 4 12,3 5 0,-1 6 55,-2 2 1,2 0-76,-2 0 0,2 1 46,1 3 0,-3 0-15,-1-4 0,0 2-12,0-6 1,2 4-106,-5-3 1,0-2 195,-4-8 0,0-1-44,0-7 642,0 0 0,-5-4-312,-3-4 1,-2-3 205,-1-1 0,-1-5-32,1-4 0,-5-6 166,1-2 1,0-5-407,4 1 1,-1 2-408,1-2 0,4 0-197,4-4 1,1-1-707,2 1 1,0 0 1130,0 1 0,0-7 0,0-1 0</inkml:trace>
  <inkml:trace contextRef="#ctx0" brushRef="#br0" timeOffset="150">18418 10153 8070,'6'-12'0,"-1"-2"-366,-5 2 1,0 3 228,0 2 1,0 2 606,0-3-202,0 5 1,-1-2 116,-3 5 1,0 0-154,-7 0 0,2 0 141,-6 0 1,2 0-23,2 0 0,-5 3-87,1 2 0,-4 4-68,4 0 0,0 2 57,3 1 1,1 7-282,-1 2 1,1 2-48,0 2 0,-1 5-69,1-2 0,-1 8 53,1-2 1,4-2-95,4 0 0,1 0 103,2 2 1,0-3-128,0-6 0,9 1 65,3-2 1,7-4 93,0-4 1,7-3-6,5-5 0,2-1 28,1-7 0,4 0 10,0 0 0,7-7 7,0-1 0,-4-5-3,1-3 1,-5-4 111,-3-4 0,-5-6-116,-2 0 1,-4 0 185,-4 1 0,-4 0-105,-8-3 1,2 0 71,-5-2 1,-1-2-99,-7 8 0,-6-2 19,-5 5 1,-10 1-251,3-1 1,-9 5-352,1 3 0,-2 4-155,1 5 0,-5 3 311,1 5 1,2 1 387,3 3 0,0 8 0,-5 8 0</inkml:trace>
  <inkml:trace contextRef="#ctx0" brushRef="#br0" timeOffset="151">19537 10039 7999,'0'-12'565,"4"-1"868,0 1-456,4 0-356,-1-1-561,-1 6 56,4 2 1,-10 6 83,0 3 1,-6 3-19,-9 6 1,-4 0-131,-8 5 1,-1-1 59,-2 4 0,-2 1-206,5-4 1,-3 3 29,3-5 0,-3 5 158,3-5 0,4 1-2,4-4 1,5 4-10,-1-1 1,6-1-131,1-6 1,6 2-6,-2-2 0,3-2-93,1 1 1,6-4 95,6 5 1,0-3 27,7 3 0,2 1-4,5-6 1,0-1-25,4-3 1,-1 3-327,2 0 0,-3-1 121,-5 3 0,-2-4-596,-2-1 0,-2 0-443,-6 0 260,0 5 1033,-4 2 0,-12 6 0,-8-1 0</inkml:trace>
  <inkml:trace contextRef="#ctx0" brushRef="#br0" timeOffset="152">19114 10542 7921,'-6'-2'350,"2"-2"0,4 3-22,4-3 1,7 0-150,8 1 1,3 1-329,1-2 0,1 1 251,3-1 0,1 3 109,2-4 1,2 0-179,-6 0 1,2 1-90,-1 4 1,-7 2-464,3 3 1,-4-3 249,0 7 0,-4-6-874,-7 6 1143,2-6 0,-4 8 0,6-4 0</inkml:trace>
  <inkml:trace contextRef="#ctx0" brushRef="#br0" timeOffset="153">19811 10278 8001,'0'-12'0,"0"-1"0,0 1 1087,0-1 1,5 1-178,3 5-1055,-3 1 0,1 12 193,-2 1 1,-3 5 3,3 1 0,-3 3 60,-1 0 0,2 8 121,1-4 0,0 3-298,4 3 1,1-2 63,4-3 0,0-4-197,3-3 0,-1-8 87,5-1 1,0-4 106,4-1 0,0 0 52,0 0 0,0-6-18,0-3 1,-6-5 33,-1-4 1,0-2 180,-1 3 0,-1-4-27,-6 5 1,1-5 55,-5 4-45,-1 0-221,3 5-344,-5-1 230,4 6 1,-5 8-145,0 12 0,0 7 154,0 9 1,-4 5 59,0 7 0,-1 3 126,1 7 0,3 4-91,-3-1 0,3 8-153,1-4 0,1 7 191,3-6 0,-3 1 32,3-2 1,1 0 26,-1-7 1,0-4 127,-4-9 1,-4-8 35,0-4 0,-1-7 265,1-7 0,2-4 194,-6-5 1,1 0-276,-5-3 0,1-8-347,-1-4 1,-3-2-171,0-7 1,-4-5-899,4-2 1,-6-7 159,2 2 0,-1-6-788,1-2 0,2 2 1599,6-3 0,0-8 0,-1-2 0</inkml:trace>
  <inkml:trace contextRef="#ctx0" brushRef="#br0" timeOffset="154">20907 10014 7972,'0'-7'0,"0"-2"0,0 4 1717,0-2-536,0 3-609,0-1-359,0-1-256,0 5 1,0-3 106,0 8 1,-6 3-92,-5 6 0,-2 4-188,-6-1 1,-4 5 190,-4-5 0,1 5-192,3-3 0,4 3 80,0-5 0,5 2 167,-1-1 1,3-4-18,5 5 1,-2-5 19,5 0-12,0 0 1,8-1 17,0 1 1,6-6 19,1 2 0,2-5-32,6-1 1,0 3-134,4-2 1,0 0 9,0-4 0,-2 0-475,-2 0 286,3 0 1,-10 0-752,4 0 619,-9 0 1,-2 1 415,-5 4 0,-5-4 0,-1 5 0</inkml:trace>
  <inkml:trace contextRef="#ctx0" brushRef="#br0" timeOffset="155">20645 10454 7957,'-12'0'1629,"6"0"-916,1 0 1,7 0-391,6 0 0,1 4-285,10 0 1,-4 1 62,4-5 1,0 3-91,4 2 0,4 3-186,-1-3 0,1-2 104,-4-3 1,2 4-645,-2 1 0,2-1 81,-5-4 0,-3 0-795,2 0 1429,-5 0 0,8 6 0,-4 0 0</inkml:trace>
  <inkml:trace contextRef="#ctx0" brushRef="#br0" timeOffset="156">21261 10090 7939,'7'-25'0,"-1"-1"508,-2 1 1,1 7 1973,3 0-1965,2 10 0,-8 3-227,6 5 0,-6 5-10,2 3 1,-2 15 134,-2 6 0,0 11-341,0 6 0,0 4 93,0-1 0,0 7-242,0 2 0,0-1-119,0-4 1,0-1-345,0-1 0,0-2-15,0-4 0,0-3-540,0-8 1,0-1 1092,0-8 0,0 4 0,0-11 0</inkml:trace>
  <inkml:trace contextRef="#ctx0" brushRef="#br0" timeOffset="157">16590 11345 7992,'-11'0'639,"-1"0"1,1-5-172,0 1 0,3-2-169,0 3 0,1 1-205,-5-3 1,1 10 145,0 4 0,-2 3-5,-2 5 1,1 4-52,-5 8 1,5-3-68,-2 4 1,5 5 22,3-2 1,3 4-180,5-7 1,0 4-6,0-6 1,7 2-3,4-5 1,2 1-30,6-2 0,0-3 98,4 0 0,1-7 25,2-1 1,4-2-79,4-7 0,1 0-135,4-4 1,-5-6 228,0-1 0,4-11-2,-4-3 0,-2 2 4,-5-1 0,-4-1 4,-4-5 1,-4-3-95,-8-1 0,-1-1 64,-6 3 1,-3 1-260,-5-2 0,-4-2-30,-11 2 1,-5 0-53,-3 3 0,-3 2-157,-4 3 1,1 9-469,-5 8 1,7 4 925,1 4 0,-1 8 0,6 8 0</inkml:trace>
  <inkml:trace contextRef="#ctx0" brushRef="#br0" timeOffset="158">18246 11395 7937,'-11'-5'0,"1"1"-28,2-3 1,-1 2 192,5-4 1,1 5 509,3-4 55,-5 5 394,3-8-419,-3 10-270,5-5 1,4 9-165,0 5 1,3 2 60,-3 11 1,5 0-191,-1 4 0,-2 0 92,2 0 0,-4 4-296,3 1 0,-1 0-86,2-1 0,2-2-141,-2 2 0,2-2 86,1-2 1,1-2-38,-1-2 1,2-2 63,2-7 0,-1 0 67,5-4 1,-5 1 14,1-4 1,2-1 9,-2-4 0,0 0-500,-3 0 0,-1-2-753,1-1-302,-6-5 1639,4-4 0,-9-7 0,4 1 0</inkml:trace>
  <inkml:trace contextRef="#ctx0" brushRef="#br0" timeOffset="159">18201 11583 7937,'-8'0'696,"0"0"0,6-1-298,-2-4 0,8 4-109,4-3 0,7 3-160,4 1 1,2 0-36,2 0 0,4 0-174,-1 0 0,5 0-80,-4 0 0,-2-5-260,-6 1 0,1 0-498,-4 4 1,-5-5 917,-3 2 0,-1-7 0,5 2 0</inkml:trace>
  <inkml:trace contextRef="#ctx0" brushRef="#br0" timeOffset="160">18155 11345 7987,'11'-6'101,"1"-3"1,4-2 196,3-1 1,8-1-342,3 1 1,3 1 106,2 2 1,2-2 25,-3 2 1,3 1 59,-7-1 0,2-1-71,-2 6 1,-6-1 16,-5 5 0,-1-1-193,1-3 0,-2 3 222,-6-4-77,0 4 183,1 1-160,-6 0 0,3 6 151,-5 2 1,0 3-174,-4 1 0,0 6 540,0-2 0,0 8-133,0 1 1,0 0-49,0 5 0,0 1-170,0-3 1,-4 7-137,0-2 0,0 0-320,4 0 0,0-7 185,0 0 0,0-2-86,0-8 0,2 5 44,1-4 0,4-5 173,4-3 1,2-5-65,2 5 1,-1-7 25,5 2 1,-5-3-176,1-1 1,2 0-191,-2 0 0,4 0 48,-4 0 0,0-4-182,-3 1 1,-6-4-1760,-2 4 2198,2 1 0,-4-9 0,3 4 0</inkml:trace>
  <inkml:trace contextRef="#ctx0" brushRef="#br0" timeOffset="161">19286 11319 7907,'0'-12'0,"0"-4"966,0-2 0,3-3-388,1 5 1,5 0-263,-1 9 42,-3-5-298,0 5 1,-6-4 105,-3 2 0,-6 4-129,-6 5 0,-5 4 33,-2 1 0,0 6-183,-3 1 1,-2 1 17,1 3 1,0-1-50,4-3 0,6 2 237,1 2 1,5-1-110,3 1 0,0-2-130,4-1 1,0 3 119,4 2 0,6-2-85,6-4 0,0 1 256,7-1 0,-3 3-137,3 1 0,-2-6 198,3 2 1,1-2-16,-2 3 0,-1-1-96,1 0 1,-5 2-20,1-2 0,-2 2 33,-2 2 1,-3-1-99,-1 1 1,-4 0-159,1 0 0,-4-1-114,-4 6 0,-7-5 105,-8 0 0,-3 3-139,-1-3 1,0 1-56,0-4 1,4-2-452,0-2-333,5-4 1134,-2-5 0,15-5 0,2-3 0</inkml:trace>
  <inkml:trace contextRef="#ctx0" brushRef="#br0" timeOffset="162">19411 11370 7918,'7'-1'0,"-4"-4"0,-1-2 2303,-2-5-977,0 5-832,0 1-330,0 6 0,0 7-110,0 5 1,0 2 240,0 7 1,-4 6-28,0 7 0,-5 2-50,2 1 0,2 0 28,1-4 0,2 2-866,2-6 0,0 0 326,0-4 0,6-1-152,1-3 0,5-3 147,3-5 0,-1-2-46,5-2 1,1-4 72,7-5 0,-2 0-5,6 0 0,-6-2-274,2-1 1,-5-5-286,-3-4-287,-2-1 1123,-6-5 0,-9-2 0,-4-5 0</inkml:trace>
  <inkml:trace contextRef="#ctx0" brushRef="#br0" timeOffset="163">19388 11608 7918,'-10'-1'0,"3"-3"366,2 3 0,5-7-158,0 4 0,2 1-206,6-5 0,1 5 48,10-1 0,0-2-279,4 2 0,1-1-15,2 0 1,-2 3 149,3-7 1,-3 6-452,-1 0 1,-4-3 544,0 2 0,-5-6 0,3 3 0</inkml:trace>
  <inkml:trace contextRef="#ctx0" brushRef="#br0" timeOffset="164">19480 11294 7918,'-7'-1'250,"4"-3"1,1 1 408,2-5 0,5 0-536,3-5 1,7 5 43,4-1 1,3 5-202,1-5 0,0 7 5,-1-3 0,1 4-23,0 1 0,0 0 77,0 0 1,0 0-146,-1 0 0,-4 1 132,-3 4 1,2-3-48,-2 7 1,-3 0 392,-5 3 0,0 1-98,0-1 0,3 6-5,-2 2 1,-3 5-23,-1 0 0,1 0-69,-1 0 0,3 4-56,-3 1 0,4-1-99,-4-5 0,1-3 54,-2 0 0,-1-1-224,2 1 1,1 2-90,-2-7 200,1 1 553,1-5-43,-3-4-232,3-3-229,-5-5 0,0-1 24,0-3 0,0-4 44,0-4 1,3 0-171,1-1 0,1-2 4,-1-1 0,-1 0 71,4-4 0,-4 4-102,1 0 0,1 1-58,-1 3 108,4 6 1,-5-4 1,5 5 0,-6 2-105,2 8 0,2 2 104,2 5 0,2 5-9,1-1 0,1 7 111,-1-2 1,4 2-97,1 3 1,4-2 146,-1-3 0,3 1-167,0-6 0,1 2 12,0-6 0,-1-1 214,-3-2 0,1-4 209,-5-5 1,2-1 10,-2-3 1,-6-5 175,2-8 0,-3-1-68,0-3 0,-3-3-131,-5-2 0,0 1-199,0-5 52,-5 4 1,-2 0-366,-4-4 0,1 4-87,2-3 1,-2 2-198,2 2 0,2 0 229,-2 0 1,6 5-1027,-2 4 0,3 1-896,1 3 2159,0 5 0,5 1 0,1 6 0</inkml:trace>
  <inkml:trace contextRef="#ctx0" brushRef="#br0" timeOffset="165">20542 11345 7880,'0'-9'-229,"0"1"0,1 5 636,3-2 1,-3 3 348,3-2 286,-3 3-278,-1-5-371,5 17 1,-3 1-105,2 9 1,-3 4-135,-1 1 1,4-1-33,-1 5 0,1 0-111,-4-1 0,1 5-203,3-5 1,-2 0 154,1-3 0,4-6-314,0 1 1,-2-5-79,-1 0-233,3-2 1,-5-3 21,6-3 639,-6-1 0,3-2 0,-5 2 0</inkml:trace>
  <inkml:trace contextRef="#ctx0" brushRef="#br0" timeOffset="166">20782 11257 7900,'4'-8'133,"-1"-1"0,2 5 65,-1-5 1,3 7 247,4-3 0,0 10-172,1 4 0,-5 6 78,1 1 0,-5 8 69,0 1 1,-1 6-79,-2 6 0,0 5-203,0-1 1,0 2 75,0-5 1,0-1-640,0 0 1,0-4-2,0-4 0,4-8-326,-1-5 1,1-2 525,-4 0 1,0-7 223,0 2 0,0-7 0,0 4 0</inkml:trace>
  <inkml:trace contextRef="#ctx0" brushRef="#br0" timeOffset="167">20599 11583 7803,'-11'-6'1732,"4"5"-1206,2-10 1,10 9-589,3-2 1,7 3-184,4 1 1,4 0-214,4 0 0,-2 0 130,5 0 0,0-5-172,0 2 0,6-2 4,-6 0 1,4 2 221,-7-5 1,2 0 273,-6 1 0,2-5 0,-6 4 0,-2-3 0,-2-2 0,-7 1 0,1-1 0,-6 0 0,1 1 369,-4-1 104,0 1 1,0-1 429,0 1 580,-5-1-874,4 1 0,-4 3 193,5 1 402,0 5-380,0-3-577,0 17 1,0 2-133,0 8 0,0 2-168,0-2 0,4 3-316,-1 2 0,6-1 320,-1 0 0,-2-1-571,2 2 1,0-1 278,3 0 1,0-4-69,1 0 1,3-6 26,0 2 0,2-4 163,-2-5 0,-1-3 39,5-5 0,-4 0 15,4 0 0,-4 0-583,5 0 1,-7-5 747,3-3 0,-4-4 0,0 0 0</inkml:trace>
  <inkml:trace contextRef="#ctx0" brushRef="#br0" timeOffset="168">21056 11558 7827,'-6'-6'665,"2"4"174,8-7 1,3 6-834,8 0 0,3 0-757,5 3 1,0-3 302,0-1 1,0-5 141,-1 5 1,1-2 215,0 2 1,0 3-42,0-4 0,-6 0-504,-1 1 635,-4-5 0,-5 1 0,-2-4 0</inkml:trace>
  <inkml:trace contextRef="#ctx0" brushRef="#br0" timeOffset="169">21079 11282 7827,'0'-12'165,"6"-1"-61,5 1 1,6 1-359,6 2 1,1-2 79,3 2 0,-2 2 120,5-1 0,-7 3 125,4-2 1,-7 3 163,3 0 1,-1 3-133,-7 1 0,0 0 43,-3 0 0,-1 0 486,0 0-337,1 0 1,-2 1 34,-2 3 1,0 4-36,-4 4 1,4 7-324,-4 2 0,-1 2-10,-3 2 1,2 5-68,2-2 0,-3 7 65,3-2 0,-3 0-171,-1 0 0,0-3-2,0 3 0,4-5 111,-1 1 0,5-6-207,-4-2 1,4-6-1,-5 2 0,5-7-104,-4-3 0,1-3 413,-1 0 0,-3-3 0,4-1 0</inkml:trace>
  <inkml:trace contextRef="#ctx0" brushRef="#br0" timeOffset="170">21376 11345 7829,'0'-18'0,"0"4"720,0-3 0,5-1-228,2 1 1,9 1-259,3 2 0,2 7-26,2-2 1,1 7-193,3-3 0,-3 2 38,3-1 0,-3 3 60,-1-4 1,-1 8-59,1 2 1,0 5-179,0-3 1,-5 4-55,-3 3 0,-2-2 97,-2 1 0,-5-1-15,-2 0 0,-3 6 10,-1-2 0,-8 6-192,-4-1 1,-3 1 30,0 0 0,-2 1 2,-2-2 1,-1 3 180,5 1 0,-1-2 3,5-2 1,3-2 136,1-7 0,3 4-59,-4 2 1,6-6 587,-2-3-418,3-1 0,6 3 38,2-3 0,4-2-229,0-6 1,5 0-96,3 0 0,2 0-106,-2 0 0,2-1-404,-2-4 1,3 2-251,1-5 1,0 4 856,-1-5 0,6 2 0,2-7 0</inkml:trace>
  <inkml:trace contextRef="#ctx0" brushRef="#br0" timeOffset="171">22027 11307 7830,'-7'-13'2321,"3"1"-1199,3 5-445,1-5-277,0 11 0,0-3-335,0 8 0,0 9 42,0 8 1,0 2-166,0 3 1,-4 0-61,1 4 1,-5-3-113,4 7 0,-3-2 58,3 1 1,0 2-87,4-5 0,1-3 33,3-6 0,4 1-34,7-4 0,-1-6 73,5-3 1,0-7-2,4 2 1,3-3-139,1-1 1,0-1-96,-4-3 1,-4 2-57,0-7 0,-4 0-32,4-3 508,-10 0 0,6-7 0,-9-1 0</inkml:trace>
  <inkml:trace contextRef="#ctx0" brushRef="#br0" timeOffset="172">22038 11483 7830,'-11'0'-1343,"4"0"3824,2 0-1772,15 0 0,3 0-493,10 0 0,0-4-29,0-1 1,3-4-27,1 6 0,0-2-131,-5 0 0,5 2-208,0-5 1,-4 4-111,-4-5 0,-5 2-354,1-1 0,-4-3-547,-3 2 1189,-3-2 0,-5-7 0,0-1 0</inkml:trace>
  <inkml:trace contextRef="#ctx0" brushRef="#br0" timeOffset="173">22004 11169 7830,'7'-8'1246,"9"-1"0,6 6-992,13 0 1,-2 1-331,-3 2 0,6-2 88,-6-2 0,6 3-173,-6-3 1,-2 2-939,-1 2 0,-3 5 1099,-1-1 0,0 5 0,-1-1 0</inkml:trace>
  <inkml:trace contextRef="#ctx0" brushRef="#br0" timeOffset="174">22472 11595 7835,'0'8'1778,"5"2"376,3-6-1561,2 5 0,0-6-1841,-2 6 653,-3-7 1,-5 5 594,0-3 0,0 4 0,0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19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4351 4751 8107,'-6'-5'-1128,"1"4"1470,5-4 1,0 3 234,0-1-133,-5 1-10,4-3 12,-4 5-294,5 0 24,-6 0-143,5 0 206,-4 0-355,5 0 164,0 5 1,1-3 35,3 1 40,-3-1 0,8-1-66,-5 3 0,1-3 59,-1 3 1,-1-3 6,4-1 0,-3 4 161,4 0-38,-1 0 24,5-4-182,-1 5 1,0-4 13,1 3 0,-5-3-118,1-1 0,-4 4 118,4 0 0,-1-1-93,5-3 0,-1 4 27,0 0 0,1 1-81,-1-1 0,1-3 39,-1 3 1,1 1-18,-1-1 0,0 3-13,1-3 1,-1 1 54,1-1 0,-1-1-8,0 4 1,1-4-12,-1 1 0,1 1-56,-1-2 0,-3 5 23,-1-4 0,0 1-5,0-1 1,3-3 7,-2 3 1,2 1-7,2-1 1,-1 0 36,1-4 1,0 0-22,3 0 0,-2 3 35,2 1 0,2 0-31,-2-4 0,0 1 36,-3 3 0,-1-1-20,1 4 0,-1-3 6,0 4 1,1-5-3,-1 5 0,-3-5-3,-1 0 52,1 4 1,3-2-52,1 2 1,-4-2 18,-1-5 0,1 0-12,3 0 0,1 0-5,-1 0 1,-3 0 7,-1 0 1,1 0 23,3 0 0,-3 0 5,0 0 2,-6 0-26,8 0 6,-9 0-110,5 0 1157,-6 0-868,0-5-24,0 4 97,-6-4-146,5 0-10,-9 4-257,4-4 241,-1 5-5,-3 0-221,4 0 70,0 0 1,-1 0-22,3 0 90,3 0 0,-5 0-272,2 0 237,3 0-300,-4 0 242,0 5 0,3-3-89,-2 6 1,3-4-9,1 3-52,0-4 132,0 7 1,0-7-75,0 4 8,0-4 1,1 6 70,3-6 0,-1 1 89,4-4 0,-3 0-93,4 0 0,-4 0 393,3 0-208,1-5 0,2-1 92,-2-6 0,1 5 375,-6-1-351,1 0 1,-4-3 15,0 0 1,-5 3-61,-3 0 0,-2 6-153,-1-2 0,-2 3-131,-2 1 0,2 0-846,-2 0-512,2 5 1477,7 1 0,1 6 0,5-1 0</inkml:trace>
  <inkml:trace contextRef="#ctx0" brushRef="#br0" timeOffset="1">4637 3346 8458,'-6'0'-830,"0"-1"1192,6-3 42,0 3-175,0-4 213,0 5-31,0-5-125,0 4 69,0-5 876,0 6-913,0 6-125,0-5-93,0 4 0,0-4-77,0 3 163,0-3-287,0 4 186,0 0 1,2-2-136,2 5 0,-3-5 101,3 5 1,-3-4-54,-1 3 1,0-3 35,0 4 0,1-4 27,3 3-46,-3 1 0,4-1 13,-5 1 0,0-4 58,0 3-13,0-4-149,5 7 132,-3-3-65,3 4 0,-4-1 46,3-2 8,-3 2 51,4-4-64,-5 6 91,0-1-98,5 0 1,-4 1-2,3-1 1,-1-3 9,1 0 0,-3-5-45,3 5 0,-2-2-1,2 2 2,-3 2 0,6-4-73,-4 6 1,-1-5 84,2 1 36,-3 0 0,0 3-47,3 1 1,-3-5 216,3 1-201,-3-1 0,1 4-3,1-4 1,-1 3-2,1-2 1,-1-2 6,-2 2 0,1-4-115,3 3 116,-3 1 0,5 2-74,-2-2 1,-1 1 52,4-6 1,-4 6-146,1-1 1,1-2 108,-1 2 30,-1-6 0,-1 8-10,1-2 0,-1-2 49,1 2-47,-1 0 0,-1 2 7,3-3 1,-3 4 4,3-4 0,-3 0 77,-1 0-87,0 1 78,5 3-55,-3 1 0,4-1 21,-2 0 0,-3-3-1,3 0 1,1-5 2,-1 5 1,1 0 95,-1 3 1,-2 1-107,6-1 1,-6 0 111,2 1 1,-1-1-91,0 1 1,-1 0-5,1 4 0,-1-4 14,-2 4 1,1-4-291,3 0 189,-3-1 1,8 0 32,-5 1 0,0-1 94,-4 1 1,3-1-8,1 1 0,1-2 7,-1-3 1,-3 3-62,3-2 0,-1 2 66,0 2 0,-1-1 26,2 1-144,-3-1 0,0 0 101,3 1-228,-3-1 9,4 1 41,-5-1 0,2 0 94,1 1-1,-1-1 1,3 1-12,-5-1 1,3-3 52,1-1 1,1 0-50,-1 0 1,-3 3 65,3-2 1,-1 2-53,1 2 1,-3-1 4,3 1 1,-3-5-97,-1 1 0,4-1 91,0 5 1,-1-1-139,-3 1 0,0-1-9,0 0 139,5 1 0,-3-1-41,1 1 1,0-5 111,1 1 1,-3-4-41,3 3 1,-3-3 7,-1 4 0,0-1 91,0 5 1,4-1-85,0 1 1,0-1 28,-4 1 1,0-5-36,0 1 1,0-1-31,0 5 1,0-5 49,0 1-252,0 0 0,3-1 113,1 1 0,0-4-1,-4 3 132,5-4-115,-4 2-10,4 0 40,1-4-64,-5 4 8,4-5-266,-5 0 0,-5 0 1,-2 0-1</inkml:trace>
  <inkml:trace contextRef="#ctx0" brushRef="#br0" timeOffset="2">4603 3312 10514,'0'-6'685,"0"1"-385,0 5-270,-5 0-45,3 0-12,-3 0 108,0 0-246,4 0 200,-4 5-32,5 1 0,0 2-79,0-1 1,0-3-386,0 4 7,0-6 292,5 3 0,-3-5 22,6 0 0,-4 0 46,3 0 1,-3-1 127,4-3 1,-4 2-77,3-6 1,-3 4 174,4-3 0,-6-1-103,2-3 1,-3 3 117,-1 0 0,0 5 30,0-5 1,0 4 49,0-3 1,-1 4-70,-3-1-68,-2 3 1,-6 1-112,1 0 0,3 0 178,1 0-156,-1 0 0,2 1 45,2 3 1,1-3-110,0 3-9,1 2-69,-3 1 1,5 0 30,0 1 0,2-5 89,1 0-179,-1-1 160,8-2 1,-4 0 59,6 0-22,-1 0 1,0-5 7,1-3 1,-5 2-3,1-2 1,-4 4 10,4-3 0,-6 3 211,2-4-220,-3 6 1,-6-3-138,-3 5 1,-2 0 92,-1 0 1,-1 0-1370,1 0 1406,0 10 0,-6-3 0,-1 10 0</inkml:trace>
  <inkml:trace contextRef="#ctx0" brushRef="#br0" timeOffset="3">4317 4751 8500,'-1'-6'1153,"-3"2"-857,3 3 108,-4 1 232,5 0-245,-5 0-408,3 0 0,-3 1 103,5 3-10,0-3 1,0 5-221,0-2 1,0-1 95,0 4 1,0-3-273,0 4 233,0-6 1,0 8-298,0-2 19,0-3 50,0 5 233,5-8 0,-2 3-102,4-5 142,-4 0-37,7 0 0,-7 0 181,4 0 1,-3-5-98,4-3 199,-6-2 1,3-2 293,-5 1 34,0 0-48,0-1-330,0 1 0,-3 3-46,-1 0 1,-5 6 11,1-2 0,2 3-44,-2 1 168,6 0-618,-8 5-378,8-4 151,-3 9 0,7-5 601,1 3 0,4-3 0,4-5 0</inkml:trace>
  <inkml:trace contextRef="#ctx0" brushRef="#br0" timeOffset="4">4466 5208 8361,'-4'-8'592,"0"1"-24,0 4-371,4-2 0,-1 1 445,-3 0-65,3 1-215,-4 3-83,5 0 1,4 5-70,-1 2 1,6 5 52,-1 3 0,2-1-194,1 5 1,1 0-73,-1 4 0,1 0-133,-1 0 1,4-1 133,1 1 0,-1 0-73,-4 0 0,2 0-330,2 0 242,-2-1 1,3 1-38,-4 0 0,-1 0-114,1 0 1,-1-4 142,0 0 1,0-5 65,-4 1 1,2-1 174,-5 1 44,5-7-56,-8 7 219,9-9-209,-9 6 1,6-6 67,-3-2 1,-3-1 47,3 0-124,-3-1 58,-1 3-2638,0-5 1993,0-5 0,-1 2 527,-3-5 0,-2 1 0,-6-5 0</inkml:trace>
  <inkml:trace contextRef="#ctx0" brushRef="#br0" timeOffset="5">4763 5265 8216,'-7'0'365,"-3"-5"1,7 0 204,-4-3 30,4 3-294,-2 5 0,5-1 441,0-3-118,0 3 0,0-4-474,0 5-124,-5 5 50,-1 1 1,-2 7-118,1 2 1,-2-1 68,-7 5 0,3 0-130,-7 4 0,3 4 69,-2-1 0,1 1-23,3-4 1,2 0 85,-2-1 0,2 1-5,2 0 0,1-4-14,2 0 18,-2-5 1,7 4 6,-4-3-1,4-7 0,-3 7-53,2-7-2,3 2 1,-4-3-9,5 1 1,0-4-309,0 3 237,0-4-240,0 2-3771,0-5 4105,0-5 0,5-1 0,1-6 0</inkml:trace>
  <inkml:trace contextRef="#ctx0" brushRef="#br0" timeOffset="6">5002 3746 8318,'0'-6'948,"0"1"655,0 5-1486,0 5 109,0 1 0,5 5-226,3 1 1,3-1 150,5 1 0,-4-1-187,4 1 0,0-1 47,-1 0 1,1 0-107,-5-4 0,0 3 132,1-2 1,-1-2-84,1 2 0,-1-4 38,0 3-23,1-4 89,-1 7-35,1-9 0,-5 6-130,1-4 160,-5-1-846,2 3 336,-5-5-551,0 0 0,0 0 0</inkml:trace>
  <inkml:trace contextRef="#ctx0" brushRef="#br0" timeOffset="7">5459 3666 8039,'0'-8'751,"0"1"-164,0 4-354,0-2 1,-1 5 401,-3 0-385,3 0 0,-4 2-262,5 1 0,-4 0-28,0 4 1,-5 5-77,2 3 0,-4 4 63,0-4 1,1 4 82,2-3 0,-2 0-130,3-1 0,-4-2-11,0 2 1,0-2 2,-1-2 1,5 1 75,-1-1-18,0 1 0,1-1-64,-1 1-225,6-6-148,-4 4 236,6-9-981,0 4 592,0 0 640,0-3 0,6 3 0,0-5 0</inkml:trace>
  <inkml:trace contextRef="#ctx0" brushRef="#br0" timeOffset="8">5288 3929 8052,'-6'0'704,"0"0"968,6 0 0,0 5-1383,0 2-261,0 4 1,0 0-145,0 0 103,0 1 1,2-1-186,2 1 0,-3 3 118,3 0 1,1 2-131,-2-2 1,5-2 66,-4 2 1,4 1 95,-5 0 0,1-1 75,-4-4 1,4 1 83,0-1 1,0-3-48,-4-1 0,1 0 365,3 0 95,-3 3-384,4-3 0,-5 0 247,0 1-268,0-6 0,0 5 53,0-3 78,0-3-56,0 4-1107,0-5 1,0-5 0,0-1-1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20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2535 17428 8003,'6'-6'378,"-5"1"0,5 5-190,-2 0 1,-2 0-67,6 0 1,-4 4-1,4 1 1,0 2-6,3 6 60,-5-2 1,4 10-150,-2-6 0,-2 5-10,2-1 0,-2 3-181,2 1 1,0 0 44,-4-1 0,4 1-6,-4 0 0,1 0-59,-1 0 0,-3-4 30,3 0 0,1-1-68,-1 1 1,3-2 94,-3-1 1,1-4 69,-1 4 0,-3-4 23,3 0 0,1-5-40,-1 1 206,0-1 0,-1 1-84,1 0 205,0-6-180,-4 3 0,0-3 178,0 1-112,0-1-19,0 3-25,0-5-42,0 5 0,1-4 35,3 3 0,-1-3 97,4-1 0,-3 0 90,4 0 0,-1 0-56,5 0 1,-1 4-91,1 0 0,4 0-43,3-4 0,3 0-110,0 0 0,6 0 72,3 0 1,2-4-158,1 0 0,-3 0 56,-1 4 1,-5-4 41,2 1 0,-8-1-445,-4 4 1,-2 0-51,-2 0-1043,1 0 1548,-6 0 0,-1 0 0,-5 0 0</inkml:trace>
  <inkml:trace contextRef="#ctx0" brushRef="#br0" timeOffset="1">2730 17759 7868,'0'-11'1042,"0"0"-227,0-1-344,0 1-258,5 4 1,-3 2-26,6 5 1,-4 0-41,3 0 0,1 0-132,3 0 1,1 0 12,-1 0 1,1 0-173,-1 0 1,2 0-296,2 0 1,3-1 215,4-3 1,1 2-361,0-6 0,1 4 273,3-3 0,-3-1-377,3-3 686,-8 4 0,2-3 0,-3 4 0</inkml:trace>
  <inkml:trace contextRef="#ctx0" brushRef="#br0" timeOffset="2">2535 17474 8005,'0'-11'373,"0"-1"47,0 1 0,0 3-462,0 0 0,6 5-472,1-5 0,-1 5 1143,2 0 1,0 1-220,3 2 0,2-1 71,2-3 1,4 3-166,8-3 1,-2 3-381,6 1 1,-5 0-44,5 0 1,2 0-48,1 0 0,3 0-27,-7 0 0,2 0-450,-2 0 0,3 0-1000,-2 0 1631,2 0 0,1 0 0,0 0 0</inkml:trace>
  <inkml:trace contextRef="#ctx0" brushRef="#br0" timeOffset="3">3312 17417 8002,'-5'-7'152,"4"-3"4,-4 9 822,5-4-189,0 5 0,5 0-470,2 0 0,0 5-113,0 3 0,1 2-82,3 1 0,1 4-155,-1 1 1,1 3 90,-1-4 0,4 5-125,0-1 1,4 2-1,-3-2 1,4 2 79,-1-2 1,-1 2-295,1-2 0,-1-2 81,1-1 0,1-4 0,-5 3 1,4-2 69,-4-1 0,4-1 33,-3 0 0,-1-3-15,-4 0 0,-3-2-1,0 2 1,-2-2-96,2-2 0,-2-3 49,-2 3-598,-3-3-20,4-1 775,-5 0 0,-5 0 0,-1 0 0</inkml:trace>
  <inkml:trace contextRef="#ctx0" brushRef="#br0" timeOffset="4">3666 17394 8007,'0'-14'266,"0"3"0,0 2 458,0-3 0,0 1-36,0-1-1061,5 6 300,-4 1 0,5 4 697,-6-3-77,0 3-362,0-4-75,0 15 1,-2-1-95,-2 10 1,-6 4 55,-5 3 1,-5 6-198,1-2 1,-3 7 121,-1 1 0,-1 2-125,-2-2 1,5-3-169,-2 3 0,7-6 129,-3-2 1,5-4-134,-1 0 0,2-5 94,2-2 1,4-5 128,3 1 0,-1-6-61,2-2 0,-1-3-147,4 4-803,0-6 1088,0 3 0,5-5 0,1 0 0</inkml:trace>
  <inkml:trace contextRef="#ctx0" brushRef="#br0" timeOffset="5">3895 17485 7927,'0'-11'0,"0"0"118,0-1 99,0 1 0,1 4 999,3 4-311,-3 1 314,4 2-820,-5 0 0,0 9-470,0 3 1,-1 3 80,-3 0 1,3 3 34,-3 5 0,3 3 3,1 1 1,1 3-185,3-3 1,-2 5 45,6-2 0,-4-2-126,3-1 1,0 1 58,0-2 1,3-3 96,-2-4 1,-2-4-114,2 4 0,-4-6 101,3-1 0,-4-1 112,1-3 1,-2-3 115,2-2 269,-3-1-219,4-2-26,-5 0-283,5 0 218,-3 0-183,8 0 1,-4-2 10,6-1 0,-1 0-186,0-4 1,5 4 124,-1-1 1,4 3 17,-4 1 0,5-4 82,-1 0 1,-1 0 5,1 4 1,0-3 151,4-1 1,-1 0-113,-3 4 1,2-4-5,-2 0 1,-1 1-8,1 3 1,-5-4-262,1 0 0,-2 0-190,-2 4 0,-3-1-930,0-3 912,-6 3 452,3-4 0,-10 0 0,-1-2 0</inkml:trace>
  <inkml:trace contextRef="#ctx0" brushRef="#br0" timeOffset="6">3917 17737 7970,'0'-12'0,"0"1"36,0-1 0,5 5 63,3-1 1,2 6 331,2-2 0,-1-1-180,0 1 0,-2-1 285,3 1 0,-3 3-207,6-3 1,-1 3-207,1 1 1,-1 0-57,5 0 0,-4 0-156,4 0 0,-1 0 22,1 0 0,1 0-276,-4 0 1,3 0-315,-4 0 0,0 0-35,-3 0 0,-1 0-649,0 0 1341,1-5 0,-1-2 0,1-4 0</inkml:trace>
  <inkml:trace contextRef="#ctx0" brushRef="#br0" timeOffset="7">3883 17463 7959,'5'-7'0,"-2"-3"981,4 2 0,2-2-392,6-1 0,3 1-637,5 2 1,-4 2 86,0 2 1,1-1 305,7-3 1,-3-1-207,3 6 0,1-5-17,-2 4 1,5-1-293,-5 1 1,2 3-432,-1-3 0,-2 2 601,6-2 0,-6-3 0,3-4 0</inkml:trace>
  <inkml:trace contextRef="#ctx0" brushRef="#br0" timeOffset="8">4683 17337 7958,'-8'-4'-194,"0"0"1,6-5 242,-2 2 22,3 2 530,1 0-46,0 0 32,0 3 223,0-3-689,0 5 1,4 5 79,-1 3 0,2 2-270,-1 1 0,-1 6 96,4 2 1,-4 6 1,1 2 1,-2 6-12,2 1 0,-3 1-78,3 3 1,-3-3 30,-1-1 0,0-1-115,0-2 0,4-3-30,0-5 1,4-1 102,-5 1 1,1-4 13,-4 0 1,4-5 30,0 2 1,0-8-88,-4 0 1,1-2-88,3 2-18,-3-3-223,4-5-463,-5 0 148,-5 0 756,4 0 0,-9 0 0,3 0 0</inkml:trace>
  <inkml:trace contextRef="#ctx0" brushRef="#br0" timeOffset="9">4671 17451 7970,'0'-16'107,"0"2"-54,0-5 0,4 5 57,0-2 1,5 0 201,-2 1 1,3 3 61,2 5 1,-1 0-90,1 0 0,0-2-93,4 5 0,-2 0-84,5 4 1,0 0 15,3 0 0,-3 1-36,1 3 1,-1 3-7,3 4 0,-4 0-136,-3 1 0,-2 1 52,-2 2 1,1-1-218,-1 5 1,-4 0 73,-4 4 1,-1-4-186,-2 0 0,-2 0 27,-1 4 1,-7-4-130,-6 0 0,-4-2 169,1 2 1,-3 2 112,0-6 0,-1 0 108,0-3 1,4-1-128,0 0 0,5 0 331,-1-4 1,6 2 318,1-5-161,6 5 0,-3-7-45,5 6 0,5-4 91,2 3 0,7-3-84,1 4 0,6-4 43,-2 3 0,2-3-141,2 4 0,0-2 6,0 2 1,0 2-43,-1-3 1,1 0 30,0 0 1,-4-3-231,0 4 1,-5-4-119,1 3 1,2-3-463,-2 4 197,0-6 0,-3 3-1152,-1-5-237,1 0 1823,-1 0 0,0 0 0,1 0 0</inkml:trace>
  <inkml:trace contextRef="#ctx0" brushRef="#br0" timeOffset="10">5539 17417 7981,'-4'-8'458,"1"1"-427,-6-1 1,6-2-40,-5 2 1,5 2 727,-5 2-448,0 3 0,-3-4-60,0 5 1,-1 0-83,1 0 0,-4 5-99,-1 2 1,1 5 20,4 3 0,-2 3-150,-2 5 0,2 0 135,-2-1 1,2 2-139,2 3 0,1-2-84,2 6 1,-1-4 108,5 3 1,0-5 2,4 2 1,0-3 37,0-1 0,7-4-1,4 0 1,1-5 11,3 1 0,3-6 6,1-1 1,-2-2 18,2 2 1,0-3 4,4-5 1,1 0 29,3 0 1,-3 0-42,3 0 0,-3 0-188,-1 0 1,-4-4 66,0 0 0,-1-3-418,1 3 0,1-5-11,-5 1 555,0 3 0,2-5 0,1 4 0</inkml:trace>
  <inkml:trace contextRef="#ctx0" brushRef="#br0" timeOffset="11">5813 17405 7813,'0'-11'-327,"-4"0"458,1-1 0,-1 1 672,4-1-191,0 1-294,0-1 742,5 6-662,-4 1 0,4 8-180,-5 4 1,4 2-18,0 10 1,3 1-117,-3 7 1,5 2 82,-1 6 1,-2 0-73,2 3 0,-6-1-291,2 5 1,1-5 118,-1 1 1,4-7-251,-5 0 1,5-6 151,-4 2 0,3-4-110,-3-4 0,4 1-258,-4-5 42,5 0-245,-8-3-379,9-1 1124,-9-4 0,4 3 0,-5-4 0</inkml:trace>
  <inkml:trace contextRef="#ctx0" brushRef="#br0" timeOffset="12">6304 17223 9068,'-11'5'126,"3"-4"-72,1 3 1,-1 1-80,-3-1 0,-1 3 109,1-3 0,-1 5-71,1-1 0,-4-2-110,-1 2 1,0-1 122,1 5 0,2-1 31,-2 0 1,2 1 1,2-1 0,-1 1 56,1-1 0,1 1-72,2-1 1,3 0 51,5 1-64,0-1 1,0 1-90,0-1 1,6 1 117,6-1 0,1 0-13,6 1 1,0-1-81,3 1 1,1-1 56,0 0 0,4-3 25,-1 0 1,5-1-26,-4 5 0,3-2 3,-3-3 0,-2 4-5,-6-4 1,1 3-14,-4 2 0,-1-2-60,-4-2 1,-4 2 67,-4-3 0,-1 7-193,-2 2 1,0-1-19,0-4 0,-9 1-40,-3-1 1,-7 4 84,0 0 0,-6 1 17,-2-5 1,-3 1 28,3-1 1,-3-1-4,3-2 0,2-3 118,6-5 1,2 0-116,6 0 0,-1 0-42,1 0 1,3 0-55,1 0 0,4-1-411,-1-3 610,3 2 0,6-13 0,1 3 0</inkml:trace>
  <inkml:trace contextRef="#ctx0" brushRef="#br0" timeOffset="13">6636 17428 7954,'-2'-11'182,"-2"-1"0,3 1 440,-3 0-453,3-1 103,1 6 230,0 1-385,0 5 1,4 5 474,0 2 1,1 7-236,-1 2 1,-2 8-55,6-1 0,-6 3-185,2 1 0,1 1-105,-1 2 1,0 3 119,-4-2 1,1-2-269,3 1 0,-3-3-316,3 3 0,-3-4 196,-1 0 0,0-3-48,0-4 1,1 2 67,3-6 1,-2 0-47,1-4 0,2-3 183,-1 0 1,1-6 145,-1 2 0,-1-3-40,4-1 1,1 0 232,3 0 1,1 0-28,-1 0 1,1 0-121,-1 0 1,0-1-52,1-3 0,-1 3-63,1-3 0,-1-1-176,1 1 1,-1-1 30,0 1 0,1 3-181,-1-3 0,1 3 23,-1 1 1,-3-4-586,-1 0-385,-4 1 1293,7 3 0,-9-5 0,4-2 0</inkml:trace>
  <inkml:trace contextRef="#ctx0" brushRef="#br0" timeOffset="14">6601 17771 7989,'8'-5'845,"-1"-3"0,2-1-1023,7 2 0,-4-2 18,4 5 1,0-4 661,-1 5 1,2-5-42,-2 4 0,-1-3 121,5 3 1,0-1-326,4 1 1,-4 3-195,0-3 1,-1 2-153,1 2 0,-3-1-327,-4-3 0,3 3-365,0-3 0,0 3 72,-3 1-879,-1-5 1588,1 4 0,-1-14 0,0 2 0</inkml:trace>
  <inkml:trace contextRef="#ctx0" brushRef="#br0" timeOffset="15">6681 17440 8002,'0'-12'-13,"5"1"10,3-1 1,3 2 1037,5 3 1,1-2-381,6 5 1,0-5-388,0 1 1,0 2-83,0-2 1,-1 5-92,1-5 1,0 6-29,0-2 1,-4 1-228,0-1 1,-1 3-923,1-3 1,2 3 547,-2 1 1,-1 0 533,1 0 0,5 0 0,5 0 0</inkml:trace>
  <inkml:trace contextRef="#ctx0" brushRef="#br0" timeOffset="16">7504 17348 8189,'1'-7'881,"3"-1"-532,-3 6 0,5-4-493,-2 6 15,-3 0 111,4 0-1809,-5 0 1827,0 6 0,0 0 0,0 5 0</inkml:trace>
  <inkml:trace contextRef="#ctx0" brushRef="#br0" timeOffset="17">7538 17691 7900,'5'11'1330,"0"1"-1040,3-1 1,0-3-80,-4-1 0,1-4 189,-1 1-172,-3-3 0,8 0-1369,-5 3 803,0-3 338,-4 4 0,0-10 0,0-1 0</inkml:trace>
  <inkml:trace contextRef="#ctx0" brushRef="#br0" timeOffset="18">8783 17268 7847,'0'-6'994,"0"-4"-476,0 9 114,0-4-90,0-1-93,0 5-183,0-4-87,5 15 0,-4-1-90,3 10 0,1 0 14,-1 4 1,3 0-179,-3 0 0,5 3 37,-1 1 0,-2 5-111,2-2 0,-5 3-86,5 1 0,-4-1 117,3-2 0,-4 4-229,1-4 1,1 3 116,-1-7 1,-1-1 26,-3-3 1,2-1 91,2-3 0,-3-3-1,3-4 0,-2-1-293,2 1 31,-3-6-348,9 4 231,-8-9 491,3 4 0,-5-5 0,0 0 0</inkml:trace>
  <inkml:trace contextRef="#ctx0" brushRef="#br0" timeOffset="19">8668 17348 8000,'2'-12'380,"2"-4"0,3 4-122,8-4 1,-1 5-239,5 3 0,-3 0 223,3 4 1,-4-1 45,4 1 0,-1 3 36,1-3 1,2 3-102,-2 1 0,-1 0-141,1 0 0,0 0 122,4 0 0,0 3-356,0 1 0,-1 4-53,1-4 0,-4 4-64,0 0 1,-3 1 91,3-1 1,-5 2-45,1-3 0,-6 7-176,-2 1 0,-4 1 123,1-5 1,-8 6-16,-4 2 1,-7-2 110,-4 2 1,-4-3 139,-3 3 1,-2-4-30,-3 4 1,2-5 120,2 1 0,4-7-68,1-4 0,-1 1 75,4-2 1,2 1-227,2-4 0,2 0 127,2 0 37,-1-5 0,6 4 0,1-4 0</inkml:trace>
  <inkml:trace contextRef="#ctx0" brushRef="#br0" timeOffset="20">9285 17280 7818,'0'-7'797,"1"2"-455,3 5-122,-2 0 565,3 0-474,0 0 0,-4 5 28,3 3 1,1 2-119,-1 2 1,1 3 96,-1 0 1,-3 5-134,3-1 0,1 7-73,-2 0 0,5 2-5,-4-1 0,5 2-140,-2 5 1,0-1-123,0-2 0,-3 2 81,4-3 0,-1-2 18,5-1 0,-2-7 37,-2-1 1,2-5-156,-3 1 1,0-2-126,0-1 0,-4-5-138,1 1 0,1-4-1470,-1 3 809,-1-4 1098,-8 2 0,-6-5 0,-7 0 0</inkml:trace>
  <inkml:trace contextRef="#ctx0" brushRef="#br0" timeOffset="21">9239 17337 7958,'2'-12'419,"2"1"0,2 0-271,5-1 0,6 2 128,2 2 1,-1 3 310,1 5-320,-5 0 1,7 0 20,-2 0 0,3 2 40,1 1 0,-1 4-199,1 4 0,0 1-118,0-1 0,0 4-97,0 0 1,0 2 85,-1-2 0,0 2-109,-3 2 0,1 2 38,-4-2 1,3-1-231,-4 1 1,0 0 85,-4 4 1,0 0-6,-4 0 1,-2 0 29,-5-1 1,-1 1 40,-3 0 1,-2 0 29,-6 0 0,-4-2-28,-3-2 0,-3 2-170,-1-6 0,1 4 167,-1-4 0,0-3 70,0-5 1,0-3-1,0 4 1,6-6 128,1 2 1,4-3-117,0-1 1,1-4 2,-1 1 1,6-6-535,2 1 598,3 3 0,-4-5 0,-1 4 0</inkml:trace>
  <inkml:trace contextRef="#ctx0" brushRef="#br0" timeOffset="22">9879 17268 7824,'0'-6'772,"0"-4"0,0 7-825,0-4 449,0 4 111,0-2 1,0 6-77,0 3 1,0 3-113,0 4 0,4 2-44,0 2 0,5 4-121,-2 8 1,-2 2-196,-1 5 1,1 0-23,-1 1 0,4-1-89,-5 0 1,5-4 23,-4 1 1,1-2-160,-1 2 0,-2-5 3,6-7 1,-4 2 69,3-6 1,-4 0-147,1-4 57,2 1-274,-5-1 26,4-4-401,-5-2 832,0-5 1,-10-5 0,-3-2 0</inkml:trace>
  <inkml:trace contextRef="#ctx0" brushRef="#br0" timeOffset="23">9879 17600 8113,'11'-7'322,"1"-2"-258,-1 6 0,2-5-41,2 4 0,-2-1 144,2 1 1,3 3 285,1-3 1,3 2-334,0-2 1,-3 3 28,0-3 0,-3 2-233,3 2 1,-4-3-6,4-1 0,-5 0 5,1 4 0,-2-1-110,-2-3 1,-3 3-337,-1-3 0,-3-1 134,4 1 396,-6 0 0,9-6 0,-5-3 0</inkml:trace>
  <inkml:trace contextRef="#ctx0" brushRef="#br0" timeOffset="24">9879 17257 7823,'11'-1'353,"1"-3"0,4-1 533,3-3 0,8-1-781,4 5 1,2 1 69,1 3 1,-4-4-153,1 0 1,-2-1-78,1 1 0,2 3-185,-5-3 1,1 3 206,-2 1 32,-7-5 0,8 3 0,-9-3 0</inkml:trace>
  <inkml:trace contextRef="#ctx0" brushRef="#br0" timeOffset="25">11364 17325 7852,'0'-7'-174,"0"-1"0,-2 4 655,-1-3-332,1 4 0,-8-2 17,3 5 1,0 0 338,0 0-294,4 0 1,-7 1-34,2 3 1,2 3-7,-2 4 0,1 0-71,-5 1 0,5 1-115,-1 2 0,1-1 32,-5 5 1,1-4 104,-1 4 1,2 0-96,3 4 0,-2 0-4,5 0 1,0-4-124,4 0 1,0-2 69,0 2 1,1-1-98,3-3 1,6-3 48,5-1 0,6 1 19,-2-5 1,2-2 26,2-1 0,-2-3 4,1-1 0,-1 0 56,5 0 1,-2-5-37,-1-2 1,-1-7 9,-3-1 0,1-2-49,-5 2 1,-1-3-10,-6-5 1,1 0-72,-5 1 0,-1-1 100,-3 0 1,-8-4-141,-4 1 0,-3-2 115,0 1 0,-3 3-8,-5-3 1,0 3-110,0 1 0,-1 7-145,-2 4 1,2 6 109,-3 6 1,4 0-81,4 0 1,3 5 32,4 3 0,2 7 250,2 4 0,-2-2 0,4-1 0</inkml:trace>
  <inkml:trace contextRef="#ctx0" brushRef="#br0" timeOffset="26">11672 17291 7791,'6'-11'1018,"0"-1"-252,-1 1-216,-4 0 82,9 4-184,-9 2 0,6 6-76,-4 3 0,-1 4 110,2 7 0,1-1-193,-2 5 1,5 0-41,-4 4 1,5 4-243,-2-1 0,2 5 72,-1-5 0,2 2-116,-2-1 0,-3-3-47,-2 3 1,3 1-99,-3-2 0,1 0-29,-4-7 0,0 1-133,0-5 0,0 0-269,0-3-125,0-1 134,0 1 80,0-6 120,5-1 1,-2-6-51,4-3 0,-4-2-27,1-6 1,-3-1 480,-1-2 0,0 3 0,0-5 0</inkml:trace>
  <inkml:trace contextRef="#ctx0" brushRef="#br0" timeOffset="27">11729 17485 7909,'0'-7'756,"0"-1"-409,0 6 0,5-7-216,3 5 19,2 0 1,1 4 43,1 0 0,-1 0 95,1 0 0,3 0-1,0 0 1,6 0-215,-2 0 0,1 4 7,-1 0 0,2 0-235,-2-4 1,2 0 101,-2 0 0,1-4-104,-5 0 0,4 0-597,-3 4-771,-1-5 1524,-4-1 0,-4-6 0,-2 1 0</inkml:trace>
  <inkml:trace contextRef="#ctx0" brushRef="#br0" timeOffset="28">11638 17303 7800,'6'-5'1364,"8"-3"-1057,-2-7 0,12 6-1148,2-3 466,6 9 1,2-4 354,1 3 0,3 3 606,0-3 1,1-1 19,-1 1 0,-1 1-285,5 3 1,-7 0-473,0 0 1,-6 0-188,-6 0 1,-2 0 337,-2 0 0,-2 0 0,-6 0 0</inkml:trace>
  <inkml:trace contextRef="#ctx0" brushRef="#br0" timeOffset="29">13020 17291 7815,'0'-7'0,"0"-1"0,0 4 392,0-3 673,0 4-38,0-7 162,0 9-611,0-4-60,0 5-402,0 5 1,0 2-170,0 8 1,0-1 65,0 5 1,5 0 93,2 4 0,0 0-252,0 0 0,0 1 71,0 3 1,4-7-37,-4 3 1,2-3 1,-1 3 1,2-1 75,-3-3 0,0-2 5,0-1 0,-3-4-103,4 4 0,-4-4 56,3 0 0,-4-5 23,1 1 83,2-6-88,-5 9 395,4-10-237,-5 4 1,2-5 45,1 0 1,-1-1-99,1-3 0,-1-3 32,-2-4 0,0 0 34,0-1 0,0-3 30,0 0 1,0-2 29,0 2 1,0 1 135,0-5 1,3 5 27,1-1 1,0 1 101,-4-1-1437,5 2 0,-2-3 424,4 4 1,-3 4 151,4 1 482,-6 4 0,8-6-49,-2 6 1,-2-1-136,2 4 1,-4 0 81,3 0 0,0 1-104,0 3 0,4-2 75,-4 6 1,3 3-20,2 5 1,-5 3 26,1-4 1,0 5-10,3-1 0,0 2-52,1-2 0,-1 1 50,1-5 0,-1 0 96,1-3 0,3-1-82,0 1 0,0-6 522,-3-2-223,-1 2 1,0-5 20,1 3 1,-6-4-126,-2-4 0,1 2-5,-1-6 1,0 4 74,-4-3 0,0-2-37,0-6 0,-2 1-148,-1-5 1,0 4 51,-5-5 0,2-2-121,-1-5 0,-2 0 37,5 5 0,-4-5-56,4 0 0,-1-3 9,2 3 0,1 0-175,-2 5 1,3 4-3,1 3 1,0 2-81,0 2-546,0 4 292,0-3-883,0 9 800,0 6 1,0 0 649,0 10 0,5-5 0,2 7 0</inkml:trace>
  <inkml:trace contextRef="#ctx0" brushRef="#br0" timeOffset="30">13716 17223 8624,'0'11'-10,"0"1"-51,0-1 0,0 5-1,0 3 0,0 3 107,0 1 0,2 5-50,2 2 1,-3-1 45,3 2 1,-2-6-89,2 2 0,-2-4 32,6-4 0,-4 1-6,4-5 1,-5 1-6,5-5 1,-4 0-5,3 1 1,-3-5-689,4 1 504,-6 0 1,5 2 213,-4-3 0,-1 4 0,3-5 0</inkml:trace>
  <inkml:trace contextRef="#ctx0" brushRef="#br0" timeOffset="31">13911 17257 7906,'0'-11'0,"0"3"520,0 0-86,0 6 139,0-8-264,0 8-155,0-3 1,1 7 39,3 1 0,-3 4-27,3 4 0,1 2-85,-1 2 1,3 3-195,-3 5 1,0 5-113,-4 2 1,0 2 130,0-2 1,0 3-20,0-2 1,0-2-102,0 1 0,0-4-50,0 0 1,0-5 25,0-2 1,0-5-116,0 1 0,4-6-209,-1-2 561,1 1 0,1-2 0,2-1 0</inkml:trace>
  <inkml:trace contextRef="#ctx0" brushRef="#br0" timeOffset="32">13945 17325 7814,'0'-11'256,"0"0"-79,0-1 1,4 5 52,-1-1 738,6 5-595,-2-2 0,4 5 13,1 0 0,-1 5-209,0 3 1,1 3-101,-1 5 1,2 0 45,2 3 0,2 3-151,2-3 1,1 2-14,-5 2 0,4-1 129,-4-3 1,5 2-180,-5-2 0,4 2-28,-4-2 1,4 1-18,-4-5 0,2 1 215,-2-5 0,-2 0 3,2 1 0,-2-2 6,-2-2 0,0-2 19,1-2 1,-5-3 344,1 3-317,-5-3 0,6-2 62,-6-3 0,1-2-114,-4-6 0,4 1 12,0-1 0,0 1-28,-4 0 0,0-5-128,0 1 1,-2-1 89,-2 0 0,3 2-145,-3-5 0,2 4 67,-2-4 1,3 4 67,-3-4 0,3 4-17,1-4 0,-4 1-67,0-1 0,0-3-126,4 3 0,0 3 15,0 0 0,0 2-225,0-1 1,0 6-1057,0-2 1029,0 2 1,-4 1-1183,1 1 1610,-1 4 0,4-2 0,0 5 0</inkml:trace>
  <inkml:trace contextRef="#ctx0" brushRef="#br0" timeOffset="33">14653 17166 7766,'-6'-7'1395,"1"2"-1024,5 5-168,0 0 1,0 5-103,0 3 1,0 2 68,0 1 0,0 6-67,0 2 1,0 3 56,0 0 1,0 6-169,0 3 1,0-2-58,0 1 0,0 1 50,0 3 0,1-5-44,3-2 0,-3-3-13,3-1 0,-3-2-88,-1-2 0,4-2 65,0-6 1,1 0-306,-2-4 270,-1 3 1,4-8-274,-2 1-334,-3-1 436,4-2 1,-5-5 300,0-3 0,-5-2 0,-1-2 0</inkml:trace>
  <inkml:trace contextRef="#ctx0" brushRef="#br0" timeOffset="34">14619 17314 8122,'0'-11'242,"0"-1"0,1 5 914,3-1-833,2 5 0,6-5-107,-1 4 1,0 0 167,1 4 0,-1 1-116,1 3 0,0 4-58,4 7 1,-2-1-52,5 5 0,-2-1-98,2 1 0,2 2 84,-6-2 0,5 3-148,-1 1 0,-2 0-12,-2-1 1,1 0 122,0-3 1,-1 3-223,-4-3 0,5-3-11,-1-1 1,0-2-8,-4-2 1,1 1 84,-1-1 1,3-3-55,-2-1 0,2-4 135,-7 1 1,0-3 21,0-1 147,-4 0 0,2-1-118,-5-3 0,4-2 324,-1-6 1,1 0-104,-4-4 0,0 2 68,0-5 0,0-1-186,0-7 1,-4 3-60,1-2 0,-1-4-34,4 0 1,0-3-248,0-1 1,0 5-240,0 2 1,4 4 170,-1 4 0,1-1 20,-4 4 1,0 5-315,0 3 147,0 1 0,0-1-572,0 1-549,0 4 465,0-2 0,-4 6 479,1 3 0,-1 2 544,4 6 0,0-1 0,0 1 0</inkml:trace>
  <inkml:trace contextRef="#ctx0" brushRef="#br0" timeOffset="35">15281 17223 7786,'0'-12'39,"0"1"0,1 1 128,3 2 329,-3-2 1,6 7 259,-3-4 97,-3 4-104,4-2-535,-5 5 0,0 1-58,0 3 0,1 4 26,3 7 1,-3 0-82,3 8 1,-3-3 68,-1 7 1,0-3-163,0-1 1,0 4 8,0-1 1,0 1-239,0-4 1,0 0 29,0 0 1,2-1-70,1 1 0,0-4 98,5 0 0,-5-5 64,5 1 1,0-2 40,3-1 1,0-6 5,1-2 0,1 1 183,2-1 1,3-1-111,4-3 1,-1-1 73,2-3 1,-3 2-92,7-6 1,-7 2-161,-1-2 1,-1-2 109,1 2 1,-3 2-158,-4-2 0,-1 1-90,0-5 0,-4 5-1024,-3-1 1316,-3 1 0,-11-5 0,-3 1 0</inkml:trace>
  <inkml:trace contextRef="#ctx0" brushRef="#br0" timeOffset="36">15293 17417 8637,'5'-7'1638,"1"-1"-1585,5 4 0,5 0-519,-1 4 0,0-4 915,-4 0 1,6-1-144,2 1 1,-1 3 455,1-3 0,0-1-401,4 2 1,0-6-219,-1 1 0,1 2-216,0-2 0,-4 0-391,0-3 1,-9 3-1100,2 1 133,-3-1-131,-3-3 1561,-1-1 0,-5-4 0,0-2 0</inkml:trace>
  <inkml:trace contextRef="#ctx0" brushRef="#br0" timeOffset="37">15304 17177 7774,'5'-11'946,"-1"-1"-710,7 1 1,-1-1-376,9 1 0,0-1 26,4 1 1,0 0 351,0-1 0,4 5 86,-1-1 1,6 0 96,-2-3 0,3 3-253,2 1 1,-6 4-98,-2-1 0,0 2-31,0-2 1,-1 3 87,-7-3 0,2 3-39,-2 1 1,-2 0 20,-2 0 0,-2 0 38,-2 0-83,0 0 1,0 1 13,-4 3 0,2-2 43,-5 6 1,3 3-11,-3 5 0,0 4-147,-4-1 1,4 2 131,0 2 0,0 4-164,-4 0 1,0 4 79,0 0 0,0-2-57,0 1 1,0 0-16,0 0 0,0-2-65,0-5 0,0-4 148,0 0 1,0-5 47,0 1-196,0-2-189,0-2-400,0-4 274,0-2-1476,0-5 1405,0-5 0,0-2-161,0-4 670,0 4 0,-6-3 0,0 4 0</inkml:trace>
  <inkml:trace contextRef="#ctx0" brushRef="#br0" timeOffset="38">15795 17177 7774,'0'-17'0,"5"0"171,3-6 0,-2 4 15,2 0 1,3 5 48,4-1 0,1 6-41,-5 1 0,2 2 104,2-2 0,-2 3 54,2 5 1,3 0-68,1 0 0,0 0-238,4 0 1,-3 1 77,6 3 0,-1-1-104,-3 4 0,1-3 15,0 4 0,4-1-83,-1 5 1,-3-5 45,-4 1 0,-3 0-119,3 3 0,-6 2-21,3 2 1,-5-2 106,-3 2 0,1-1-150,-6 1 1,0-1 40,-7 5 0,-2-4-37,-6 4 1,-8-3 36,-3 3 0,-3-2 26,-1 2 1,2 2 70,-6-6 0,6 4 71,-2-4 0,4 4 89,4-4 1,3 1-103,4-5 0,1-1 261,-1-2 0,6 2 155,2-2-235,3 2 0,2 0 32,3-2 0,4 0 75,7-4 1,-1 4-206,5-4 0,0-1-83,4-3 1,0 0-12,0 0 0,-2 0 98,-2 0 0,3 0-193,-3 0 0,-3 0 102,-1 0 0,-2 0-412,-1 0 1,-1 0-564,0 0 215,-4 0 0,-1 0 226,-2 0 526,-3 0 0,14-5 0,-2-1 0</inkml:trace>
  <inkml:trace contextRef="#ctx0" brushRef="#br0" timeOffset="39">16446 17177 7721,'0'-17'0,"1"4"53,3-7 0,-1 5-62,4-4 1,0 5-282,0-1 0,2 2 354,-5 2 1,5 0 266,-2-1 1,2 1 370,-1-1-422,2 6 1,-4 0-73,6 2 1,-1 2-42,1-1 0,3 1-128,0 2 0,0 0 92,-3 0 0,3 0-200,0 0 0,0 0 27,-3 0 0,1 4-11,2 0 0,-6 5 28,2-1 0,-2 2-85,2 1 1,-4 1 65,-3-1 1,-3 4 2,-1 0 1,0 2-16,0-2 1,-1-1 50,-3 5 0,-4-4 130,-7 4 0,1-3-122,-5 3 0,4-4 195,-4 4 0,9-4-86,-2 4 1,3-5-42,-2 1 1,4-1-41,4 2-130,1-4 0,2 5-93,0-6-534,0 1-810,0-1 759,0 0 777,0 1 0,5-1 0,2 1 0</inkml:trace>
  <inkml:trace contextRef="#ctx0" brushRef="#br0" timeOffset="40">16640 17634 9096,'0'-7'2830,"0"2"-2429,5 5 0,-2-3-255,4-1 0,-3 0-191,4 4-1678,-6 0 1723,3 0 0,-5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1.47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2535 5585 7909,'4'-12'-465,"0"1"1,0 0 393,-4-1 1,4 1 409,-1-1 0,5 1-53,-4-1 30,0 6-139,-4-4-12,0 4 1,0-2 159,0 0 0,-2 5-88,-1-5 0,0 4 97,-5-3 0,2 3-138,-1-4 1,-7 6 17,2-2 0,-3 2-70,0 2 65,-3 0-22,0 0 0,-5 0-85,0 0-62,1 11 26,-6-4 1,0 11-71,-3-3 0,-3 8 24,-4 8 0,2 2-109,-2 1 1,4 5-196,4 3 0,2 2 73,5 2 0,5 2-98,3-2 189,7 2 1,3-8-19,5 1 1,10-1-245,6-6 1,5-1 28,6-2 291,2-4 0,7-8 12,2 0 0,1-10 305,3-1 1,1-5-154,-5-3 1,4 0 118,-4 0 1,-1 0 121,-7 0-135,3-6-54,-9 0 1,0-2 4,-4 1-51,-7-1 0,4 2-1652,-6 2 1168,1 3 376,-6-4 0,4 4 0,-3-5 0</inkml:trace>
  <inkml:trace contextRef="#ctx0" brushRef="#br0" timeOffset="1">3015 5482 8000,'0'-11'174,"0"4"134,-5-3 40,4 4-107,-9-1 1,7-1 300,-5 4-78,6 0-203,-3-1 1,5 5 169,0 0-257,0 5 0,0 13 229,0 5-400,0-1 227,0 16-178,0-2 0,0 10-127,0-1 1,0 1 99,0 0 0,5-2-136,3-2 0,0 1-33,0-5 0,2-4-139,-2-3 0,-2-7-84,2-1 221,-6-5 0,7-3-26,-5 0-117,0-5 231,1 0-209,-4-3 0,4 0-786,-5 1 11,0-5 1042,0 2 0,-5-5 0,-1 0 0</inkml:trace>
  <inkml:trace contextRef="#ctx0" brushRef="#br0" timeOffset="2">2867 5562 8105,'0'-25'510,"0"2"-182,0 8 1,0-2-109,0 6 0,5-1-15,2 1 0,7-1 14,2 1 1,3 3 0,-4 1 0,10 4-97,2-1 54,5-2 1,3 6 237,3 0-626,3 0 74,4 10 0,1 2-438,0 7 435,-6 2 1,-2 3-73,-7 3 1,1 1-9,-6 2 1,-4 7 55,-7-3 1,-3 3 50,-5-3 1,-2 2-76,-5 2 81,-5-8 42,-1 9 1,-12-10-172,-5 5 179,0-5 0,-10 0 162,3-2 0,-3-3-68,-1 3 10,-1-3 1,1-3 132,0-1 1,1-1-89,2-8 1,3 3 329,6-6-848,4-3 67,1 0 134,11-5 160,1 0 65,5-5 0,10-2 0,3-4 0</inkml:trace>
  <inkml:trace contextRef="#ctx0" brushRef="#br0" timeOffset="3">3666 5528 8009,'-5'-14'568,"-3"2"1,3 7 139,2-2-1045,1 4 136,2-2 0,0 8 218,0 4 0,0 2 238,0 10 0,2 5-25,1 7 0,4 7 202,4 4 1,1 2-359,-1 2-1140,0 4 1162,-4-8 0,2 8-314,-6-8 145,1-3 1,0-3 16,0-6 1,0-5 122,-4 2 0,0-8-305,0-4-63,0-2-458,-5-2-576,3 1 1588,-3-6 1,0-1-1,-1-5 1</inkml:trace>
  <inkml:trace contextRef="#ctx0" brushRef="#br0" timeOffset="4">3598 5870 8511,'11'-3'901,"0"-1"0,6-4-928,2 4 0,4-1 82,3 1 0,1 3-171,7-3 0,-2 3-477,6 1 473,-2-5 0,-7 4-830,-2-3 498,-3 3 231,-2 1 1,-4 0 220,4 0 0,-10 0 0,5 0 0</inkml:trace>
  <inkml:trace contextRef="#ctx0" brushRef="#br0" timeOffset="5">3689 5528 7921,'-6'-12'18,"1"0"1354,5-4-517,5 4-553,1-5 1,5 7-89,1 2 0,4-2 11,3 3 1,3 0-12,1 0 0,3 4-234,1-1 1,3 3-317,-3 1 1,4 1-159,-5 3 0,5-1-509,-5 4 1,1 1 1002,-4 3 0,0 1 0,0-1 0</inkml:trace>
  <inkml:trace contextRef="#ctx0" brushRef="#br0" timeOffset="6">4397 5402 8049,'-4'-8'347,"0"1"0,1-1 1076,3-3-1945,0 4 116,0 2-1062,0 5 933,0 5 1,3 2 534,1 4 0,5 6 0,-3 0 0</inkml:trace>
  <inkml:trace contextRef="#ctx0" brushRef="#br0" timeOffset="7">4454 5847 9833,'0'8'1093,"0"0"-976,0-6 1,0 5-18,0-4 1,0 0-348,0 5 1,0-5-1376,0 5 1622,0-5 0,5 7 0,2-4 0</inkml:trace>
  <inkml:trace contextRef="#ctx0" brushRef="#br0" timeOffset="8">1850 6590 7972,'-6'-12'284,"2"2"100,8 3 0,3-2-80,9 5 0,1 0-36,6 4 0,0-4-65,0 1 0,5-1-19,2 4 1,8 0 49,4 0 0,8 0-34,3 0 0,9 4-413,-28-3 1,1 1-1,6 1 1,2-2 300,4-1 1,1 0 0,-2 0 0,0-1 159,2-1 1,0 0-131,-3-1 1,0 0-1,2-2 1,1 0-118,-4 1 1,-1 0 0,-3 1-1,-1 1-289,-4 2 0,-1 0 0,28 0 141,-9 0 103,3 0 26,-9 0 1,4 0 60,-6 0 0,-4 4-78,-3 0 0,-6-1-171,-2-3 0,-5 0 215,2 0 1,-4 0 15,-4 0 1,1-1 72,-4-3 1,3 2 739,-4-6 0,-1 4-487,-7-3-56,4 4 1,-9-6-1191,6 5 572,-6-4 323,3 6 0,-5-8 0,0 4 0</inkml:trace>
  <inkml:trace contextRef="#ctx0" brushRef="#br0" timeOffset="11">5813 5562 8126,'-1'-8'0,"-3"1"0,3 3 0,-3-4 0,2 5 0,-2-5 937,2 5-143,-3-7 311,5 9-291,0-4 154,0 5-978,0 5 40,0 11 1,0 5-34,0 9-20,0 6 182,0-1 1,4 10-356,0-3 154,0 2 0,0-2-163,-1 0 1,1 0 83,-4 3 1,4-3-77,0 0 0,0-5 72,-4 1 0,0-4-45,0-3 1,0-1 70,0-7 1,3 1-103,1-9 117,0 0 1,-4-3 265,0-1-237,0-4 1,0-1-625,0-2 198,0-3-332,0 4 186,0-5 114,0-5 513,0-1 0,-5-6 0,-1 1 0</inkml:trace>
  <inkml:trace contextRef="#ctx0" brushRef="#br0" timeOffset="12">5699 5642 8119,'-4'-18'0,"0"3"0,1 2 274,3 2 0,0-1-72,0 1 1,0 3 143,0 1-128,0 4 0,5-7 375,2 2-355,3 3-108,7-5 0,1 4 59,5-6 0,6 1-53,5 0 1,2 0-140,5 4 0,-3-2 41,4 5 1,-5 0-209,1 4 1,-6 2-207,-2 1 264,-4 4 1,-3 5 5,-8 4 0,0-2 31,-4 5 0,2-4 33,-9 4 0,4 1-29,-5 7 1,0-3-43,-7 3 0,-3-2 72,-9 2 0,-3-3 188,-7 2 1,0-1-34,-4-3 0,-4 0 100,-5-3 1,5 1-121,4-4 0,2-3 21,1-5 0,2 1-160,10-5 0,-1 0 211,5-4-1866,5 0 951,0 0 749,6-5 0,11-2 0,1-4 0</inkml:trace>
  <inkml:trace contextRef="#ctx0" brushRef="#br0" timeOffset="13">6670 5334 8142,'-5'-7'1257,"3"-3"-749,-8 4-147,9-1 203,-9 2-252,9 5 0,-6 0-117,3 0 1,2 2 30,-6 1 0,1 5-37,-5 7 0,1 4-104,-1 8 0,1 3 86,0 8-154,-1 3 1,1 9-385,-1-1 1,-3 6 345,0-2 1,3-2-229,5-2 0,0 2 63,0-2 0,2 0 2,5-8 72,0 4 0,0-13 6,0 2 0,1-7 31,3-1 1,2-2-308,6-1 39,4-5 301,-3-2 1,3-4-8,-4-1 228,-1 1 0,1-1-58,-1 0 1,0 0 29,1-4-246,-1 3 1,-3-5-15,-1 3 1,-3 1 74,4-5 1,-4 5 21,3-2 12,-4-2 0,12 5 0,-2-3 0</inkml:trace>
  <inkml:trace contextRef="#ctx0" brushRef="#br0" timeOffset="14">7092 5619 8101,'0'-6'724,"0"-4"-49,0 8-438,0-3 118,0 0 186,0 4-60,0-9-262,0 8 1,5-6 141,3 4 1,2-5-139,2 1 1,4 2 0,3-2 0,8 1-51,3-5 0,5 5-113,3-1 0,-3 6-155,3-2 65,-2-3 1,-2 6 111,0-3 20,-5 3 1,-1 2-141,-5 3 0,-1-1-226,-3 4 0,-3-3 144,-4 4 0,-1-5 9,1 5 0,-6-4 90,-2 4 0,1-1-5,-1 5 1,-1-1 275,-3 0-245,0 6 1,-6 1 29,-5 4 0,-6 5-13,-6 0 0,-1 5-82,-2-2 0,-4 7-1034,-4 1 1038,0 0 1,3-4-139,1 0 1,5 1 120,-2-1 0,4-5 9,4-2 1,-1-3 173,4-1-143,1 0 0,8-6 168,-1-1 17,5-4-94,-7 5 1,5-5 93,-2 4 488,-4-4 0,10 0-471,-3-1 21,-2-4-96,5 3 0,-4-8-205,5 6 187,0-6 290,0 3-321,5-5 1,1 4 101,6 0 0,0 0 150,3-4 1,3 0-108,5 0 0,1-1-43,3-3 1,1 1 2,2-4 0,-1-1 26,-2-3 0,-2 3-254,6 0 48,-6 1 0,-1-1-262,-5 1 0,-5 3 151,2-4 1,-4 6-696,0-2 0,-5 3-30,1 1-1729,-6 0 2595,4 0 0,-12 5 0,0 1 0</inkml:trace>
  <inkml:trace contextRef="#ctx0" brushRef="#br0" timeOffset="15">8554 5596 7981,'0'-11'-340,"0"4"758,0-3 248,0 9-466,0-4 0,0 4 1027,0-3-316,0 3-109,0-4-351,0 5-332,-5 0 1,3 5 217,-6 2-339,0 3 57,-3 2 1,-2 3-105,-2 0 34,2 6 0,-8-4 70,2 6 0,-2-1-109,2-3 0,-2 1-7,2-5 1,-3 6-31,-1-2 1,4-3 113,0-1 1,5-2 20,-1-2 0,6 1 76,2-1-66,4-4-205,-2 3 128,5-4 5,0 1 1,1 1-95,3-4 1,2 4 60,6-4 1,1 3-31,2-3 1,-1 1 57,5-1 0,0-3 5,4 3 0,-4-3-42,0-1 1,-4 0 64,4 0 0,-5 0-222,1 0 86,-2 0 1,-2 0-1211,1 0 415,-6 5-86,4-3-177,-9 3 1189,5 0 0,-6 1 0,0 6 0</inkml:trace>
  <inkml:trace contextRef="#ctx0" brushRef="#br0" timeOffset="16">8143 6179 8727,'11'0'1074,"1"0"1,4 0-639,3 0 0,3 0-78,1 0 1,4 0 38,-1 0 0,5 0-209,-5 0-117,1 0 0,-8 0-1220,0 0 1,-5 0 1148,1 0 0,-2 5 0,-2 1 0</inkml:trace>
  <inkml:trace contextRef="#ctx0" brushRef="#br0" timeOffset="17">8920 5836 8083,'6'-6'943,"-1"1"-368,-5 5 154,0-5-485,5 3 0,-2-3 59,4 5 0,-3 0-34,4 0 1,-1 0-1,5 0 1,3 0-85,0 0 0,4-4-84,-3 1 0,3-1-11,-4 4-60,5 0 1,-3 0 78,2 0 1,1 0-174,-5 0 0,0 0-208,-3 0 208,-1 0 0,1 0 40,-1 0 1,-3 4-95,-1-1 0,-4 2 19,1-1 1,-3-1-181,-1 4 0,0 5 101,0 3 140,-10 5 0,1-1 18,-10 8 0,0-3 2,-4 3 0,0 2-4,0 1 0,0-2-22,1-1 0,4-3 31,3-1 4,2 0 1,1-5 39,1-3 1,3-2-12,1-2 1,4 0 348,-1 1-178,-2-6 159,5 4-106,-4-8 0,5 4-134,0-2 0,5-3 11,2 3 1,4-3 6,0-1 1,4 4-16,1 0 0,4-1-12,-1-3 0,6 0 4,2 0 0,-3 0-99,-1 0 0,-4 0 71,4 0 0,0 0 57,-4 0-72,-3 0 0,1 0-963,-6 0 613,0 0 1,-3 0-1407,0 0 1694,-6 0 0,-2 6 0,-6 0 0</inkml:trace>
  <inkml:trace contextRef="#ctx0" brushRef="#br0" timeOffset="18">9651 5276 8013,'-7'-1'-75,"3"-3"1,2 3 246,-2-3 191,3-2-21,-4 0-38,5-1 0,0 1 43,0 2 15,0 3 145,0-4 2164,0 5-2538,5 5 1,1 1 57,6 6 1,-1 0-13,0 4 1,6-3-100,2 7 1,1-1 67,-1 3 0,7 6-130,-3 3 1,2-1 5,-2 4 0,0-1-249,-1 9 0,-4-4-341,-3 4-546,3 0 942,-5-1 1,2 2-124,-7-5 0,1 4 148,-6-4 0,5 4 98,-4-4 1,0 1-9,-4-1 0,0-2 16,0 2 1,-2-3-136,-1 0 1,-1-1 113,-8 0 1,3-5-249,-6-2 246,-3-3 0,5-1 95,-6 0 0,5-5-62,-2-3 373,-1-2 1,4-3-469,-2-3 0,2 2-729,2-5-922,-1 0 1775,6-4 0,-4-10 0,3-3 0</inkml:trace>
  <inkml:trace contextRef="#ctx0" brushRef="#br0" timeOffset="19">10644 5882 7988,'-6'0'-284,"1"0"2685,5 0-2176,5 0 1,3 0 43,7 0-86,-3-5 0,10 3-65,-3-1-84,3 1 0,2 2 102,2 0 0,0 0-108,4 0 1,-3-3-90,3-1 0,-3 0 124,3 4 1,-8-4-60,1 0 1,-4 0 103,0 4-109,-3 0 1,-4-3-146,-1-1 0,-3 0-642,-1 4 258,-4 0-594,7 0-491,-9 0 1615,5 0 0,-12 5 0,0 1 0</inkml:trace>
  <inkml:trace contextRef="#ctx0" brushRef="#br0" timeOffset="20">10679 6133 7919,'-7'-6'508,"2"1"1,6 5-10,3 0 0,3 0 58,4 0 0,2 0-21,2 0 0,3 0 95,4 0-490,6 0 1,-2 0-73,4 0 0,1-4 44,3 0 1,-1-4-131,-3 5 1,2-5-1889,-5 4 1018,-1 0 887,-3-1 0,5 4 0,1-4 0</inkml:trace>
  <inkml:trace contextRef="#ctx0" brushRef="#br0" timeOffset="21">11878 5448 8014,'6'-5'110,"-1"3"1,-5-4 473,0 2 123,0 3-110,0-4-290,0 5 1,0 5 34,0 3-157,0 2 1,0 2 56,0 4 1,0 7-41,0 7 1,0 4 13,0 4 1,4-1-309,0 5 71,0 0 0,-3 0-96,3 0 99,-3-6 0,8 4 46,-5-6 1,1-4-191,-2 1 1,-1-4 62,2 3 1,1-5-86,-2 2 0,1-7 103,-4-1 45,0-5 19,5 3 1,-3-6-104,1 1 95,-1-1-233,-2 1 1,0-1 77,0 0 1,-2-4-1659,-1-3 932,1 2 906,-3-5 0,0 4 0,-1-5 0</inkml:trace>
  <inkml:trace contextRef="#ctx0" brushRef="#br0" timeOffset="22">11763 5619 8019,'-1'-19'129,"-3"0"1,3 5-87,-3-1 1,3 2 287,1 2 0,5-1 5,3 1 0,2-1 190,1 1-298,6 0 1,-2-1 107,8 1-200,2-1 0,7 2-156,2 3 0,-2-2 140,6 5 0,-1 0-197,1 4 0,-6 0 72,2 0 1,-4 5 27,1 3-37,-3 2 0,-5 5-264,-1 0 181,-4 6 1,-3-5-104,-7 3 0,1 3 116,-5-3 1,-2 6 104,-6 2-51,-7-1 0,-8-3 39,-8 0 1,-2 0 105,-5 0 0,-4-2-128,0-2 0,2 2 15,2-6 1,7-1-1294,-3-6 1291,10 2 0,-2-4 0,4 5 0</inkml:trace>
  <inkml:trace contextRef="#ctx0" brushRef="#br0" timeOffset="23">12906 5196 8071,'0'-7'1341,"0"-1"-1096,0 6-11,0-8 0,0 7 633,0-5-325,0 6-145,0-3 118,0 5-511,-6 0 115,5 0-30,-4 5 0,0 6 79,-3 8-18,-2 3 1,-2 7 120,-4 5-126,-1 1 1,-2 9 13,0-2 0,1 2-61,-1 2 0,2 0-99,6-1 1,-1 5-294,1-1 1,5 1-117,2-4 283,3-6 8,1-1 0,1 0-146,3-1 269,2-5 0,9-4-1,0-3 0,4-1-20,-3 1 0,3-2 78,-4-1-81,5 0 0,-6-1 91,5-3 0,-3 2 148,3-2 1,-4-1 116,4 1-281,-5-5 0,4 4 26,-3-3-180,-3-2 334,5 3-238,-6-4 1,1-2-102,-1-3 1,1 2 83,-1-5 1,-3 1-239,-1-1-329,-4-3-61,7 4 1,-7-5 647,4 0 0,1-5 0,3-1 0</inkml:trace>
  <inkml:trace contextRef="#ctx0" brushRef="#br0" timeOffset="24">13420 5356 8215,'-6'-6'-360,"4"0"240,-6 2 889,6 3-75,-3-10-319,5 10-166,0-4 0,0 6-34,0 3 0,5 4 109,2 7 1,9 3-108,3 5 0,2 3-75,2 1 1,-1 0 85,-3-5 1,2 1-223,-2 0 13,-2-5 0,3 2 21,-5-5-38,1 1 0,-5-5-202,0 0 142,1-4 0,-1 3-250,1-2 0,-2-2-1285,-3 2 1633,4-6 0,-5 8 0,5-3 0</inkml:trace>
  <inkml:trace contextRef="#ctx0" brushRef="#br0" timeOffset="25">14071 5379 7971,'0'-11'628,"0"-1"-103,0 1-941,0 5 483,0 1 395,0 5 1,-4 1-443,0 3 0,-5 1-136,1 2 1,-2 5 130,-1-1 1,-1-2-88,1 6 1,-2-5-69,-2 6 1,2 0-186,-2-1 1,2 4 23,2-3 0,0 0-111,-1-1 0,1-2-73,-1 2 1,5-2 484,-1-2 0,1 6 0,-5 1 0</inkml:trace>
  <inkml:trace contextRef="#ctx0" brushRef="#br0" timeOffset="26">13751 5722 7971,'6'0'2373,"-1"0"-1632,-5 0 105,0-5-59,0 4-542,0-5 1,0 8-270,0 2 1,0-1 104,0 9 0,0-3-41,0 6 0,0 3 76,0 1-43,0 2 0,1-2-211,3 0 0,-3 0 55,3 4 1,-2-1 36,-2-3 1,1 2-110,3-2 180,-3-2 1,4-1 193,-5-4 1,1-1-24,3 1 46,-3-6 310,4 4-318,-5-4-94,0 1-400,0 3-746,0-9-139,0 4 960,0-5 1,-5 5 0,-1 2 0</inkml:trace>
  <inkml:trace contextRef="#ctx0" brushRef="#br0" timeOffset="27">14550 5208 7964,'0'-12'1,"0"1"639,0 0-134,0 4 2,0 2 107,0 5 0,-1 7-455,-3 4 1,2 7 27,-6 8 0,0 4-3,-3 4 1,-1 5-149,1 3 0,0 4 127,-1 3 1,1-1-371,-1 6 1,1-5 54,0 5 0,3-10-60,0 2 0,2-3 34,-2 2 1,-1-4 112,6-3 1,-6-2 72,1-2 0,2-4-58,-2 1 117,1-11 0,0 9 228,3-10 0,-1 2-129,2-6 0,-5-2 244,4 2 1,0-6-293,4-2-9,0 1-176,0-2 1,0 1-530,0-4-214,0-1-731,0 3 1412,0-5 0,-5-5 0,-1-2 0</inkml:trace>
  <inkml:trace contextRef="#ctx0" brushRef="#br0" timeOffset="28">14790 5528 7988,'0'-12'354,"0"1"0,0 3-160,0 1 1,0 3 256,0-4 153,0 6 56,0-3-478,0 5 1,4 1-73,0 3 1,8 3 159,0 9 0,3 1-45,0 6 1,-1 1-240,5 3 56,0 2 1,0 2-78,0-1 0,-1-1 136,1 2-118,3 2 0,-8-8-220,5 5 0,-5-4 179,1 0 0,1-5 72,0-2 1,-2-5-106,-7 1 0,3-2 67,-2-2 89,2 1-40,1-1-517,-4 0 109,3 1 228,-9-6 0,4 0-361,-5-2-325,5-2-766,-3 3 1607,3-5 0,-10 5 0,-2 1 0</inkml:trace>
  <inkml:trace contextRef="#ctx0" brushRef="#br0" timeOffset="29">15247 5436 7988,'0'-11'243,"1"-4"282,3-1-282,-3 6-80,4 0 471,-5 4 232,0-1-297,0 2-49,0 5-351,-5 5-140,-1 7 140,-11 6 1,0 10 23,-6 2-74,-5 8 1,2 0-159,-4 8 0,0 1-1575,-5 6 1628,18-25 0,0 0 1,-21 19-177,0 2 1,1-3-34,7-4 1,-2 0 132,5-8 0,1-2 260,3-9-144,5-1-43,-4-4 0,10 3 167,-3-6-158,7-5-104,-2 0-91,8-4 0,-6 2 1246,4 0-2374,0-6 1303,4 3 0,5-5 0,-4 0 0,4 0 0</inkml:trace>
  <inkml:trace contextRef="#ctx0" brushRef="#br0" timeOffset="30">16423 5345 8033,'-7'0'0,"-1"0"0,4 0 1199,-3 0-313,4 0-624,-7 0 0,4 1 32,-6 3 0,2-1 129,2 4 0,-6 1-249,3 3 0,-3 1 56,3-1 0,-2 2-181,-2 2 0,1-1 149,-5 5 1,0-4-88,-4 4 0,0-1 83,0 1 0,2 1-247,1-4 0,-1 4-30,2-1 0,-1-1-16,1 1 0,1-5 243,3 1-167,7-2 105,-7-2-102,8 0 1,1 1-104,2-1 1,3-3 165,1 0 0,1-5-12,3 5 0,0-4-54,7 3 0,-1 0-25,9 0 0,4 2 347,4-5-149,5 0 0,-7-3-107,5 3 0,-3-3 16,4 3 1,-10-3-243,2-1 1,-8 0 105,0 0 0,-2 0-642,-1 0 0,-5 0 83,1 0-118,-6 0 59,3 0 0,-5 1-1136,0 3 1831,-5-2 0,-11 8 0,-8-4 0</inkml:trace>
  <inkml:trace contextRef="#ctx0" brushRef="#br0" timeOffset="31">15955 5973 7985,'-6'0'1680,"-5"0"-1238,10 0 1,-3 4 787,8 0-761,3 5 1,5-4-102,3 2 0,-2 3-181,2-2 1,3 1 37,1-1 0,-1 2-539,1-3 1,0 0 276,4 0 1,0-4-1336,0 1 0,-1 1 1372,1-1 0,0 4 0,0-1 0</inkml:trace>
  <inkml:trace contextRef="#ctx0" brushRef="#br0" timeOffset="32">16674 5710 7934,'0'-6'517,"0"-4"0,0 7 248,0-4-31,6 4-461,0-2 1,5 4 151,1-3 0,-1 3-205,1-3 0,0 3 0,3 1 1,-2 0-79,2 0 0,2 0 243,-2 0-268,5 0 0,-7 4 55,2-1 0,-2 1-262,-2-4 89,1 5 0,-1-3 3,1 1 0,-5 2-125,1-1 1,-4 4-144,3-4 1,-4 5-18,1-2 175,-3 3 0,-1 2 32,0-1 0,-1 4 12,-3 1 0,-1-1 81,-3-4 1,-2 1 6,2-1 1,-2 0-20,-1 1 1,-1 3 17,1 0 0,0 1 70,-1-5 0,1 0-89,-1 1 38,1-1 0,1 1-9,2-1 1,-2-3-15,2-1 0,2 0 14,-2 0-12,6 3 47,-8-3-25,8 4 0,-3-3 61,5-1-166,0-4 93,0 2 269,0-5 1,2 4-228,1 0 1,4-1 204,4-3-211,6 0 0,-2 0 33,8 0 0,-2-3 9,10-1 1,-6-4-138,2 4 0,1-3 62,-2 3 0,0-4 11,-7 5 0,1-2 16,-5 1 0,1 2-57,-5-1 23,0 1-19,1 2 25,-6 0-938,-1 0-717,-5 0 1,-5 2 382,-2 1 788,-4 4 451,0 4 0,0 1 0,-1-1 0</inkml:trace>
  <inkml:trace contextRef="#ctx0" brushRef="#br0" timeOffset="33">17314 5082 7863,'-6'-5'181,"-1"4"175,4-3 82,1-2-279,-3 5 114,5-5 467,0 6-115,0-5 358,0 4 86,0-4-886,0 15 0,7-1 256,4 10-216,0 0-64,16 4 1,-8 1 159,8 3-39,2-3-269,0 9 0,4 0 172,-2 5 0,2 5 9,-3-1 1,-2 2-109,-1 2 0,-5 1-7,-3 2 1,-2-5-187,-6 1 0,-3-2-124,0 3 183,-6-5-144,8 3 0,-8-8-333,1 2 423,-1-3 0,-2-2-101,0-2 0,0 0 59,0-4 91,-5 5 0,2-8-16,-5 3 1,1-5 4,-5-3 0,-3 2 128,0-6 0,-4 4 41,4-4 46,-6 6-160,4-9 1,-6 5-516,0-6 119,5-4-86,-3 3 0,8-5-459,-2 2 0,6 2 278,1-5 674,6 5 0,-9-8 0,5 4 0</inkml:trace>
  <inkml:trace contextRef="#ctx0" brushRef="#br1" timeOffset="50">2809 16627 7887,'-30'-5'1319,"0"-1"-868,7-6 0,3 5-307,8-1 1,5 6 12,-1-2 1,6 1-150,-2-1 96,-3 3-164,6-9 1,-3 5 130,8-3 1,4-2-90,7 3 1,-1-4 344,5 0 1,4 0-166,3-1 1,2 1-6,-1-1 0,2 0 15,5-4 1,5 4 30,-1-4 1,7 4-77,-3 0 0,6 1-103,-2 0 1,-3 3 45,7 0 1,-1 4-430,8-3 1,-3 4 233,-1 0 0,0 1 63,4 2 0,4-1-8,0-3 1,-27 4-1,-1-1 70,2-1 0,-1 0 0,-1 1 0,0 1-8,3 0 0,0 0 0,0-2 0,-1 0-208,3 0 0,0 0 0,2-2 0,-1 1 210,-1 1 1,0 0 0,2-2 0,0 0 37,2 2 0,0 0 0,-2-1 0,0-1 4,0 2 1,0 0 0,-1-2 0,1 0 20,-4 2 1,0 1-1,2-2 1,1 2-46,-1 1 1,0 0 0,-1 0 0,-1 0-8,-2 0 1,0 0 0,1 0 0,-1 0-253,31 0 1,-2 0 251,2 0 0,-4 1-7,-29 1 1,0 0 0,29-1-46,-29 1 1,1 0 0,0 0 0,0 1 45,3-1 0,0 0 0,0 0 0,-1 0-2,3-2 0,0 0 1,0 0-1,-1 0-40,1 0 1,0 0-1,4-2 1,-1 0-181,-1 0 1,0 0-1,2-2 1,0 0 266,0 2 1,-1 1 0,-1-3-1,0 0-25,0 2 1,0 0 0,2-2 0,-1 1 51,-3 0 0,0 2 1,3-1-1,-1 0-55,-2 2 0,0 0 0,-1 0 0,0 0-68,-1 0 0,0 0 0,2 0 1,-1 0 43,1 0 1,0 0-1,1 0 1,1 0 28,0 0 1,0 0 0,-1 0 0,1 0-123,-3 0 0,2 0 1,2 0-1,1 0 37,0 0 1,0 0 0,1-1 0,-1 1 2,2-2 0,0 0 0,-1 1 0,1-1 63,2-1 1,0-1 0,-1 2 0,1 0-10,0-2 1,-1 0 0,1 1 0,0 0 15,0-1 1,-1 0-1,0 0 1,-1-1 77,-2 3 0,0 1 0,2-3 1,-1 0-20,-2 2 0,-2 0 0,0 0 0,0 0 126,-3 2 1,0 0 0,-2 0-1,0 0 36,31 0 1,-32 0 0,0 0 67,28 0 1,1 0-342,-1 0 1,-2 4 2,1 0 1,0 0-71,1-4 1,-3 0 157,3 0 0,3 0 23,0 0 1,0 0 127,1 0 1,-2 0 20,2 0 1,0 0-86,-8 0 1,1 0 136,-8 0 0,-1 0-308,-3 0 0,-6 0 486,-2 0 0,-6 0-698,-1 0 0,-7 0 177,-2 0 0,0 0-458,-7 0 1,-3 4 441,-5-1 0,-5 1-1113,-2-4 1291,-16 0 0,-13 5 0,-11 2 1</inkml:trace>
  <inkml:trace contextRef="#ctx0" brushRef="#br1" timeOffset="51">10403 8587 8183,'-7'0'-469,"-1"0"234,6 0-269,-3-5 428,5-2 1,3 0-16,1-1 0,0 4 181,-4-3 0,0-1 1,0-3 1,0 3 267,0 1 0,0-1-99,0-3 1,0-1 1013,0 1-259,0-1 108,0 1-1189,0 5 121,0 0 0,1 6-1,3 0 0,-3 9 41,3 3 0,-1 7-228,0 0 1,3 2 7,1 2 0,3 1 129,-2 3 0,2 1 47,2 2 1,-1 3 22,0-2 0,-3-1-4,0 5 0,-5-4 35,5 7 1,-5-1-136,0 1 0,-1-1 63,-2 5 0,0 4-127,0 3 1,0 4-72,0-3 0,0 2 48,0 1 1,1-3 117,3 7 1,-2-6-10,6 2 1,-4-4 8,3 5 1,-4-1 3,1 4 1,-3 4 99,-1 0 0,-1 0-95,-3-4 1,-1-1-218,-3-3 0,-2 3 233,2-3 1,-2 0 12,-1 5 0,3-4-31,1 7 0,-1-3 2,-3-1 0,3 1 79,0-1 0,4 1 129,-3 3 1,1-1-60,2-28 0,0 0 0,-6 32-95,6-32 1,0 0 0,1 2 0,0 0-203,-1-2 1,0 0 0,1 4-1,-1 1 199,-2 1 0,0 0 1,0 0-1,1 0-77,-1 2 0,0 0 0,1-1 1,-1-1-11,0 4 1,0 0-1,1-1 1,-1 1-48,0 0 1,1-1 0,-1-1 0,0-1 103,1 3 1,-1 0-1,0-5 1,0 1 8,1 2 0,-1 0 0,0-2 0,1 1 78,-1 1 0,0 0 0,0-2 0,1 0-34,-1 0 0,0 0 0,2 0 0,1 0-64,-1 2 0,0 0 0,0 0 1,0 0 30,-1 0 1,-1 0 0,2-1 0,0 0-113,0 1 0,1 0 0,1-2 0,1 0 44,-1 2 0,0 0 1,2-1-1,-1 0 35,1-2 1,0-1-1,1 0 1,1 0-4,1-2 0,1 1 0,0-1 0,0 0-24,3 1 0,1-1 1,0-2-1,1 0 23,-2 1 1,1-1 0,0 0-1,-1 0-147,-1 0 0,0 0 0,-1 1 0,1 0 106,5 28 0,-5-29 0,-1 1 33,2 28 1,-4-27 0,-1 2 20,-1-2 1,-2 0 0,1 2 0,0 0 10,0 1 1,0-1 0,0-1-1,-1 0 5,-1 1 1,0 0 0,-1 1-1,0 1-31,-3 0 1,0 0-1,2-3 1,1 0 17,-1-1 0,0 0 0,0 28 69,0-29 0,1-1 1,0 28-36,-1 1 0,-1-3 133,1-1 0,1-5-104,3-2 1,1 0-65,3 0 1,-2-4 2,6-5 1,-2 1-103,2 4 1,2-4 74,-2 0 1,1-4-8,-2 4 0,2-5-28,-5 1 1,0-3-162,-4-1 1,3-1 412,1-2 1,0 1-295,-4-6 1,0 3 384,0-6 1,0 1-604,0-8 160,0-1 0,0-8-286,0 1 90,0-5 0,-4 0-500,0-6 1,1-4 339,3-4 0,1-1-738,3 1 0,-2-6 1224,6-2 0,-6-2 0,3-2 0</inkml:trace>
  <inkml:trace contextRef="#ctx0" brushRef="#br1" timeOffset="53">11203 16444 7741,'-5'-11'-175,"4"0"-46,-3-1 0,2 1 73,2-1 0,0 5 83,0-1-1,0 6 520,0-3 1549,0 5-1582,0 5 0,0 1-41,0 5 1,4 2 209,0 2 0,6-1-419,2 5 1,0 0-1,7 4 1,0 0-151,4 0 0,0 0 49,0 0 0,4-1-48,-1 1 0,1-4 24,-4 0 1,0-3-170,-1 3 0,-4-7 35,-3 0 1,-2-1-144,-1-3 1,-2-2-1445,-3 2 803,3-6-782,-8 8 1654,-2-8 0,-7 3 0,-4-5 0</inkml:trace>
  <inkml:trace contextRef="#ctx0" brushRef="#br1" timeOffset="54">11431 16387 7791,'0'-11'2709,"0"0"-1714,0-1-17,0 6-676,-5 16 0,-6 5-273,-8 16 0,-4 4-83,-4 7 0,-6 4-688,-5 3 1,-4-2 454,4 3 1,0-9 286,4-2 0,0-4 0,-1-1 0</inkml:trace>
  <inkml:trace contextRef="#ctx0" brushRef="#br1" timeOffset="56">2888 17061 7793,'-11'-4'463,"0"1"0,3-6-171,0 1 1,5 2-339,-5-2 243,5 6 1,-2-5 511,5 3-544,-5 3 1,4-3 21,-3 8 1,-1 3-124,1 4 0,-3 5 67,3 3 0,-4 4-172,5 4 1,-3 1-102,3 2 1,1 2-66,-1-5 1,1 3 46,2-3 0,2-2-111,1-6 1,5 2 73,7-6 0,3-4 72,5-3 1,1-6 60,3 2 0,2-8-54,5-3 1,0-9 294,1-3 1,-5-2 72,0-2 1,-5-4 89,-3 1 1,-1-1-140,-10 4 0,-2-3 1,-9-1 0,-6-4-33,-6 5 0,-9-1-23,-10 4 0,-7-2-549,-4 2 1,-6 0 242,-1 12 0,-1 2-617,4 9 1,7 6 776,5 6 0,0 9 0,4 9 0</inkml:trace>
  <inkml:trace contextRef="#ctx0" brushRef="#br1" timeOffset="57">10369 16741 7581,'0'-7'-249,"0"-1"796,0 6 0,0-5 429,0 3-301,0 3 200,0-4-504,0 15 1,1 3 26,3 10 1,-1 0-90,4 0 1,1 4-90,3 4 0,-3 3-120,0 4 0,-2-4-161,2 1 0,0-2 139,-4-7 1,5 1-131,-1-4 1,-3-2-1014,-1-2 1,1-2 114,-1-6 950,-1 1 0,-8-1 0,-1 1 0</inkml:trace>
  <inkml:trace contextRef="#ctx0" brushRef="#br1" timeOffset="58">1941 16319 7800,'-12'0'1912,"6"0"-1862,1 0 0,1 5-1,0 3 1,0 2-213,4 1 1,0 1 42,0-1 0,-1 4 37,-3 0 0,3 4 97,-3-3 0,7 3-3,0-4 1,6 0-142,-1-3 0,2-1 46,2 0 0,3 0 25,0-4 1,2 0 31,-2-4 1,3-1 137,4 1 1,1-5 4,0-2 0,0-5 104,0 2 0,-2-4-89,-2 0 1,-2-2 77,-6-2 0,-1 1 210,-2-5 1,1 4-127,-5-4 0,0 0-42,-4-4 1,-11 0-15,-4 0 1,-14-3-433,-5-1 0,-12 4-91,0 4 0,-7 6-583,0 2 0,-2 5 562,2 6 307,12 0 0,1 2 0,9 6 0,1 4 0</inkml:trace>
  <inkml:trace contextRef="#ctx0" brushRef="#br2" timeOffset="60">2820 16490 7756,'-6'0'-451,"1"0"910,5 0-249,0-5 0,0 3 126,0-6 0,3 4-151,1-3 1,1 0 337,-1 0-281,2-4-279,6 5 0,-2-2 158,-2 1 0,0 3-196,-4-4 0,5 5 141,-1-5 0,2 4-15,1-3 0,2-1-119,2-3 1,-1-5 52,5 1 1,0-1 35,4 0 0,0-1 64,0-6 0,3 4 127,1 0 0,0 1-76,-4-1 1,3-1 6,1 4 1,3-4-101,-3 1 0,5 1 10,-2-1 1,3 0 35,1-4 1,1 0 11,-1 1 0,4-2-140,0-3 0,3 1 42,1-4 1,-3 3-298,10-3 0,-3-1 271,7-3 1,-3-1 0,-24 16 0,1 0 0,26-17 15,-24 17 1,0 0-1,24-17-15,0 2 1,-3 0 8,3 0 0,-1 1 18,1 2 0,-25 15 1,0-1 134,25-13 1,-1 1-85,2-2 1,-1 1 48,-25 13 0,1-1 1,1 1-1,1 0-33,-1 0 0,1 0 1,1 0-1,-1 0-22,2 0 1,-1-1-1,0-1 1,1 0-273,3 0 1,0 0 0,-1-2-1,0-1 228,-1 1 0,1 0 0,1 0 0,1-1-49,1 1 1,0 0 0,0-1 0,-1 0 40,1 1 1,0 0 0,-2-1 0,-1 1-39,2 0 0,-1 0 0,-3-1 0,1 1 23,0 2 1,0 0 0,-3-1 0,1 2-55,2 0 0,0 1 0,-3 0 0,-1 0-50,0 0 0,1 0 0,1 0 0,-1 0 122,2 0 0,-1-1 1,3-1-1,1 0 11,0 0 1,1 0-1,1-2 1,0 0-83,-2 2 0,0 0 0,1-2 0,1-1 71,0 1 0,0 0 0,-2 1 0,0 0-109,4-1 1,0 0-1,-1 0 1,0 0 168,1-2 1,0 0 0,0 0 0,0 0-27,0 0 1,0 1 0,-1 1 0,1 0 3,0 0 1,0 0-1,0 0 1,0 0-38,0-1 1,0-2 0,0 2 0,0-1-7,0 0 0,0 0 0,2 0 0,1 0-4,1 1 1,0-1-1,2-2 1,0 0-5,0 1 0,0-1 1,5-2-1,1-1-169,-3 2 1,1-1 0,2-1 0,1 0 185,0 0 1,0-1 0,-1 1 0,-1 0 15,1 2 0,-1-1 0,2-2 0,1-1-8,-3 4 1,0-1-1,0-2 1,0 0 0,-1 2 0,-1 0 0,-2 2 1,0-2-153,0 1 1,1-1 0,0 1 0,0-1 241,0-2 1,0 1 0,0 1 0,0 0-53,0 1 1,-1-1 0,1 3 0,1 0 10,0-1 0,1 0 1,2-2-1,1-1 25,-2-1 1,1 0 0,3 1 0,0 1-43,0 0 1,1 0 0,-3 1 0,0 0-73,-1 0 1,-1-1 0,2 1-1,1 0 68,-3 1 0,0 1 1,1 1-1,0 0-63,-1 0 0,-3 0 0,-4 1 0,-1 0 1,-5 3 0,0 0 0,-3-2 1,0 1 21,-3 3 1,0 0 0,-3-1-1,-2 0 48,19-8 0,-7-4 371,-8 8 0,-7-4-511,-5 7 0,-5 3 1525,1 0-2203,-2 4 751,3 0 1,-3 2-1294,2 3 1,-7 7 1443,-4 7 1,-8 8-1,-3 3 1</inkml:trace>
  <inkml:trace contextRef="#ctx0" brushRef="#br2" timeOffset="61">10746 12379 8142,'-6'-5'428,"1"-2"297,0 1-157,3 1-448,-8 5 0,8 0 122,-6 0 0,5 1-56,0 3 0,1 2 24,2 6 1,0-1-198,0 0 0,0 5-114,0-1 0,0 4-119,0-4 1,0 4 84,0-4 1,0 2-108,0-2 0,5-6 8,3 2 1,2-3 61,2 0 1,-1-3 69,0-5 1,6 0-4,2 0 0,-1-1 142,1-3 1,0-3-63,4-4 1,0-4 105,-1 0 0,-3-5-77,0 5 1,-5-1 115,2 1 0,-8 1 61,0-5 1,-5 5-101,0-2 1,-1 4-1,-2 0-25,0 1 0,-4 3 214,0 1 1,-1 4-174,1-1 1,3 5-58,-3 7 1,3 0 9,1 7 0,1 3-110,3 1 0,-2 6-184,6 2 0,-2 1 86,2-2 1,2 4-60,-2 4 1,-2 0 40,2 0 0,-2 2 27,2 2 0,2-6 105,-2 2 0,0-7-1,0-1 0,1-2 53,-5-1 1,3-4 212,-3 0 1,0-5 494,-4 1-506,-5-2 1,-5-3 91,-6-2 1,0-2-54,1-2 0,-2-3-60,-2 3 1,-2-3-69,2-1 0,1-5-86,-1-2 0,5-3-173,-1-2 0,6-3-461,1 0 0,6-7-454,-2-1 0,4 0 15,4-3 1038,-3 7 0,14-8 0,-2 3 0</inkml:trace>
  <inkml:trace contextRef="#ctx0" brushRef="#br2" timeOffset="62">11306 12356 8142,'-7'-12'1285,"2"5"-777,5-1 0,2 6-185,1-2 0,0 3-83,4 1 1,1 0 15,4 0 0,-4-4-69,4 0 1,-3 0-152,6 4 0,-1 0 93,1 0 1,-1 0 84,5 0 0,-4 0-408,4 0 0,-3-4 143,3 1 0,-2-1-1066,2 4 582,-2 0 1,-6 0-1022,1 0-296,-6 0 943,4 0 909,-8 5 0,-2 1 0,-7 6 0</inkml:trace>
  <inkml:trace contextRef="#ctx0" brushRef="#br2" timeOffset="63">11329 12550 8985,'11'0'1640,"0"0"-1377,1 0 1,-1 0-1,1 0 0,3 0-186,0 0 0,2-4 47,-2 0 1,-1-1-260,5 1 1,-5 3 97,1-3 1,-2 2-1769,-2-2 1805,1 3 0,-1-9 0,0 3 0</inkml:trace>
  <inkml:trace contextRef="#ctx0" brushRef="#br2" timeOffset="64">11785 12322 8142,'-1'-8'0,"-3"0"1728,3 6-1138,1-8 0,3 8-246,4-1 1,-3 1-142,4 2 0,-1-4 0,5 1 0,-1-1-88,0 4 0,5 0 129,-1 0 1,1 0-392,0 0 0,-4 0 116,4 0 1,-4 0-142,0 0 1,-1 0 42,0 0 0,-3 0-230,0 0 223,-6 0 95,3 5 1,-5 1-3,0 6 1,-5 0 4,-2 4 0,-4-2-198,0 5 0,-5 0 133,-3 3 0,-2 1-106,2 0 0,-1 0 38,5 0 1,-1 0 43,5 0 1,1-4 78,2 0 1,-1-5 7,6 1 0,-1-3 219,4 0-207,0-6 0,0 1 349,0-4 0,1-1-128,3 1 1,2-1 151,6-2 0,0-4-79,4 0 1,-3-5-118,7 2 0,-5 0-71,4 0 1,-4 3-156,4-4 0,-9 6-6,2-2-346,-4-2-1307,4 4 1272,-6-3 0,1 9 464,-4 0 0,-1 5 0,3-3 0</inkml:trace>
  <inkml:trace contextRef="#ctx0" brushRef="#br2" timeOffset="65">12219 12447 8142,'0'-11'1745,"0"4"-2246,0 2 114,0 5 1,-5 0 0,-1 0 0</inkml:trace>
  <inkml:trace contextRef="#ctx0" brushRef="#br2" timeOffset="66">12413 12322 8142,'4'-8'60,"0"0"1,1 6 78,-1-2 0,-1 3 926,4 1-612,-4 0 1,7 1-59,-3 3 1,2 2-103,-1 6 1,2 0-169,-2 3 1,2-1 54,1 5 0,5-1-123,-1 1 0,0 2 17,-4-6 1,1 1-310,-1 0 1,3-4-157,-2 3 1,2-3 171,-7-5 1,3 2-296,2-5 0,-5 4 194,1-4 0,-5 1-1619,0-2 739,-1-1 1200,-2 3 0,-5-5 0,-2 0 0</inkml:trace>
  <inkml:trace contextRef="#ctx0" brushRef="#br2" timeOffset="67">12688 12322 8142,'-2'-12'0,"-1"1"893,1-1 0,-2 2 27,8 3-806,-2 1 66,3 6 0,-10 6-129,-3 1 0,-7 8 83,-4 4 1,-7 4 110,0 4 1,-6 2-422,1 5 0,4 1 142,0-1 1,4-5-1601,4-2 1634,-3-3 0,10-1 0,-5-1 0</inkml:trace>
  <inkml:trace contextRef="#ctx0" brushRef="#br0" timeOffset="98">10518 14126 7907,'7'-8'-575,"1"1"1,-4 4 787,3-1 0,-3-1 0,4 2 1,-4-1 104,3 4 0,-4-1-150,0-3 1,0 2 194,1-1-217,-3 1 1,8 1 109,-5-3-246,5 3 1,-3-4 102,5 5 0,-3 0-148,0 0 0,-1 0 50,5 0 1,12 0-37,2 0 1,0 0 56,-7 0 0,0 0-9,4 0 0,-4-1 54,0-3 0,-5 3-25,1-3 1,-6 3-51,-2 1 0,-3 0 119,4 0-204,-6 0 1,4 1 86,-6 3-168,0-3 117,-6 9 1,1-4-79,-2 6 105,-3-1 0,5 1-1,-3-1 1,-2 0 26,2 1 1,2 1-29,-2 2 1,4-3 167,-3 4 0,0 0-40,0-1 0,-3 4-32,2-3 1,-1-1-66,2-4 1,-4 2 5,4 2 0,-11-2-16,-1 2 1,4-6 30,7-1 1,4-2-39,-3 2 1,3 2 25,-4-3 0,6 0-14,-2 0 1,3-3-16,1 4 1,0-4 1,0 3 1,0-3 3,0 4 1,0-5-5,0 5 64,0-5 1,1 3-51,3-2 1,-2-3 139,6 3 0,7-3-126,4-1 1,0 0 111,-7 0 1,0 0-28,4 0 0,-4 0 150,3 0 0,-2 0-137,-1 0 0,-1 0 107,0 0 0,1 0-96,-1 0 1,4 0 11,1 0 0,-1 0-224,-4 0 0,1 0 57,-1 0 0,-3 0-144,-1 0 123,1 0 39,3 5 1,-3-4 54,0 3-44,-6-2 1,5-2-28,-4 0 51,-1 0-538,3 0 175,-5 0-824,-5 0 0,-3 0 1157,-7 0 0,2 0 0,-3 0 0</inkml:trace>
  <inkml:trace contextRef="#ctx0" brushRef="#br2" timeOffset="115">3037 16250 8155,'-6'0'-244,"1"-1"1873,5-3-1463,0 3-15,0-4-607,0 5 537,0-5 0,0-2 93,0-4 0,0-4-137,0 0 0,0-1-19,0 5 0,0 0 101,0-1 1,0 1-44,0-1 0,1 5 27,3-1 1,-2 0 15,6-3 0,-1-4-152,5 0 1,-1-6 13,1 2 1,3-6-91,0-2 1,0-3 88,-3 3 1,-1-8-142,1 0 0,3-2 30,0 3 1,5-9 94,-1-3 0,3-2-166,1 2 0,-4 5 122,0-1 1,-1 0-140,1-4 1,2 0 206,-2 1 1,-1-1-2,1 0 1,0-3-18,4-1 0,0 0 1,0 0 1,3 2 39,1-5 1,1-1-298,-1-3 1,-2 1 71,5 3 0,0-4 129,0 0 0,3 4-76,-3-4 0,2 3 206,-1 1 1,0-2 163,-4 6 1,1-8-162,-1 3 1,-2-3 64,5 8 0,-3-4-60,3 3 0,-3-4 93,4 0 1,-16 25 0,0-1-141,2-1 1,0 1 0,2-3 0,0 1 44,0 2 1,0-1-1,1-4 1,0 0-80,-1 1 0,0 0 0,-1-2 0,-1 1 41,2 0 1,0 1-1,-1 2 1,0 1 11,-1 0 0,0 1 1,0-1-1,-1 1-31,15-27 1,-15 27-1,1 1 10,13-20 1,3-6 0,1 2 1,-3 1 7,-1-1 1,1-3-10,-14 27 1,0 1 0,0-2 0,-1 0 15,14-23 1,-11 23-1,-1-1-45,-1-1 0,1-1 1,0 1-1,0 1 24,-1-2 0,1 1 1,0 0-1,2-1-4,-1-1 0,0 0 0,0 0 0,1-1 24,-1 1 0,0 0 1,-1 2-1,0 0 46,1 2 1,0-1-1,-1 3 1,-1-1-1,18-24 1,-1-2 10,0 6 0,-3-1-41,-1 5 1,-5-5 13,2 1 0,-3-2 59,-1 2 0,5-3-58,2-6 1,-15 29 0,1-1-17,1-2 1,0-1 0,-1 1 0,1-1-25,4-3 1,0 0 0,-3 1-1,1 0-41,0 1 1,0 0 0,1-2 0,-1-1 54,0 1 1,0 0 0,2 0-1,0 1-6,-2 2 0,0 1 0,0 0 0,-1 0 12,12-26 1,-13 27 0,-1-1-10,15-25 0,-15 27 0,1 1 30,17-24 1,0-1-36,1 4 0,-17 23 0,2 1 7,18-24 0,-19 22 0,0-1-51,15-24 1,-17 22 0,0 1-4,18-23 1,-18 22 0,0 0 22,0 2 0,0 0 0,0-2 0,0-1-3,1 2 1,-1-1-1,0-2 1,0 0 39,0 1 0,0-1 1,0 2-1,0 0-27,1 1 1,-1-1 0,13-26 212,1 4 0,-5-2 4,5 6 0,-6 1-168,2 6 1,-2-5 81,2 5 0,-3-5 34,3 5 0,-2 1-124,2 0 0,-2-1-151,5-4 1,1 0 46,3 1 0,-3 2 63,-1-3 1,-3 6-64,3-5 0,-4 3 62,0 0 1,-2 3 217,-1 4 1,-5 6-31,-3 3 0,-3-1 259,-5 4 1,3-2-153,-2 6 0,1 1 212,-2-1 0,4 4-462,-4-4 0,0 5 279,0-2 1,1 1-409,3 4-204,1-3 1,-5 13-1003,1-3 972,-6 3 317,3 6 0,-20 16 0,-4 10 0</inkml:trace>
  <inkml:trace contextRef="#ctx0" brushRef="#br2" timeOffset="116">8016 7845 7946,'0'-12'0,"0"5"-11,0-1 60,6 0 1,-5 1 154,3-1 0,-2 6 259,2-2 25,-3-3-244,4 6 0,-6 1-121,-3 8 43,3 2 1,-4 1-59,5 1 0,-4 4 119,0 3 0,0 2-281,4-2 0,0 2-13,0-2 84,0 3 1,0-3-145,0 0 1,2-5-43,2 1 1,-2-2 146,6-2 1,-1-3-116,5-1 52,4-4 0,-2 2-132,5-5 94,0 0 1,4-1 82,0-3 1,0-2-8,0-6 0,-2-3 16,-2 0 1,3-4-17,-3 3 1,-3-3 41,0 4 1,-8-4 75,0 4 0,-5-2 71,0 2-57,-1 2 1,-2 1 345,0 4-211,-5 6 46,-2-9-78,1 10-66,-4-4 1,5 6-135,-3 3 0,2 6-110,2 6 1,3 8 119,-3-1 1,3 3-93,1 1 1,3 1 123,1 2 0,5 2-65,-1-5 0,-2 4-436,2 0 292,-6-3 1,7 3-62,-5-4 1,0 4 42,-4-5 175,0 1 1,-2-8-21,-1 0 0,-4-4-110,-4 4 495,-1-5 0,-4-1-106,-3-6 131,2-4-180,-4 7-102,8-9 1,-7 4-195,5-5 0,-1-1-68,5-3 1,5-3-377,2-8 1,3-7 154,1-5 1,1-8-480,3 1 876,7-3 0,7-3 0,5 0 0</inkml:trace>
  <inkml:trace contextRef="#ctx0" brushRef="#br2" timeOffset="117">8576 7742 8526,'12'-7'86,"3"-1"52,0 4 0,1-4 60,0 4 0,-2-1-155,5 1 0,-2 2-149,2-6 1,2 6 127,-6-2 0,4 3-1454,-4 1 1432,0 0 0,2 0 0,1 0 0</inkml:trace>
  <inkml:trace contextRef="#ctx0" brushRef="#br2" timeOffset="118">8610 7947 8358,'12'-3'-160,"-1"-1"0,7-4-284,5 4 0,0-5 134,3 2 1,0 0 55,0 0 254,-2-1 0,9-3 0,-3-1 0</inkml:trace>
  <inkml:trace contextRef="#ctx0" brushRef="#br2" timeOffset="119">9067 7696 8400,'0'-11'-228,"5"-1"218,2 1 174,4 4 1,-3 2 24,-1 5 0,1 0 301,3 0 0,1 0-266,-1 0 0,1 0-133,-1 0 0,0 2-160,1 1 133,4-1 18,-8 3 1,7-5 38,-7 0 1,2 0-58,1 0 0,-3 4-30,0-1 0,-6 3-85,2-3 0,-3 5 21,-1 7 1,-5-1-266,-3 5 182,-7 5 1,1 0 25,-5 3 1,4-2-249,-4 2 231,5-3 0,-2 4-13,4-5 0,2-1 97,2-3 1,-1-3-3,6-5 4,-1 1 1,5-5 127,3 1 1,-2-5-140,6 0 0,1-1 28,6-2 1,-1-2 742,5-1-475,-5 1 1,8-8-350,-3 3 0,-1 0 87,1 0 1,-4 3-1524,4-4 1518,-5 6 0,2-8 0,-4 3 0</inkml:trace>
  <inkml:trace contextRef="#ctx0" brushRef="#br2" timeOffset="120">9558 7742 8071,'-6'-5'739,"1"3"-560,5-3 1049,0 5-1330,5 0 39,-4 0 1,9 0 24,-2 0 0,-2 0-1123,2 0 489,-6 0 672,4 5 0,-1 2 0,1 4 0</inkml:trace>
  <inkml:trace contextRef="#ctx0" brushRef="#br2" timeOffset="121">9832 7605 9712,'0'-7'256,"0"2"1,2 5-55,1 0 1,4 2-69,4 1 1,1 4-176,-1 4 1,4 4 114,1 1 0,-1 4-71,-4-1 1,4 1-300,1-1 156,-1 3 80,1-4 1,-3 3-501,2-2 394,-2-2 0,-2-6-195,1 1 184,-1-1 1,1-3-22,-1-1 0,-3-4-151,-1 1 0,-3-3 41,4-1 0,-6 1-395,2 3 703,-3-3 0,-6 4 0,-1-5 0</inkml:trace>
  <inkml:trace contextRef="#ctx0" brushRef="#br2" timeOffset="122">10072 7616 8075,'0'-11'505,"0"-1"788,0 1-938,0 5 1,1-3 106,3 5-919,-2 0 326,3 4 0,-7 1 428,-1 3-199,-4 8 1,-5 7-126,-4 7 10,4 3 1,-10 6-79,3-1 1,-3-1-276,0-3 1,4 3 128,3-2 160,2-3 0,1 0 1,1-5-1</inkml:trace>
  <inkml:trace contextRef="#ctx0" brushRef="#br2" timeOffset="123">10815 7605 8077,'-7'0'284,"-3"0"633,9 0-377,-4 0-240,5 0 0,5 0-475,2 0 0,12 0 364,4 0-39,8-5-29,-7 3 1,8-7-103,-6 6 0,5-5 83,-5 4 1,1 0 16,-4 4 0,-5 0-49,-3 0 1,-6 0-2,-2 0 1,-3 0-32,4 0 0,-6 6-190,2 1 1,-8 3-259,-3 2 1,-3 0 199,-2 4 0,-3 0-84,0 3 0,-6 3 171,2-3 0,-2 1 70,-2-1 0,5 1-31,3-4 1,2 3 137,2-4 0,-1 4-122,1-4 70,0 0 0,0-3 165,4-1 0,0-3 107,4-1 122,1-4 76,-3 2-217,5-5 1,5 0-101,3 0 1,6 0-35,1 0 0,5-1-68,-1-3 1,3 1-144,1-4 1,4 3-69,-1-4 0,1 6 99,-4-2 1,-4 2-731,0-2 1,-4 2 788,4-1 0,-5 1 0,2 2 0</inkml:trace>
  <inkml:trace contextRef="#ctx0" brushRef="#br2" timeOffset="124">11546 7513 8172,'-16'-3'589,"1"-1"-173,0-5 183,8 8 141,-3-10-205,9 10-24,-9-9-410,9 9 0,-1-3-229,6 8 1,6-2 206,2 6 0,4-4-144,7 3 1,0-4 58,0 1 1,1 1 77,3-1 0,-2 3-187,5-3-67,-4 0 185,2-4 0,-5 4 2,-1-1 0,1 1-13,0-4 1,-4 0-4,0 0 0,-5 0 63,1 0 0,-6 4 78,-1 0 148,-6 0-4,3-4-233,-5 0 1,0 5 46,0 2 0,-10 0-90,-5 0 1,-7 5 15,-4 3 1,-1 5 6,-7-1 1,2-1-14,-6 1 0,6-1-108,2 1 0,6-3-262,1-4 1,-2-1 15,6 1 1,3-6-157,9-2-380,4-3-84,-2-1 345,15 0 1,-2 0-83,7 0 703,-2 0 0,3-10 0,2-3 0</inkml:trace>
  <inkml:trace contextRef="#ctx0" brushRef="#br2" timeOffset="125">12208 7331 8172,'-6'-7'1082,"0"2"-617,6 5 0,-5 7-241,-2 4 0,-3 7 121,-2 8 0,1 4 128,-1 4 1,5 4-269,-1 0 0,6 4-152,-2-4 1,4 0-233,4-4 0,-2-3-491,6-1 1,-2-4 669,2 0 0,2-7 0,-4-2 0</inkml:trace>
  <inkml:trace contextRef="#ctx0" brushRef="#br2" timeOffset="126">11500 13224 8172,'-8'0'-1020,"1"0"1958,-1 0-60,2 0-757,1 0 1209,5 0-1046,5 0 0,1 0-191,5 0 0,1-1 100,-1-3 1,2 2-220,2-1 0,-1-2 88,5 1 0,0-4-13,4 4 1,-4-3 4,0 3 0,0-4-173,4 4 0,-1-3 123,-3 3 1,1-4-88,-5 5 1,-3-1 35,-5 4-8,-4 0-74,2 0 1,-5 1 88,0 3 0,-5 1-148,-3 3 1,-3 6 54,-5-3 0,2 4-77,-5 0 1,2 2 105,-2 2 1,-2 3-15,6-3 1,-4 1 82,4-1 0,0 1-5,3-5 0,-3 1 230,0-5 0,3 1-31,5-1 1,3 0 242,-4 1-323,6-1 0,-3 1-30,5-1 0,-4-3-3,0-1 2,0-4-53,4 7 105,0-9 128,5 4 0,-2-5-125,4 0 0,1 0-193,4 0-24,4 0 56,-3 0 0,8-3-145,-2-1 0,7-1-25,0 1 0,2 1-299,-1-4 1,-3 4 526,3-1 0,2-2 0,0 0 0</inkml:trace>
  <inkml:trace contextRef="#ctx0" brushRef="#br2" timeOffset="127">12379 13087 8172,'1'-7'492,"3"4"-33,-2 1 70,3 2-249,-10 5 0,-2 0 17,-4 3 1,-1 2-16,1-2 1,-4 2-61,0 1 1,-5 5 36,5-1 0,-4 0-292,4-3 1,-4-1-33,4 0 1,-2 5-104,2-1 0,2 0 131,-2-4 1,2-3-41,2 0 0,3-2 290,1 2 170,4 2-290,-2-4 0,10 4 29,3-2 0,-1-2 62,5-2-128,-3-3 0,7 4 1,-3-5-100,2 0 1,-1 0 1,5 0 0,-4 0-207,4 0 1,-5 0-64,2 0 0,-4 0-794,0 0 447,-1 0 0,-3 0 658,-1 0 0,-4 5 0,2 2 0</inkml:trace>
  <inkml:trace contextRef="#ctx0" brushRef="#br2" timeOffset="128">12185 13418 8172,'-11'5'941,"4"-4"273,-3 4-984,9-5 0,-4 2-336,5 1 0,5-1 186,2 2 0,4-2 47,0 2 1,0-3-128,1 3 0,1-3-287,2-1 0,1 0-478,3 0 443,3 0 124,-9 0 0,7 0-114,-5 0 0,0 0-49,-3 0 361,-1 0 0,1 0 0,-1 0 0</inkml:trace>
  <inkml:trace contextRef="#ctx0" brushRef="#br2" timeOffset="129">12665 13087 8172,'0'-7'2465,"0"2"-1700,0 5 43,0 5-382,-5 2 60,3 4-33,-3 6-270,0 0 0,4 8 11,-3 1 0,-1 0-69,1 4 0,0 0 62,4 5 1,0-5-114,0 1 1,0-2-293,0 1 1,0-2 130,0-5 0,4-4-643,0 0 1,5-5-118,-1 1 0,-2-6-462,2-1 1,-5-6 1308,5 2 0,0-3 0,3-1 0</inkml:trace>
  <inkml:trace contextRef="#ctx0" brushRef="#br0" timeOffset="131">3151 16079 8036,'0'-6'0,"-1"1"0,-3 5 0,2 0-193,-6 0 1,5 1 192,0 3 0,-9 2 0,-1 5 0</inkml:trace>
  <inkml:trace contextRef="#ctx0" brushRef="#br0" timeOffset="188">7023 8815 8025,'0'-6'-903,"-1"-3"924,-3 5 164,2 0 0,-4 3 115,2-3 5,3 3 0,-5-4-93,2 5-96,3-5 58,-4 4 97,0-4-122,3 5 77,-3 0 87,0 0-226,4 0 1,-6 0 61,4 0-37,1 0 12,-8 0 1,8 0-126,-6 0 109,0 5-40,2 1 0,-4 5-79,2 1 3,-2-1 0,3 1-64,-1-1 0,2 1 69,-2-1-24,-2 0 0,9 1 4,-3-1 1,-1 1-28,1-1 77,0 1-1,4-1-133,0 0 118,0 1-25,0-1 1,0-3-1,0-1 15,0 1-48,5-2 0,-2 5-3,4-4 0,-3 0 37,4 0-239,-1-4 235,5 7 1,-5-9-14,1 3 0,0-3-11,3-1 0,0 0 55,1 0-67,-1 0 67,1 0 0,0 0-9,4 0 1,-4-1 17,4-3 0,-4 2 114,0-6 0,-1 0-83,1-3 1,-2 3 122,-3 1 1,3-1-80,-2-3 0,-3-1 24,-1 1 0,1-1-12,-1 1-25,0 0-42,-4-1 1,0 1-20,0-1 57,0 1-86,-5 5 0,2-5 5,-5 4 50,1-3 1,-5-1-19,1 4 0,0 0-43,-1 4 0,1 1 1,-1-1 0,1 1-76,-1 2 106,1 0-1,0 0-5,-1 0 1,1 4 3,-1 0 0,1 4-2,-1-5 1,1 6-20,0-1 1,-1 2-8,1 1 1,1 2-68,2 2 1,-2-2 16,2 2 0,3 2-220,1-2-10,3 0 266,1-3 1,0 0-330,0 4 268,0-9 4,0 8 1,5-8-121,3 4 0,6-3 131,1-1 0,1-4 7,0 1 0,-2-3 14,5-1 1,-4 0 129,4 0 1,-4-4 61,4 0-57,-5-4 1,3 1 249,-6-4-197,1-1 1,-2 1-23,-3-1 1,2 1 97,-5 0 1,0-5-48,-4 1 0,0-4 181,0 4 0,-5-4-234,-3 4 1,-2-4-35,-1 3 0,-5-3-139,1 4-79,0 0 66,-2 9 1,8-1-482,-2 3 197,2 3 0,-1 1 355,2 8 0,3 7 0,5 3 0</inkml:trace>
  <inkml:trace contextRef="#ctx0" brushRef="#br0" timeOffset="189">4499 8438 6920,'0'-7'583,"0"-1"-294,0 6 74,0-8 93,0 8-69,0-8-304,0 9 1,0-6 259,0 4-102,0 1-109,0-3 0,0 4 93,0-3-250,0 3 100,0-4-212,0 5 196,0 5-53,0 1 1,0 6-5,0-1 1,4 2-7,-1 2 1,1 2-44,-4 2 67,0 2 1,4-3-27,0 5 0,0 0 32,-4-1 1,1 0-201,3-3 79,-3 3 0,4-10 30,-5 4 1,1 0-21,3-1 0,-3 1 0,3-5 0,-2-3-124,-2-1-271,0 1 75,0 3-307,0-4 246,0-2 466,0-5 0,5 5 0,1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7.9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13294 3529 8135,'6'-5'-329,"1"2"549,-4-4 26,-1 4 163,3-7 31,0 4-223,-4-6 0,4 1-66,-5 0 0,4 3 273,0 0-228,0 1 1,-3-3-55,3 2 1,-3-2-71,3 2 1,-3 2-17,-1-2 1,0 4 101,0-3 0,0 3-201,0-4 123,0 1 0,0-5-112,0 1 1,-4 3 107,0 1 0,-3-1-80,3-3 1,-5 3 11,1 0 1,-2 1 1,-1-5 0,-1 5 5,1-1 0,0 1 35,-1-5 0,-3 4-95,0 1 1,0 1 74,3-2 1,1-2-100,-1 2 1,-3-1 41,0 2 1,0-3-11,3 2 1,-3 2 15,0-2 0,-4 4-8,3-3 1,-4 3 24,1-4 0,-2 4-7,-2-3 1,-1 3 8,-3-4 1,-2 4-10,-6-3 1,1 3 16,0-4 0,-2 6-11,-2-2 0,7 3 17,-4 1 1,5-4-20,-1 0 1,0 0-3,4 4 1,0 0-48,5 0 0,-1 0 48,0 0 1,0 0 6,0 0 0,0 0-12,1 0 1,-1 0 32,0 0 1,-1 0-33,-3 0 0,-1 0 21,-2 0 0,-2 4-26,5 0 0,-4 1 3,0-1 0,2 1 25,-1 3 0,3 0-13,-4-4 1,6 5 8,-2-1 1,-2 2-15,-1 1 0,1-3 8,-2 0 0,6-1 20,-2 5 1,-1 0 6,2 3 1,-1-2 43,4 2 0,0-2 12,0-1 0,0 3-62,1 0 1,0 0 8,3-3 0,-3 0 14,3 4 1,2-2 15,-2 5 0,0-5 27,-4 1 0,0 2 42,0 3 1,4-3 5,0 2 0,0-3-27,-4 3 0,4-5-498,0 1 0,5-1 222,-1 1 1,-2-2 537,2 2 1,0 1-149,4 0 1,-1 0-173,1-1 0,-1-2-21,1 2 0,1 2 1,2-2 0,-2 4-27,2-4 0,2 6 30,-2-2 0,6-2-3,-2 2 0,3 0-73,1 4 1,0-4 71,0 0 0,0-1-87,0 1 0,0 3 69,0-3 1,4 1-65,-1-1 1,1 3 52,-4-3 0,0-2-14,0 2 1,4-3 10,0 3 0,0-4 5,-4 4 0,1-4 124,3 4 0,-2-4-119,6 5 1,-1-7 74,5 3 0,-1 1-57,1 3 1,0-3-41,4 2 0,1-3 46,6 3 1,0-4-36,0 4 1,4-1-15,-1 1 0,5 1-106,-5-5 1,1 2-3,-4-2 1,1-2 55,3 2 1,-2-6 58,5-2 0,2 1-31,6 3 0,-1-4 144,5-4 0,0 3-83,3-3 1,0 1-33,-3-4 1,2 0-36,-2 0 1,-3 0 53,-1 0 1,-2 0-23,-2 0 1,0 0 12,1 0 1,-2 0-41,-3 0 0,6-4 19,-6 1 1,6-3-3,-6 3 0,3-2-8,1-3 1,1-2 5,-1 2 0,0-2 14,0-1 0,1-5-2,-1 1 1,0-1 35,0 0 0,5 0-40,-1-3 1,-2-3 40,-5 3 1,2-1-33,-3 1 0,0-3 30,0 3 1,-3-2-22,3-2 0,-3 0 81,3 0 1,-4-1 1,0-2 1,2 0 8,-1-4 0,-1 3 4,-3-3 0,0 0-54,0 0 1,0-3 119,0 3 1,-6 0-57,-1 0 0,-5 4 21,-3 0 1,-3-2-144,-5 1 1,0 1-152,0 3 1,-7-4-515,-4 0 0,-6 1 128,-5 3 154,-6 5 0,4-2 400,-3 5 0,3-6 0,1 4 0</inkml:trace>
  <inkml:trace contextRef="#ctx0" brushRef="#br0" timeOffset="1">14288 3392 8200,'-7'-8'-22,"3"1"0,2 4 678,-2-1-352,3 3 0,-4 0 401,5-3-100,0 3-89,0-4-413,0 5 263,5 0-294,1 0 0,9 0 83,1 0 1,0 0-161,-1 0 1,3-4 21,5 0 0,1 0 27,3 4 0,-3-1-125,2-3 0,-2 3 43,-1-3 0,-1 3-56,-3 1 1,1 0 82,-5 0 0,5 0-74,-5 0 0,0 0 77,-4 0 0,1 0 7,-1 0 134,1 0-124,-1 0 1,-3 0 51,-1 0-22,-4 0-53,2 0 0,-5 1 66,0 3-7,0-3-13,0 9 1,-4-3 2,0 4 1,-3-3-32,3-1 0,-5 0 14,1 0 1,-1 3 6,2-2 1,-3 2-3,2 2 0,-2-1-48,-1 1 0,-2-1 43,-2 0 1,2 5-114,-2-1 0,-2 4 49,2-4 0,-5 5-112,1-1 1,1 3-4,-1 1 1,1 0 72,-1 0 0,-1-1 64,5 1 0,-5-1-46,5-3 1,0 2 146,4-2 0,-1-1-90,1 1 0,-1-4 171,1 4 0,0-5-96,-1 2 0,4 0 6,1-1 0,3 1 172,-4-5-198,6 0 56,-8 1 1,8-5 364,-1 1-302,1-5-69,-3 2 1,4-4 148,-3 3 29,3-3 74,1 4-184,0-5 1,5 0-217,3 0 0,3 0 32,4 0 0,7-4 93,5 1 0,4-3-152,0 3 0,0 1 135,0-1 1,2 0 43,-3-1 0,0 3-77,0-3 1,-5 3 109,2 1 0,-3 0-92,-1 0 0,-1 0 16,-3 0 0,-3 0 169,-5 0 1,1 0-154,-1 0 0,-3-1-468,0-3 192,-6 3-579,3-5 439,-5 6 347,-5 0 0,-6-5 0,-7-1 0</inkml:trace>
  <inkml:trace contextRef="#ctx0" brushRef="#br0" timeOffset="2">18216 5665 8054,'7'0'558,"-1"-4"-206,-2 0 1,-2 0-191,6 4 1,-4-1-7,3-3 1,1 3-13,3-3 1,1 3 48,-1 1 0,2 0-101,2 0 1,-1 0 107,5 0 1,-4-4-191,4 0 1,0 0 75,4 4 0,0-3-74,0-1 0,-4-1 4,0 1 1,-1 1-98,1-4 1,1 4-94,-5-1 0,-3 3-71,-5 1-832,-4-5 452,7 4-168,-9-4 0,-1 6 793,-7 3 0,-8 2 0,-3 6 0</inkml:trace>
  <inkml:trace contextRef="#ctx0" brushRef="#br0" timeOffset="3">18308 5802 8106,'11'0'600,"0"0"-269,1 0 1,3 0-95,0 0 0,4-4 451,-3 0 0,0-1-207,-1 1 0,3 3-54,5-3 1,0-1-356,0 1 0,-1-1 25,1 1 0,-1 3-976,-3-3 1,1 2 376,-5-2 502,6 3 0,-9-4 0,5 5 0</inkml:trace>
  <inkml:trace contextRef="#ctx0" brushRef="#br0" timeOffset="4">19507 5071 8062,'-7'-5'69,"-3"4"1,9-6 370,-3 3 45,-2 3 224,5-4-243,-4 5-358,5 0-8,0 5 1,0 3-44,0 7 1,0 3 154,0 5 1,0 4-165,0 4 1,3 6 20,1 1 0,0 4-137,-4-4 0,1 5-83,3-1 0,-3 2 149,3 2 1,-3-4-354,-1 0 0,2-6 160,1 2 1,-1-6 17,2-1 0,-3-6 41,-1 2 1,0-4 272,0-4 1,0 1 152,0-5-249,0 0 1,0-3-523,0-1 329,0-4-374,0 3 133,0-9 393,0 4 0,0-5 0</inkml:trace>
  <inkml:trace contextRef="#ctx0" brushRef="#br0" timeOffset="5">19370 5219 8152,'0'-17'0,"0"-4"518,0 6 0,0 0-118,0 3 1,5 2-259,2 3 1,0-4 233,0 4 0,-3 1-90,4-2 0,-4 4-181,3-4 1,1 5 80,3-5 0,5 6-78,-1-2 0,5 2-37,-1 2 0,8 0-193,3 0 0,2 0-13,-2 0 1,3 2-1,-2 2 0,2 2-26,1 5 0,-5 1 56,-2-1 1,0 4-144,-5 1 1,3 4 154,-10-1 0,-1 1-188,-7-1 1,-2 3 54,-5-3 0,-1 2 96,-3 2 1,-3 0 100,-9 0 0,-3-1-29,-7-3 1,-3 1 134,-6-5 0,0 4-107,-3-4 0,2 1-92,-2-5 1,4 0 77,3 1 0,5-6-53,7-2 0,-2 1 52,6-1 1,4 0-475,3-4 519,6 0 0,-3 0 0,5 0 0</inkml:trace>
  <inkml:trace contextRef="#ctx0" brushRef="#br0" timeOffset="6">20421 4842 7691,'0'-6'799,"0"-4"-687,-6 9 0,5-6 148,-3 4 718,3 1-331,1-3-585,-5 5 0,2 0 92,-4 0 1,3 5-172,-4 3 0,2 3 127,-2 5 1,-5 1 73,1 6 0,-2 1-182,3 3 1,-5 1 122,1 2 0,-4 5-188,4-1 0,-1 1 20,0 7 0,4 0-214,-4 4 1,4-1 107,0 1 0,2-4 106,2 0 1,3-4-93,5 4 1,0-5 100,0 1 1,5-3-45,3-1 0,2-1 9,2-2 0,-1-2 157,1-2 1,3-4-88,0-1 1,0 1 101,-3-4 1,-1-2 66,0-2 1,1-2-41,-1-2 0,1 1-147,-1-1 0,1 0 53,-1 1 0,0-6-124,1-2 0,-5 1 128,1-1-672,0 0-257,3-4-298,-5 0 1187,5 0 0,-10-5 0,4-2 0</inkml:trace>
  <inkml:trace contextRef="#ctx0" brushRef="#br0" timeOffset="7">20638 5059 8085,'0'-11'1165,"0"5"-811,0 1 141,0 5-325,5 0 0,1 1-113,5 3 1,2 2-113,2 5 0,-1 2 80,5 2 0,-4-1-97,5 5 1,-5-1 31,4 1 1,-4 1-59,4-4 1,-4 3 29,4-4 1,-5 0 35,1-3 0,-2-1-21,-1 0 1,-1 1 55,0-1 1,-3-4-327,0-4 0,-5 3-128,5-3-1053,-5 1 1504,2 1 0,-5-4 0,0 5 0</inkml:trace>
  <inkml:trace contextRef="#ctx0" brushRef="#br0" timeOffset="8">21186 5037 8019,'0'-12'0,"1"5"239,3-1 630,-3 5-273,4-7-398,-5 9 0,1-4 555,3 5-213,-3 0-828,5 0 0,-12 5 243,-1 3 0,-3 2-228,-2 1 0,0 4 35,-4 1 1,2 4 0,-5-1 1,2 3-228,-2 0 0,-2 1 193,6 0 1,-4-1-72,4-3 1,0 1 53,3-5 1,1 0-15,-1-3 1,2-1 301,3 1 0,-4-1 0,10 1 0,-4-1 0</inkml:trace>
  <inkml:trace contextRef="#ctx0" brushRef="#br0" timeOffset="9">20946 5334 8019,'-6'-2'700,"2"-2"-125,2 3 140,-3-4-258,4 5-234,-4 0 1,5 5-37,0 3 1,0 3-30,0 4 1,0 3-112,0 5 1,0 1 99,0 3 0,0-3-71,0 3 0,0 1-238,0-2 0,0 1 48,0-4 0,0-4 57,0 0 0,0-5 357,0 1 0,1-2 136,3-2-361,-3 0 1,4-3-196,-5 0-451,0-6-597,0 3 783,0-5 0,0 0 0</inkml:trace>
  <inkml:trace contextRef="#ctx0" brushRef="#br0" timeOffset="10">21917 5162 7922,'0'-7'-600,"0"-1"1976,0 5-901,0-2 1,0 4-68,0-3 0,-2 3-129,-1-3 1,0 3-73,-5 1 1,1 1-191,-5 3 1,0 2 164,-4 6 1,-1-1-155,-6 1 0,-1 3 97,-3 0 1,3 2-244,-3-2 1,3-2 23,1 2 1,6-3-19,1 0 1,4-1 3,0 1 1,6-5-111,2 1 183,-2 0 1,5-1 33,-3 1 0,2-4 17,2 3 0,0-3-19,0 4 1,4-5 136,0 5 0,5-4-123,-1 3 0,2-3 122,1 4 1,4-2-110,1 2 1,3 1 5,-4-5 1,4 1-44,-4-2 0,4-1 55,-4 1 0,4-1-165,-3-2 1,-5 4 44,-3-1-1022,-1 1 785,0-4 0,-2 1-1219,-5 3 1534,0-2 0,-5 8 0,-2-4 0</inkml:trace>
  <inkml:trace contextRef="#ctx0" brushRef="#br0" timeOffset="11">21505 5608 7978,'0'-7'1735,"6"2"-1385,0 5 0,5 1-2,1 3 0,-1-1 114,1 4 1,-1-4-354,0 1 0,2 1 70,2-1 0,-2 3-454,2-3 1,2 1 263,-2-1 0,0-3-1040,-3 3 0,-1-3 533,0-1 1,1 4 517,-1 0 0,6 5 0,1-3 0</inkml:trace>
  <inkml:trace contextRef="#ctx0" brushRef="#br0" timeOffset="12">22065 5391 7459,'-6'-2'263,"2"-1"196,3 1 81,1-3 1,1 5-140,3 0 1,2-1-150,6-3 1,-1 3-20,0-3 0,2 3 14,2 1 1,3 0-47,5 0 0,0-4-84,0 0 0,3 0 8,1 4 0,-2-3 65,-6-1 0,2 0-193,-6 4 1,4 0 41,-4 0 1,-3 0-122,-5 0 1,-3-1 16,4-3-306,-6 3 88,3-4 0,-5 6-64,0 3 0,-1-2 43,-3 6 1,2-4 50,-6 3 0,0 1-3,-3 3 1,-4 4 64,-1 1 1,0 0 92,1-1 1,1 2-76,-5 2 1,3 1 197,-3-5 0,5 2 201,-1-2 0,3-6-135,0 2 1,5-3 437,-1 0-161,5 2-176,-2-4 0,5 2 81,0-1 6,0-4 1,0 3 122,0-2-54,5-3-166,2 4 1,4-3-3,1 2 1,3-3-109,0 3 0,2-3 62,-2-1 0,-1 0-125,5 0 0,-1 0 84,1 0 0,1-1-420,-5-3 0,4 3 166,-4-3 0,1 1 161,-5-1 0,0 3 0,1-4 0</inkml:trace>
  <inkml:trace contextRef="#ctx0" brushRef="#br0" timeOffset="13">22625 5048 7987,'-4'-8'-341,"0"1"1,-1 3 282,1-4 1,3 5 485,-3-5 0,2 4-132,-2-3 1,3 3 234,-3-4 208,2 6-158,-3-9-120,4 10 11,-4-4-372,5 5-95,0 0 0,4 1-41,0 3 1,5 6-16,-2 6 1,5 5 99,3 2 0,-1 1-33,5 7 0,0-1 31,4 4 0,0 0-164,-1 1 1,1-1 103,0 0 0,0 1-154,0-1 1,0 0 79,-1 0 1,1-3 99,0-1 0,-1-8 71,-3 1 1,1-3-97,-5 3 1,4-5 56,-4-3 0,1-3-40,-5 0 1,-3-1 69,-1 1 0,0-5-30,0 1 0,0-5-231,-4 0 0,-1 0-387,2 1-240,-3-3-34,-1 4 1,-1-5 67,-3 0 779,-3 0 0,-9-5 0,-2-1 0</inkml:trace>
  <inkml:trace contextRef="#ctx0" brushRef="#br0" timeOffset="14">22967 4991 7945,'0'-12'347,"0"1"1,0 3 47,0 1-28,0 4-181,0-2 108,0 0 167,0 4-501,0 6 0,-1 4 88,-3 10 1,-3 4-11,-9 3 0,2 6 35,-5-1 0,0 3-112,-3 4 1,-3-1 52,-1 5 0,-2-4-165,-3 4 1,0-6 22,4 2 1,0-2 116,5-2 1,0-1-55,3-2 1,-1 0 55,4-4 0,1-2-23,4-6 0,3-1 15,1-3 0,3-6-248,-4 3 126,6-3 0,-5 1-344,3-3-838,3-2 1321,-4-5 0,5 0 0,0 0 0</inkml:trace>
  <inkml:trace contextRef="#ctx0" brushRef="#br0" timeOffset="15">23276 4717 7969,'0'-12'0,"0"1"0,0 0 388,0-1 1,0 5 355,0-1 126,0 5-252,0-7 230,0 9-343,0-9-34,0 9-345,0-5 1,0 8 107,0 2 0,1 2-53,3 5 0,1 2 78,2 2 0,7 4-181,-2 8 1,7-2 88,0 6 1,4-1 22,3 4 1,-1 2-251,1 2 0,-2-2 83,-1 2 1,-1 2-46,-3 2 0,1-1 76,-5 1 0,1-6-235,-5 2 1,-3-2 58,-1-2 0,-4 1-181,0-1 1,-1-1 18,-2-3 1,-4 3 17,0-2 1,-5 0 279,2 0 0,-7-2-106,-2-2 1,1-3 138,4 2 1,-4-1-74,-1-3 1,0-3 56,1 1 1,2-7-11,-2 3 1,1-4 29,-1 0 1,2-1-112,-2 1 0,6-5-112,1 1 1,2-4-96,-2 3 1,2-4-409,2 1-969,3-3 896,-4-1 748,5 0 0,-5 0 0,-2 0 0</inkml:trace>
  <inkml:trace contextRef="#ctx0" brushRef="#br0" timeOffset="16">3448 12893 7988,'-6'6'-465,"-4"-1"522,3-5 1,0 1 708,-1 3-259,6-3-182,-9 4-154,10 1 100,-4-5-31,0 4-138,4-5 0,-3 4-133,8-1 1,-2 1 57,6-4 1,-1 2-71,5 1 0,1-1 97,2 1 1,1-1-1,5-2-173,-2 0 0,0 0-156,3 0 184,1 0 1,-1 0 50,-3 0 1,3-2-62,-3-1 99,-3-4-189,1-4 106,-1-1 0,-3 1 1,1 0 9,-5-1 1,-1-1 48,-4-2 0,1 3 7,-1-4 1,-3 0-30,3 1 0,-4-4 120,-4 3 1,2-3 32,-6 4 1,1-4 0,-5 3-75,1-2 1,-2 4 136,-2-1-68,2 7 1,-7-1-25,5 5 126,-6 0 46,9 4-10,-10 0 48,9 0-92,-3 0 196,4 0-443,6 0-62,1 6 188,5-5 1,1 4 60,3-5-71,2 0 1,7 0 0,2 0-42,4 0 0,3 0 0,1 0-133,0 0 151,5 0-8,1 5 0,5-4-148,0 3-26,1-3 108,-1-1 0,-1 0-126,-3 0 0,3 2 57,-2 1 94,-3-1 1,0 7-20,-6-6 0,0 6-45,-3-1 221,3-3-204,-10 5 77,5-4 1,-7 6 97,-2-1 1,0 4 119,-4 1-221,0-1 0,-4-4 316,0 1-309,0-1 0,-4 1-108,0-1 1,-8-3 0,0-2-49,0-1-47,-6-1 193,0-4 1,-5 0-614,0 0 0,1-6 244,-1-6 1,0-1 2,0-6 0,1 2-704,3-2 756,3-3 1,6 8 0,1-4 298,1 2 0,6-4 0,-3 2 0</inkml:trace>
  <inkml:trace contextRef="#ctx0" brushRef="#br0" timeOffset="17">3608 12299 8307,'-10'1'13,"2"3"410,-2-3-148,4 4 1,-2-5 239,1 0 268,4 0-342,-2 0-32,5 0-185,0-5 97,0 4-128,5-9 0,0 3-175,3-4 1,2-2 90,-3-2 0,4 1-208,0-5 0,0 1 54,1-1 0,-5-2-62,1 2 1,0-3-38,3-1 1,-1 4 37,-2 0 0,1 4-14,-5-4 149,4 5-35,-6-8 22,8 10 0,-9-5 9,3 6 1,1-1-6,-1 1 0,3 3 125,-3 1 4,0 4-118,1-2-9,-4 5 1,6 0 93,-3 0-69,-3 0 118,9 5-134,-9-4 0,6 9-48,-4-2 45,-1 7 0,8-1 0,-4 5 0,2 2-3,-1 0-45,1 2 1,2 1 2,-2 3 0,2-2 19,-2 6 0,-2-6 0,1 3-59,2 0 97,-4-4 1,4 0 4,-5-5 1,4-5-97,-4 1 59,-1-2 1,-3-5 0,2-2-14,1-1 27,-1-1-301,3-4-655,-5 0 570,0-5 1,0 2-447,0-4 1,0-1 809,0-3 0,5-6 0,1-1 0</inkml:trace>
  <inkml:trace contextRef="#ctx0" brushRef="#br0" timeOffset="18">3859 11568 8175,'-4'7'-33,"1"1"83,-6-5 0,6 5-33,-4-4 0,3 4 84,-4-4 0,6 1 456,-2-1-311,-2-3 1,3 4-38,-5-5 54,6 0 30,-3 0-222,5 0 1,0-5 90,0-3 1,0-2-71,0-1 1,0-5 47,0 1 0,4-5-171,-1 1-46,1-3 160,1-1 0,-3-1-146,1-2 1,-1 0 32,-2-4 0,1 4 42,3 0 1,-3 3-92,3 4 0,-3 2 152,-1 6-106,0 0 75,0 4-84,0 2 55,0 5 0,1 5-4,3 3 1,-3 6-30,3 1 1,-1 2 28,0-2 1,0-1-112,5 5 1,-1-4 103,5 4 1,0-5-158,4 1 0,-4 2 137,4-2 0,-4 4-56,0-4 1,-1 4 24,0-4 1,1 4 9,-1-3 0,1 0 49,-1-1 0,-3-2 117,-1 2 1,-3-3-9,4-5 0,-6 4-23,2-4 309,2-2-196,-4 0-122,3-5 1,-5-1 1,0-3 1,4-2 198,-1-6 0,5-4-137,-4-3 1,1-3-27,-1 0 1,1-5-180,2 0 1,0 1 105,-3 3 0,-3 0-93,3 0 0,1 1 63,-1 3 1,1 3-339,-2 5 0,-1-1-117,2 1-470,-3 4-1328,-1-3 2231,0 9 0,0-4 0,0 5 0</inkml:trace>
  <inkml:trace contextRef="#ctx0" brushRef="#br0" timeOffset="19">3894 11031 8079,'-16'10'279,"1"-2"416,0-3-232,8-5 76,-3 0 182,9 0-434,-4 0 1,6 0-145,3 0 1,7 0 102,9 0 0,-3-4-132,2 0 0,4-5 64,4 2 0,3-3-181,-3-2 0,3 5 132,-3-1 0,0 0-246,-4-3 0,-1 1-256,1 2 313,-5-2 1,2 5 0,-4-4-43,-3 1 1,0 2 30,-1-2-920,-1-2 367,0 4-1156,1 0 920,-6-5 860,-1 10 0,-10-4 0,-1 5 0</inkml:trace>
  <inkml:trace contextRef="#ctx0" brushRef="#br0" timeOffset="20">3985 10757 8201,'-12'0'-57,"1"0"544,0 0 827,-1-5-592,6 4 0,1 1-276,5 7 0,9 8 33,2 4 1,9 8-87,3 4 1,1 7-237,7 3 0,-1 4-98,5 1 1,-6-6-728,-3-2 365,-7-7 281,-2 2 1,-6-13 21,1 3 0,-1-8 0,1 2 0</inkml:trace>
  <inkml:trace contextRef="#ctx0" brushRef="#br0" timeOffset="21">3277 15154 8297,'0'-6'-417,"0"0"0,-1 5 1251,-3-3-588,2 3 1,-3-5-32,5 2 1,0 1-28,0-4 1,0-1-23,0-3 1,0-4 3,0-1 1,0-3-6,0 4 1,4-1-19,0 0 1,5 0-40,-2-3 0,4-3 0,0 3 0,0-2-33,1-2 1,3-1-274,0-3 309,1 3 47,-5-4-281,6 0-167,-5 4 207,5-9 1,-6 4 124,1 0 52,-1-4-174,0 3 139,1-4-36,-1 5 28,1-4 104,-1 4-95,0 0-19,1 1-2,-1 0 1,1 2 44,-1-4-24,1 5 7,-1-3-179,6 5 141,-5 0 0,6-4 28,-3 1-10,-2-1-47,3-1 0,0 4-5,-1-3 1,0-1 43,-4 2 1,1-6 30,-1 2-58,6-8-788,-4 2 680,3-8 115,-5 3 0,1 0 19,-1 3-237,6 3-206,-10 6 362,9-4 55,-10 8 340,5-2-343,1 9-189,-1-4 173,1 10 0,-1-9-11,0 6 760,1-5-756,-1 2-18,1-5 14,-1 0 154,6-5-152,-5-1-6,5-5-6,-6-5 0,4 2-28,1-5 70,-1 5-820,-4-7 787,6 8 16,-10 2 1,9 5-2,-9 2 0,3 4-14,2 0 61,-1 1-57,1 9 2,-1-9 192,1 4 1,-1-1-186,0 0 0,1 0 397,-1-3 1,1-1-444,-1 0-182,6 0-74,-5-5 283,5 4-4,-6-4-96,1 0 98,-1-1 0,0-5 7,1-1 0,1 5 2,2 0 1,-3 3-57,4-4 237,-4 6-189,5-3 1,-1 4 50,3-3 0,2 3 107,-6-2 0,4 1-141,-4 3 0,4-5 127,-4 0 0,2-1-244,-2 2 1,-2-2 70,2-3 1,-1 0-132,1 4 1,-2-5 166,2 2 0,-2-2-6,-2 2 1,2 2-62,2 5 0,-2-1 58,2-3 0,-2 7 8,-2-3 1,-3 3 38,0-3 0,-1 1 12,5 3 0,-5-2 16,1 2 0,-2-3 0,2-1 1,2 0-19,-2 1 0,-2-1 106,1 0 0,1 1-105,4 3-12,-6-2-26,4 3 1,-4-1-100,6 0 1,-1 4 17,1-4 0,0 0-189,4-4 0,-4 4 111,3 0 0,-2 0-96,-1-4 1,3 0 166,0 0 1,0 0-24,-3 0 1,-1 1 118,1-1 1,-1 0-49,0 0 1,1 1 22,-1 3-41,1-2 1,-2 3 137,-3-5 0,4 4-75,-4 0 0,2 5 76,-1-1 0,2-2-97,-3 2 1,0 0 26,0 4 1,1-5 43,3 1 1,-3 0 6,0 4 0,-2-1 57,2 1 0,0-2-97,-4-2 0,4 2 175,-4-2 0,5 2-91,-2 2 1,0-1 80,0 1 0,-3-4-106,4-1 1,-2 0 38,2 1 1,2 2 29,-3-2 0,0 2-1,0 2 1,-3-1 215,4 1 0,-5-2-143,5-2 0,-2 2 115,2-2 1,1 2-83,-5 2 0,3-4-198,-3-1 0,5 0 98,-1 1 0,-2 1-206,2-5 1,-1 5 27,5-1 1,-5-2-7,1 2 0,-2-5 13,2 0 1,1-1 65,-5-2 1,4 0 327,0 0 0,2-3-114,2-1 0,-1-3 91,0 3 0,1 0-48,-1 4 1,2-3-36,2-1 0,-2 1-27,2 3 0,-2 0-263,-2 0 0,1 1 7,-1 3 0,0-1 148,1 5 1,-1-5-253,1 1 0,-1 1 38,1-1 0,-1 0 46,0-4 0,1 1 63,-1 3 1,1-2-105,-1 2 0,1 2 87,-1 2 1,0-2 23,1 2 106,-1 0 0,1 4-106,-1-1 0,-3 5-8,-1-1 0,-3 4 66,4-4-639,-6 6 370,8-8 1,-5 7-650,3-4 236,2 4-470,-8-7-1289,3 9 1275,-5-4 1076,0 5 0,-11 5 0,-1 1 0</inkml:trace>
  <inkml:trace contextRef="#ctx0" brushRef="#br0" timeOffset="22">2877 9603 8314,'0'-6'-725,"0"1"1,0 4 1152,0-3 108,0 3 262,-5-4-458,4 5 1,-8-2 57,5-2-126,0 3 122,4-4-389,0 5-381,0 5 301,0 2 0,0 4 1,0 0-25,0 1 0,0-1 111,0 1 1,0-1 11,0 0 0,-4 1-27,1-1 0,-1 1 136,4-1 1,0 2-62,0 2 1,0-2 75,0 2 1,0-1-187,0 1 96,0-2-10,0 8 1,0-3-112,0 5 1,0-4 106,0 0 1,0 1-70,0 7 0,0-5 47,0 4 0,0-4 152,0 5 1,0-3-158,0-2 1,0-2 247,0-1 1,0-2-47,0 2 1,0-1-118,0-3 0,0-2-140,0 2-44,0-2 154,0 3 0,0-3-129,0 2 1,0 2 69,0-2 1,0 2-58,0-2 1,1-1 47,3 5 1,-3-4-2,3 4 1,-3 0 190,-1 4 1,0-1-107,0-3 0,0 2 96,0-2 1,0 1-66,0-1 0,0-1-187,0-3 1,1-2 98,3 2 1,-1-1-112,4 2 1,-4-4 83,1 4 0,-2 0-50,2-1 0,-3 6 57,3-2 0,1 2-34,-1 2 1,0 1 157,-4 3 0,0-2-81,0 6 0,0-5 121,0 5 0,0-5-67,0 5 0,0-6-55,0 2 1,0-3 24,0-1 1,0 0-66,0-1 0,0-3-15,0 1 0,4-1-27,0 3 0,3 1-53,-3 0 0,0-4 98,-4 0 1,4 0-65,-1 4 0,1 4 46,-4-1 0,0 1 61,0-4 0,0 3-56,0 1 0,0 1 68,0-1 1,0-3 54,0 2 1,0-1-95,0-3 0,0 1 148,0 0 1,0-4-72,0 0 0,0-4-53,0 4 0,0-3 19,0 3 1,0-4-135,0 4 0,0-4 123,0 4 1,0-4-230,0 4 0,0 0 0,0 4 0,0 0 107,0 0 1,0 1-49,0 3 1,0-3 52,0 3 1,0-3 410,0-2-178,0-4-97,0 4 1,0-6 0,0 3 1,0 2-127,0-6 1,1 1-57,3 0 122,-2-4-173,3 10 173,-5-9 4,0 8 0,0-3-164,0 5 1,0 0 115,0-1 0,0 5-60,0 0 0,0 4 22,0 0 0,0-2 243,0 2 1,0-6-68,0 2 1,1-7-117,3-1 3,-3 0-179,4-1-1,-5 3 184,5-3 1,-4 1-16,3 0 1,-3-1 8,-1 1 1,0 4-83,0 0 0,4-1 45,0 5 1,0 2-26,-4 2 1,0-2 10,0 1 0,0 1 174,0 3 1,0-3 113,0-1-230,0-5-6,0 8 1,0-8 0,0 1 1,0 0 19,0 0 1,0-2-38,0 3 1,0-4 36,0-4 0,1 2-32,3-2 1,-3-1 12,3 1 1,1-4-155,-1 4 1,1-3 83,-1 3 0,-3-4-154,3 4 218,-3 5 1,-1 0 0,0 3-30,0-3 1,0 3 35,0-1 1,0 5-48,0-5 1,0 5 210,0-5 1,0 2-101,0-1 0,0-4 130,0 0 1,0-2-140,0-5-7,0 4-16,0-7 1,0 4-139,0-1 1,4-4 91,0 3 0,1-1-43,-1 2 1,-2-2 51,6 5 1,-6-4-121,2 4 0,-1-4 78,0 4 1,-1-1-93,2 1 0,-3 3-53,-1-3 1,4-2 136,-1 2 0,1-3 36,-4 3 1,0-5-52,0 1 1,0 1 202,0 0 0,-4 4-121,1-1 0,-1 1 62,4-1 0,0 2-91,0-6 0,0 4 88,0-4 0,4 4-120,-1-4 72,1 1-11,-4-5 0,4 0-39,0 1 1,1-5 48,-1 1-56,-3 0 1,8 3 21,-5 0 1,-1-3 18,-3 0 0,4-1-18,0 5 0,1 0 12,-1 4 0,-3-4-57,3 4 0,1 0 50,-1-1 0,4 4-85,-5-3 1,2 3 69,-1-4 1,-2 1 19,1 0 1,2-4-26,-1 3 0,0-6 365,-4-1-286,5 0 0,-2 2-6,4-3 1,-3 2-125,4-5 89,-6 5 13,8-8 1,-7 8-112,5-5 1,-6 5 128,2-2-300,-3-2 193,4 6 1,-4-9-284,3 6 240,-2-6-241,-2 3-1027,0 0 937,0-3 1,-2 3 430,-2-5 0,-2 0 0,-5 0 0</inkml:trace>
  <inkml:trace contextRef="#ctx0" brushRef="#br0" timeOffset="23">2946 9558 8159,'-12'-7'-67,"1"2"412,4 5 19,-3-5 58,4 4-4,-6-4-125,6 5 141,-4 0-72,9 0 39,-4 0 151,5 0 0,3 1-464,1 3 0,1-3-91,-1 3 68,2 2 1,6-4 0,-1 1 30,1-1 0,-1-2-18,1 0 0,-1 0 6,0 0 0,5 0 55,-1 0-78,0 0 1,0-2 12,1-1 1,-1 1-2,-4-1 1,4 0-8,1-1 0,-1 3-3,-4-3 0,1 3-27,-1 1 1,1 4-110,-1-1 0,0 6 114,1-1-4,-1-3 0,1 4 0,-1-4 35,1 1 0,-1-3 88,0 1 0,1-3-113,-1-1 0,4 0 143,1 0 0,0 0-117,-1 0 1,-1-5 37,5-3 50,-5 3-124,3-5 1,-2 7 46,0-4-19,1 4 0,-4-2-240,3 5 252,-2 0-19,4 0 1,-5 4-128,4 0 133,-4 5-35,5-8 1,-6 9-137,1-2 0,-1-2 68,0 2 0,1-6 7,-1 2 0,1 1 263,-1-1-228,1 0 1,-1-4-1,0 0 82,1 0 0,3 0-62,0 0 1,2 0 17,-2 0 1,-2 0 0,2 0 0,1 0 24,0 0 0,0 0-19,-1 0 1,-2 5-48,2 2 1,2-1 42,-2-3 1,0 0 10,-3 1 25,4-3 1,1 4-1,3-6 67,-1-3 0,-4 1-121,4-4 0,-1 3 34,1-4 0,3 6-88,-3-2 1,-2 2 88,2-2 0,-3 2-10,3-1 1,-4 1-20,4 2 1,-4 0-19,4 0 1,-4 4-74,4 0 1,-5 1 87,2-1 1,0-3-68,-1 3 1,4 1 59,-3-1 0,3 0 16,-4-4 0,4 0-30,-4 0 1,2 0 41,-2 0 1,-2 0-90,2 0 53,-2 0-2,3 0 1,-3 0-53,2 0 60,-2 0-8,-2 0 0,0 0 8,1 0 0,-1 0-8,1 0 1,-1 0 126,1 0 0,0 1-123,3 3 1,-1-3 49,5 3 1,-5-3-12,2-1 1,0 0 8,-1 0 1,4 0 133,-3 0 1,-1-4-134,-4 0 0,1-1 16,-1 2 0,1 1-6,-1-2 1,0 2-45,1-2 0,1 3 39,2-3 0,-3 3-75,4 1 1,-2-4 75,1 0 1,-2-1-62,2 1 1,-3 3 148,0-3 0,-1 3-111,1 1 0,-1 0 264,1 0-238,-1-5 0,0 4 11,1-3 0,-1 3 5,1 1 0,-1 0-142,1 0 1,-1 0 87,0 0 0,1 0-62,-1 0 0,4 0 120,1 0 1,0 0-63,-1 0 0,-2 0 21,2 0 1,2 0-12,-2 0 1,0 0-87,-3 0 0,0 0 86,4 0 0,-4 0-173,3 0 1,-2 0 70,-1 0 0,-1 0 34,0 0 0,1 0-184,-1 0-9,1 0 176,-1 0 0,-3 0-150,-1 0 1,1 0 71,3 0 1,-3 0-95,0 0 0,-1-4 71,5 0 0,-5-1-95,1 1 0,-2 1 95,2-4 0,2 4-8,-2 0 0,-2-3 20,2 3 0,-5-2-13,5 1 0,-4 1 139,3-4 0,-3 4-132,4-1 0,-2 2 115,2-2 0,1 1-180,-6-4 200,6 4 0,-2-7-19,4 2 0,-1 2 4,-2-1 0,2 3 25,-2-4 1,-2 6-120,2-2 247,-1-3 1,5 5-107,-1-6 1,-3 6 148,-1-2 0,-3 3-96,4 1 1,-4 0 17,3 0 1,-3 0-23,4 0 1,-5 0 7,5 0 1,-4 0-7,3 0-26,-4 0 0,3 0-202,-2 0 120,-3 0-403,4 0 1,-3 0-43,2 0-972,-3 0 0,4 5 1446,-5 2 0,-5 9 0,-2 1 0</inkml:trace>
  <inkml:trace contextRef="#ctx0" brushRef="#br0" timeOffset="24">3791 15988 8145,'-8'6'0,"1"-2"0,3-3-30,-4-1 7,6 0 0,-5 0 283,3 0 2,3 0-190,-4 5 212,5-4-211,5 4 64,1-5 0,6-3-3,-1-1 1,1-1-7,-1 1 1,-3 1-11,-1-4 1,1 4 7,3-1 0,1-1 28,-1 2 0,1-5-80,-1 4 1,-3-1 47,-1 1 1,2 2-90,6-6 0,-2 2 78,2-2 1,-1-2-112,2 2 1,0-2 55,3-1 0,3-1-25,-3 1 0,2 0-14,2-1 0,0 1-90,0-1 1,0 1-22,-1-1 0,1 2 118,0 3 0,-1-3-85,-3 2 1,2-2 64,-2-2 1,3 1-53,1 0 0,-4-1 40,0 1 0,0-1 4,4 1 0,-2 1 2,-2 2 0,3-2-1,-3 2 1,-1-1 67,1 2 0,0-3-63,4 2 1,1-2 111,2-2 1,0 1-96,4 0 0,-1-1 52,2 1 0,2-4-13,-3-1 0,-1 1-3,2 4 0,-6-1-32,2 1 1,1-1 4,-1 1 1,-1 0-139,-3-1 1,-4 2 79,0 2 0,0-2-111,4 3 1,-4-2 72,0 1 1,0-2 24,4 2 1,0-2 22,0-1 0,-1-1 15,1 1 0,0 0 1,0-1 1,-1 1 7,-3-1 1,1 5 112,-5-1 1,4 0-66,-4-3 0,4 1-16,-3 2 1,3-2-32,-4 2 1,5-2-3,-1-1 1,-1-1-29,1 1 0,1-2-11,7-2 1,-2-1 14,6-3 0,-6 2-14,2 6 1,1-1 41,-2 1 1,-3-1-23,-4 1 1,0 0 171,4-1 0,-4 5-93,0-1 1,-4 0 83,5-3 1,-3 3-120,2 1 0,3-1 6,-3-3 1,-1-1-67,1 1 0,0-2 76,4-2 0,3 2-49,1-2 1,3 1 25,-3-1 0,5 1-81,-2-5 0,2 1 64,-2-1 1,2-3-51,-5 3 1,3 3 33,-3 1 1,3-2-2,-3 2 0,1-2 102,-1 2 1,-3 3-87,2-4 1,-2 4 29,-1 0 0,0 5-22,0-1 1,0 0 53,0-3 1,-1 0-42,1-1 0,5 1 122,3-1 1,0-3-131,0 0 1,4 0-1,-4 3 0,4-3-10,-4 0 0,-2-2-7,1 2 0,-3 2 58,4-2 0,-6-1-28,2 0 1,-5 1-4,-3 4 0,2 3-11,-6 0 1,4 1-3,-4-5 0,6 1 8,-2 0 0,2-5-4,2 1 1,5-4-41,2 4 0,2-5-116,-1 1 1,5-2 24,-1 2 1,1-2 98,-1 2 0,-1-2 61,0 2 1,0-1-52,1 5 1,-6-1-2,-2 5 0,-3-4 32,-1 0 1,-1 3 130,1 5 1,-4-1-63,0-3 0,-4-1 136,5 1 1,-5-1-238,4 1 1,0-4 74,4-1 1,-4-3-199,0 4 1,-1-4 107,1 4 0,2-2-21,-2 2 1,-1 2 7,1-2 0,0 1-10,4-1 0,0 2 12,0-2 1,-1 1 17,1-1 0,0 2 140,0-2 1,0 1-126,0-1 0,-1 2 74,1-2 0,1-2-53,3 2 1,1-1-34,2 0 1,3 2 16,-2-5 1,2 2-3,1-2 1,-3-2-13,-1 6 1,-1-1-15,2 0 1,0 4 73,-4-4 0,3 4-51,-3 0 0,0 1 72,-4 0 0,-1-1-59,1 1 0,0-2 5,0-2 0,-1 2-7,-3-2 1,2 2 0,-2 2 0,1-1-44,0 1 1,0-2-141,-5-2 1,0 2 79,-3-2 1,3 2 59,0 2 0,-3 3 63,-5 1 1,1 0-38,3 0 1,1-3 6,-1 2 0,0-1-9,1 2 0,-1-4 11,1 4 1,-1 0 17,1 0 1,-1 3-6,0-4 1,1 5 113,-1-5 1,2 5-119,2 0 0,-2-2-2,2 1 1,-1 0 13,1 4 13,-2-5-320,3 4-440,-4-5 380,-6 6 0,-6 0-487,-7 0 828,-14 6 0,-8 0 0,-11 5 0</inkml:trace>
  <inkml:trace contextRef="#ctx0" brushRef="#br0" timeOffset="25">9684 12915 8272,'0'-11'-412,"0"0"1,1 0 507,3 4 519,-3-3-554,4 8 171,-5-3 624,0 5-728,0 5 1,0-2-30,0 5 1,0-5 83,0 5 1,0-4-27,0 3 1,0-3 12,0 4 1,0-1-49,0 5 0,0-5 18,0 1 0,-3 0-45,-1 3 0,0-3 158,4-1 25,0 1-183,0 3 0,0 1-16,0-1 0,0-3-14,0-1 1,0-3-7,0 4 1,0-1-103,0 5 0,4-1 135,0 1 0,-1-1-97,-3 1 0,0-1 63,0 0 1,0 1-109,0-1 0,-1 1 138,-3-1 0,3 2-2,-3 2 0,3-6-51,1 2 0,0-2 44,0 3-64,0-1 1,0 0 89,0 1-33,0-1 1,0 1-21,0-1 0,0 1-103,0-1 0,4 0 27,0 1 1,-1-1-16,-3 1 0,0 3 28,0 0 1,0 0-9,0-3 0,0-1 46,0 1 0,0-1-24,0 0 1,2 0 68,1-4 1,-1 3-64,1-2 1,3-2 89,-3 2 1,1 0-68,-4 3 0,4 0-5,0 1 0,0-1 2,-4 1 1,0 0-7,0 4 1,-2-2-7,-1 5 0,0 0 14,-5 3 0,6 0-65,-2-3 1,-1 3 48,1-3 1,0-2-25,4 2 1,0-5 100,0 2 0,0-4 420,0 0-401,0-1 1,2 1 138,1-1 1,-1 0-160,1 1 0,3 3 26,-3 0 0,1 2-172,-4-2 1,0 3 104,0 5 1,0-4-199,0 0 0,-1-1 33,-3 1 0,3 2 48,-3-2 0,3-2 19,1-2 0,0 1-2,0 0 1,1 3 170,3-4 0,-3 4-93,3-4 0,-3 5 169,-1-1 0,0 3-104,0 1 0,-1 1 42,-3 3 1,-1 2-30,-3 5 1,-2-1 9,3-2 0,2 0-255,1-4 0,2 1 133,2-2 0,0-5-193,0 2 0,0-4 121,0 0 1,0 1-73,0-5 1,4 6 54,0-2 0,0 2-112,-4 2 1,0-3 141,0 3 1,0-3 5,0 7 0,0-7 17,0-1 0,0-1 23,0 1 0,4 2 19,0-6 1,3 0-59,-3-4 1,4 5 136,-5-1 1,2 0-117,-1-4 1,-2 6 80,1 2 0,-1-1-45,-2 1 0,0 0 4,0 4 0,-4 0-14,0-1 0,-1-3 3,1 0 1,3 0-73,-3 4 0,3-4 71,1 0 0,-4-3 2,0 3 0,0-5-8,4 1 1,0-2 270,0-2 0,0 0-25,0 1 0,0-1-130,0 1 0,4-5-77,0 1 0,0-1-13,-4 5 0,0-4-134,0-1 188,0 1 1,0 3-408,0 1 60,0-1 178,0 0 0,0-3-82,0 0-4,0-6-15,0 3-787,0-5 546,0 5-487,0-3 0,4 4 933,-1-2 0,1-3 0,-4 4 0</inkml:trace>
  <inkml:trace contextRef="#ctx0" brushRef="#br0" timeOffset="26">3665 16102 8824,'6'-5'557,"5"4"-347,-4-3 0,3 1 264,2-1-249,-1 3 1,1-8 85,-1 5 1,0 1 149,1 3-304,-1 0 1,-3-4-33,0 0 0,-1 0-121,5 4 0,-5 0-443,1 0 391,-1 0 0,6 0-64,2 0 0,-2 0 33,2 0 1,-1 0-78,1 0 1,3 0 86,5 0 0,0-4 94,0 1 0,0-5-17,-1 4 0,4-1 113,-3 1 0,1 3 46,-9-3 0,4 3-75,-4 1 0,0 0 15,-3 0 1,3 0-38,0 0 0,1 0-72,-5 0 0,5 0-5,4 0 1,-1 0-21,3 0 0,0 0-2,8 0 1,1-1-12,3-3 0,0 1-55,1-4 1,-1 0 84,0 0 0,-3 2 161,-1 5 1,-5-2-100,2-1 0,-3 1 80,-1-2 0,-1 3-27,-3 1 0,2 0-26,-2 0 0,3 4-63,1 0 1,0 0-6,-1-4 1,6 0-90,3 0 1,2 0 71,1 0 0,0-4-130,1 0 0,0-4 27,3 5 0,-2-5 49,2 4 0,-4-1 34,-4 1 1,3 3 4,-2-3 0,-2-1 49,2 1 0,-2 1 10,1 3 0,2 0 62,-5 0 1,3 0-57,-3 0 1,4 0-19,0 0 0,-2 0-1,2 0 1,-1-4 82,4 0 0,0 0-59,1 4 0,-4-4-2,4 0 0,-5 1 26,4 3 1,1-2-35,-5-1 0,3 1-61,1-1 1,1 1 62,-1 2 0,0-4-44,0 1 0,-2-1 37,2 4 1,-4 0-115,8 0 0,-9-4 28,5 0 1,-2 0 27,2 4 1,-1 0 13,-2 0 1,2 0-2,-3 0 0,-1 0 111,2 0 1,-2-1-104,1-3 0,3 3 161,-2-3 1,2 2-19,1-2 1,0 3-21,1-3 0,1 3-102,-1 1 0,5-4 0,-5 0 1,5 0 12,-2 4 0,0-4-95,-3 1 1,0-1-73,3 4 0,-2-2 25,2-1 1,-4 1 60,-4-1 0,3 1 8,-2 2 1,-2 0 134,2 0 0,-5 0-58,5 0 1,-1 0 21,4 0 0,-3 0-36,-1 0 1,1 0-1,3 0 1,2 0 59,2 0 0,-3-3-52,3-1 1,-2 0-56,-2 4 1,-1 0 60,-3 0 0,-2-4-2,-5 0 1,0 0-4,0 4 0,-4 0 4,0 0 0,-1 0-33,1 0 0,-1 2-2,-3 2 0,1-3-43,3 3 0,3-3 61,-3-1 0,1 0-63,-1 0 0,2 1 49,-6 3 0,4-3-8,-4 3 1,2-3-3,-2-1 0,-3 0 3,4 0 1,-2 0-4,1 0 1,-2 2 2,2 1 0,3-1-16,1 1 1,-2-1 18,2-2 1,-1 0-3,1 0 0,5 0-13,-5 0 0,9 0-5,-5 0 1,2 0 67,-2 0 0,4 0 6,0 0 0,1 0 110,-2 0 0,0 0-69,4 0 0,-3 0 16,3 0 1,-3 0-57,3 0 1,-3 0 69,3 0 0,-4 0-4,0 0 0,2 0 15,-1 0 0,1 0-57,-2 0 0,-1 0-22,1 0 1,-3 0-88,-4 0 1,1 0 104,-4 0 1,0 0-84,-1 0 1,-2 0 69,2 0 1,-6 0-27,-1 0 0,-1-2 6,5-1 22,-1 1 12,1-3 5,-6 5-34,4 0-28,-9 0-542,4 0-451,-5 0 0,-5-1 210,-2-3 1,-8 3-979,-4-3 1743,-3 3 0,-16-4 0,-4-2 0</inkml:trace>
  <inkml:trace contextRef="#ctx0" brushRef="#br0" timeOffset="27">6280 15154 7315,'0'-6'1012,"-5"0"-388,4 6 167,-4-5-342,0 4-346,4-4 1,-6 5 235,4 0 18,1 0-140,-3 5 0,5-2-18,0 4 1,0 1 5,0 3 1,0 1-36,0-1 1,1 4-186,3 1 0,-1 0 65,4-1 0,1-2-259,3 2 1,-3-2 41,0-2 1,-4 1-88,3-1 0,-1 1 80,2-1 1,1-3-45,-5-1 0,5-4 116,-2 1 1,0-3-1,0-1 1,1 0 140,3 0 1,2-1-56,2-3 1,-1-4 112,5-7 1,-4 1-38,4-5 0,-5 5 59,2-1 0,-5-2 31,-3 2 0,1-4-75,-6 4 0,1-4 47,-4 4 1,0-1-68,0 5 1,-4-1 130,1 1 0,-3 5 49,3 2 351,1-2-329,-3 4-282,5-3 0,2 10-4,1 3 0,4 2 78,4 1 0,1 5-150,-1-1 1,0 7 96,1 0 0,-2 1-92,-2 4 1,2-2 41,-3 2 0,-2-2-264,-1 6 0,-2-6-19,-2 2 1,0-3-29,0-1 0,0 2 138,0-2 1,-2 2 65,-2-6 0,-2 2 270,-5-2 0,-5 1-101,1-5 0,-1 0 116,1-3 1,-2-1-37,-2 1 1,-3-5 275,3 1 0,-1-2-73,1 2 0,-1-3-44,5-5 1,-5 0-272,5 0 0,1-1 105,7-3 0,2-4-569,5-7 1,0 1 267,0-5 1,10 0-628,5-4 1,7 0 351,4 0 0,7 1-557,5-1 785,5 0 1,-2 0 0,5 0 0</inkml:trace>
  <inkml:trace contextRef="#ctx0" brushRef="#br0" timeOffset="28">7126 14903 7964,'0'-12'-1570,"-2"6"1840,-1 2 85,1 3 251,-8 1-73,4 0 86,-6 0 98,1 5-401,0 1 0,0 2-31,4-1 0,0-3-35,4 4 1,-2-4-16,-3 3 1,-2 1-73,2 3 1,-2 2-1,-1 2 1,-5-1-14,1 5 1,-5 0-210,1 4 0,1 0-83,-1 0 1,4 0 110,-4-1 0,5-4 3,-1-3 1,3-2 44,5-1 18,1-1-81,6 0 11,0-4 29,0 3 1,6-8 44,1 6 0,5-5-102,3 0 1,-3 3 75,4-3 1,-4 5 8,0-4 0,-1 3-29,1-3 1,3 1 57,0-1 0,0-3 46,-3 3 1,3 1 149,0-1 0,0 0-79,-3-4 1,3 0-92,0 0 1,-3 0-189,-5 0 0,-3 0 42,4 0-1415,-6 0 579,3 5 0,-5-3 905,0 6 0,-5 0 0,-1 3 0</inkml:trace>
  <inkml:trace contextRef="#ctx0" brushRef="#br0" timeOffset="29">7297 15040 7794,'-10'-8'-1362,"2"0"1900,-2 6 0,5-4-101,-3 2 0,2 3 332,2-3-78,3 2 133,-4 2-97,5 0 1,5 0-359,3 0-255,2 0 0,5 0 112,0 0 1,0-1-101,-3-3 0,-1 3 52,1-3 1,-1 3-183,0 1 1,-3-4-80,0 0 10,-1 1 58,5 3-141,-1 0 16,-5 5 0,0 1 101,-6 5 1,0-3-127,0 0 0,0-1 93,0 5 0,-2 3-73,-2 0 1,-2 2 49,-5-2 1,-1-1-12,1 5 0,-2-5 116,-2 1 1,2-1-65,-2 1 1,4-2 111,3 2 0,-2-2-102,2-2 0,2-1 282,-2-2-151,6 2 108,-3-3-101,5-1 0,0 0 35,0-2-172,0-3 117,0 4-140,5-5 1,1 4 89,6 0 0,-1 0-68,0-4 0,1 0 42,-1 0 0,1-4-54,-1 0 0,0 0-12,1 4 0,-1 0-128,1 0 0,-1-3-76,1-1 1,-5 0-348,1 4 1,-4 0-1407,3 0 2025,-4 0 0,7-5 0,-4-1 0</inkml:trace>
  <inkml:trace contextRef="#ctx0" brushRef="#br0" timeOffset="30">7685 14983 7842,'-5'-7'-36,"-1"-3"602,-6 9 0,5-4-170,-1 5 1,4 0 1,-3 0 0,4 1 162,-1 3 1,3-2-167,1 6 1,0-4-127,0 3 1,0-3-43,0 4 0,1-1-128,3 5 1,3-1 59,4 1 1,4-1-103,0 1 1,1-1-22,-5 0 0,1 1 69,-1-1 0,2 1-254,2-1 1,-6 0 46,2 1 0,-2-2-70,2-2-1,0 2-180,-4-3-20,3 4 48,-3 0 18,4 0 1,-5-3 16,-2 0 1,-1-6-685,1 2-61,-3-3 645,4-1 1,-6 0-831,-3 0 1221,3 0 0,-10 0 0,5 0 0</inkml:trace>
  <inkml:trace contextRef="#ctx0" brushRef="#br0" timeOffset="31">7857 14983 7763,'0'-7'990,"0"-3"-750,0 9 1,-2-6 704,-2 4-205,3 1-13,-9-3-218,4 5-273,-6 0 1,1 5-21,-1 3 1,5 2-27,-1 2 0,1 0-154,-5 4 0,-3 1 95,0 6 0,-4 0-301,3 0 1,-4 0 113,1-1 1,1-2-322,-1-1 0,2-4 177,-2 4 1,-2-5-550,6 1 1,0-4-484,3-3 45,6 2 1187,1-9 0,5 10 0,0-5 0</inkml:trace>
  <inkml:trace contextRef="#ctx0" brushRef="#br0" timeOffset="32">8416 14617 7924,'0'-7'0,"0"-1"0,0 4 18,0-4 64,0 1 1,0-1 228,0 1 128,0 4-165,-5-2 193,4 5-373,-4 0 1,3 0 116,-1 0-165,1 0 1,-4 5 42,2 3 0,2 1 43,-6-2 0,4 5 22,-3-1 1,3 2-29,-4 6 0,1 0-25,-5 4 1,1 0 46,-1-1 1,1 6-146,0 3 0,0 0 125,4 0 0,-2 1-64,5-6 1,0 5-32,4-5 1,0 5-112,0-5 1,5 0-63,3-7 1,-2 1 111,2-5 0,2 4-56,2-3 1,5-1 88,-5-4 0,3 1-40,0-1 1,-2-1 26,2-2 0,2 2 3,-2-2 0,0-3 32,-4-1 1,1 1 43,-1-2-443,1 1 233,-1 1-806,-5-3 340,0 3-1096,-6-5 841,0 0 860,-6 0 0,0 0 0,-5 0 0</inkml:trace>
  <inkml:trace contextRef="#ctx0" brushRef="#br0" timeOffset="33">8462 14846 7806,'0'-8'16,"0"0"726,0 6 17,5-8-416,1 8 1,6-3-84,-1 5 1,1 0-48,-1 0 1,2-4-86,2 1 0,1-1 101,3 4 0,-1-1-216,-3-3 1,-2 3 273,2-3-354,-2 2-82,-2 2-76,1 0 22,-6 0 268,-1 0-174,-5 6 0,-1 0 118,-3 5 1,-2 5-187,-6-1 0,1 4 48,0-4 0,0 4-86,4-4 1,-3 4 82,2-3 0,2 0 37,-2-1 1,6-2 59,-2 2 1,-1-2-56,1-2 1,0-3 143,4 0 0,-1-2-68,-3 1 1,3 0 369,-3-3-89,3-3-131,1 4 0,1-5-1,3 0 20,2 0 1,7 0-56,2 0 1,-2-1-40,2-3 1,-2 3-57,-2-3 0,0-1 119,1 1-933,-1 0 356,1 4-406,-1-5 1,-3 4 858,-1-3 0,1 3 0,3 1 0</inkml:trace>
  <inkml:trace contextRef="#ctx0" brushRef="#br0" timeOffset="34">8999 14754 7814,'5'-11'0,"-4"-1"499,3 1-291,2 5 1,-5-1 363,3 3-147,-3 3-4,-1-4 168,0 5-467,0 5 1,-3 2 249,-1 4-308,-5 0 0,4 1 106,-3-1 0,-1 1-180,6-1 1,-6-1 83,1-2 0,2 2-222,-2-2 145,1 2 0,-1 1-37,0 1-58,6-1-105,-3 0 157,5 1 45,0-1 0,4-3 34,-1-1 0,6-4-21,-1 1 1,-2-3-24,2-1 1,-1 0-32,5 0-65,-1 0 1,1 0-293,-1 0-101,0 0 1,0 1-1301,-4 3 907,-2-3 893,-5 4 0,-5 1 0,-1 0 0</inkml:trace>
  <inkml:trace contextRef="#ctx0" brushRef="#br0" timeOffset="35">8896 15028 7837,'-8'0'-300,"1"0"430,4 0 1049,-2 0-804,15 0 1,-2 0-278,7 0 0,-2 0 88,-2 0 0,4 4-348,1 0 0,-1 0 101,-4-4 1,4 0-322,1 0 0,-1 0-36,-4 0 0,1 0-732,-1 0 1150,-4 0 0,3 0 0,-4 0 0</inkml:trace>
  <inkml:trace contextRef="#ctx0" brushRef="#br0" timeOffset="36">9261 14686 7884,'-6'-7'952,"1"2"-133,0 5-39,4 0-542,-5 0 0,8 5-58,2 3 0,-3 2-147,3 2 1,-2 0 99,2 3 1,-3-1-40,3 5 0,-3 0 22,-1 4 1,0 0-295,0 0 1,0 0 56,0 0 1,0-2-141,0-2 1,0 2-1,0-6 1,0 0-8,0-4 0,0 1-303,0-1 161,0-4-62,5 3 0,-2-9-14,5 3 486,-6-3 0,13 4 0,-2 2 0</inkml:trace>
  <inkml:trace contextRef="#ctx0" brushRef="#br0" timeOffset="37">9330 14583 7781,'-1'-8'543,"-3"1"136,3-1 1,-3 0 204,8 1-155,-3 4-299,4-2 1,-1 10-63,-1 3 0,6 3-66,-1 5 1,2 3-91,2 7 1,3 0 37,0 4 0,4-3-80,-4 3 0,4 1-86,-3 3 0,-1-1-9,-4-3 1,1 2-281,-1-5 0,-5 3-494,-2-3 1,-3 3 365,-1-3 1,-1 0-830,-3-5 0,-6 1 1162,-5 0 0,-5 5 0,2 1 0</inkml:trace>
  <inkml:trace contextRef="#ctx0" brushRef="#br0" timeOffset="38">4522 11077 8037,'-7'0'-358,"-3"0"392,9 0 452,-4 0 1418,5 0-1685,0 5 1,0-3-57,0 6 1,0-4 45,0 3 1,0 1-176,0 3 0,4 1 128,-1-1 1,5-3-168,-4-1 0,5 0 40,-2 0 0,4 4-15,0-4 1,0-1-52,1 2 1,0-4-51,4 4 0,-4-1-27,4 5 0,0-5 86,-1 1 0,2-1 11,-2 5 0,-2-5 27,2 1 1,-1-4-93,1 3 93,-2-4-66,3 2 1,-4-5-107,-1 0 0,1 0-83,-1 0 1,0-5 209,1-1 1,-1-6-247,1 1 1,-6-1 47,-2 1 0,1 0-480,-1-1 276,0 6-48,-4-4 478,5 8 0,-4-3 0,4 5 0</inkml:trace>
  <inkml:trace contextRef="#ctx0" brushRef="#br0" timeOffset="39">4716 11054 8013,'-7'5'1314,"2"-4"-829,0 4 284,4-5-218,-4 0-360,5 0 2,0-5 1,1 3-128,3-6 0,-3 0 17,3-3 1,1 0-134,-1-1 1,4-3-71,-5 0 0,3-1 96,-3 5 0,0-2 10,4-2 1,-4 6 49,1-2 1,1 2 18,-1-2 1,1 0-11,-1 4 1,-2-2-80,6 5 1,-4-4 51,3 5 1,-3-1-150,4 4 0,-5 0-11,5 0 1,-4 0 89,3 0 1,-3 1-58,4 3 1,-4 2 73,3 6 0,-3-1-49,4 1 1,-5 0 22,5 3 0,-2-2 71,2 2 0,-2-2 3,-2-2 1,-1 1 22,4-1 0,-3 1-76,4-1 13,-6 1 312,8-1-217,-8-5 1,4-1 190,-2-5-219,-3 0 1,6 0-103,-4 0 95,-1 0 0,4-5-81,-2-2 1,-2-3-9,6-2 1,-6 1 58,2-1 1,1 1-143,-1-1 0,4 1 124,-4 0 0,1 3-179,-2 0 141,-1 1-346,8-5-302,-9 6-571,4 1 1272,-5 5 0,5-5 0,2-1 0</inkml:trace>
  <inkml:trace contextRef="#ctx0" brushRef="#br0" timeOffset="40">4876 10677 7973,'-12'0'677,"1"0"-116,-1 0 274,6 0-239,1 0-160,5 0-314,0-5 0,5 4 77,3-3 0,-2-1-107,2 1 0,-1-4 96,5 4 1,-1-1-196,1 2 0,-1-2 56,0-3 1,1-2-142,-1 2 0,-3-2-59,-1-1 1,4-1 13,0 1 1,3-4 11,-6-1 0,2 1 85,1 4 1,1-1-217,-1 1 218,0-1 0,1 2 35,-1 3 1,-3-2-69,0 5 239,-6 0-208,3 4 127,0 0-64,-4 0 7,5 0 42,-6 0 76,0 5 1,0-2-82,0 4 1,0 1 87,0 3 1,0 1-64,0-1 1,-2 2 38,-2 2 0,3-1-183,-3 5 1,-1-1 123,2 1 0,-3 2-106,3-1 0,1 1 84,-1 2 0,-3-5-290,3-3 0,-1-2 82,4-2 0,0-3-471,0-1-464,0-4 311,0 2 0,0-6-749,0-3 1531,0-3 0,-5-9 0,-2-2 0</inkml:trace>
  <inkml:trace contextRef="#ctx0" brushRef="#br0" timeOffset="41">5001 10232 7984,'-6'0'1327,"1"0"-906,5 0 170,0 5-366,0-4 0,5 4-193,3-5 1,-2 1 104,2 3 1,0-3-52,8 3 0,-4-1 93,4 0 0,0 0-226,-1 5 1,4-2-20,-3 2 1,0 2-57,-1-3 1,-1 2-73,5-1 1,-5 2 84,1-2 1,-2-2-106,-1 2 0,-1-6 66,0 2 0,-3-3-125,0-1 0,-5 0-159,5 0-125,-5 0-331,2 0 888,-5 0 0,-5 0 0,-2 0 0</inkml:trace>
  <inkml:trace contextRef="#ctx0" brushRef="#br0" timeOffset="42">4944 10083 7993,'-11'0'210,"4"-1"91,4-3 0,1 1-54,2-4 0,2 4 342,1-1 1,5 2-154,7-2 0,-1 2-38,5-6 1,4 2-146,4-2-27,-1-2-43,2 9 1,-2-8-22,4 5-141,-4 0-9,7 4 214,-9 0-683,4 5 380,-6-4-346,1 10 1,0-5-1,-1 7 95,-3 2-433,2-2 0,-8 8 0,4-2 761,-1 3 0,2 6 0,5 1 0</inkml:trace>
  <inkml:trace contextRef="#ctx0" brushRef="#br0" timeOffset="43">4979 8187 8033,'6'-6'-949,"-1"1"1718,-5 5-68,5-5-474,-4 3 0,6-3-71,-4 5 50,-1 0 102,3 0-265,-5 0 194,0 5-47,0 2-20,-5 4-12,-2 1 13,-4 4-92,5-3 1,-5 5-7,4-3 0,-3 3 1,-2 6 65,1 2-72,-1-2 1,1 9 0,0-2-148,-1 2 1,1 0 147,-1-3 0,2 2-94,3-5 1,-2 3-145,5-3 1,-1-1 53,1-3 0,3 0 23,-3 0 1,1-5 23,0-3 1,1-2 180,-2-2-163,3 0 42,1 1 0,-1-4-265,-3-1 251,3-4-762,-9 2 305,8-5-758,-3 0 1238,5 0 0,0 0 0</inkml:trace>
  <inkml:trace contextRef="#ctx0" brushRef="#br0" timeOffset="44">5047 8518 6954,'4'-7'169,"0"-1"0,1 6 269,-1-2 1,-2-1-233,6 1 0,-5 0 12,5 4 1,-2-1 345,2-3-383,2 3 1,-3-4-93,4 5 1,-3 0 13,-1 0 1,1 0 91,3 0 1,1 0-199,-1 0 1,2 0 124,2 0 1,-1 0-126,5 0 0,-5-4 66,1 0 0,2 0-157,-2 4 0,0 0 7,-3 0 0,-1 0 12,0 0 1,1-1 166,-1-3-73,-4 3 1,-1-4 114,-2 5-69,-3 0 66,4 5 1,-9-3-78,0 6 0,-4-4 15,0 4 1,2-2-51,-2 1 1,2 4-89,-2-4 1,-2 3-53,2 2 0,2-1 52,-2 1 19,1-1 0,-5 0 40,1 1 1,1-1 7,2 1 1,-2-1-21,2 1 0,-2-1 66,-1 0-56,-1 1 0,1-1 30,0 1 0,3-2-59,0-3 1,4 4 41,-3-4 0,4 0-35,0 0 0,0-4 17,-1 1 208,3 2-208,-4-5 226,5 9-75,0-8-85,0 3 175,0-5-35,5 0 1,1 0-78,6 0 0,-1 0 68,1 0 0,3 0-62,0 0 1,0-4-67,-3 0 1,3 0 5,0 4 1,4-4 7,-4 1 1,4-1-131,-3 4 1,0 0 77,-1 0 1,-2-4-68,2 0 0,-2 0 35,-2 4 1,1 0 143,-1 0 0,1-3-82,-1-1 256,0 0-124,1 4-56,-6 0-131,-1 0 147,-5 0-1588,-5 0 731,-1 0 721,-6 0 0,1 0 0,0 0 0</inkml:trace>
  <inkml:trace contextRef="#ctx0" brushRef="#br0" timeOffset="45">10312 12070 6773,'0'-6'-214,"0"1"632,0 0 18,0 4-49,0-5-292,0 6 0,-4-1 200,0-3-177,1 3 28,3-4 0,-2 5 58,-1 0 30,1-5-28,-3 4-122,0-4 1,3 5-2,-6 0 0,4 0-38,-3 0 1,3 0 57,-4 0 0,4 0-51,-3 0 1,3 0 150,-4 0-151,1 0-16,-5 0 0,2 1-124,3 3 1,-4-2 32,4 6 1,0-4 56,0 3 0,4-3-79,-1 4 0,-1-5 83,2 5 0,-1 0-98,4 3 0,0-3 78,0-1 1,-2 1-43,-1 3 1,1 1 12,-1-1 18,1 1 1,2-1 14,0 0 1,0-3-7,0 0 63,0-1-61,0 5 0,0-1 99,0 1 0,2-5-85,1 1 1,-1-4 12,1 3 1,0-3-57,1 4 20,-3-6 0,5 7 10,-2-5 0,-1 1-9,4-1 1,-3-3 15,4 3 1,-4-2-4,3 2 0,1-3 82,3 3 0,-3-2-82,-1-2 1,1 0 130,4 0 1,-5 0 2,1 0 0,-1 0-27,5 0 0,-5-4-20,1 0 0,-4-1-18,3 1 0,0 2 102,0-6 1,4 4-89,-4-4 1,0 5 70,0-5-67,1 0 1,3-3 27,1 0 0,-5-1 10,1 1 1,-6-1-8,2 1 1,1-1-7,-1 1 0,0 0-6,-4-1 1,0 1-9,0-1 1,0-3 2,0 0 1,-5 0-249,-3 3 0,-3 1 74,-4-1 1,1 2-430,-5 3 0,3 0-237,-3 4 0,4 1 748,-4-2 0,5 8 0,-2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0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14813 15989 7943,'0'7'-145,"0"-2"494,0-5-247,0-5 13,0 3-8,5-3 0,-4 4 92,3-3 264,-3 3-380,-1-9-6,0 8 0,0-9 146,0 0-122,-5-1-20,4-9 0,-4 7-99,5-5 124,0 0-24,0-4 0,-4 0 18,0 0 1,0 0-75,4 0 41,0 1 0,0 0-18,0 3 1,0-1-8,0 4 1,0-3-27,0 4 0,0-5-29,0 1 70,0-3-47,0 4 0,0-3 6,0 2 1,0-3 117,0-1-92,0 1-3,0-6 0,0 4 7,0-3 1,0 3 12,0 1 178,0 0-188,0 0-2,-5 0 1,4 1 58,-3-1 1,3 0-37,1 0 0,-4-5-123,0-2 118,-4-3-13,6-7 0,-7 4-181,6-6-827,-6 0 989,7 1 1,-4-2-131,2 5 1,3-4-37,-3 4 0,-1 0 119,1 4 1,0-1-10,4 1 1,-3 1-5,-1 3 1,0-2 195,4 5 1,0-3 284,0 3 1,0-3-365,0 3 0,0-5-52,0 2 0,-1-3-7,-3-1 1,3-1-28,-3 1 1,-1 0 39,1 0 0,-1 1-91,1 2 1,3-1 65,-3 6 0,2-5 168,-2 5 0,2-5-179,-1 5 1,1-1 229,2 4 0,0-4-107,0 1 1,0-5-153,0 5 0,0-5-4,0 5 1,0-6 107,0 1 0,-3 0-214,-1 0 1,0 0 107,4 4 1,-4-4-28,0 5 0,-1-1 33,1 4 1,3 0 357,-3 1-351,3-1 16,-4 0 0,4 0 156,-3 0 1,3-1-175,1-3 0,0 0 65,0-4 0,-4-6-56,0 3 0,0-3 61,4 3 1,0 4-89,0-1 1,-4 2 46,1-2 0,-1 4 46,4 4 0,0-3-54,0 3 1,-1-2 156,-3 6 0,3-4-152,-3-3 1,1 0 34,-1-4 0,3-5-87,-3-3 1,3-3 88,1 2 0,0-2-202,0 2 0,0 1 96,0 4 1,0 4-159,0-1 172,0 6 192,0-3 0,0 5-174,0 0 1,0 0 160,0 1 1,-1-3-81,-3-1 0,3 0 142,-3-4 1,3-2-145,1-6 1,0 1-30,0-4 0,0 0 58,0-1 1,0-1-232,0 5 1,0-2 52,0 2 1,0 7-117,0-4 1,0 4 54,0-4 1,0 5 108,0 0 0,0 3 147,0-4 0,0 5-155,0-5 0,0 5 157,0-5 1,0 1-66,0-4 0,0-1 92,0 1 1,0 2-271,0-2 0,0 2 165,0-6 0,0 4-156,0 3 0,0 0 130,0 4 1,3-1 42,1 2 0,0 5-70,-4-2 1,0 3 134,0-3 1,0-3-79,0-1 0,0-1 7,0 1 0,0-2-88,0-5 0,0 3 11,0 1 0,0 1-80,0-2 1,4 0 121,0 4 0,-1-3-131,-3 3 0,0 0 80,0 4 1,0 3 18,0-3 0,0 3-22,0-7 1,0 2-18,0-2 1,0-2 27,0-5 0,0-2 6,0-2 1,0 3-176,0-3 0,0 6 102,0 1 0,0 5-135,0-5 1,0 5 79,0-5 1,0 6 506,0-2 0,0-1-158,0 2 1,0-5-143,0 5 0,0-1-5,0 4 1,0 0 118,0 0 0,0 1-12,0-1 1,0 0-68,0 0 0,0 0-190,0 0 1,0 2 115,0 2 0,0-2-144,0 6 0,0-4 80,0 4 0,-1 0 36,-3 3 0,3 1 24,-3-1 1,3 1-12,1 0 1,-4-1 142,0 1 1,1-1-136,3 1 1,0-1-69,0 1 1,0-2 89,0-2 0,0-1-155,0-3 1,3-2 131,1 6 1,1-4-128,-1 4 1,-3 0 79,3 3-29,-3 1 201,-1-1 1,0 5-82,0-1 208,0 6-218,0-9-6,0 5 1,0-5 6,0-1 1,0 1-66,0-1 0,0-3-7,0 0 0,0 0-18,0 3 0,0 5 27,0-1-13,0 0 111,0 2-82,0 1 0,-1 6-281,-3 3 1,3 6 91,-3 5 0,3 2-1488,1-2 1692,0 3 0,5 5 0,1 0 0</inkml:trace>
  <inkml:trace contextRef="#ctx0" brushRef="#br0" timeOffset="1">14048 8509 8022,'-2'-7'8,"-1"3"333,1 3 0,-4 1 256,2 0-341,3 0 1,-5 1-19,2 3 0,2-1-126,-1 4 1,1 1 57,2 3 0,0 1-70,0-1 0,0 6-30,0 2 1,0 2 53,0 2 0,0 1-134,0 3 1,0 1 79,0 2 0,0 3-148,0-2 0,0 2 106,0 1 0,0-1-139,0-3 0,0 2 91,0-5 0,2-1-56,1-3 0,-1 0 123,2 0 1,-3-4-45,-1 0 0,1-5 595,3 1-392,-3-2 0,4-2-3,-5 1 0,0-5 14,0 1-585,0-5 246,0 7-714,0-9 1,0 3 835,0-8 0,0-7 0,0-7 0</inkml:trace>
  <inkml:trace contextRef="#ctx0" brushRef="#br0" timeOffset="2">14470 8703 8495,'12'0'12,"-1"0"1,-3 0-225,-1 0 126,6 0 0,0 0 83,2 0 0,1 0 35,0 0 1,4 0 223,-1 0 0,-1 0-129,1 0 0,-1 0 115,1 0 0,1 0-161,-5 0 0,5 4-31,-1-1 1,2 1 52,-2-4 0,2 0-172,-2 0 1,4 0 91,4 0 1,1 0-28,2 0 1,3-1 208,-2-3 1,7 3-102,4-3 1,-2-1 108,2 1 0,-1 0-129,1 4 1,1-4-4,-5 1 1,4-1-17,-4 4 1,0 0-10,-4 0 0,0 0-44,1 0 1,-1 0-205,0 0 1,4 0 34,0 0 1,2-4 99,-2 0 1,-3-1 222,3 1 1,2 3-182,-2-3 0,1-1 233,-1 1 1,1 1-108,3 3 1,1-2-46,-4-1 1,2 1 31,-2-2 0,-1 3-12,-4 1 1,0 0-135,0 0 1,1 0 121,-1 0 0,0 0-142,0 0 1,6 0 93,2 0 1,2-4-15,2 1 1,-6-5 42,-2 4 0,2-3 7,-2 3 0,1-4-32,-1 4 0,-4-1 1,1 1 0,-1 3-65,-4-3 1,3-1 71,2 1 0,-1 1 16,0 3 0,4-4-23,0 0 1,4 0-121,-4 4 0,5-4 61,-1 1 1,7-1-166,0 4 0,1-4 193,-5 0 1,1 0-4,0 4 1,3-3 141,1-1 1,-1-4-137,-3 4 0,-4-1 163,0 1 1,-1 3-142,5-3 1,-2 2 114,-2-2 0,3 3-116,-3-3 1,1 3-98,-1 1 1,1 0 39,-5 0 0,5-4-199,-1 0 1,-3 0 120,-1 4 0,-2 0 64,-2 0 0,-1-1 118,-2-3 1,-4 3-114,-4-3 0,0 3 215,0 1 0,-4 0 66,0 0 0,-1 0-206,1 0 0,2 0 41,-2 0 0,-1 0-51,1 0 0,4 0-50,4 0 1,1 0 56,-2 0 1,2 0-130,3 0 1,0 0 84,-4 0 0,4 0-37,-5 0 1,2 0 103,-1 0 0,-3 0 8,3 0 0,-7 0 62,-1 0 0,0 0-106,4 0 0,1 0-2,2 0 0,2 0 27,3 0 0,2 0-69,-3 0 1,7-4 63,1 0 1,0-1-83,-3 1 0,0 3 35,3-3 0,-2-1-15,2 1 0,-4 1 22,-4 3 1,3-4 2,-2 0 0,-3-1 170,-2 1 0,2 3-154,-1-3 0,3-1 48,-3 1 1,5-3-33,-2 3 0,7-4-84,1 4 1,4-3 89,-4 3 1,9-4-139,-1 4 0,1-1 73,-5 2 0,2 0 23,-2-5 1,-2 6-62,2-2 1,-4 2 15,4-2 1,-4 1 69,4-4 1,0 4-41,4-1 1,-4-1 41,0 1 0,-1-3-4,5 3 1,0-4-131,-1 5 1,1-5 126,0 4 0,0-4 2,-1 5 1,0-2 73,-3 1 0,-3 3-75,-5-3 1,-1-1-35,-2 1 1,0 0 36,-4 4 0,5-4-21,-2 0 1,-1-1-34,2 2 0,-2 1-9,1-2 1,3 3 1,-2 1 1,-2-4 32,1 1 1,-4-3 122,1 3 0,0 1-144,0-1 1,0 1 218,-4 2 1,-1 0-119,1 0 0,-1 0-8,-3 0 1,2 0-79,-2 0 1,2-1 0,-2-3 0,1 3 4,-5-3 0,1 3-42,-5 1 0,-1-1-144,-2-3 0,-2 3-2,-2-3-901,-3 2 0,-5-1 1098,-7-1 0,-13 0 0,0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0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13751 7629 6640,'-5'-6'1342,"2"1"-1011,-5 5 87,6 0-470,-8 5 0,5-3 71,-3 6 0,2-4 22,2 3 0,3 1 85,-3 3 0,3 1-246,1-1 1,-4 1 188,0-1 0,0 1-10,4-1 0,1 4-48,3 0 1,-1 1 42,4-5 0,-3-1-82,4-2 1,-1 2 83,5-2 0,3-2-121,0 2 0,4-6 107,-3 2 0,4-3-66,-1-1 1,1 0 37,-1 0 0,3-1-11,-3-3 1,-3-1 144,0-3 1,0-2-83,-1 3 1,-1-5 168,-6-3 1,2 2-114,-2-2 0,-3 2 132,-1 2 0,-3 0-89,-1-1 0,0 1-33,0-1 0,-1 2 242,-3 2-52,2-2-349,-8 9 215,9-4-318,-4 5 1,5 5 58,0 3 1,0 3-96,0 4 0,5 3 106,3 5 0,-2 5-163,2 2 0,-5 5-101,5 3 0,-2-3 90,2 3 0,1 2-272,-5-2 1,0-4 127,-4-4 1,0-4 314,0 0 0,-2-3-154,-2-4 1,-2-1 377,-5-3 0,-1-2-118,1 2 0,-1-6 178,1-1 1,-4-5 53,0 5 1,-1-5-118,5 0 1,-1-3 383,1-3 0,1 0-167,2-5 0,-1 1-112,6-5 1,-1-4-81,4-3 1,1-4-616,3-4 0,3 3-138,9-2 0,3 2 570,7 1 0,4 0 0,4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0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13914 7731 7849,'-6'0'-78,"1"-1"362,5-3-30,0 2-88,-5-3 0,2 5 12,-4 0 0,3 0 62,-4 0-37,6 0-163,-9 0 1,10 0-21,-4 5 50,5-3 0,1 7-177,3-6 0,-1 2 85,4-1 0,5-2 47,3 1 0,4-1 12,-4-2 0,4 0 0,-4 0 0,6 0 52,-2 0 0,-1 0-48,1 0 1,0 0 1,4 0 0,-4 0 9,0 0 0,-2 0 0,2 0 1,2 0-2,-6 0 0,4 0-40,-4 0 0,0 0 35,-3 0 1,-1 0 127,1 0 1,-1 0-83,1 0 0,-5 0 290,1 0-453,-6 0 150,3 0 71,-5 0 0,-1 3-201,-3 1 1,-1 5 55,-2-1 0,-7 2-149,2 1 0,-3 1 44,0-1 0,-2 1-78,-2-1 0,-2 4 19,2 0 1,-3 6 69,-1-2 1,4 2 16,0 2 0,4-1 5,-4-3 1,5 2 36,-1-2 0,6 2-47,1-2 0,4 1 141,-3-5 0,4 2-164,-1-2 156,-2-2 0,5 3 70,-3-4 22,3-1-155,-4-5 0,3 1 178,-1-3-162,1-3 1,4 4 52,1-5 1,0 0-38,5 0 1,-1 0 190,5 0 1,3 0-10,0 0 0,2 0-5,-2 0 1,3 0-236,4 0 1,-3 0 124,0 0 0,-1-4-119,1 0 0,3 0 104,-3 4 0,-1 0-136,1 0 1,-5 0 106,1 0 0,-2 0-87,-2 0 0,0 0-1,1 0 0,-1-3-131,1-1 0,-5 0-551,1 4 212,-6 0-463,3 0 1,-5 1 972,0 3 0,-10 2 0,-2 6 0</inkml:trace>
  <inkml:trace contextRef="#ctx0" brushRef="#br0" timeOffset="1">15148 7502 7898,'0'-6'-114,"0"1"1851,0 5-1517,-5 0 0,-2 0 30,-4 0 1,-1 5-208,1 3 1,-6 2 118,-2 1 0,2 2-137,-2 2 1,0-1 100,-4 5 0,4-5-144,0 1 0,3 2 26,-3-2 1,5 2 28,-1-2 1,1-3 59,-1 4 1,6-5 92,-2-3-74,2 2 1,1-5 79,1 3-198,4 2 0,-2-8 174,5 6-157,0-6 0,1 7 24,3-5 0,-1 4-21,4-4 1,1 3-58,3-3 1,2 4 86,2-5 1,-2 5-64,2-4 1,2 1 47,-2-1 0,1-3-95,0 3 0,-2-3 77,5-1 1,-5 4-94,1 0 0,-3-1-126,0-3 0,-1 0 64,1 0 0,-1 0-344,1 0 0,-5 0-154,1 0-277,-6 0 140,8 6 775,-8-5 0,-2 9 0,-7-4 0</inkml:trace>
  <inkml:trace contextRef="#ctx0" brushRef="#br0" timeOffset="2">14794 8028 7928,'-7'0'1091,"2"0"667,5 0-1539,0 5 1,5-3-134,3 6 0,-2-4 98,2 3 0,1 0-240,6 0 1,-2 4 85,2-4 0,3 2-69,1-1 1,1 2 6,-1-3 1,3-2-252,-3-1 1,-2-1 98,2 1 1,-5-3-20,2 3 1,0-3-140,-1-1 0,1 0 112,-5 0 1,-3 0-291,-1 0 1,-3 0-215,4 0 734,-6 0 0,8 5 0,-3 1 0</inkml:trace>
  <inkml:trace contextRef="#ctx0" brushRef="#br0" timeOffset="3">15479 7514 7857,'-8'-4'364,"1"0"75,4-5 96,-2 3 127,5 0-214,0 1-85,0 5 0,1 5-144,3 2 1,-1 5-172,4 3 1,0 0 139,0 8 1,2-1-159,-5 8 0,3 0 20,-3 5 1,4 0-186,-4 3 0,0-5-285,-4 5 1,0-6 236,0 2 0,0-1 32,0-6 0,0 1 69,0-1 1,0-7 98,0 3 0,0-7-95,0 3 0,0-5 221,0 1 0,0-2-105,0-1 68,0-1 1,0 0 252,0 1-323,0-6 1,0 0 100,0-2-22,0-2-698,0 3 107,0-5 0,-6-5 0,0-2 0</inkml:trace>
  <inkml:trace contextRef="#ctx0" brushRef="#br0" timeOffset="4">16073 7559 7975,'0'-6'331,"0"-4"220,0 9-4,0-4 293,0 5-741,0 5-238,0-4 1,1 5-11,3-2 0,-3-1-296,3 4-399,-3-4 1,0 6 843,3-5 0,3 4 0,4-1 0</inkml:trace>
  <inkml:trace contextRef="#ctx0" brushRef="#br0" timeOffset="5">16130 8062 12969,'6'0'632,"3"-1"-921,-5-3-58,0 3 0,-3-4 263,3 5 84,-3-5 0,4 3 0,-5-3 0</inkml:trace>
  <inkml:trace contextRef="#ctx0" brushRef="#br0" timeOffset="6">16724 7377 7905,'0'-7'924,"0"2"-456,0 5 1,0 5-294,0 3 1,0 3 0,0 5 1,0-1-122,0 8 0,0-2-74,0 10 0,0-1 127,0 4 1,0 2-184,0 2 1,0-1 49,0 5 0,0-5-43,0 1 0,0-4 65,0-4 1,4 2-266,-1-5 1,2-1 28,-1-3 0,-3-4 139,3 0 0,1-5 116,-1 1 0,1-2-74,-1-1 0,-3-5 165,3 1-182,-3-6-215,-1 9 262,0-10-1063,0 4 1091,0-5 0,-10 5 0,-2 1 0</inkml:trace>
  <inkml:trace contextRef="#ctx0" brushRef="#br0" timeOffset="7">16610 7445 7945,'0'-11'29,"0"-1"1,5 2 191,2 3 0,3-3 5,2 2 0,3-2-1,0-2 0,6 5-11,-2-1 0,2 2-20,2-2 1,4-1-30,-1 5 0,5 1-180,-5 3 0,5 0 99,-5 0 1,1 1-186,-4 3 0,0 1 74,0 2 1,0 4-141,-1-4 0,-4 7 62,-3 1 0,-2 2-98,-2-2 1,0 2-13,-4 2 0,-2 2 120,-5-2 1,-1 3 36,-3 1 1,-3-2-17,-9-2 1,-3 3 208,-7-3 1,-3 1-121,-6-1 1,1 2 74,0-6 1,-1 0-91,1-4 0,4 1 61,-1-1 0,7-4-35,1-4 1,6-1-262,5-2-1144,1 0 1379,4 0 0,2-5 0,5-2 0</inkml:trace>
  <inkml:trace contextRef="#ctx0" brushRef="#br0" timeOffset="8">17580 7137 7951,'0'-11'426,"0"-1"-257,0 6 0,0-1 302,0 4-108,-5 1 0,3-3-131,-6 5 1,4 4 13,-3 0 1,0 5-3,0-2 0,-3 7-22,2 2 0,-1 4-63,1-1 1,-2 4 75,3 3 1,0 0-113,0 4 0,0 1 99,0 3 1,-3 4-296,2 0 1,2 4 55,-2-4 1,2 6-146,-2 2 0,2 0-11,2 3 136,3-2 1,-4-5-1,5-1-161,0-2 1,0-2 58,0-7 1,3 2-97,1-5 0,5-1 61,-1-3 1,2-4-34,1 0 1,1-4 114,-1 5 0,1-7-148,-1 3 0,2-4 135,2 0 1,-2-5 54,2 1 1,-3-2 29,0 2 1,-5 1-57,1-5 0,-4 3 123,4-3-125,-6 5-173,8-8 160,-9 4 91,5-5 0,-6 5 0,0 2 0</inkml:trace>
  <inkml:trace contextRef="#ctx0" brushRef="#br0" timeOffset="9">17694 7457 8019,'0'-7'-425,"0"-3"887,0 4 0,0-2 206,0 1-211,0 4-285,6-2 1,0 5 341,5 0-496,1 0 0,-1 5-9,1 3 0,3 3 210,0 4 0,2-1-227,-2 5 1,-1-3 87,5 3 0,-4-5-124,4 1 1,-5 1 62,1 0 1,-2-1-117,-2-4 0,2 1 102,2-1 1,-6 0-207,3 1 0,-4-5-818,4 1 748,-6-5 0,3 3-495,-5-2 147,0-3 619,-4 4 0,0 0 0,0 2 0</inkml:trace>
  <inkml:trace contextRef="#ctx0" brushRef="#br0" timeOffset="10">18277 7388 8071,'6'-5'694,"-1"4"-192,-5-4-242,0 5 0,-5 1-12,-2 3 1,-5 2-276,-3 6 0,1 3 108,-5 0 1,0 5-47,-4-1 1,0-1 95,0 1 1,1-1-306,-1 1 1,5 1-66,3-4 1,2 3-177,2-4 1,1 0-166,2-4 1,3 1 263,5-1 0,0-3-592,0 0 908,0-6 0,5 8 0,1-3 0</inkml:trace>
  <inkml:trace contextRef="#ctx0" brushRef="#br0" timeOffset="11">18071 7662 8039,'0'-11'-1701,"-3"3"3389,-1 1-528,0 4 41,-1-2-623,4 5 0,-6 1-193,3 3 1,3 6-365,-3 5 0,3 6 112,1-2 1,1 6-158,3 2 0,-1 5 102,4-2 1,-3-1-442,4 2 1,-4-5 195,3 5 1,-3-10-7,4 2 0,-5-8 9,5 1 1,-4-4 97,3 0 0,-4-5 365,1 1-148,-3-5-61,4 2-35,-4-5-656,4 0 0,-6 0 115,-3 0 486,3 0 0,-14 5 0,2 1 0</inkml:trace>
  <inkml:trace contextRef="#ctx0" brushRef="#br0" timeOffset="12">18802 7434 7843,'0'-8'-485,"0"1"1072,0 4 1,2-6 433,1 5-179,-1 1-342,3 3-180,-5 0 0,-2 3-139,-1 1 0,0 5-6,-4-1 0,-1 2-1,-4 1 1,1 2-165,0 2 0,-1-2-12,1 2 1,-1-2-57,1-2 0,0-3 123,-1-1 1,-3 1-20,0 3 1,3-3 8,5 0 1,-1-2-14,-3 2 0,4 2-6,3-3 0,-1 0-4,2 0 1,-1-3-18,4 4 1,0-4-133,0 3 114,0-4 0,5 6 28,2-6 0,4 5-32,0-4 0,2 1-3,2-1 1,-2-2 35,2 6 1,1-6 1,0 2 1,0-1 27,-1 1 1,-2-3 6,2 3 1,2-3 39,-2-1-74,0 0 1,-3 0-220,-1 0 0,0 4 135,1 0 1,-1-1-965,1-3 418,-6 0-1483,4 0 767,-9 0 251,5 0 1066,-6 5 0,0 2 0,0 4 0</inkml:trace>
  <inkml:trace contextRef="#ctx0" brushRef="#br0" timeOffset="13">18585 7856 7970,'-6'0'114,"1"0"1749,5 0-1591,5 0 0,-2 0 57,4 0 0,-3 2-108,4 2 1,-1-3 1,5 3 1,-1-2-10,0 2 0,5-3 9,-1 3 1,1-1-189,0 0 1,0-1 153,3 1 0,1 3-316,-4-3 1,3 2 22,-4-1 1,0-3-72,-3 3 0,-5-1-27,1 1 1,-4-3-33,3 3-674,-4-3 0,2 4 908,-5 3 0,-5-3 0,-2 0 0</inkml:trace>
  <inkml:trace contextRef="#ctx0" brushRef="#br0" timeOffset="14">19156 7628 7565,'0'-6'693,"0"1"-55,0 0-207,0 3-159,0-3 202,5 5-366,2 0 0,4 0 66,1 0 0,-1-4 46,0 1 1,5-1-142,-1 4 1,0 0 71,-3 0 1,3-2-137,0-1 1,2 1 67,-2-1 0,-3 1-123,4 2 29,-4 0-143,0 0-9,-1 0 219,-4 0 1,-2 2-146,-5 1 0,0 0 45,0 5 0,0-5-56,0 5 0,-4 0 88,0 3 1,-4 0-137,5 1 1,-6-1 113,1 1 1,-2-1-5,-1 1 1,3-1-1,0 0 1,2 5 1,-2-1 0,-2 0 0,3-4 0,0 1-40,0-1 106,4 1 1,-6-1-53,5 1 0,1-5 136,3 1 1,-4-4-59,0 3 62,0-4 1,4 3 66,0-2-154,0-3 1,1 6 46,3-4 0,-1-1-25,4 1 0,1-1 125,3-2 1,1 0-75,-1 0 0,2 0 114,2 0 1,-1 0-130,5 0 0,-5 0 5,1 0 0,2 0-98,-2 0 1,0 0 100,-3 0 1,0-2-248,4-1 0,-7 1-6,2-1-261,-2 1 79,2 2-1190,-4 0-74,-2 0 1602,-5 0 0,0 5 0,0 2 0</inkml:trace>
  <inkml:trace contextRef="#ctx0" brushRef="#br0" timeOffset="15">19682 7320 7927,'0'-8'0,"0"0"768,-5 1-230,3-5-227,-3 1 786,5 5-289,0 1-395,0 5 0,4 1-225,0 3 0,5 3 33,-2 8 1,5-1-80,3 5 0,-2 0 18,2 4 1,3 4-1,1 0 0,-1 3-282,1-3 1,-4 1 79,4-2 1,-1 3-260,1 6 0,1-6 190,-5-2 0,0 1-359,-3-2 1,-1 1 190,1-4 0,-1-4-3,1 0 1,-2-5 82,-3 1 0,3-2-121,-2-2 118,-3 0 50,5 1 1,-8-5-114,1 1 0,4-5-437,-6 2 173,4-5 230,-5 0 0,-5 0 0,-1 0 0</inkml:trace>
  <inkml:trace contextRef="#ctx0" brushRef="#br0" timeOffset="16">20093 7274 7869,'0'-11'311,"0"-1"0,0 5 196,0-1-557,0 5 0,-1-2 67,-3 5 460,3 0 1,-6 0-91,3 0 0,2 2-320,-6 1 0,1 4 0,-5 4 1,0 4 126,-4 1 1,4 4-105,-4-1 0,-1 4 93,-2 3 0,-2 0-179,2 4 1,-1-3 59,5 3 1,-6 0-153,2 0 0,3 2 120,1-6 0,2 1-161,2-4 0,-1 0-48,1 0 0,-1-6-66,1-1 0,3-4-37,1 0 0,3-1 97,-4 0 0,4-3-308,-3 0 136,4-6-121,-2 3 1,4-5-260,-3 0-238,3 0 973,-4 0 0,5-5 0,0-1 0</inkml:trace>
  <inkml:trace contextRef="#ctx0" brushRef="#br0" timeOffset="17">20207 7103 7945,'0'-8'0,"0"0"337,-5 6 724,4-3 37,-4 0-329,5 3 193,0-3-240,0 5-538,5 0 0,-3 0 76,6 0 0,0 2-28,3 1 0,0 4-28,1 4 1,3 2 27,0 2 1,4-1 82,-4 5 0,6-1-94,-2 1 0,-1 3 61,1-3 0,0 3-61,4 5 1,-4-3-267,0 3 0,0 1-57,3-2 1,-3 6-116,1-1 1,-7 0 23,3 0 0,-5 2 126,-3-3 1,1 3-366,-6 1 1,1-3 150,-4-1 1,0 0-213,0 0 0,0 2 128,0-6 0,-1 5 8,-3-5 1,2 1 102,-6-4 1,4 0 295,-3 0 0,-1-2-22,-3-2 1,-1 2-147,1-6 1,-1 4 218,1-4 0,-1 2-34,1-2 0,0-3 18,-1 4 1,1-5-38,-1-3 1,1 2-7,0-3 0,3-1-47,0-3 0,6 0-749,-2 1 162,-2-3 0,3 4 257,-5-5 0,6-1 343,-2-3 0,-2 3 0,-1-4 0</inkml:trace>
  <inkml:trace contextRef="#ctx0" brushRef="#br0" timeOffset="18">9000 13933 8105,'0'7'-1475,"0"-2"1106,0 0 523,-5-4 0,2 4 64,-5-5 25,6 5 353,-3-3-357,5 3 19,0 0-205,0-4 125,0 4 372,0-5 0,4-1-224,-1-3-73,1 3-178,1-9-25,-3 3 1,6-4 70,-4-1 1,4 1-134,-4 0 1,3-2 70,-3-2 0,5 1-106,-1-5 1,-2 0 53,2-4 0,0 0-10,8 0 0,-4-1 4,4-3 1,-4 3-2,0-2 1,3-2 1,0 1 1,0-3 24,-3 3 1,-1-1-72,1 1 1,3 3 60,0-2 1,-1 5-51,-6 2 1,2 5 38,-3-1 1,0 2 7,0 2 0,-4 3-10,1 1 173,-3 4-9,-1-2 91,0 5 1,0 5-162,0 3 0,0 2-24,0 1 0,0 1-32,0-1 1,0 1 11,0-1 0,0 1 2,0-1 1,0 2-9,0 2 0,0-1 6,0 5 0,0 0-5,0 4 1,4 0 30,0-1 1,3 6-36,-3 3 1,1 1-70,-1-2 1,1 3 75,3-3 1,0 2-110,-4-1 0,4 0 97,-4-4 1,3 0-228,-3-5 0,5 0 50,-1-3 1,-2-2-248,2-6 117,-1 0 68,5 1 249,-1-6 1,-3 3-194,-1-5 310,-4 0-244,2-4 410,-5 0-260,-5 0 1,2 0-1338,-4 0-1159,-1 0 2423,-3-5 0,-6-2 0,-1-4 0</inkml:trace>
  <inkml:trace contextRef="#ctx0" brushRef="#br0" timeOffset="19">9137 13796 8156,'-5'-11'-272,"-2"5"956,1-5-402,1 10 1,5-5 571,0 2-635,0 3 1,1-4-16,3 5 0,-2 1-71,6 3 1,3-3 74,5 3 0,0-3 28,-1-1 0,3 0-28,5 0 0,0-1-77,0-3 0,3 3 52,1-3 1,0-1-99,-4 1 0,-4-4 47,0 5 1,-4-5-120,4 4 0,-5-5 19,1 2 1,-2 0 42,-2 0 1,-1 3-598,-2-4 299,2 6-1409,-9-3 907,4 5 725,-5 0 0,-10 0 0,-2 0 0</inkml:trace>
  <inkml:trace contextRef="#ctx0" brushRef="#br0" timeOffset="20">3072 9959 8165,'0'-6'-1080,"0"-5"557,0 10 1188,0-4-36,0 0-39,0 4-389,0-4 371,0 5-421,0 5 1,0 1-32,0 6 0,0-1 29,0 0 1,0 2-109,0 2 0,0 2 33,0 2 0,1 2-18,3-2 1,-2 4-121,1 4 0,-1-4 102,-2 0 0,0 2-72,0-6 0,3 4 90,1-8 1,0 4-92,-4-4 1,4 1 58,0-5 0,1 0-81,-1 1 0,-3-5-94,3 1 1,-3-4 47,-1 4-672,0-6 234,5 8-507,-4-9 516,4 5 532,-5-6 0,-5 0 0,-1 0 0</inkml:trace>
  <inkml:trace contextRef="#ctx0" brushRef="#br0" timeOffset="21">3038 9959 8179,'0'-11'0,"0"3"81,0 0 217,0 1-161,0-5 204,0 1-93,0-1 1,1 2-222,3 3 1,-1 0 124,4 4 1,-3 0-104,4-5 0,0 5 79,8-5 1,-2 5-104,5 0 1,-4 1 51,4 2 1,-4-1-104,4-3 0,-4 3 86,4-3 0,-5 3 23,2 1 0,0 0-150,-1 0 1,1 4 91,-5 0 0,4 4-118,1 0 0,-3 2 87,-5 2 1,2-1-69,-2 0 0,-3 1 89,-1-1 1,-3 1-32,-1-1 0,0 1 158,0-1 1,-6 0-91,-6 1 0,0 3 46,-7 0 1,1 1-55,-1-5 1,-3 2-46,3 2 1,-2-6 49,-2 2 0,5-3 10,3-1 0,2-2 71,2-5-9,-1 6 295,6-5-309,1 4-44,5-5 1,1-4 16,3 0 1,2-1 7,6 1 1,-1 2-6,0-6 1,5 6-132,-1-2 0,1-1 83,0 1 1,-2-1-13,5 1 1,0 3-84,3-3 1,-2 3 88,-1 1 1,-2 0-88,2 0 0,2 4 74,-6-1 1,4 6-154,-4-1 0,0-2 131,-3 2 1,-1-1-200,1 5 0,-6 3 108,-2 0 0,1 2-138,-1-2 1,-1-2 143,-3 2 1,-1-1-1,-3 1 0,-3-2 212,-8 2 0,1-2-145,-5-2 1,-4 4 252,-4 1 1,-5 3-70,2-4 0,2 0 50,1-3 1,3-5 11,1 1 1,2-6 56,2 2 0,-2-3-34,6-1 1,4 0-115,3 0 0,2-1-89,-2-3 0,3 2 245,5-6-401,0 1 174,0-5 1,0 5-491,0-1 1,4 4-155,0-4 1,6 6-423,1-2 0,2-1 1006,6 1 0,0 0 0,4 4 0</inkml:trace>
  <inkml:trace contextRef="#ctx0" brushRef="#br0" timeOffset="22">20995 7617 8092,'-6'0'-461,"-1"-4"330,4 0 428,1 0 141,-3 4 359,5 0-624,5 0 1,-2 0-17,5 0 1,-1 0-7,5 0 0,0 0 13,3 0 1,-1-1-30,5-3 0,-1 3-11,1-3 1,3-1-39,-3 1 1,2-3 68,2 3 0,0-1-236,0 1 1,0-1 114,0-3 0,-2 2-114,-2 2 1,-2 3 45,-6-3 0,-1 1 42,-2 0-697,-3 1 491,0-3 0,-5 5-694,0 0 1,-5 5 35,-6 3 856,-6-3 0,-1 10 0,-5-2 0</inkml:trace>
  <inkml:trace contextRef="#ctx0" brushRef="#br0" timeOffset="23">21029 7788 8092,'-6'0'879,"1"0"-407,5 0-162,5 0 0,1 0-45,6 0 1,-1 0 90,1 0 1,4 0-80,3 0 0,-1-4-11,1 0 0,0-1-220,4 1 1,0 3 75,0-3 1,-1-1-236,1 1 0,-4 1 71,0 3 0,-5-4-620,1 0 0,-2 0 361,-1 4 0,-5 0 301,1 0 0,-1 5 0,5 2 0</inkml:trace>
  <inkml:trace contextRef="#ctx0" brushRef="#br0" timeOffset="24">21977 7605 8123,'-1'-10'-21,"-3"2"0,3-2 155,-3 3 0,2 0 86,-2 0 258,3-1-102,-5-3 1,3 3 130,-1 0-467,-5 6 0,3-3 101,-6 5 0,1 0-31,-1 0 0,1 0-161,0 0 0,-5 5 55,1 2 0,-4 0 81,4 0 0,-4 5 23,4 3 0,-2 2-120,2-2 0,2 1 53,-2 3 0,2 3-90,2-3 0,3 3 1,1 0 1,4-3-108,-1 0 0,3-1-48,1 1 0,0-2 141,0-6 0,1 1-63,3-1 1,-1 0 63,4 1 1,1-6-29,3-2 1,1-1 9,-1 0 1,4-1 110,1 1 0,0-3-91,-1-3 1,2 0 83,2-5 0,-1 1 7,-3-5 1,-3 1-61,4 0 1,-4-1 40,0 1 0,-1-4-27,1-1 0,-1 0 35,0 1 0,0 2-35,-4-2 1,0 2 82,-4 2 8,-1-1 62,3 1 0,-5 3 67,0 0-141,0 6-128,0-3 135,0 5-71,-5 5 0,3 1 34,-1 6 1,1 3-90,2 0 1,0 5 49,0-1 1,0 3-15,0 1 0,0-2-9,0-1 0,0 0 25,0-5 1,4 4-17,0-4 0,5 1 16,-2-5 40,4 0 1,0-3-40,0 0 136,1-6 0,-1 3-272,1-5-264,-6 0-629,4 0 432,-9 0-641,10 0 1239,-10 0 0,4 0 0,-5 0 0</inkml:trace>
  <inkml:trace contextRef="#ctx0" brushRef="#br0" timeOffset="25">22137 7674 8032,'7'11'182,"-2"4"31,-5 1 1,3 3-52,1-4 1,1 4-195,-1-4 0,-3 5 66,3-1 1,-3-2 100,-1-2 0,2 2-232,2-2 1,-3 0 32,3-3 0,-3-5-289,-1 1 71,0-6 578,0 8-300,0-8 1,0 2 275,0-8 0,-4 1-2,0-4 1,0-1-6,4-3 1,0-6-50,0-2 1,0 1-57,0-1 0,-3-4-80,-1-3 0,0-5 99,4 5 1,4-6-303,0 1 1,5 4 61,-2 0 1,3 3-316,2 1 1,0 5 130,4 3 0,-4 3 2,4 5 0,-2-2-73,1 5 0,-3 0 74,4 4 1,0 2-65,-1 1 0,1 0-25,-5 5 331,6 4 0,-5 6 0,5 5 0</inkml:trace>
  <inkml:trace contextRef="#ctx0" brushRef="#br0" timeOffset="26">22423 7674 8004,'0'-7'131,"0"-3"178,0 9 88,0-4-253,0 5 0,0 5 1,1 0-144,3 3 0,-2 2 128,6-3 1,-2 0-113,2 0 1,2 1 93,-2 3 0,2-3-194,1 0 1,1-2 56,-1 2 0,2-2-101,2-2 0,-2-3 31,2 3 1,1-3 118,0-1 1,4-1 24,-1-3 1,-1-2-34,1-6 0,-5 1 109,1-1 0,-2 1-66,-2 0 1,-3-2 187,-1-2 0,-4 1-20,1-5 0,-4 1-15,-4-1 0,-2-1-153,-6 4 1,-1 1 55,-2 4 0,1 0-144,-5 4 0,0-2 88,-4 5 0,4 0-184,0 4 0,0 2 111,-4 1 0,4 4-39,0 4 0,5 2 10,-1 2 0,2 4-69,2 8 0,1 2-151,2 5 1,3-2 70,5 2 0,0-3-230,0 3 1,1-1 120,3-6 0,3-1-67,4-3 0,0-5 139,1-3 0,-1-3 20,1-5 0,0 2 12,4-5 1,-4 0 148,4-4 0,0 0-131,-1 0 1,2 0 179,-2 0 0,3-5 0,5-2 0</inkml:trace>
  <inkml:trace contextRef="#ctx0" brushRef="#br0" timeOffset="27">23039 7799 8004,'6'-16'-403,"-5"3"495,3-2 1,1-2 388,-2 2 0,1-1-76,-4 0 0,0 4-139,0-3 0,0 2 197,0 1 17,-5 1-445,-1 0 1,-6 4 123,1 3 1,-4 3-169,0 1 1,-2 0 7,2 0 1,-2 5 3,-2 3 1,2 2 2,1 1 1,4 5 30,-4-1 1,5 5-229,3-1 1,3 2 55,5-2 1,0 2-176,0-2 0,0 1 118,0 0 0,3 0-221,4-5 0,1 0 139,7-3 0,2-6 67,-2-2 0,2-3 148,-2-1 1,1 0-74,3 0 1,2-1 334,-6-3 1,1-2-86,0-6 0,-5 3 228,0-2 0,1 6 84,-5-7 261,-2 4-45,1-4-203,-6 6-425,0 1 0,-4 10 131,0 2 1,-4 5-158,5 3 0,-5-1 61,4 5 0,0 0-166,4 4 1,2-1 106,1-3 1,0 1-509,5-5 1,0 4-132,8-4 0,-2 1 645,5-5 0,0 0 0,4 1 0</inkml:trace>
  <inkml:trace contextRef="#ctx0" brushRef="#br0" timeOffset="28">23576 7171 7933,'5'-6'-82,"-3"-4"356,3 3 259,0 1-10,-4 1-3,4 5-412,-10 0 0,2 0 372,-4 0-366,4 0 1,-6 1 69,6 3 0,-5 2-111,4 6 0,-3 3 33,3 0 1,-5 6 30,1-2 0,-2 2 9,-1 2 0,-1 1-7,1 3 0,-1-3-130,1 2 1,0 2 135,-1-1 1,1 5-216,-1-2 1,5 2 47,-1-2 1,6 3-169,-2-2 0,-1-2 63,1 2 1,0-5-20,4 5 0,4-6 9,0 2 1,5-3 52,-2-1 1,0-2 14,0-2 0,1-1 7,3-3 1,-3-2 29,-1 2 0,0-2-16,0-2 0,4 1 39,-4-1-21,3 0 1,2 0 1,-1-4 0,1 2 6,-1-5 0,-3 0 4,-1-4 0,-3 4-60,4-1 0,-5 1 16,5-4-354,-5 0 0,3 0-94,-2 0-769,-3 0 1279,4 0 0,-5 0 0,0 0 0</inkml:trace>
  <inkml:trace contextRef="#ctx0" brushRef="#br0" timeOffset="29">23839 7297 8175,'0'-12'-683,"0"1"0,0 0 1242,0-1 0,0 5 351,0-1-210,0 5-128,0-7 168,0 9-318,0-4-369,0 15 0,-4-1 35,0 10 1,-3 5 174,3 7 0,-1 1-323,1 3 0,-1 4 72,-3 3 0,-2 2-74,3 2 0,-2-4-219,1 0 0,-1-2-209,5 2 0,-3-7 165,3-9 0,0-2-26,4-1 1,0-5 233,0-3 1,0-2-59,0-2 0,0-3 235,0 0-194,0-6-165,0 3-350,0-5 0,0-5 329,0-3 320,0-2 0,0-6 0,0-2 0</inkml:trace>
  <inkml:trace contextRef="#ctx0" brushRef="#br0" timeOffset="30">23839 7365 8175,'0'-17'0,"0"1"0,0 0 386,0 1 0,0-1 455,0 5-212,0 0 45,0-1-236,0 6 1,1 2-357,3 8 0,-3 2 48,3 6 0,2 8 102,2 3 0,2 7 27,2 1 1,0 2-327,4 1 1,-3 4-168,7 0 1,-5 4-141,4-4 0,-5-1 248,1-7 1,-2 2-64,-2-5 0,0-1 32,1-3 1,-1-4 86,1 0 0,-5-5-115,1 1 1,-2-2 22,2-2 1,1 1 161,-5-1-52,5 1 0,-7-2-31,6-3-37,-6-1-27,3-1-489,-5-4 149,0 4 487,0-5 0,-10-5 0,-3-1 0</inkml:trace>
  <inkml:trace contextRef="#ctx0" brushRef="#br0" timeOffset="31">23759 7697 8052,'-6'-18'0,"-3"5"633,5 5-169,0 6-246,4-3 43,0 5 0,5 0-173,3 0 0,2 0 75,1 0 1,6 0-111,2 0 0,3 0 6,0 0 0,1 0-229,0 0 1,0 0-104,0 0 1,-4-1 90,0-3 0,-1 1 182,1-4 0,2 4 0,-3-2 0</inkml:trace>
  <inkml:trace contextRef="#ctx0" brushRef="#br0" timeOffset="32">24113 7205 7998,'4'-21'0,"0"2"0,1 2 0,-1 6 0,2 0 442,5-1-44,1 6 0,-1 1 323,1 5 0,-4 1-194,4 3 0,-1 3 102,12 9 0,2 8-118,10 10 1,-1 3-159,0 8 1,-1 0-570,-2 8 0,-5-5 407,-7 2 0,-2-3-103,-6-2 0,-1 1-261,-2 0 1,-2-4-218,-2 0 1,-2-9-313,1 1 1,-1-4 346,-2 1 0,0-3-683,0-5 0,-4-2 419,0-2 0,-6 3 619,-2-3 0,1-3 0,-6 1 0</inkml:trace>
  <inkml:trace contextRef="#ctx0" brushRef="#br0" timeOffset="33">21052 8622 10039,'12'0'196,"-1"0"0,0 0-118,1 0 0,4 0-16,3 0 0,3 0 15,1 0 1,0 0-121,0 0 1,3-4-27,1 0 0,3-4 86,-3 5 0,-2-2-132,-6 1 1,3 2 83,-3-1 0,-3 1-182,0 2 0,-7 0-111,-2 0-411,-4 0 426,2 0 0,-6 0-42,-3 0 1,-1 2 350,-3 1 0,-7 4 0,2 4 0</inkml:trace>
  <inkml:trace contextRef="#ctx0" brushRef="#br0" timeOffset="34">21109 8804 7981,'0'7'0,"5"-2"0,2-5 0,4 0 0,1 0 0,-1 0 0,0 0 0,1 0 0,3-4 0,0 0 0,4 0 0,-3 4 0,4-1 1282,-1-3 1,1 3-703,-1-3 0,3 2-580,-3-2 1,-3 3-44,0-3 1,0-1-242,-1 1 0,1 0 284,-5 4 0,5 0 0,2 0 0</inkml:trace>
  <inkml:trace contextRef="#ctx0" brushRef="#br0" timeOffset="35">22012 8530 8056,'-7'0'-1142,"1"-4"1911,2 1-136,3-1 6,-4 4 489,5 0-985,5 0 1,0-1 73,3-3 0,2 3-76,-3-3 0,3 2 71,2 2 0,-1 0-73,1 0 1,-1 0-28,1 0 0,3 0-5,0 0 1,5 0-24,-1 0 0,2 0-128,-2 0 1,1-1-68,-5-3 1,2 3 154,-2-3-246,-2 3 173,3 1-265,-4 0 39,-6 0 191,-1 0 221,-5 0-175,0 5 0,-1-2 152,-3 4 0,1-3-136,-4 4 0,0-1 23,0 5 0,-3 3 4,2 0 0,-2 4-46,-2-4 0,1 6-2,0-2 0,-1-1-16,1 1 0,-2-2-154,-2 2 1,2 3 93,-2-3 0,-2-1-69,2 1 1,0-5 97,4 1 0,-1-2 61,1-2 1,-1-1-144,1-2 288,5 2-128,-5-4 0,10 2 36,-3 0-44,3-6 27,1 3 130,0 0-153,0-3 1,0 4 178,0-2 1,1-3-97,3 3 0,-1-3 70,4-1 1,1 0-53,3 0 1,1 0 116,-1 0 0,4 0-55,1 0 0,4 0-64,-1 0 1,-1 0 133,1 0 1,-2 0-123,3 0 1,0 0-147,-5 0 1,0-4 166,-3 0 1,-1 1-340,1 3 1,-5 0-424,1 0-251,-6 0-667,3 0-685,-5 0 2229,5 0 0,-3-5 0,3-2 0</inkml:trace>
  <inkml:trace contextRef="#ctx0" brushRef="#br0" timeOffset="36">22777 8359 8010,'0'-11'0,"0"3"94,0 0 1,0 4 583,0-3 50,0 4-201,0-2-237,-5 5 1,3 7-35,-1 4 0,0 3-47,-1 9 0,2-2-33,-6 10 1,1-1-75,-5 5 1,1 5-224,-1 6 1,0 0 124,-4 3 1,4-3-547,-4-4 1,4 1 308,0-5 1,1-1-166,-1-7 0,1-2 140,0-5 0,3-4-141,0 0 0,5-6-158,-5-2 565,5 0-127,-2-4-110,5-1-448,0-1 551,0-5 1,0 0 0</inkml:trace>
  <inkml:trace contextRef="#ctx0" brushRef="#br0" timeOffset="37">22891 8553 7930,'0'-18'0,"0"-2"380,0 5 1,5 3-56,3 5 0,-2-1 283,2-3-14,-1 4-294,5-3 0,-1 9-116,1-3 0,-1 3 49,0 1 1,-3 1-202,0 3 0,-1 6 59,5 5 1,-2 6-133,-3-2 0,2 2-41,-5 2 0,0 4-53,-4-1 0,-1 5 68,-3-4 0,-1 3-76,-3-3 1,-3 3-206,-1-3 0,1-1 150,-4-3 0,-2 0-146,2 0 0,-2-4 71,2 0 0,2-5 68,-2 1 0,3-2-147,0-2 446,1 1 1,1-5 206,2 1 247,-2-6-363,9 4 1,-3-6-48,8 0 0,-1 0 261,9 0 1,-2 0-103,9 0 0,0 0 89,4 0 1,1 0-74,3 0 0,1 0-20,2 0 0,-2 0 0,-5 0 0,-2 0-65,-2 0 0,2 0-8,-6 0 1,-4 0 31,-3 0 1,-4 0-579,3 0 307,-4 0-1876,2 0 1895,-15 0 0,-8 0 0,-11 0 0</inkml:trace>
  <inkml:trace contextRef="#ctx0" brushRef="#br0" timeOffset="38">13926 10152 7960,'-5'-6'882,"3"-4"-312,-3 8-125,5-3 268,0 5-416,5 0 1,-2 0-79,4 0 1,1 0 226,3 0-319,1 0 1,3 0-156,0 0 0,2 0 104,-2 0 0,-1 0-33,5 0 1,0 0 29,4 0 0,4-1-153,-1-3 0,1 2 41,-4-6 1,0 4-28,-1-3 0,1 4 48,0-1 1,-5 2-29,-3-2 61,3 3 1,-5-4 12,2 5-259,-8 0 245,-2 0 1,-5 1-32,0 3 1,-1-2 12,-3 6 0,-2-1-15,-5 5 1,-1-1 9,1 1 0,1-1-85,2 0 0,-2 1 35,2-1 1,-2 2-8,-1 2 1,-1-2-10,1 2 1,-2 2 41,-2-2 1,2 4 23,-2-4 1,2 4-39,2-4 1,-4 1 31,-1-5 0,1 4-22,4 0 0,-4-1-77,-1-6 1,2 2 191,7-2 0,-2-2-112,5 2 1,-1-6 236,1 2-175,3-3 1,-4 1 147,5 1-164,0-1 301,5 3-161,1-5 1,6 4 120,-1-1 1,1 1-224,-1-4 0,4 0 10,0 0 0,4 0-54,-3 0 1,4 0 76,-1 0 0,3-4-82,0 1 1,1-1 68,0 4 0,-4-1-107,0-3 1,-5 2 36,1-1 1,-2 1-316,-2 2 0,1 0-471,-1 0 0,-3 0 786,0 0 0,-1 0 0,5 0 0</inkml:trace>
  <inkml:trace contextRef="#ctx0" brushRef="#br0" timeOffset="39">14862 9969 7980,'-7'-4'0,"-1"1"0,4-5 329,-4 4 0,6-1 228,-2 1-183,3 3 0,0-8 157,-3 5 160,3 1-227,-5 3-387,6 0 87,0 5 1,2-3-23,2 6-50,2-1 1,9 5 39,0-1 0,6-1-110,-2-2 0,2 2-2,2-2 1,0 2-75,0 1 0,0-3 30,-1 0 1,5-2-62,0 2 0,-1 0 11,-3-4 1,-1 4 72,-3-4 1,1 3-33,-5-3 0,1 4 34,-5-4 1,0 1-66,1-2 1,-5-1 42,1 1-22,-5 4 0,3-6-21,-2 3-2,-3-3 156,4-1 76,-10 5 1,-3 0-139,-7 3 0,1 2-11,-5-2 0,0-2-1,-4 2 0,0-1 17,1 5 1,-1-1 69,0 1 0,0-5-63,0 1 0,0-1-4,1 5 1,0-1-64,3 1 0,-3-5-12,3 1 1,2-2-137,-2 2 1,5 1 63,-2-5 1,4 3-89,0-3 0,5 0-27,-1-4-445,6 0-147,-4 0-1242,6 0 1622,6 0 0,0-2-291,5-1 729,1 1 0,4-8 0,2 4 0</inkml:trace>
  <inkml:trace contextRef="#ctx0" brushRef="#br0" timeOffset="40">15582 9867 7979,'-7'-6'298,"3"-1"1,3 0 264,1 0-360,0 4 21,0-7 1,0 10 149,0 0 0,0 5-59,0 7 0,0 0-60,0 4 0,4 1-139,0 6 1,1 5 107,-1 3 1,-3 2-181,3 1 0,-2 4 131,2 0 1,-3 1-328,3-1 1,-3-2 126,-1 2 0,0-4-390,0-3 0,0-3 182,0-6 1,4 0 53,0-3 1,0-2-25,-4-6 32,0 0 314,0 1-198,0-1-318,0-4 326,0 3-1374,0-9 1421,0 4 0,0-5 0,0 0 0</inkml:trace>
  <inkml:trace contextRef="#ctx0" brushRef="#br0" timeOffset="41">16301 9981 8020,'0'-7'-46,"0"-3"0,1 8 37,3-6-84,-3 6 787,5-4-195,-6 6-58,0 0-30,5 0 5,-4 0 4,4 0-301,-5 6 0,1-1-74,3 2 1,-3 3-202,3-2 1,-3-2-145,-1 2 1,4-4-268,0 3 0,1-3 567,-1 4 0,2 4 0,6 6 0</inkml:trace>
  <inkml:trace contextRef="#ctx0" brushRef="#br0" timeOffset="42">16404 10415 9240,'6'0'2121,"1"0"-1313,-4 0-611,-1 0 11,8 0 1,-8 0-1800,6 0 1591,-5 0 0,7 5 0,-4 1 0</inkml:trace>
  <inkml:trace contextRef="#ctx0" brushRef="#br0" timeOffset="43">17101 9878 8087,'0'-8'-1355,"0"1"2180,0 4-77,0-7-387,-5 9 1,3-6 195,-2 4-3,-2 1-174,5-3-296,-4 5 0,5 5-50,0 3 0,0 3 128,0 5 1,0-2-128,0 5 1,0 0 67,0 3 0,0 6-158,0 3 1,1 3-79,3 4 0,-3-2-31,3 2 0,-3 1 118,-1-1 0,0-4-66,0-3 0,0-2-15,0 2 0,0-4 39,0-4 1,0-4 45,0 0 0,0-5-14,0 2 0,0-4-261,0 0 216,5-1-444,-3 0 92,3-4-120,-5-2 573,0-5 0,0 5 0,0 1 0</inkml:trace>
  <inkml:trace contextRef="#ctx0" brushRef="#br0" timeOffset="44">16986 9946 7951,'0'-11'-255,"0"0"1,2-5 103,1 1 0,0 0 343,5 4 0,-1-1-84,5 1 0,3-1 310,0 1 0,0-1-69,-3 1 0,3 3-185,0 1 0,6 0-86,-2 0 0,2-3 97,2 2 0,0 3-141,0 1 0,0-1 79,-1 1 0,1 0-181,0 4 1,-1 0 15,-3 0 1,1 6-66,-5 1 0,0 3-23,-3 2 1,-1 0 160,1 4 0,-6 1-121,-2 6 0,-3-1 98,-1-3 1,0 2-14,0-2 1,-9 7 6,-2 0 1,-8 1-19,0-4 0,-4 0-50,-4 0 0,3-2-149,-3-2 1,5-2 87,3-6 0,-2 1-174,6-1 0,4-5-958,3-2 1269,5-3 0,-7-1 0,4 0 0</inkml:trace>
  <inkml:trace contextRef="#ctx0" brushRef="#br0" timeOffset="45">17763 9638 8626,'0'-6'896,"-5"1"1,2 5-402,-4 0-392,4 0 1,-6 5-8,6 2 1,-6 4-11,1 0 0,2 4 88,-2 0 1,0 6-208,-3-2 1,0 4 123,-1 3 0,1 0-147,-1 4 1,1 2 29,0 6 0,3-3-19,0 3 0,6 2 30,-2-2 1,3 4-130,1-4 0,0 0-65,0-4 0,1-1 70,3-2 1,-2 0-32,6-4 1,0 1 51,3-1 1,0-7 130,1 3 1,-1-4-44,1 0 1,3-1-2,0-3 1,0-4 26,-3 1 0,3-1 129,0-3 1,0-2 77,-3 2-197,-1-6 0,1 7 67,-1-5 0,-3 0-18,-1-4-540,-4 0-178,7 0-222,-9 0 463,4 0 422,-5 0 0,0 0 0</inkml:trace>
  <inkml:trace contextRef="#ctx0" brushRef="#br0" timeOffset="46">17946 9946 7919,'-8'-17'-31,"1"1"0,0 4 40,0 0-235,1 1 625,6 5 742,0-5-855,0 10 1,2-3-113,2 8 1,2-1-47,5 4 0,1 5 26,-1 3 0,4 1-38,1 0 1,4-2 66,-1 5 1,-1-4-221,1 4 0,-1-4-72,1 4 0,-3-5-76,-5 1 0,1-2-49,-1-1 0,1-2-163,-1-3 1,-1 3-850,-2-2 530,2-3-46,-4 5 762,1-8 0,3 8 0,-4-4 0</inkml:trace>
  <inkml:trace contextRef="#ctx0" brushRef="#br0" timeOffset="47">18425 9889 7972,'-7'-3'589,"-1"-1"1,6-1-398,-2 1 165,3 3-179,-4-4 1,-2 5-33,-4 0 1,-1 5-103,1 2 0,-1 3-232,1 2 0,1 0 144,2 4 0,-2 1-180,3 6 1,-2-4 48,1 0 0,-1-1-57,5 1 1,-3 1 56,3-4 1,-4-1-219,5-4 0,-1 1-157,4-1 0,-2 1 32,-1-1 518,1-5 0,-8 5 0,4-5 0</inkml:trace>
  <inkml:trace contextRef="#ctx0" brushRef="#br0" timeOffset="48">18231 10186 7972,'7'2'1093,"-4"1"-596,-1-1 0,-2 8-126,0-3 0,0 4-22,0 0 1,0 2-103,0 2 1,0-1-71,0 5 1,0 0-198,0 4 1,0-2 124,0-2 1,1 2-351,3-6 1,-3 4 148,3-4 1,1 0-167,-1-3 1,0-5-53,-4 1-471,0 0 57,5-2-42,-4-1 770,4-5 0,-5 5 0,0 1 0</inkml:trace>
  <inkml:trace contextRef="#ctx0" brushRef="#br0" timeOffset="49">18985 9924 7883,'-6'-2'15,"2"-1"174,3 1 1,-1-4 244,-1 2-59,1 3 0,-4-4 348,2 5-309,3 0 0,-9 0-25,2 0 1,2 4 85,-2-1-363,1 6 1,-5-2 122,1 4 1,-1 0-107,1 1 0,-1-1 57,1 1 1,-4 3-205,0 0 0,-1 0-53,5-3 1,-4-1-27,-1 1 0,1-1-12,4 1 1,3-2 109,1-3 1,4 3-60,-1-2 1,3-2 94,1 2 0,0-4-53,0 3 1,0-3 43,0 4 1,5-2-72,3 2 0,2 1 84,1-6 0,4 5-5,1-4 0,3 4-26,-4-5 1,4 2 7,-4-1 0,4-3-239,-4 3 1,1-2 80,-5-2 0,1 3-377,-1 1 0,-3 0-126,-1-4-508,-4 0 473,2 0 0,-5 1 678,0 3 0,-5-3 0,-2 4 0</inkml:trace>
  <inkml:trace contextRef="#ctx0" brushRef="#br0" timeOffset="50">18665 10335 7951,'0'6'1345,"0"-1"-1081,0-5-8,5 0 1,2 0 69,4 0 1,-2 4-172,2 0 0,-2 1 66,7-1 1,-3-3-344,3 3 1,0-2 161,3 2 0,2-3-673,-6 3 0,4-3 299,-4-1 0,4 0-1207,-4 0 1541,1 0 0,0 0 0,2 0 0</inkml:trace>
  <inkml:trace contextRef="#ctx0" brushRef="#br0" timeOffset="51">19168 10129 7974,'4'-7'0,"-1"-1"0,1 4 83,-4-3 421,0 4-172,5-7 0,-2 9-72,4-3 0,-3 3 179,4 1 0,-4 0-107,3 0 1,1 0-63,3 0 0,-3 0-63,0 0 0,-1 3 17,5 1 0,-1 0-141,0-4 1,1 0 290,-1 0-405,1 5 1,-1-4 19,1 3 1,-5 1-96,1-1 0,-4 1-43,3-1 1,-4-2-247,1 6 299,-3 0 1,-1 3-90,0 0 1,-5 5-13,-3-1 0,-2 4 138,-1-4 0,-5 4-172,1-4 1,0 4 26,3-3 0,1 3-39,0-4 1,-1 1 186,1 0 1,4-7-66,4 2 215,-4-2 495,6 2-359,-4-4 0,6-1-65,3-2 0,-1-3 189,4 3 0,1-3-33,3-1 0,2 0-26,2 0 0,-2-4-219,2 1 0,-1-1-140,1 4 0,-2-4-454,2 0 1,2 0 301,-2 4 0,0 0-2148,-4 0 2364,1 0 0,4 0 0,2 0 0</inkml:trace>
  <inkml:trace contextRef="#ctx0" brushRef="#br0" timeOffset="52">19670 9867 7947,'-6'-12'556,"1"1"-120,0-1 1,4 5 235,-3-1-138,2 5 1,1-2 441,-3 5-234,3-5-535,-4 4 1,5 2 26,0 11 0,1 0-86,3 7 1,-1 2 73,4 5 1,5 0-164,3 4 1,5-3 99,-1 3 0,3 1-254,1 3 0,0-3 97,-1-1 1,-3-1-413,0 2 0,-5-3 175,2-6 0,-4 1 8,0 0 1,-2-4-43,-3 0 0,4-5-57,-4 1 88,-2-2 118,5-2 0,-8-3-267,2 0 0,-2-6-240,2 2-972,-3-3 196,4-1 1403,-5 0 0,0-5 0,0-1 0</inkml:trace>
  <inkml:trace contextRef="#ctx0" brushRef="#br0" timeOffset="53">20013 9924 7889,'-6'-23'0,"1"5"258,5 3 1,0-2-74,0 2 0,0 0 4,0 3 1,0 5 715,0-1-151,0 6-481,0-9 0,-2 10-49,-2-3 0,-2 12-268,-5 3 1,-1 8 109,1 1 1,-6 6-101,-2 5 0,-4 2-87,-3 1 1,2 4-12,-3 0 1,2 4-185,-2-4 1,4 0 129,0-4 0,2-5-163,6-2 0,1-4 97,6-4 1,-2 1 38,2-4 0,3-5-120,1-3-277,3-6-100,1 8-151,0-8 861,0 3 0,0-5 0</inkml:trace>
  <inkml:trace contextRef="#ctx0" brushRef="#br0" timeOffset="54">20139 9615 7975,'0'-18'0,"0"2"660,0 5-362,0-1 0,0 5 491,0-1-395,0 5 0,0 0 127,0 6 0,1 4-103,3 4 1,1 4 72,2 1 0,3 5-144,-2 2 1,6 1-96,1 7 0,6-4-108,-2 8 1,-2-4 79,2 8 0,0-4-272,4-1 0,-1 1 92,-3-1 0,1 1-192,-5 3 1,-3-6-90,-5 2 0,-4-3-211,1-1 0,-3 2 28,-1-5 1,0 1 136,0-2 0,-5-2-94,-3 3 0,-2-7 65,-1-1 0,-1 0 80,1 4 0,0-4 64,-1 0 1,-3-5 9,0 2 0,-1-4-110,5 0 1,0-1 14,-1 0 0,5-3-520,-1 0 178,0-6-443,-3 3 1038,5-5 0,-5 0 0,5 0 0</inkml:trace>
  <inkml:trace contextRef="#ctx0" brushRef="#br0" timeOffset="55">20664 10072 7645,'0'-6'560,"0"-4"247,0 8-527,0-3 0,1 5 330,3 0-414,-3-5 0,6 4 5,-4-3 0,4 3 0,4 1 1,1 0-104,-1 0 0,2 0 74,2 0 1,-2 0-158,2 0 1,1 0 61,0 0 1,3 0-96,-4 0 1,4-1-66,-4-3 1,0 2-505,-3-1-824,-1 1 679,1-3-1104,-6 4 909,-1-4 927,-5 5 0,5 5 0,1 1 0</inkml:trace>
  <inkml:trace contextRef="#ctx0" brushRef="#br0" timeOffset="56">20698 10255 8958,'12'0'1613,"0"0"-1392,4 0 0,-3-4 30,7 0 1,-1-1-444,3 1 1,0 3-168,-3-3 0,1 2-391,-4-2 1,-1 3 140,-4-3 0,1 3 609,-1 1 0,0 0 0,1 0 0</inkml:trace>
  <inkml:trace contextRef="#ctx0" brushRef="#br0" timeOffset="57">21269 9695 7979,'0'-11'0,"0"3"131,0 1 0,0 3 346,0-4 303,0 6-230,0-3 318,0 5-512,0 5 0,-4 2-14,1 8 0,-1 3-142,4 5 1,0 5-1,0 2 0,0 5-161,0 3 1,4-3 87,-1 3 1,2 3-44,-1 1 1,1-2-26,3 2 1,-2-4-540,-2 4 0,-1-9 260,4 2 1,-4-9-294,1 1 0,-2-4 222,2-4 0,-3-3 7,3-4 311,-3-1 1,1 0-168,1 1-637,-1-6 259,3-1-264,-5-5 267,0 0 515,5 0 0,1-5 0,6-1 0</inkml:trace>
  <inkml:trace contextRef="#ctx0" brushRef="#br0" timeOffset="58">21623 10061 7876,'0'-12'306,"0"1"622,0 4-548,0 2-239,5 5 0,-2 0 297,5 0 1,-1 0-86,5 0 0,0 0-40,3 0 1,-2 0-100,2 0 0,2 0 4,-2 0 1,4-1-121,-4-3 1,4 3-204,-3-3 1,3 3-837,-4 1 1,0-4 185,-3 0 755,-1 1 0,5 3 0,2 0 0</inkml:trace>
  <inkml:trace contextRef="#ctx0" brushRef="#br0" timeOffset="59">22240 9638 8026,'0'-11'357,"0"-1"1,0 5 343,0-1-457,0 5 0,-1-2 239,-3 5 1,3 2-104,-3 1 1,1 5-138,0 7 1,1 4-40,-2 8 0,3 2 39,1 5 1,0 6-194,0 2 1,0 1 62,0-1 1,0 2-402,0-2 0,0 1-50,0-1 1,4-3-229,0-4 1,3-6 114,-3-3 1,4-3 163,-4-4 0,1 2 184,-2-6-73,-1 0 1,4-5-2,-2-2 0,-3-2-124,3-2-957,-3-3 392,-1 4 866,0-15 0,-5-2 0,-1-11 0</inkml:trace>
  <inkml:trace contextRef="#ctx0" brushRef="#br0" timeOffset="60">22149 9729 7881,'6'-25'7,"-2"2"0,-2 7 380,2-3 0,4 3-90,7-3 1,-2 5-196,2-1 0,1 3 286,0 0 0,3 2-119,-4 2 0,5-1-136,-1 6 0,-1-1 121,1 4 0,0 0-230,4 0 1,-2 5 78,-1 3 0,1 3-96,-2 4 1,-2-1-116,-2 5 0,-2-4-114,-2 4 0,-5 1-112,-2 2 0,-3 2 137,-1 3 1,-1-3-90,-3 3 0,-7-3 66,-8-1 1,-3 0-56,-1 0 1,-3-2 83,-1-2 1,0-2-182,5-6 0,0 0 1,3 1 1,3-6-349,4-2 719,6-3 0,1-1 0,15-10 0,3-3 0</inkml:trace>
  <inkml:trace contextRef="#ctx0" brushRef="#br0" timeOffset="61">22937 9558 7894,'0'-11'0,"0"-1"475,0 1-16,0 5-137,-5-5 1,0 9-94,-3-6 1,-2 6 209,2-2 1,2 3-128,-2 1 0,1 1-112,-5 3 0,1 2-14,-1 5 1,1 5 29,-1-1 0,1 9-163,0-1 1,-1 6 69,1-2 1,-1 8-145,1-1 1,0 5 48,-1-1 1,1-2-304,-1 6 1,2-4-37,2 4 1,3-5-192,5 1 0,0-2 106,0-2 0,2-4 128,1 1 0,4-6-44,4 2 1,1-8-39,-1-4 1,1 2 357,-1-2 0,0-1-91,1-7 0,-1 4 228,1-4 1,-1 0-41,0 0 0,0-3 52,-4 4 1,3-6-266,-2 2 1,2-3 114,2-1-1075,-1 0 1068,0 0 0,1 5 0,-1 2 0</inkml:trace>
  <inkml:trace contextRef="#ctx0" brushRef="#br0" timeOffset="62">23005 9775 7987,'0'-11'0,"0"-1"-135,0 1-290,0-1 741,5 6-201,-3 1 1,4 5 475,-2 0 1,-2 1-273,6 3 0,-4 4-147,3 7 1,1-1-70,3 5 0,5-1-80,-1 1 1,4 1 90,-4-5 1,2 4-264,-2-3 1,-3-1 29,4-4 1,-4-1-149,0-2 1,-1 1-910,1-5 520,-1-1 656,0 3 0,1 0 0,-1 5 0</inkml:trace>
  <inkml:trace contextRef="#ctx0" brushRef="#br0" timeOffset="63">23439 9718 7923,'0'-11'308,"0"-1"1,0 5 225,0-1-610,5 0 173,-3 2 5,3 1 1,-10 5 56,-3 0 0,-2 0-286,-2 0 0,-3 6 82,0 6 0,-4 0-10,4 7 1,-4-3-284,3 3 0,1-2 82,4 2 0,1 2-284,2-6 0,-1 2 220,5-2 0,0-3 320,4 4 0,0-7 0,0-2 0,0 1 0,0 3 0,0-4 0,6-2 0,-5-5 0,4 0 718,-5 0 0,0 5 2,0 2 1,0 3-314,0 2 0,0 1 51,0 2 0,0-1-366,0 5 0,0 0 80,0 4 1,1-4-133,3 0 1,-3-2 113,3 3 1,1 0-284,-1-5 1,4 4 98,-5-4 1,1 1-531,-4-5 327,5 0 0,-4 1-322,3-1-103,-2-4 134,-2-2-1403,0-5 1927,5 0 0,-4-5 0,4-2 0</inkml:trace>
  <inkml:trace contextRef="#ctx0" brushRef="#br0" timeOffset="64">23611 9764 7890,'0'-8'312,"0"0"1,1 6-126,3-2 0,2 3-1543,5 1 435,-4 0 1525,3 0 0,-5 5-95,3 3 1,2 2 70,-3 1 1,3-3-345,2-1 1,-5 1-99,1 3 1,0 1-128,3-1 1,2-1 164,2-2 0,-2 1-160,2-5 0,-2 3-30,-2-3 1,1 4-130,-1-4 1,4-1 98,0-3 1,1 0-101,-5 0 0,4 0 60,0 0 1,-3 0 83,-4 0 65,-1 0-80,5 0 85,-6 0 0,-1 2-4,-5 1 0,-1 0 150,-3 5 1,-6-1-104,-5 5 0,-6-1 136,2 0 0,-2 1-47,-2-1 1,-4 5-83,0-1 1,1 0-209,3-4 0,0 1 69,0-1 1,2 1-193,2-1 0,2-1-595,6-2-453,4 2 707,-3-9 552,9 9 0,-4-3 0,5 4 0</inkml:trace>
  <inkml:trace contextRef="#ctx0" brushRef="#br0" timeOffset="65">24147 9901 7900,'0'-7'492,"0"-3"-264,0 9 0,0-5 232,0 2 320,0 3-163,0-4-345,0 5 1,5-2-72,3-2 1,2 3-87,2-3 0,-1 3 14,0 1 0,2 0 107,2 0 1,-2 0-231,2 0 0,2 0 8,-2 0 0,-1 1-71,-6 3 0,2-3-11,-3 3 0,0-1-77,0 1 132,-4-3-127,2 9 1,-5-4 21,0 6 0,-1-5 116,-3 1 1,-3 3-205,-4 5 1,-5 0 99,-4-1 1,4-2-123,1 2 1,-2 2 46,2-2 0,0 4 81,3-4 1,1 1 44,0-5 0,0 4 84,4 0 1,0-3 23,4-5 1,1-3-78,-1 4 58,1-6 0,4 3-50,1-5 0,0 0 196,5 0 1,-1 0-48,5 0 0,3 0 104,0 0 0,2 0-168,-2 0 0,-1 0 15,5 0 0,-5 0-206,1 0 1,-2 0 64,-2 0 1,0 0-55,1 0 0,-1 0 79,1 0 1,-5 0-360,1 0 1,-4 0-493,3 0-420,-4 0-24,7 0 1327,-9 0 0,9 0 0,-3 0 0</inkml:trace>
  <inkml:trace contextRef="#ctx0" brushRef="#br0" timeOffset="66">24456 9615 7902,'-5'-6'-886,"2"-3"443,-5 5 2076,6-5-977,-3 8 0,5-5-114,0 2 0,1 3-96,3-3 1,-2 3-138,6 1 1,3 0 36,5 0 0,0 5-118,-1 2 1,-2 5-38,2 3 0,2 3 31,-2 5 1,0-1-37,-3 1 1,3 1 9,0 3 0,0-2-137,-3 6 1,-1-5-192,1 5 0,3-6 97,0 2 1,0 1-325,-3-2 0,-1 0 208,1-7 0,-2 2-423,-3-1 0,4-4 261,-4-1 0,2-2-30,-1-2 0,1 1-6,-6-1 0,5-3-145,-4-1 120,5-4-101,-8 2-384,9-5 157,-9 0 702,4 0 0,-10-5 0,-1-1 0</inkml:trace>
  <inkml:trace contextRef="#ctx0" brushRef="#br0" timeOffset="67">24844 9638 8124,'0'-21'0,"0"1"0,1 0 1102,3 5-92,-3 0-734,9 8 0,-10 2 32,0 5 0,-5 0-1,-6 0 1,0 10-237,-1 6 1,-4 5 126,-3 6 0,-3 2-151,-1 5 1,-1 2 122,-3 2 0,3-3-445,-2 4 1,2 0-26,1-1 1,0 0-206,0-4 0,5-5 119,3-2 1,2-4 135,2-4 1,3 1-112,1-4 1,3-5 29,-4-3 0,6-5-375,-2 5 111,3-5-147,1 2 742,0-5 0,5 0 0,1 0 0,5 0 0</inkml:trace>
  <inkml:trace contextRef="#ctx0" brushRef="#br0" timeOffset="68">24867 9467 8305,'0'-18'-19,"0"3"0,1 2 343,3 2 1,-2-1 205,6 1 26,-5 4 0,2 1 409,-5 2-278,5 3 1,-3-4-221,6 5 1,-1 5 205,5 3 0,1 3-159,2 4 1,-1-1-97,5 5 1,-1 4-95,1 4 0,2 1 61,-2-2 0,-1 4-88,1 4 0,-4 1-19,4 3 0,-5-1-190,1 5 1,-2-4 87,-1 4 0,-6-5-667,-2 1 0,1-3-61,-1 0 0,-1-2-338,-3-3 0,-5 2 1,-2-5 0,-3 3 368,-2-3 1,1-1-325,-1-3 0,-4-4 298,-3 0 0,-3-1-558,-1 1 1105,-5 3 0,-1-5 0,-5 6 0</inkml:trace>
  <inkml:trace contextRef="#ctx0" brushRef="#br0" timeOffset="69">21155 10757 10955,'0'12'347,"0"-1"1,1 4-160,3 1 1,-1-1-47,4-4 1,-3 6-136,4 2 1,-6 2 123,2 2 0,1 1-113,-1 3 0,0 2 78,-4 5 0,0 1-223,0-1 1,4-4-88,-1 1 1,2-1-68,-1 5 0,-3-6 49,3-3 1,1-1-83,-1-3 1,4-3 323,-4 0 0,-1-5-75,-3 2 0,4-4 143,0 0 1,0-5-103,-4 1 0,0-4 462,0 3-404,0-4-330,0 2 1,0-4-674,0 3-832,0-3 1801,0 4 0,-5-5 0,-2 0 0</inkml:trace>
  <inkml:trace contextRef="#ctx0" brushRef="#br0" timeOffset="70">21726 11134 7866,'6'-1'77,"-2"-3"0,-1 3 528,1-3-56,-3 3 0,4 1 195,-5-5-521,5 3 0,-2-3 108,4 5 0,1 0-82,3 0 1,1 0 13,-1 0 0,2 0-137,2 0 0,1-3-117,3-1 0,3-1-82,-3 1 0,3 1-303,0-4 1,1 3-139,0-4 1,0 5 257,0-5 0,-2 4-851,-2-4 0,-2 6-358,-6-2 1465,1 3 0,-1-4 0,1-2 0</inkml:trace>
  <inkml:trace contextRef="#ctx0" brushRef="#br0" timeOffset="71">22514 11077 7943,'0'-11'173,"0"-1"1,0 5-116,0-1 0,0 0 248,0-3 1,0 3 55,0 1 0,0 3 95,0-4 0,-1 1-215,-3-5 0,-2 5-50,-6-1 1,1 4-217,-1-3 1,1 4 57,0-1 1,-2 3-28,-2 1 1,2 1 46,-2 3 0,-2 2-113,2 6 0,-4 3 89,4 0 0,0 6-146,3-2 1,1 2-64,-1 2 0,2 0 63,3 0 1,1 0-107,6-1 1,0-4 63,0-3 1,2 2-10,1-2 0,4 0 50,4-3 0,4-6-116,1-2 1,4-3 161,-1-1 0,-1 0 109,1 0 0,-1-5 116,1-2 1,1-4-70,-5 0 1,4 0 185,-4-1 1,-1 1-75,-6-1 0,1 0 101,-5-4 0,3 4-50,-3-4 0,0 4-78,-4 0 1,0 1-79,0 0 1,0 3-109,0 0-131,0 6 111,0-3-438,0 5 300,0 5 0,0 5 62,0 5 0,-4 2 46,0-2 0,1 1 11,3 3 0,0 2-70,0-6 1,0 1-7,0 0 1,5-4 20,2 4 1,3-8-93,2 0 1,0-5 72,4 0 1,-4-1 31,4-2 1,0-2 102,-1-1 0,2 0-116,-2-5 0,-2 1 215,2-5 1,-6 1 6,-2 0 0,0-1 37,0 1 0,-1-1 212,-6 1 1,1-2-121,3-2 0,-3 1 151,3-5 0,-2 5-118,2-1 0,-3 2-234,3 2 0,-1-1 236,0 1-433,-1 5 88,3 0 1,-1 8-2,-1 2 1,1 2-100,-4 5 1,4 6 96,0 2 0,1 2-71,-1 2 1,-2 0 52,6 0 0,-6-4 43,2 0 0,1-5-49,-1 1 44,5-2 1,-6-3-46,4-2 115,-4-3-232,2-5 30,-5 0 1,0-5 150,0-3 1,0-2 382,0-2 1,0 0 496,0-3 1,0 1-404,0-5 0,0-1-245,0-2 0,1 3-270,3 0 0,2 0-327,6-4 0,-1 0 133,0 0 1,2 1-57,2 3 1,-1 7-599,5 4 0,-3 6 364,3-2 1,-4 4-1082,4 4 1636,-5 2 0,2 10 0,-4 2 0</inkml:trace>
  <inkml:trace contextRef="#ctx0" brushRef="#br0" timeOffset="72">23177 11054 7941,'5'-6'77,"-4"1"1,5 5 265,-2 0 1,-3-1 377,3-3-196,-3 3 336,4-5-39,-3 6-542,8 0 0,-4 4-125,6 0 1,-1 0-119,0-4 0,1 4-126,-1-1 0,5 1 143,-1-4 1,5 0-52,-1 0 1,-1-4-47,1 1 0,-4-2-109,4 1 0,-5-1 17,1-3 0,-6-2 22,-1 2 1,-6-2 224,2-1 0,-3 3-61,-1 1 1,-1-1 88,-3-4 1,-2 1-103,-5 0 1,-6 3 3,-2 0 0,-2 6 11,-2-2 1,0 3-93,0 1 1,0 5 48,0 2 0,0 5-107,1 3 1,0 0 10,3 8 0,3-1 71,4 8 1,6-1-134,2 2 0,3 2 69,1-3 0,1 2-141,3-1 0,3 0 38,9-4 0,0-2 44,3-6 1,3-2 77,-3-6 0,1-4-1,-1-4 1,3-1-94,-3-2 1,1 0 16,-1 0 1,3-5-518,-3-3 0,1-1 219,-1 1 0,-1 0-715,-3 4 1150,-2-5 0,3-3 0,-4-5 0</inkml:trace>
  <inkml:trace contextRef="#ctx0" brushRef="#br0" timeOffset="73">23828 11134 7941,'6'-9'385,"-2"-2"1,1 2-23,-1-6 0,1 1-125,-2-1 0,-1 2 22,1-2 1,-3 1-102,-3-1 1,-4 2-136,-4-2 1,0 3 104,-1 5 0,-1-2-193,-2 5 1,1 0 64,-5 4 1,1 1 54,-1 3 0,-2 4-21,2 7 1,1-1 20,-1 5 1,5 0-114,-1 4 1,2 0 104,2 0 1,3-1-97,0 1 0,6-1 84,-2-3 1,4 1-302,4-5 1,4 1 20,7-5 0,-1-1 145,5-2 0,-4-3 34,4-5 1,0 0 3,4 0 0,-4-4 149,0 0 1,-4-5-108,4 2 0,-5-3 213,1-2 0,-6 2-63,-1 2 1,-2-2 252,2 3 56,2-4 37,-9 0-424,4 5 157,-5 1-131,0 15 0,0 2 19,0 11 0,-3-4-84,-1 0 0,0-1-83,4 1 0,5 3-204,3-3 0,-1-1-158,5 1 0,-2-5-389,9 1 1,-4-3-356,4 0 0,0-4 233,4-1 942,-5-4 0,3 7 0,-3-4 0</inkml:trace>
  <inkml:trace contextRef="#ctx0" brushRef="#br0" timeOffset="74">24319 10655 7884,'0'-12'152,"5"1"-146,-4-1 108,4 6 740,0 1-154,-4 5-350,4 0 0,-6 0-73,-3 0 0,-2 6 65,-5 6 0,-1 0-64,1 7 0,-4 0-55,-1 4 0,-3 5-81,4 3 0,-1 2-108,0 1 0,4 0 61,-4 0 1,8 1-172,0-1 0,5 0-83,0 0 1,1-3 88,2-1 1,0-4-155,0 0 0,5-2 63,3-1 1,2-1 82,2-3 1,0 1 38,3-5 0,-2 1-2,2-5 1,2-1-148,-2-2 0,0 1 83,-3-5 0,0 3-273,4-3 1,-5 1 100,1-1 1,-1-3-459,-3 3 0,2-3 101,1-1 0,-3 0 634,-1 0 0,1 0 0,3 0 0</inkml:trace>
  <inkml:trace contextRef="#ctx0" brushRef="#br0" timeOffset="75">24513 10814 7867,'0'-11'-66,"1"-4"114,3 0 1,-3 3 62,3 5 53,-3 4 1359,-1-2-1024,0 5 0,0 5-148,0 3 1,0 7-169,0 4 1,0 8-29,0 3 1,0 3-33,0 1 0,0 0-116,0 1 1,0-1-47,0 0 1,0-3 43,0-1 0,4-4-569,0 0 0,3-5-24,-3-2-722,5-5 896,-3 2 1,1-8-670,-3-1 478,-3-4 605,-1 2 0,0-5 0</inkml:trace>
  <inkml:trace contextRef="#ctx0" brushRef="#br0" timeOffset="76">24364 10872 7911,'0'-18'0,"0"3"0,5-2 502,3 2 0,3 1-251,5 6 0,-4-2-46,4 2 0,0 2 9,-1-1 0,4 0 184,-3 0 1,0-2-166,-1 5 1,-1-1-89,5 1 1,-1 3-114,1-3 1,1 3 104,-4 1 0,3 0-124,-4 0 0,1 3 64,0 1 1,-4 5-157,3-1 0,-2 2 1,-1 1 0,-5 1-152,1-1 1,-6 2-48,2 2 0,-3-2 88,-1 2 1,-1-1-2,-3 1 1,-6-2 107,-5 2 1,-4-2 15,4-2 1,-6-1-7,2-2 1,-2 2 144,-2-2 0,4-2-42,0 2 1,5-6 425,-1 2 93,2 2-383,2-4 1,4 4 48,3-2 1,4-3-71,4 3 1,0 1 38,7-1 1,-2 1-29,7-1 0,1-3-13,2 3 0,3 2-61,1 2 1,-2-2-117,-2 2 0,3-5-12,-3 5 1,-2 0 77,-2 3 1,-3 1-112,0-1 0,-2 0 66,-2 1 1,1-1-155,-6 1 1,2-1-5,-1 0 1,-3 5 101,3-1 0,-6 0-110,-2-3 1,-9 0 68,2 4 0,-4-4-85,-1 3 0,-1-2 95,-6-1 0,0-5-98,0 1 0,4-2 52,0 2 1,5 1-81,-1-6 1,2 1 1,2-4 1,3 0-77,0 0 1,6-1-101,-2-3 0,3-2-210,1-6 1,0 3 608,0-2 0,5-3 0,1-9 0</inkml:trace>
  <inkml:trace contextRef="#ctx0" brushRef="#br0" timeOffset="77">24844 10643 8168,'-5'-18'1466,"-1"-3"-1598,-1 8-63,7-3 821,1 9 1,8 3-312,-5 8 0,5 3 821,-1 4 1,7 6-538,4 2 0,2 7 82,2 5 0,-4 2-264,0 1 0,-1 4-227,1 0 0,-2 5-46,-6-1 1,1 1-227,-1-1 1,-3 1-88,-1-5 0,-4 0 131,1-3 0,-3-5-813,-1 1 0,-1-6 382,-3 2 1,1-3-585,-4-1 0,-1-1 137,-3 1 1,-2-4-810,-2 0 1725,-3 0 0,-10 4 0,-1 0 0</inkml:trace>
  <inkml:trace contextRef="#ctx0" brushRef="#br0" timeOffset="78">20641 12139 7582,'-6'0'1231,"1"0"-666,0 0 29,3 0-32,-3 0 160,5 0-325,0-5-231,0 4 0,2-4-1,1 5 1,0 0-112,4 0 0,1 0-6,4 0 0,0 0-128,3 0 1,2 0 38,2 0 1,6 0-65,-2 0 0,3-4 30,-4 0 1,5-3-98,0 3 1,-4-4-128,-4 4 1,-4-3 119,4 3 1,-9 0-49,1 4 1,-3-1-57,0-3-677,-3 3 580,-5-4 1,-5 6-898,-3 3 1277,-2-3 0,-7 9 0,0-3 0</inkml:trace>
  <inkml:trace contextRef="#ctx0" brushRef="#br0" timeOffset="79">20675 12265 8005,'0'6'-1696,"0"-1"4203,0-5-2068,5 5 1,2-3-50,4 1 0,1-1 96,-1-2 0,0 0-11,1 0 1,4 0-168,3 0 0,-1 0-199,1 0 0,0 0 74,4 0 0,0-2-116,0-1 0,-4 1 116,0-1 1,-5 1-719,1 2 0,-6 0-815,-1 0-579,-6 0 1929,3 0 0,-5 0 0,0 0 0</inkml:trace>
  <inkml:trace contextRef="#ctx0" brushRef="#br0" timeOffset="80">21406 11922 7891,'0'-7'-61,"0"-1"256,-5 5 158,4-7 54,-4 9-130,5-4 1,-1 5 332,-3 0-236,3 0-212,-5 0 0,6 5 72,0 3 0,0 7-1,0 4 1,0 3-136,0 0 0,0 6 92,0 3 1,4-2-111,0 1 0,5 0-58,-1 0 0,-3 3-136,-2-3 1,3 0-23,-3 0 0,2-5-41,-1 2 0,-1-3 11,4-1 1,-4-1 23,1-3 1,-2 1 292,2-5 0,-3 0-93,3-3-57,2-1 1,-4 1-145,2-1-61,-3-5 1,3 1-447,-1-3-820,1-3-542,-4 4 2012,0-5 0,-5 0 0,-1 0 0</inkml:trace>
  <inkml:trace contextRef="#ctx0" brushRef="#br0" timeOffset="81">21680 12185 7967,'7'-1'486,"-3"-3"0,2 3-89,1-3 1,2 1-296,-1-1 1,2 3 399,-2-3-126,2 3 0,1 1-102,1 0 1,-1 0-29,1 0 1,3 0-31,0 0 0,5 0-1,-1 0 1,3 0-81,1 0 1,-4-1 49,0-3 0,-1 3-229,1-3 1,-3 1 79,-4 0 0,-1 1-1337,0-1-373,-4 1-1049,-2 2 2723,-5 0 0,-10-5 0,-3-1 0</inkml:trace>
  <inkml:trace contextRef="#ctx0" brushRef="#br0" timeOffset="82">22514 11808 7934,'6'-5'-1788,"0"2"2076,-6-4-96,0 4 0,0-3 240,0 2 227,0 3-174,0-9-245,0 8 0,0-4 217,0 2 64,0 3 223,0-4 160,0 5-684,0 5 0,0 1-31,0 6 0,0 4-1,0 3 0,0 7-157,0 0 1,3 2 118,1-1 0,4-2-77,-4 6 0,3-2-156,-3 1 0,4 0 33,-5-4 1,5-3-64,-4 0 1,1 0 58,-1-4 0,-3-3-90,3 0 1,1-4 20,-1 0 1,-1-1-516,-3 0-291,0-4-321,0 3-138,0-9 470,0 4 94,0-5 824,-5 0 0,-1-5 0,-5-1 0</inkml:trace>
  <inkml:trace contextRef="#ctx0" brushRef="#br0" timeOffset="83">23131 11614 7934,'0'-8'68,"0"1"0,0 3 358,0-4 22,0 6-287,0-3 0,0 6 181,0 3 1,0 2-68,0 5 0,-4 2 140,0 2 0,-1 3-134,1 5 0,2 6-76,-6 5 1,1 2-77,-5 6 0,1-4-153,-1 4 1,1 0-359,-1 3 0,-3 0 319,0-3 0,0-3-402,3-5 0,1-3 247,0-1 1,-1-4-75,1 0 1,1-2 0,2-1 1,2-5-1,2-3 1,2-2 133,-1-2 1,1 1 234,2-1 1,-1-5 112,-3-2-294,3 3 0,-4-5-836,5 6 302,0-6-55,0 3 692,0-5 0,5 5 0,1 2 0</inkml:trace>
  <inkml:trace contextRef="#ctx0" brushRef="#br0" timeOffset="84">23165 12048 7934,'8'-12'105,"-1"1"1,-3 0 164,4-1 0,-1 1-43,5-1 0,-1 2-28,1 3 1,-5-4 241,1 4 1,-1 2-62,5 1 0,-1-1-25,1 1 0,-1 0-135,1 4 0,3 0-16,0 0 1,0 0-39,-3 0 0,-1 7 0,1 4 1,-2 2 27,-3 6 1,0 0-133,-4 4 0,-1 1-212,2 2 1,-4-1 119,-4 1 0,-4 2-450,-7-1 1,2 1 237,-2-2 1,1-2-329,-1 3 1,1-7 185,-5-1 0,4-3 18,-5 3 1,7-5 122,-3 1 0,4-2 56,0-2 0,2-3 400,2-1-218,-2-4 0,8 6 636,-6-6-291,6 1 192,-3-4-347,5 5 1,1-3 39,3 1 1,-2-1-139,6-2 0,-1 0 12,5 0 0,0 0 158,4 0 1,-2 0-105,5 0 0,0 0 38,4 0 0,-4-2-59,0-1 0,0 1-128,4-2 1,-4 3-152,0 1 0,-5-1-687,1-3-1327,-3 3 1037,0-4-358,-6 5 1482,-1 0 0,-10 5 0,-1 1 0</inkml:trace>
  <inkml:trace contextRef="#ctx0" brushRef="#br0" timeOffset="85">23576 12105 7934,'7'-5'-1776,"1"2"2304,-4-4-244,0 4 0,0-3 269,0 2 0,1 3-74,-1-3 0,-3 1 195,3 0-60,-3 1-119,-1-3-73,5 5 0,-2-3-125,4-1 0,-3 0-40,4 4 0,-1-4-89,5 0 0,3 0-103,0 4 1,2-3 51,-2-1 0,-1 0 54,5 4 1,-4-4-149,4 0 0,-1 1 70,1 3 1,1 0-57,-5 0 0,4 0-49,-3 0 1,3 0-62,-4 0 1,-4 0-259,-3 0 251,0 0 1,-1 1-128,1 3 0,-6-2 42,2 6 0,-4-4-7,-4 3 1,2 2 44,-6 6 1,-1-2 12,-6 2 0,1 2 9,-5-2 1,4 5-5,-4-1 0,4 2 18,-4-2 0,5 2 8,-2-2 0,0-1-27,1 1 0,-2-4 27,2 4 1,2-5 47,-2 2 1,4-4-59,3 0 1,-1-1 175,5 1 1,-1-5-25,1 1 76,3-6-4,-4 8 1,6-8-74,3 2 1,-1-3 76,4-1 1,1 0-52,3 0 1,1 0 68,-1 0 0,2 0-87,2 0 1,-1 0 18,5 0 0,-4-1-25,4-3 1,-1 2 6,1-1 1,3 0-140,-3-1 0,-2 3 130,3-3 0,-7 3-274,3 1 0,-4 0-75,0 0-548,-1-5 285,1 4-1420,-6-4 427,-1 5 1547,-15 0 0,2 0 0,-8 0 0</inkml:trace>
  <inkml:trace contextRef="#ctx0" brushRef="#br0" timeOffset="86">14040 13316 7843,'0'-7'-1038,"0"2"1745,0 5-538,0-5 79,0 4 107,0-4 979,0 5-1172,0 5 0,4 1-33,-1 6 1,3-1 79,-3 0 1,0 6-232,4 2 1,-4 3-37,1 0 0,1 3-40,-1 1 0,1 0-51,-1 4 1,-3-3 135,3 3 1,-3-3-84,-1 3 1,1-4 99,3 0 1,-3-5-102,3-2 1,1-2 82,-1 2 0,0-2-301,-4-6 194,5 6 1,-3-5-71,6 4 143,-5-4 1,3-1-68,-2-4 61,-3 3-59,4-8-80,-5 8 91,0-9-428,0 4-182,0-5-90,-5 0 802,4 0 0,-9 0 0,3 0 0</inkml:trace>
  <inkml:trace contextRef="#ctx0" brushRef="#br0" timeOffset="87">14040 13453 7860,'-12'-12'0,"5"0"-242,-1-4 1,4 6 1070,-3-5-692,4 5 1,-2-7 24,5 6 1,0 3 122,0 1 1,0 3-60,0-4 0,1 4-214,3-3 0,-1 3 66,4-4 1,0 5 51,0-5 0,3 4-113,-2-3 1,2 4 62,2-1 1,-1-1-44,1 1 0,3-3 62,0 3 1,5 0-119,-1 4 0,3 0 58,1 0 1,0 1-119,-1 3 0,-3-1 32,0 4 0,-5 1 32,2 3 0,-4 5-76,0-1 1,-2 1 100,-2 0 0,0-3-57,-4 7 1,0-7 32,-4 3 1,0 0 8,0-1 0,-5 4-2,-3-3 0,-2 0 2,-1-1 0,-4-2-6,-1 2 1,0-3-3,1-5 1,1 4 5,-5-4 1,3-2 0,-3-1 0,5 1-136,-1-1 0,2 0 123,2-4 0,3 0-427,1 0 277,4 0 0,-2-2-437,5-1 1,1 1 86,3-1 0,6 0 519,6-1 0,-1 3 0,-4-4 0</inkml:trace>
  <inkml:trace contextRef="#ctx0" brushRef="#br0" timeOffset="88">14565 13361 7887,'-4'-7'-494,"1"-1"1,-1 4 98,4-3 511,0-1 743,-5 2-606,3-4 1,-4 8 422,2-2-137,3-2-3,-4 5-89,5-4-189,0 5 0,0 5-122,0 2 0,0 4 79,0 0 1,0 4-86,0 0 1,0 7-17,0 1 1,4 0-182,0 3 0,3 2 63,-3-1 1,1 3-171,-1-3 0,-2 1-3,6-1 0,-4-3-122,3 2 1,-3-5 53,4-2 1,-6-4 63,2 4 0,1-5 82,-1 1 1,1-6-123,-1-1-76,-3-1-13,4 5 78,-5-1 1,0-3-372,0-1 77,0-4-233,0 2 759,0-5 0,0-5 0,0-1 0</inkml:trace>
  <inkml:trace contextRef="#ctx0" brushRef="#br0" timeOffset="89">14519 13464 7887,'-6'-18'0,"-3"1"196,5 1 0,1 4 32,3-4 1,0 2 48,0-1-62,0 3 1,3-5 56,1 6 0,5 3-82,-1 0 1,2 6-14,1-2 0,5 3-206,-1 1 1,1 0 83,0 0 1,-3 0-74,7 0 0,-3 0 84,2 0 0,2 1-19,-6 3 1,5-2 32,-1 6 0,3-2-112,1 2 0,-4 3 69,0 1 0,-2 0-4,2 8 1,2-5-21,-6 4 1,-4 0-154,-3 4 0,-4 3-186,3 1 0,-4 3 131,1-3 1,-3 4-213,-1-5 1,-5 1 155,-3-4 1,-2-1 93,-1 1 1,-2-4 54,-2 0 1,2-5 179,-2 2 1,-2-4-58,2 0 1,-4-2-73,4-3 1,-4 2 143,4-5 1,-4 4-52,3-4 0,1-1 31,4-3-46,-1 0-44,1 0-128,0 0-271,4 0-228,2 0 171,5 0 473,5-5 0,2-1 0,4-5 0</inkml:trace>
  <inkml:trace contextRef="#ctx0" brushRef="#br0" timeOffset="90">15056 13350 7889,'-6'-8'451,"2"1"0,3 3 95,1-4-115,0 6 205,0-3-151,0 0-278,0 3 1,4-2 7,-1 8 1,3 3-160,-3 4 0,0 6 30,5 2 1,-6 3-120,2 5 0,-3-2-24,-1 6 0,0-2 54,0 2 1,0 2-217,0-3 0,0-2 89,0-1 0,0 0-50,0 0 1,0-2-79,0-5 1,0 0-79,0-5 0,4 0-158,0-3 311,5-1 0,-7-1 144,6-2 1,-6-2-63,2-2 0,-1-3-584,0 3 143,-1-3 15,3-1-291,-5 0 818,-5 0 0,-2-5 0,-4-1 0</inkml:trace>
  <inkml:trace contextRef="#ctx0" brushRef="#br0" timeOffset="91">15056 13658 7889,'-6'-7'50,"2"-1"1,-1 4 161,1-3 1,0 3-100,4-4 0,2 2 116,2-2 0,-2 3-135,6 5 0,-1-4 30,5 1 1,-1-1 36,1 4 0,0 0-72,3 0 0,-1 0-190,5 0 1,-1 0-40,1 0 0,2 0 67,-6 0 1,1 0-126,0 0 0,-4 0 82,3 0 1,2 0-116,-2 0 0,0-4 5,-3 0 0,-1 0 113,1 4 1,-5-4-174,1 1 51,-1-6 0,0 6-178,-3-4 1,-4 3 412,-4-4 0,-8 1 0,-5-5 0</inkml:trace>
  <inkml:trace contextRef="#ctx0" brushRef="#br0" timeOffset="92">15068 13338 7405,'0'-17'-342,"0"1"1,2 8 1506,6 0 0,1 4-983,10-3 0,-4 4-13,4-1 0,0 3 56,4 1 1,0 0 9,0 0 0,3 0-207,1 0 1,1 0 43,-2 0 1,-1-4-94,1 0 1,-2 1 82,-1 3 1,-1 0-133,-3 0 0,1-4 110,-5 0 0,1 0 44,-5 4 0,-3-4-464,-1 0 115,-4 1-1280,2 3 1545,-10 0 0,-7 5 0,-5 1 0</inkml:trace>
  <inkml:trace contextRef="#ctx0" brushRef="#br0" timeOffset="93">14086 14092 7802,'-2'7'-336,"-2"-4"358,3-1 145,-4-2 143,5 0-155,-5 5 1,2-4-111,-4 3 56,4 2 73,-7-5 0,8 8 21,-6-5 111,5 0-220,-2-4 106,5 0-61,5 0 1,-2 0 30,5 0 1,-1 0-9,5 0 1,-1 0-130,1 0 1,3 0 102,0 0 0,5 0-97,-1 0 1,4 0 89,4 0 1,2 0-19,5 0 0,1-4-44,-1 0 0,5-1-125,3 1 1,-1 2 73,0-6 0,0 6-10,1-2 1,1 3-86,-5 1 0,-1 0 72,-7 0 0,3 0-80,-2 0 1,2 0 85,1 0 1,-1 0 76,-2 0 0,2 0-37,-3 0 0,-1 0 102,2 0 0,-2 0-91,1 0 1,2 0 14,-5 0 0,-1-4 53,-3 0 0,-4 0-48,0 4 1,-5 0 79,1 0 1,2-4-75,-2 1 0,0-1 92,-3 4 0,-1 0 25,1 0-86,-1 0 1,0 0-62,1 0-149,-6 0 0,1 0-536,-4 0 330,-1 0-866,-7 0 0,-3 0 98,-7 0 1085,-8 0 0,4-5 0,-9-2 0</inkml:trace>
  <inkml:trace contextRef="#ctx0" brushRef="#br0" timeOffset="94">15799 13373 7918,'-2'-7'262,"-1"4"88,1 1-302,-3-3 1,6 4 689,3-3-182,-2 3-111,3 1-213,0 0 0,-3 0 26,6 0-275,-6 5 1,5-4-505,-3 3-196,-3 2-67,4-4 1,-5 4-619,0-2 1402,0-3 0,-5 9 0,-2-3 0</inkml:trace>
  <inkml:trace contextRef="#ctx0" brushRef="#br0" timeOffset="95">15844 13670 7898,'0'6'1610,"0"4"-665,0-9-666,5 10 1,-2-10 573,5 3-158,-6-3-870,3-1-849,0 0-52,-3 5 0,4-4 1076,-2 3 0,-3-3 0,4-1 0</inkml:trace>
  <inkml:trace contextRef="#ctx0" brushRef="#br0" timeOffset="96">16610 13201 7868,'-7'-5'142,"2"4"101,5-9 86,0 4 134,0-1-180,0-3 1,0 8 257,0-6-238,0 5 17,0-2-135,-5 5 0,2 0 14,-4 0 1,3 0-124,-4 0 0,2 2 70,-2 1 1,-2 5-94,3 7 0,0 4 61,0 8 1,3 2-210,-4 5 0,6 4-14,-2 0 1,3 4-28,1-4 1,0 4 28,0-4 0,4 0-129,-1-3 0,6-1-93,-1 0 1,-2-3 93,2-1 0,-4-3 115,3 3 1,-3-4-1,4 0 0,-6-3 66,2-4 1,-1 1 46,0-4 0,-1-1 157,1-4 1,-1 1-37,-2-1 1,-4-3-128,0-1 1,-1-4-889,1 1 407,3 2-394,-9-5 1,3 4 887,-4-5 0,0 0 0,-1 0 0</inkml:trace>
  <inkml:trace contextRef="#ctx0" brushRef="#br0" timeOffset="97">16324 13784 7874,'5'-12'-489,"1"2"1160,6 3 1,-1-2-203,1 5 0,3 0-9,0 4 0,5-4-124,-1 1 0,3-1-46,1 4 0,0 0-111,0 0 0,-1 0-98,1 0 1,-1 0-125,-3 0 1,-3 0-692,-4 0-2030,-1 0 2764,1 0 0,-11 5 0,-2 1 0</inkml:trace>
  <inkml:trace contextRef="#ctx0" brushRef="#br0" timeOffset="98">16838 13852 7851,'-8'0'340,"1"0"-75,4 0 163,-2-5 107,5 4-240,0-4 1,1 5 508,3 0-211,3 0-332,4 0 0,0 0-46,1 0 0,-5 0-27,1 0 1,0 0-1,3 0 1,2 0 49,2 0 0,-2 0-129,2 0 1,-2 0 102,-2 0 0,0 0-195,1 0 0,-5 0 17,1 0-186,-5 5 0,5-2-210,-4 4 135,0 1 0,-5 3-92,-3 1 0,0 0 98,-7 4 0,4-4 84,-8 3 1,4 2 33,-8-2 0,5 2 28,-1-2 1,2-2-34,1 2 0,1-2 83,0-2 1,0 0-35,4 1 0,-2-1 98,5 1 0,0-5 14,4 1 1,0-4-66,0 3 161,0-4-137,0 2 0,2-5 105,1 0 0,4 0-5,4 0 1,1 0 119,-1 0 0,0 0-189,1 0 1,1 0 8,2 0 1,-3 0-39,4 0 1,0-1-6,-1-3 0,1 3-146,-5-3 0,-3 2 75,-1 2-354,1 0 65,-2 0-1002,4 0-271,-8 0 1624,-2-5 0,-7-1 0,-4-5 0</inkml:trace>
  <inkml:trace contextRef="#ctx0" brushRef="#br0" timeOffset="99">17329 13190 7857,'6'-5'-1316,"1"0"986,-3-3 1,-2-1 1051,6 6 0,-1-5-169,5 4 1,-6-1-159,-2 1 29,-3 3 254,4-4-240,-4 5-67,5 0-159,-12 5 1,1 3-28,-2 7 1,-3-1-68,2 5 1,-2 1 138,-2 7 0,1-1-263,0 9 0,-1-4 47,1 7 1,-1-2-182,1-2 0,3 1 34,1-1 1,4-4-51,-1 1 0,3-2-208,1 1 0,0-2 152,0-5 0,4 0-26,0 0 0,5-2 65,-2-2 1,0-2 217,0-6 1,-1 5-24,2-1 1,2 0 94,-2-4 1,-2 1-57,2-1 1,-1-3 101,5-1 1,-1 0-111,1 0 0,0 2-25,4-5 1,-4 0-218,-6-4 118</inkml:trace>
  <inkml:trace contextRef="#ctx0" brushRef="#br0" timeOffset="100">17843 13236 7885,'-4'-12'0,"0"1"0,1-1 661,3 1 1,3 0 93,1-1-367,5 1 1,-6 4 527,4 4-306,-4 1 1,7 2-310,-2 0 1,2 2-132,1 1 0,2 8 40,2 4 1,1 5 12,4-1 1,1 6-123,-2 2 114,3 0-54,1 1 1,-2 0-434,-2 2 191,3 3-22,-10-4 1,5 4-76,-6-2 0,1 2-11,-1-3 0,-4-1-211,-4 2 0,-1-1 196,-2 4 0,0 1-12,0-1 0,-2 0 431,-1 1-89,-4-1-159,-4-5 1,-4 3-94,-1-6 0,0-3-12,1-4 1,1-5-158,-5 1 0,5-3-629,-2-5-1096,4-1 2020,0-6 0,6-6 0,1 0 0</inkml:trace>
  <inkml:trace contextRef="#ctx0" brushRef="#br0" timeOffset="101">18380 13613 7772,'0'-7'548,"5"-3"1,-3 9-88,6-3 0,-4 3-187,3 1 1,-3 0-29,4 0 1,-1 0-166,5 0 1,-1 0 39,1 0 0,-1 0-113,1 0 1,-1 0 64,0 0 1,1 0-179,-1 0 1,1-2 8,-1-1 0,0 0-231,1-5 0,-1 6-1134,1-2 1070,-1-2 1,-3 5-967,-1-3 1357,-4-3 0,-3 6 0,-6-4 0</inkml:trace>
  <inkml:trace contextRef="#ctx0" brushRef="#br0" timeOffset="102">18345 13772 6256,'12'-3'1173,"-1"-1"1,1 0-617,-1 4 1,4-1-212,1-3 0,3 3 61,-4-3 1,5 1-31,-1 0 1,3 1 160,1-2 0,-1-1-129,1 2 0,-4-1-117,0 4 0,-3-4-319,3 0 1,-5 0-310,1 4 0,-2 0-1100,-2 0 459,-5 0 581,-1 0 1,-20 5-1,-4 2 1</inkml:trace>
  <inkml:trace contextRef="#ctx0" brushRef="#br0" timeOffset="103">17535 13647 6557,'-7'0'407,"2"0"0,5-1-64,0-3-134,5 2 0,-2-6 85,4 4 0,-3-1-98,4 1 1,-4 3 4,3-3 0,-3-1-58,4 1 1,-1 0 184,5 4-256,-1 0 1,1 0 32,-1 0 0,0 0-148,1 0 0,-1 0 113,1 0 0,-1 0-150,0 0 1,1 0 115,-1 0 1,1 0-158,-1 0 0,1 0 46,-1 0 0,0 0 133,1 0 12,-1 0-90,-4 0-1,3 0-1,-9 0 8,-6 5 1,-3 0-26,-7 3 1,4 2-104,3-2 1,-2-2-41,2 2 0,-1 1 86,2 6 1,-3-3 2,2 4 0,2-4 56,-2 0 1,4 0-12,-3 4 1,3-4 41,-4 4 1,2-4 11,-2 0 0,-1-1-17,6 1 0,-5-5 229,4 1-47,0-1 0,1 1-8,-1 0 216,0-6-56,4 3-36,0 0-50,5-3 278,1 3-346,6 0 0,-1-4-29,1 3 1,-5-3-3,1-1 1,-1 0 18,5 0 1,-1 0 225,1 0-249,4 0-36,-3 0 1,5 0 47,-3 0 1,-2 0-63,2 0 1,-2 0-102,-2 0 0,-3-4-283,-1 0-868,-4 1 1168,2 3 0,-10 5 0,-2 1 0</inkml:trace>
  <inkml:trace contextRef="#ctx0" brushRef="#br0" timeOffset="104">19111 13476 7850,'11'-6'-430,"-3"5"-55,-1-3 0,-3-1 435,4 1 1,-6-1 689,2 2-194,2 1-325,-4-8-31,8 9 1,-9-5 235,3 2-196,-3 2 49,-1-3-1,1 4 29,3-3 1,-2 2 214,1-6 312,-1 6-249,-2-9-226,0 5 1,0-1-129,0-1-148,0 5 171,-5-2 0,2 4-123,-5-3-98,1 3 167,-5-4 1,1 5-70,0 0 0,-2 4-10,-2-1 1,2 6-101,-2-1 1,2 2 28,2 2 1,0-1-55,4 0 0,-2 5 3,5-1 1,-1 4 14,1-4 1,3 5-58,-3-1 1,3-1 87,1 1 0,0-5-8,0 1 0,4-2 23,0-1 1,3-1 1,-3 0 1,5-4 36,-2-3 0,4-3-31,0-1 1,0 0 152,1 0-151,4 0 13,-3 0 0,7-5-4,-4-3 0,3-2-255,-4-1 1,1-1-372,0 1 1,-8-1 244,4 1 1,-5-2-525,1-2 926,-3 7 0,-5-12 0,0 7 0</inkml:trace>
  <inkml:trace contextRef="#ctx0" brushRef="#br0" timeOffset="105">19316 13064 7882,'-1'-7'0,"-3"-1"-138,3 6 223,-4-3 341,5-1-211,0 0 0,0-5 0,0 3 431,0 0-377,0 6-55,0-8 138,0 3-123,0 1 1,0-4 307,0 2-187,0 3 0,0-1 89,0 2 26,0 3-360,0-4-21,0 15 0,0 1-173,0 8 90,0 3-79,0 1 1,-4 2-39,0 6 0,0-1 120,4 4 1,0-3-57,0-1 1,-3-1-21,-1 2 75,0 2 25,4-9 0,0 4-264,0-5 108,0 0-23,0-6 1,0 4-83,0-6 0,0 4-177,0-4-307,0 0 51,0-3-119,5-1-132,-4-4 410,4-2-89,-5-5 368,0 0 0,0-5 0,0-2 0</inkml:trace>
  <inkml:trace contextRef="#ctx0" brushRef="#br0" timeOffset="106">19019 13761 7964,'-7'0'0,"-1"0"-688,0 0 1,1 0 493,-1 0 1,4 1 459,-3 3 0,3-3 135,-4 3 338,6-3-254,-8-1 162,3 0-146,1 0-311,1 0 350,5 0-317,0 6 1,1-5-17,3 3 1,2-3-26,6-1 1,-1 0-25,1 0 0,4 0 8,3 0 63,3 0-100,6 0 1,-4 0-138,2 0-91,4 0 133,-1-5 0,5 4-100,0-3 0,1 1 89,-1-1 0,-4 2-57,1-6 0,-2 4-3,1-3 0,3 0-129,-2 0 1,-3-2-245,-2 5 1,-7-3 172,-3 3 1,-4 0-1011,0 4-172,-6 0-363,-1 0 1782,-15 0 0,2 5 0,-13 1 0,3 6 0</inkml:trace>
  <inkml:trace contextRef="#ctx0" brushRef="#br0" timeOffset="107">19076 14195 7820,'-11'0'-809,"0"0"0,3 0 1590,0 0-233,6 0 46,-3 0 276,0 0-255,-2-5-87,-4 4-349,-1-4 1,1 5-13,0 0-17,-1 0 111,1 0 52,-1 5-341,1 1 31,0 5-74,-1 1 1,2-1-60,2 1 0,-2-1 22,3 1 0,0 0-82,0 3 0,4-6 88,-1 3 0,3-3-99,1 2 1,0-3-126,0-1 232,0 1 43,5-2 1,-2 3-226,4-5 173,1 5 68,-2-8 0,4 4-15,-2-5 1,2 0 16,2 0 0,3 0 91,0 0 1,0-4-73,-3 1 1,3-6 97,0 1 1,4-6 164,-4-1-111,1 0-59,0-2 0,-3 3 56,2-5 1,-4 0-57,-3-4 0,1 0 94,-5 1 0,3-5-65,-3 0 1,0-4 23,-4 0 0,0-2-88,0-1 1,-1 3-4,-3 1 0,3 6 65,-3 1 1,1 5 67,-1 7 115,3-1-214,-4 6 138,5-4 40,0 9-220,0 6 1,0 4-104,0 10 0,0 0 44,0 3 1,0 6-190,0 3 0,4 1-177,0-2 1,1 3 171,-1-3 1,-2-2-346,6-1 266,-6-3 83,3-1 0,-3-5-31,1-3 0,-1-2-17,2-2 0,-3 1-656,-1-1 580,0-5 0,4 1 340,-1-4 0,1-1 0,-4 3 0,0-5 0,0 0 0</inkml:trace>
  <inkml:trace contextRef="#ctx0" brushRef="#br0" timeOffset="108">19259 14081 7644,'5'-10'-44,"3"2"1,-2-1 498,2 5 0,-1-3 18,5 3 1,1-1-128,2 1 1,-3 3 128,4-3-219,-4 3-167,5 1 1,-4-4-79,2 0 1,-3 0 154,0 4 1,-1 0 150,1 0-221,-1 0 0,1 2-93,-1 1-217,-5-1 148,4 3 13,-8 0 0,3-3-92,-5 6 1,-1 0 43,-3 3 1,-3 0-103,-4 1 1,-6 4-16,-2 3 1,-2 3 105,-2 1 0,4-4-30,0 0 0,5-1-7,-1 1 1,2-3 71,2-4 1,3-2 106,0-3 174,6 3-126,-3-3 94,5-1 1,1-1 123,3-5 1,2 0-150,6 0 1,0 0 38,4 0 0,-2-1-114,5-3 0,-4 3 9,4-3 0,-4-1-243,4 1 0,-5 0 92,1 4 0,-2-3-887,-2-1 1,1 0 59,-1 4 897,1 0 0,-1-5 0,1-1 0</inkml:trace>
  <inkml:trace contextRef="#ctx0" brushRef="#br0" timeOffset="109">19990 13396 7847,'-11'0'1003,"4"0"1,4 1-660,6 3 1,0 2-69,4 5 1,-3 6 0,4 2 0,-4 8-106,3 3 1,-4 0-46,1 5 0,-3 0-129,-1 7 1,0 1 42,0-5 0,0 0-211,0-3 0,0-6 31,0-2 0,0-3-128,0-2 0,0-4 91,0-3 1,1-2-298,3-1 17,-3-1 1,4-3-254,-5-1-39,0-4-276,0 2 81,0-5 944,0-5 0,-5-2 0,-1-4 0</inkml:trace>
  <inkml:trace contextRef="#ctx0" brushRef="#br0" timeOffset="110">19899 13533 7847,'-7'-18'-686,"-3"1"837,9 1 0,-4 3 553,5-2 1,1 1-356,3-1 0,-2 2-173,6-2 0,0 2 84,3 2 0,6-1 72,2 1 0,4 1-145,3 2 0,0-1 12,4 5 1,-1-1-125,2 2 0,2 1-13,-3-2 1,2 7-117,-2 1 0,-2 5 125,-5-2 0,-1 7-88,-3 1 0,-7 2-67,-4-2 1,-6 2-141,2 2 1,-4 6-173,-4-2 0,-3 2 183,-8-2 0,-7 4-113,-5-1 0,-3 0 27,3-7 1,-3 1 49,3-5 1,1 1 32,3-5 0,4-5-386,0-2-151,5-3 753,-3-1 0,11-10 0,1-2 0</inkml:trace>
  <inkml:trace contextRef="#ctx0" brushRef="#br0" timeOffset="111">20721 13121 7847,'6'-5'-209,"1"0"369,-3-2-6,-3-3-77,4 8 1,-4-3 176,3 5 1,-3-1 183,3-3-168,-3 3 1,1-4-42,1 5 1,-1 1-1,1 3 1,-1 0 4,-2 7 0,-5-2 13,-3 6 1,-2 4-115,-2 4-131,-4 0 157,3 10 0,-8-4-206,2 5 0,1 4 57,-1 0 1,5 4-81,-1-4 1,3 4-12,5-4 0,2 0-10,5-3 1,0-1-33,0 0 1,1-3-162,3-1 0,-2-3 54,6 3 1,-1-4-6,5 0 1,-1-2 122,1-1 0,-1-4-6,1 0 0,-1-5 234,0 1 0,1-2 19,-1-1 1,1-2 55,-1-3 0,0 2-117,1-5 0,3 1-22,0-1 1,1-3-32,-5 3 1,0-3-123,1-1 1,-5 0-966,1 0 755,-5-5 0,5 3-593,-4-6 1,0 4 903,-4-3 0,-5-1 0,-1-3 0</inkml:trace>
  <inkml:trace contextRef="#ctx0" brushRef="#br0" timeOffset="112">20904 13316 7847,'0'-12'601,"0"1"461,5 4-697,1-3 0,4 10-96,-2 0 1,1 2-38,-5 5 0,5 2-74,-2 6 0,3-1-110,2 5 1,0-4 76,4 5 1,-4-5-190,4 4 0,-2-5 58,1 1 0,-3-2-147,4-2 1,-4 1-79,0-1 0,-1-5-201,1-2 1,-2-1-469,-3 0 396,4-1 64,-5 3-1345,0-5 1785,-1-5 0,-5-2 0,0-4 0</inkml:trace>
  <inkml:trace contextRef="#ctx0" brushRef="#br0" timeOffset="113">21315 13316 7847,'0'-12'0,"0"5"546,0-1 1,0 4-245,0-3 0,4 3-205,0-4 463,-1 6 117,-3-3-538,-5 5 0,-1 0-82,-6 0 1,0 6-241,-3 5 173,2 1 54,-9 4 0,10 1-274,-4 2 0,2-2 23,-1 3 1,6-3-3,-2 2 0,6 2-27,-3-6 0,6 4-148,-2-4 0,3 4 97,1-4 0,0 1-7,0-5 1,0 0 41,0 1 0,3-5-129,1 1 59,0-5 69,-4 7 207,0-9 231,0 4 234,-5-5-173,4 0 0,-4 1 210,5 3 0,0-1 501,0 4-434,0 1-281,0 3 0,0 1 444,0-1-332,0 6-109,0-5 0,1 9-195,3-6 1,-3 1 67,3 0 1,-3-4-37,-1 4 0,0 0 25,0-1 0,0 1-352,0-5 185,0 0 174,0 1-67,0-1 1,0-3-135,0-1 149,0-4 0,1 6-1251,3-5 120,-3-1-162,4-3 1231,-5 0 0,0 0 0</inkml:trace>
  <inkml:trace contextRef="#ctx0" brushRef="#br0" timeOffset="114">21966 13316 7847,'0'-12'711,"0"1"-384,0-1 0,5 1-64,3 0 0,-2 3 413,2 0-131,-6 6-123,3-3 0,-6 5-302,-3 0 1,-2 1-138,-6 3 1,-3 3 121,0 9 1,-5-2-108,1 5 0,-4-4-171,-4 4 1,3-1 118,-3 1 0,3 1 0,1-5 1,2 4-7,2-4 1,0 1-35,7-5 74,-2 1 25,8-1-2,0 0 0,2-3-2,8 0 1,2-6 120,5 2 1,5-2-63,-1 2 1,4-2-80,-4 1 0,4-1 33,-4-2 1,2 0-2,-2 0 0,-2 3-68,2 1 0,-2 0-129,-2-4 0,-3 1-429,-1 3-697,-4-3-865,7 4 1656,-9-5 1,3 0 518,-8 0 0,-2 0 0,-5 0 0</inkml:trace>
  <inkml:trace contextRef="#ctx0" brushRef="#br0" timeOffset="115">21600 13670 7632,'-5'6'1204,"4"-1"-375,-4-5-326,5 5 59,5-4-54,1 4-349,6-5 0,3 4-132,0 0 0,6 0 33,-2-4 0,-2 4 3,2 0 1,0-1-154,4-3 1,-5 2-460,-3 1 1,2-1 316,-2 1 232,0-1 0,2-2 0,1 0 0</inkml:trace>
  <inkml:trace contextRef="#ctx0" brushRef="#br0" timeOffset="116">22114 13464 7752,'-5'-6'131,"4"1"378,-4 0 48,5 3 424,0-3-607,5 5 1,1-4-19,6 1 1,-1-1-181,1 4 0,0 0-72,4 0 1,-4 0 111,3 0 1,2 0-27,-2 0 0,2 4-106,-2-1 1,-1 1 73,5-4 1,-1 2-202,1 1 1,-3-1-65,-4 1 0,-1-1-205,0-2 159,1 0 0,-4 3-377,-1 1 371,-4 5 0,-3-2-52,-8 4 0,-6 2-142,-1 2 131,-5-2 53,-3 8 0,-1-7 74,-3 5-50,3-5 95,1 8 0,5-10-33,3 4 0,2-4 41,2 0 1,1-1 124,2 0 0,2-3 332,2 0-280,3-6 0,-4 5 163,5-4-217,5-1 1,1 3 236,5-5 0,1 0-31,-1 0 1,5 0-53,-1 0 0,5 0-171,-1 0 1,3-4-117,1 0 0,-2-1-104,-2 1 0,3 3-328,-3-3 1,-3 3-82,-1 1 0,-2-1-202,-1-3 1,-1 3 766,0-3 0,1 2 0,-1 2 0</inkml:trace>
  <inkml:trace contextRef="#ctx0" brushRef="#br0" timeOffset="117">22583 13190 8099,'0'-6'1029,"0"1"1,1 5-555,3 0 0,-2 3-57,6 1 0,-1 6-144,5 2 1,-1 0-85,1 7 1,0-3-27,4 3 0,-4 4-12,4 3 0,-4 2-92,0-1 1,-1-2-186,1 6 0,-1-5 107,0 5 0,1-6-445,-1 2 0,4-3 124,1-1 0,0-4 1,-1 0 1,-2-5 77,2 1 1,-2-2 38,-2-2 0,1-1-149,-1-2-47,1 2-417,-1-4 365,-5 1-40,0-2-812,-6-5 1321,0 0 0,-6-5 0,0-2 0</inkml:trace>
  <inkml:trace contextRef="#ctx0" brushRef="#br0" timeOffset="118">22960 13293 7847,'0'-18'0,"0"-2"630,0 4 0,0 1 237,0 4-774,5-1 1,-3 2 384,6 3-101,-6-4 1,-2 10-232,-7-3 1,-7 13 26,-2 7 1,-5 9-124,-2 5 1,-1 5 106,-6 3 1,4-3-204,-1 3 0,0-2-116,0-2 1,0 0-96,4 1 1,6-6 56,1-3 0,0-1-81,1-3 0,1-4 25,6-3 1,-1-2-366,5-2-832,-4 1 592,6-6-28,-3 4 889,5-8 0,-5-2 0,-1-7 0</inkml:trace>
  <inkml:trace contextRef="#ctx0" brushRef="#br0" timeOffset="119">23051 13042 7847,'-1'-20'695,"-3"1"0,3 5-139,-3-1-553,8 3 0,2 0-440,5 1 1042,-4 4 267,-2 2 1,-4 7-155,3 1 1,2 9-273,6 7 0,-1 7-13,0 5 1,6 3-139,2 4 0,-1 0-42,1 8 1,-1-3 2,1 7 1,-3-2-198,-5 1 1,1-2 13,-1 3 0,-1-3-190,-2-2 0,1 0-849,-5-3 531,5-3 300,-8 0 1,4-7-549,-5 2 1,0-6 126,0 3 0,-1-6-68,-3 2 0,-4-7-145,-7-1 0,-3-5 769,-5 1 0,6-2 0,0-2 0</inkml:trace>
  <inkml:trace contextRef="#ctx0" brushRef="#br0" timeOffset="120">18368 15189 7768,'-11'0'777,"5"0"-315,0 0-113,6 0 0,6 0-53,1 0 1,0 0-39,0 0 1,2 0-77,6 0 1,-2 0-69,2 0 1,2 0 16,-2 0 1,5 0-9,-1 0 0,2-4 4,-2 0 0,2 0-136,-2 4 0,-2 0-51,-2 0 1,0-1-30,-3-3 0,2 3-40,-7-3 1,-1 3-64,2 1-939,-5 0-64,2 0-220,-5 0 1415,-5 0 0,-7 5 0,-6 1 0</inkml:trace>
  <inkml:trace contextRef="#ctx0" brushRef="#br0" timeOffset="121">18357 15349 7768,'0'6'862,"5"-1"-441,3-5 1,2 0-173,1 0 0,2 4 51,2 0 0,-1-1 125,5-3 0,-4 0-48,4 0 0,0-1-117,4-3 0,0 3-145,0-3 1,-4 3 87,0 1 1,-5 0-150,1 0 0,-2-4-346,-2 0 0,-3 1-1296,0 3 1588,-6 0 0,3 0 0,-5 0 0</inkml:trace>
  <inkml:trace contextRef="#ctx0" brushRef="#br0" timeOffset="122">19213 14640 7816,'-6'-5'572,"1"4"-544,5-9 1,-1 9 424,-3-3 151,3 3-210,-4 1-197,0 0 0,2 0-205,-5 0 0,5 1 79,-5 3 1,4-2-2,-3 6-12,-1-1 1,-3 5-34,-1-1 1,2 2 68,2 2 1,-2-1-18,3 5 0,0-4-8,0 4 0,4-1 33,-1 1 0,3 7-30,1-4 0,0 4 27,0-3 1,0-2-23,0-2 1,5 3 14,3-3 1,2 1 6,1-1 0,-3 2-54,-1-6 1,5 4-13,3-4 0,0 0 49,-3-3 1,-5 0 0,1 4 0,-2-4-6,2 4 0,1-3-4,-5 3 1,-1-4-49,-3 4 0,0-4-46,0 0 1,0-1-29,0 1 1,0-5 166,0 1 1,-3-4-70,-1 3-695,-5-4 0,6 2 401,-4-5 1,4 1 364,-1 3-104,3-3 0,0 4 192,-3-5-30,3 0 155,-4 0-334,5 0 11,0 5 1,0 2 101,0 4 1,4 1-36,-1-1 0,5 2 135,-4 2 1,3-2-131,-3 2 0,4 1 14,-4 0 0,3 4-137,-3-1 0,0-1 120,-4 1 1,4 3-180,0 5 1,-1 1 94,-3-1 0,0-2-84,0 6 0,0-6 72,0 2 0,0 0-1,0 0 1,0-4 15,0-4 1,0-1 15,0 1 0,0-1 17,0-3 1,4-3 87,0 4 0,1-4-104,-1 0 0,-3-5 19,3 1 0,1-4-2,-1 3 1,1-4-20,-1 1 0,-3-2 9,3 2-54,2-3-16,0 5-332,6-6 112,-1 0-409,1 0 0,-5-2 277,1-2 1,-6 2 399,2-6 0,3 1 0,-1-5 0</inkml:trace>
  <inkml:trace contextRef="#ctx0" brushRef="#br0" timeOffset="123">19613 14618 7775,'0'-7'-581,"0"2"1432,0 0-4,0 4-314,5-4-157,-3 5-176,3 0 1,-5 1-40,0 3 1,3-2 40,1 6 0,0 0-181,-4 3 1,1 0-40,3 1 1,-3 1-96,3 2 0,-3-1 109,-1 5 1,0-4-91,0 4 1,4-4 74,0 4 1,0-3 7,-4 3 0,1-5-37,3 1 0,-3-3 52,3 0 1,-3-5-400,-1 1 137,0-5-1039,0 7 1297,0-9 0,0 9 0,0-3 0</inkml:trace>
  <inkml:trace contextRef="#ctx0" brushRef="#br0" timeOffset="124">19933 14526 7785,'0'-6'194,"0"1"972,0 5-688,-5 5-273,4 1 1,-4 6-49,5-1 1,-2 6-30,-2 2 1,3 0-120,-3 3 1,2-1 97,-2 5 1,2 4-115,-6 0 0,0 2 53,-3-2 1,-1 2-83,1-5 1,0 1-138,-1-2 0,1-2 85,-1 3 1,5-7-77,-1-1 0,2-5-16,-2 1 1,-1-2 93,5-1 1,1-5-227,3 1-259,0-6-54,0 8-320,0-8 945,0 3 0,0-5 0</inkml:trace>
  <inkml:trace contextRef="#ctx0" brushRef="#br0" timeOffset="125">19979 14789 7720,'0'-14'6,"0"3"0,0 2 123,0-3 1,5 5 234,2-1 0,4 2 76,0-2-77,0-2-189,1 9 0,-1-6 73,1 3 0,-5 3-127,1-3 0,-4 3-71,3 1 1,-3 0 237,4 0-158,-6 0 1,7 1-183,-5 3 1,1-1 71,-1 4 1,-3 1 9,3 3 0,1 1 14,-1-1 1,0 6-4,-4 2 0,0-1-26,0 1 0,-6 0 74,-1 3 0,-3 1-179,-2 0 0,1 0 82,-1 0 1,-2-4-124,3 0 0,-5-5 9,8 1 1,-5-2 35,6-2 113,2 1 1,-4-5 28,5 1 31,0-6 0,5 3-54,3-5 1,3 0 220,4 0 1,2 0 3,2 0 1,-1 0 18,5 0 0,-1 0-137,1 0 0,2 0 22,-2 0 1,-1 0-16,1 0 1,-4 0-8,4 0 1,-5 0-31,2 0 0,-4 0 84,0 0-692,-1 0 292,0 0-881,-4 0 0,-5-1 1088,-9-3 0,-6-2 0,-10-5 0</inkml:trace>
  <inkml:trace contextRef="#ctx0" brushRef="#br0" timeOffset="126">21578 14595 7800,'0'-7'-155,"0"-3"136,0 9 1,-4-5 214,0 2 1,-1 3 138,1-3 0,2 2-41,-6 2 0,4 0-122,-3 0 0,3 0 72,-4 0 0,4 0 127,-3 0-202,-1 0 1,-3 6-39,-1 1 0,1 3 12,-1 2 0,1 0-14,0 4 1,3 1-115,0 6 1,2 0-16,-2 0 0,-1 0 69,6 0 1,-2-1-93,1 1 0,3-1 37,-3-3 1,2 1-181,2-5 1,2 2 89,2-2 0,-2-3-100,6-1 0,-1-1 94,5-6 0,-1 4-54,1-5 1,4 1 35,3-4 1,-1 0 44,1 0 0,0-5-21,4-2 0,0-4-53,-1 0 0,0-4 8,-3-1 0,1-4 12,-4 1 1,-1 1-28,-4-1 1,-1 0 8,-2-4 0,-3 1-16,-5-1 0,0 0 58,0 0 1,-5 0-18,-3 0 0,-6 1 59,-1-1 0,0 5-100,4 3 1,-5 3 9,1 5 0,-5 2-95,1 5 0,-2 0 228,2 0 0,-2 5 0,3 1 0</inkml:trace>
  <inkml:trace contextRef="#ctx0" brushRef="#br0" timeOffset="127">22171 14492 6721,'7'-5'1292,"-2"4"-706,-5-4 1914,0 5-2477,-5 0 1,-2 3 0,-4 1 0,0 5-52,-1-1 0,1-1 50,-1 5 0,0-7-53,-4 6 1,4-2 56,-3 2 0,-2 1-20,2-1 1,0 3-70,3-2 0,1 2 55,-1-7 1,5 2-93,-1-1 0,6 2-30,-2-2 100,2-3 1,4 1 29,2-2 1,2-3 0,7 4 33,2-5 0,-2 0-41,2 0 1,-3 0 41,0 0 0,-1 1-23,1 3 1,0-3 2,4 3 0,-6-2-66,5-2 0,-5 0-6,5 0 0,-6 0-245,-1 0-438,-1 5-68,5-4-483,-6 4 1291,-1 0 0,-10 1 0,-1 6 0</inkml:trace>
  <inkml:trace contextRef="#ctx0" brushRef="#br0" timeOffset="128">21966 14800 9813,'8'2'442,"-1"1"1,1-1-295,3 1 1,-2 0-100,2 1 1,-2-3 128,7 3 1,-4-3-171,0-1 0,3 4-17,0 0 1,4 0-100,-4-4 1,1 0-494,-5 0 0,-1 1 318,-2 3 1,2-3-635,-2 3 917,-3-3 0,5-1 0,-4 0 0</inkml:trace>
  <inkml:trace contextRef="#ctx0" brushRef="#br0" timeOffset="129">22434 14663 7720,'0'-7'798,"0"-1"1,1 6-913,3-2 0,-1 2 118,4 2 1,-3 0 267,4 0 1,-4 0-81,3 0 1,1 0 93,3 0 1,-3 0-190,-1 0 0,1 0-121,4 0 0,-1 0 19,0 0 1,1 0 89,-1 0 0,1 0-106,-1 0 7,0 0 1,1 0 60,-1 0 44,1 0 0,-1 0-212,-5 0 169,0 0 1,-6 2-127,0 2 0,0-2 104,0 6 0,-2-5-121,-2 5 0,-2-2 54,-5 2 0,1 2-9,2-2 1,-2 2 33,2 1 1,-2 1-4,-1-1 1,-1 1-28,1-1 1,-2 0 23,-2 1 0,2-1-10,-2 1 0,2-1 17,2 1 0,1-1 5,2 0 1,-2-3 43,2 0 135,3-6-61,0 8 265,5-8-213,0 3 0,1-5-61,3 0 1,3 0 85,4 0 0,0 0-76,1 0 1,-1 0-149,1 0 1,3 0 40,0 0 1,2 0-34,-2 0 1,-1 0 47,5 0 1,-4 0-89,4 0 0,-4 0-63,4 0 0,-5 0 26,2 0 1,-4 0-546,0 0 1,-5 0 27,1 0 625,-6 0 0,4-5 0,-6-2 0</inkml:trace>
  <inkml:trace contextRef="#ctx0" brushRef="#br0" timeOffset="130">23199 14469 9293,'-7'8'194,"-1"-1"0,1 0-176,-5 0 0,1 3 36,-1-2 1,1 2 25,-1 2 1,0-1 7,-4 0 1,4 1 11,-3-1 1,-2 1-126,2-1 0,0-1 95,3-2 0,1 2 8,-1-2 0,5-2 98,-1 2-137,6-6 1,-3 5 14,5-4-127,0-1 1,5 3 77,2-5 1,3 3-73,2 1 1,-1 0-8,1-4 0,3 0 47,0 0 0,0 4-53,-3 0 0,-1 0 62,1-4 0,-1 3-95,0 1 1,1 1 11,-1-1 0,-3-3-61,-1 3 0,-3-3-99,4-1 0,-6 2-857,2 1 1118,-2-1 0,-8 8 0,0-4 0</inkml:trace>
  <inkml:trace contextRef="#ctx0" brushRef="#br0" timeOffset="131">22960 14800 9512,'0'7'62,"3"-1"231,1-2 1,1-3 189,-1 3-323,2 2 0,6-1-164,-1 3 0,1-3 90,-1-5 1,0 1-185,1 3 0,-1-3-94,1 3 0,3-3-124,0-1 1,2 0 72,-2 0 1,-2 0-76,2 0 1,-2 0-937,-2 0 1254,0 0 0,1-5 0,-1-1 0</inkml:trace>
  <inkml:trace contextRef="#ctx0" brushRef="#br0" timeOffset="132">23496 14401 9592,'10'5'414,"-2"2"0,1 5-372,-5 3 1,1 0 160,-1 8 0,-3-1 6,3 8 1,-3 0-4,-1 5 1,0 2-1,0-3 0,0 5-198,0-8 0,0 3 33,0-7 0,0 2-131,0-6 0,0 1-322,0-9 1,0 0-1140,0-3 1551,0-1 0</inkml:trace>
  <inkml:trace contextRef="#ctx0" brushRef="#br0" timeOffset="133">19613 15371 7585,'-5'-6'130,"4"1"0,-4 4 479,5-3-390,0 3 1,0-3 139,0 8-268,5 2 1,-4 5-1,3 1 0,1 3-1,-1 0 0,1 0 43,-1-3 0,-2 1-96,6 2 1,-6 1 54,2 3 1,1 2-23,-1-6 0,1 4-8,-1-4 0,-3 2-67,3-2 1,-3-2 20,-1 2 0,0-3-107,0 0 0,0-4-151,0-1 1,0-3-53,0 4-540,0-6 154,0 8-118,0-9 798,0 5 0,0-1 0,0 1 0</inkml:trace>
  <inkml:trace contextRef="#ctx0" brushRef="#br0" timeOffset="134">20002 15337 7714,'-7'0'279,"2"0"910,5 0-644,-5 0-330,4 0 1,-4 5-172,5 3 1,-4 3 42,0 4 1,-4-1-52,5 5 0,-5-1 102,4 1 1,-3 3-123,3-3 1,-5 4 55,1 3 0,-1-2-150,2 3 0,-3-3 38,2-1 1,-1 0 115,2 0 1,-2-2-175,5-2 1,-4 2 11,4-6 0,-1 1-266,2 0 260,1-4 1,-3 5 16,5-6 1,-1 1 82,-3-1 1,3-3 2,-3-1 1,3-3 80,1 4-140,0-1 128,0 5 0,0-5-169,0 1 12,0-6-134,0 4-287,0-6 0,0-6 1,0 0-1</inkml:trace>
  <inkml:trace contextRef="#ctx0" brushRef="#br0" timeOffset="135">20081 15611 7785,'0'-11'126,"0"3"-163,0 1 0,0 3 202,0-4 1,2 2 501,2-2-510,-3-2 0,8 7 0,-6-4 0,6 3 24,-1-4 0,-2 6-27,2-2 0,0-1 3,3 1 1,0 0-36,1 4 0,-5-3-30,1-1 0,0 0-14,3 4 1,-3 0-108,-1 0 1,0 1-94,0 3 1,2-1 141,-5 4 1,0 1-71,-4 3 1,0 1-28,0-1 1,0 6-65,0 2 0,-7-2 59,-4 2 0,0 0-94,-5 4 1,4 0 66,0 0 0,-2 0-13,3 0 1,-3-2 28,6-2 0,-1-1 22,2-3 1,-2-6 139,5 3-42,0-4-60,4 4 72,0-6 5,0-1 0,2-5 64,1 0 234,-1 0-265,8 0 0,-4 0-47,6 0 0,-1 0 52,0 0 1,-3-1-51,0-3 0,3 3 2,4-3 0,1 3-5,-5 1 0,0 0-16,1 0 0,-1-4-22,1 0 0,-5 0 1,1 4 1,-4-3-350,3-1 0,-3 0-52,4 4-270,-6-5 0,3 2 679,-5-4 0,0 4 0,0-2 0</inkml:trace>
  <inkml:trace contextRef="#ctx0" brushRef="#br0" timeOffset="136">20401 15611 7722,'-6'-1'-57,"2"-3"-41,3 3 270,1-4 0,1 5 173,3 0-223,-3 0 0,8-1-1,-5-3 1,5 2-109,-2-1 0,0 1 72,0 2 0,1 0-73,3 0 1,1 0-2,-1 0 0,1-1 24,-1-3 0,0 3 41,1-3 1,-1 2-19,1-2 0,-1 3 21,1-3 0,-5 3 7,1 1 0,-4 0-15,3 0 82,-4 0-287,2 0-246,-5 0 352,0 5 0,-1 1-122,-3 5 1,-1-3 106,-3 0 0,-2-1-13,2 5 1,2-1 48,-2 0 0,1 1-35,-5-1 0,1 1 94,-1-1 1,5 1-43,-1-1 0,1 0 8,-5 1 0,2-1 4,2 1 1,0-1 6,4 1 0,-1-5 48,1 1 1,3-4-60,-3 3 73,3-4 0,-1 2-44,-2-5 61,3 5-48,-4-4 14,5 4 9,0-5-43,5 0 0,2 0 51,4 0 0,0 0-1,1 0 0,0 0 43,4 0 1,-4 0-75,4 0 0,0-1-12,-1-3 0,1 3-46,-5-3 1,0 3 7,1 1-144,-1 0-348,1 0-659,-1 0 560,-5 0-97,0 0 0,-8 0 679,-2 0 0,-2 0 0,-5 0 0</inkml:trace>
  <inkml:trace contextRef="#ctx0" brushRef="#br0" timeOffset="137">20687 15440 7775,'0'-8'-35,"0"1"0,0 3 129,0-4 1,0 4-25,0-3 1,1 3 53,3-4 1,-2 6-59,6-2 1,-4 2 15,3-2 0,-3 2 70,4-1 66,-6 1 11,9-3 16,-5 4 62,5-4-269,1 5 175,-1 5-238,-5 1 1,3 6 15,-5-1 1,0 1-91,-4-1 0,0 0 116,0 1 1,-4 3-121,0 0 0,-3 1 72,3-5 1,-5 0-195,1 1 169,3-1 0,-5 1 219,4-1-58,0-5-41,0 0-37,6-6 0,6 0 6,1 0 1,-1 0 36,2 0 1,0 0-46,3 0 1,2 0 116,2 0 0,-2 0-105,2 0 0,-2 3 63,-2 1-305,0 0 0,1-4-751,-1 0 956,-4 0 0,3 0 0,-4 0 0</inkml:trace>
  <inkml:trace contextRef="#ctx0" brushRef="#br0" timeOffset="138">21429 15566 7758,'-6'0'411,"1"0"1,5-2 144,0-2-212,5 3 0,-3-4-108,6 5 1,-4-4 196,3 0-137,-4 1-233,2 3 198,0 0-411,-4 0-11,9 0 1,-3 0 131,4 0 1,1 0-118,-1 0 0,6 0 22,2 0 0,-2-2 103,2-1 1,0 0 38,4-5 1,-4 6 87,0-2 0,-5 3-45,2 1 0,-4 0 99,0 0-264,-6 0 1,0 1 94,-2 3 1,-3-2-161,3 6 0,-4-2 14,-4 2 1,2 2 4,-6-2 1,-1 3 30,-6 4 0,2-2-82,-2 2 0,-1-2 190,1-2 0,-1 1-89,5-1 0,-4 1 216,-1-1 1,1 1-56,4-1 1,1-3 90,2-1 0,-2-3-57,2 4 1,2-5-56,-2 5 1,6-4 23,-2 3-27,3-4 0,-1 3-20,-1-2-52,1-3 131,-3 10-92,5-10 1,4 5 11,0-2 0,5-3 1,-2 3 0,3-1 25,2 0 1,1-1-31,2 2 0,3-3 4,4-1 0,0 0 59,-3 0 1,3 0-51,-3 0 0,2-1-42,2-3 0,-5 2 39,-3-1 0,-2 1-1045,-2 2 567,1-5 456,-6 4 0,-1-4 0,-5 5 0</inkml:trace>
  <inkml:trace contextRef="#ctx0" brushRef="#br0" timeOffset="139">22069 15394 7723,'-8'-6'355,"0"2"691,6 3-359,-3 1 725,5 0-1142,0 5-121,0-4 1,1 8 1,3-5 1,2 3-10,6-3 1,-1 4-125,1-4 0,4 3 69,3-3 0,1 1-93,-1-1 1,7-3 16,-3 3 0,2 1-111,-2-1 0,1 0 79,3-4 0,-3 4-109,2-1 1,-5 1 114,-2-4 0,-2 1-32,3 3 1,0-3 131,-5 3 1,-4-2-79,-3-2 0,-4 0 53,3 0 1,-4 1-28,1 3-6,-3-3-19,-1 4 0,-5-4 7,-3 3 1,-2-3-121,-1 3 0,-2 1 115,-2-1 0,-3 5-216,-5-1 0,0-2 53,1 1 1,-2 0 37,-3 0 1,1 4 62,-4-4 0,3 3 4,-3 2 1,5-5-8,-2 1 1,3 0 77,1 3 1,4-3-19,0-1 0,9-3 61,-2 4-547,3-6 179,3 3-179,1 0 177,5-3 1,5 1-135,3-6 0,6 0 438,1-4 0,5-1 0,-2-4 0</inkml:trace>
  <inkml:trace contextRef="#ctx0" brushRef="#br0" timeOffset="140">22777 15303 7725,'0'-12'0,"0"5"266,0-1 1,0 4 1116,0-3-496,0 4-84,0-2 34,0 5 0,4 1-634,-1 3 0,2 4-1,-1 7 0,-2 3-146,1 5 1,-1 0 39,-2-1 1,0 5-58,0 0 1,0 4 31,0 0 1,0-2-146,0 1 0,0 0-23,0 0 1,0 2 38,0-5 1,0 3-126,0-3 1,0-2 53,0-6 1,0 1 18,0-4 0,0-1 144,0-4 49,0 1 1,0-5-17,0 1 42,0-6-329,0 3-590,0-5 0,-5-1 50,-3-3 760,3 3 0,-10-9 0,2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17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20421 11238 7881,'-8'0'-1085,"0"0"1028,1 0 0,0-1 1628,4-3-837,1 3-210,2-4-74,0 5-342,5 0-112,-3 0 112,8-5 0,-4 3-125,6-1 0,-1 1 142,0 2 1,5 0-123,-1 0 0,5 0 76,-1 0 0,3-4-78,1 1 1,-1-1-99,1 4 26,0 0-21,0 0 0,0-4-76,0 0 1,-2 0 110,-2 4 1,-2 0-161,-6 0 1,1 0-240,-1 0-406,-5 0 416,-1 0 0,-6 2 446,-3 2 0,-2 2 0,-5 5 0</inkml:trace>
  <inkml:trace contextRef="#ctx0" brushRef="#br0" timeOffset="1">20421 11467 8234,'11'-6'1186,"-2"5"-271,2-3-386,-2-2-160,13 5 1,-8-6 51,5 4 0,0 1-179,4-1 1,3-3-39,1 3 0,3-5-27,-3 4 1,3-3 14,-3 3 1,0 0-203,-4 4 48,-6-5 109,0 4-384,-6-4 101,-4 5 128,-2 5-2600,-5 1 2608,-5 0 0,-7 10 0,-6-4 0</inkml:trace>
  <inkml:trace contextRef="#ctx0" brushRef="#br1" timeOffset="2">13545 18205 7869,'-6'0'-728,"1"0"1846,5 0 1,4 1-881,-1 3-102,1-3 1,-3 4-13,3-5 0,-1 0 9,4 0 1,-3 0 88,4 0-2,-1 0-165,5 0 0,-1 0 121,1 0-203,-6 0 125,4 0-149,-3 0 0,0 0 99,1 0-27,-6 0-83,8 0 24,-3 0 0,4 0 76,1 0 1,-1 0-30,0 0 1,1 0 136,-1 0 1,1 0-123,-1 0 0,1-1 264,-1-3-179,0 3 0,1-4 47,-1 5-117,1 0 0,-1 0 45,1 0-134,-1 0 1,0 0 58,1 0 0,3 0 8,0 0 1,0 0 5,-3 0 1,-1-4 89,1 0 1,-1 0-98,1 4 1,-1 0 2,0 0 1,1 0 0,-1 0 0,1 0 8,-1 0 0,-3 0-99,-1 0 1,1 0 99,3 0 0,-3 0-80,0 0 1,-1 0 59,5 0 0,-1 0 2,0 0 1,-2 0 37,3 0 1,-3 0 8,6 0 1,3-1-13,1-3 1,-2 3 18,2-3 1,-1-1-84,1 1 1,2 1 51,-6 3 1,1-4-66,0 0 1,-4 0 27,3 4 0,-2 0-9,-1 0 0,-1 0 36,0 0 1,1 0-5,-1 0 0,1 0 47,-1 0 0,4 0 14,1 0 1,4 0-71,-1 0 0,4 0 21,3 0 1,-2-5-101,3-3 1,1 2 10,-1-1 0,-2 3-73,-6-4 1,1 6 138,-4-2 0,-5 2-16,-3 2 0,-5 0 94,5 0 14,-5 0 38,2 0-112,-5 0 303,0 6-342,0-5-172,0 4-22,0-5-416,5 0 378,-4 0 244,4-5 0,-5-2 0,0-4 0</inkml:trace>
  <inkml:trace contextRef="#ctx0" brushRef="#br1" timeOffset="3">17176 16017 13781,'5'6'40,"-1"6"32,4-1-1,0 1 0,-2-1-2,2 1 0,-4-1-87,3 0 0,1 0 80,4-4 0,-5 3-127,1-2 1,-4 2 118,3 2 1,1-1-13,3 0 0,-1-3 38,-2 0 1,1-1 16,-5 5 1,3-5 12,-3 1 0,4-1 3,-5 5-36,6-1 1,-2 1-2,4-1 1,-3 1-125,-1-1 1,1 0 44,3 1 1,1-2-27,-1-2 1,1 2 14,-1-3 0,4 2-14,1-1 0,-1 2 7,-4-2 1,1-2 18,-1 2 0,0-1-17,1 5 1,-1-5 15,1 1 0,-1-1-91,1 5 0,-1-1 28,0 1 1,2-5-10,2 1 0,-2 0 44,2 3 0,-1 0-6,1 1 1,-1-1 26,5 1 0,-5-5 1,2 1 0,-4 0 2,0 3 1,-1 0-19,1 1 1,0-5 62,3 1 1,-2 0-38,2 3 1,-2 0 5,-2 1 0,1-2-37,-1-2 1,5 2-5,-1-3 1,4 0 1,-4 0 1,4-3 14,-4 4 0,4-2 6,-3 2 1,3 1 2,-4-6 1,0 6-7,-4-1 10,1 2 0,-1 2 4,1-1 1,-5-3-42,1-1 1,-4 0 0,3 0 0,1 2 25,3-5 1,1 3 1,-1-3 0,6 4 100,2-4 0,-1 3-57,1-3 1,0 1 4,3-1 1,3-2 13,1 6 1,-2-5 8,3 0 0,-3 3-27,-1-3 1,-1 6 14,-3-1 1,2-2-50,-2 2 0,-2-1 30,-2 5 0,-1-5-33,1 1 0,-2 0 15,2 3 0,1 1 58,0-1 0,4-3-25,-1-1 1,4-3 13,4 4 0,-3-5-6,2 5 0,2-4 4,-1 3 0,1-4 40,-2 1 0,0 2-50,4 2 1,-4-2 9,0 2 0,-3-5-14,-4 5 1,3 0-56,-3 3 0,-1-3-15,1-1 1,-4 1-11,4 3 0,0 0-2,4-4 0,-4 3-153,0-2 0,0 1 150,4-2 1,0 2 8,-1-5 1,1 4 159,0-4 0,1 3-100,3-3 1,-2 4 83,6-5 1,-1 5-29,4-4 1,1 1-19,-1-1 0,0-3-10,0 3 1,-1 1-16,-2-1 1,2 3-56,-3-3 0,-1 4 63,2-5 0,-4 5-50,3-4 1,-5 5 22,2-2 1,1 0 7,-1 0 0,3 1-37,-3 3 1,3-3-4,-3 0 1,5-1-13,-2 5 1,3-5-7,1 1 0,-3 0-73,-1 3 1,2-3-185,6-1 1,-5-3 32,5 4 1,-5-5 120,5 5 1,-4-5-40,-3 0 0,2 0 163,-3 1 0,-3-3 204,-4 3 1,0-3-128,-4-1 1,2 0 143,2 0 1,-4 0 196,0 0 1,0 0-148,4 0 0,0 0-168,0 0 1,3 0 64,1 0 1,5 0-236,-2 0 1,3 1 55,1 3 0,1-3-83,-1 3 0,3-1 96,-3 1 1,2-3-23,-10 3 1,5 1 71,-5-2 1,1 5-42,-4-4 0,1 1 132,3-1 1,-3-2-109,2 6 0,-2-6-22,-1 2 0,4 1 34,0-1 0,-1 0 8,-3-4 0,-4 0 12,0 0 0,0 4-9,4 0 0,-4-1 15,0-3 0,-1 0-23,1 0 1,2 0 10,-2 0 1,3 0-50,1 0 1,0 0-1,0 0 1,3 0 2,1 0 1,0 0-92,-5 0 1,1 0 80,0 0 1,0 0-13,0 0 0,3 0 19,1 0 0,0 0-12,-4 0 0,-1 0 127,1 0 0,0 0-114,0 0 1,0 0 6,0 0 0,-1 0-47,1 0 0,-1 0-110,-3 0 0,1 4 106,-5 0 0,4 1-102,-3-1 0,3-2 53,-4 6 0,1-5 33,0 0 1,-4 0 38,4 1 1,-2-3-55,1 3 0,-3-3 117,4-1 0,-2 0-90,1 0 0,-2 0 7,2 0 0,-3 0 31,0 0 0,-1 0 9,1 0 0,-1 0-100,1 0 1,-1 0 66,0 0 1,1 0 27,-1 0 0,1 0-35,-1 0 0,1 0 134,-1 0 0,0 0-85,1 0 0,-1 0 7,1 0 0,-3 0-94,2 0 0,-6 0-78,6 0-59,-2 0 163,3 0-63,-6 0 58,4 0 0,-9 1-133,3 3 75,-2-3 0,-1 4-116,3-5 151,-3 0 13,9 0-432,-9 0 207,9 0-922,-8 0 375,3 0 838,-20 0 0,-4-5 0,-16-1 0</inkml:trace>
  <inkml:trace contextRef="#ctx0" brushRef="#br2" timeOffset="4">14801 16115 8846,'0'-7'350,"4"1"-1519,0 2 813,0 3 452,-4-4 0,1 5-214,3 0 48,-3 0 134,4 0 107,-5 0-283,0 5 172,0-4-6,0 4 1,2-5-200,1 0 170,-1 0-98,3 0 81,-5 0 30,5 0 181,-4 0-420,4 0 1226,-5 0-956,0 5 199,0-3-131,0 8 1,0-4-23,0 6 0,0-5-2,0 1 1,0-4 287,0 3-254,0-4 0,0 3 49,0-2 0,0-1-41,0 4 1,0-3-46,0 4 0,0-1-64,0 5 0,0-1-11,0 0 0,0 2 31,0 2 0,0-2-135,0 2 1,0 2 58,0-2 1,0 0-12,0-3 1,0-1-47,0 1 0,0-1 76,0 0 0,0 1-88,0-1 1,0-3 69,0-1 1,0 1-11,0 3 4,0 1 1,4-1-1,0 1 0,0 3 41,-4 0 0,1 0-50,3-3 1,-3 3 5,3 0 1,-3 4 14,-1-3 1,0 0 76,0-1 1,0-2-65,0 2 0,0 2 74,0-2 0,0 1-33,0 0 0,0-2 127,0 5 0,-1-2-73,-3 2 1,3 3 13,-3-3 0,3 1-145,1-1 1,1 2 78,3-6 0,-3 5-124,3-1 0,-2-2 94,2-2 1,-3-1-97,3 1 0,1-2 62,-1 2 1,0-1 4,-4 1 0,0-1 24,0 5 1,0-1-3,0 1 0,-1 3 53,-3-3 0,2 2-48,-1 2 1,0-1 129,-1-3 0,3 2-110,-3-2 1,3-1-37,1 1 0,0-4 48,0 4 1,0-5-59,0 2 1,0-4-39,0 0 0,0-1 73,0 1 0,0 3-111,0 0 0,0 0 89,0-3 1,0 4-35,0 3 0,0 1 16,0-1 1,0 3 11,0-3 1,0-1-16,0 1 1,0-1-99,0 1 0,0 1 65,0-5 1,-1 4-20,-3-4 1,3 2-49,-3-2 1,3-2 67,1 2 1,-4-1 34,0 1 0,0-2-49,4 2 1,0-2 113,0-2 0,0 5-89,0-1 0,0 0 191,0-4 1,0 1-29,0-1 0,0-3-91,0 0 0,0-5-30,0 5 0,4-4 4,0 3-182,5-4 1,-7 3 189,6-2-329,-6-3 1,3 6 26,-5-4-183,0-1-343,0 8 405,0-4 426,0 1 1,0-2-1,0-5 1</inkml:trace>
  <inkml:trace contextRef="#ctx0" brushRef="#br1" timeOffset="5">14847 16172 8325,'5'-8'219,"3"1"1,2 3-97,1-4 1,2 6 2,2-2 1,-2-1 16,2 1 0,-2 0-57,-2 4 1,5-1 34,-1-3 0,0 3-93,-4-3 1,5 3 23,-1 1 1,1 0-10,0 0 0,0 0 14,3 0 1,3-4-122,-3 0 1,-1 0 99,1 4 0,-2 0-9,2 0 1,3 0-87,-3 0 1,-1-1 83,1-3 1,0 3-54,4-3 1,-4 3 42,0 1 1,0 0-39,4 0 0,-1 0 58,1 0 1,-2-1-3,1-3 1,-1 3-33,5-3 0,-2-1 2,-1 1 0,0 0-6,0 4 0,-4-4 17,0 1 0,-1-1 83,1 4 1,-3 0-77,-4 0 1,3 0 41,0 0 0,0 0-57,-3 0 1,3 0-5,0 0 1,6 0-6,-2 0 1,4 0 0,3 0 0,-2-4-7,3 0 1,-2-1-13,2 1 0,-7 3-59,3-3 1,-8-1 109,1 1 0,-4 0 1,0 4 1,-1 0 7,1 0 0,-1 0 10,0 0 0,1 0-57,-1 0 0,6 0 5,2 0 0,2 0-114,2 0 0,0 0 126,0 0 1,0 0-55,0 0 0,-1 0 31,1 0 0,0 0-71,0 0 1,-2 0 111,-2 0 0,-2 0 6,-6 0 0,1 0 3,-1 0 1,1 0 136,-1 0 1,1 0-105,-1 0 0,2 0-34,2 0 1,3 0 3,4 0 1,1 0 14,0 0 1,0 0-109,0 0 1,2 0 54,-2 0 0,5 0-19,-9 0 0,5 0 51,-5 0 1,-2 0-5,-2 0 0,1 0 37,0 0 0,-1 0-16,-4 0-66,1 0 0,-1 0 40,1 0 1,-1 0-23,0 0-8,1 0 1,-1-1-35,1-3 57,-1 3 1,0-8 3,1 5 1,-5 1-42,1 3 34,-5 0-272,7-5 133,-9 3 0,3-3-89,-8 5 1,-5 0 213,-10 0 0,-5 5 0,-10 2 0</inkml:trace>
  <inkml:trace contextRef="#ctx0" brushRef="#br3" timeOffset="6">14870 18342 7888,'-6'0'172,"-1"0"-49,3 0 0,3-1 334,-3-3 65,3 3-76,-4-5 11,4 6-282,-9 0 1,7 0 31,-5 0 1,5 0-138,-5 0 0,4 2 161,-3 2 0,3-2-184,-4 6 0,2-1 1,-2 5 1,-2-1-92,2 1 0,2 3 130,-1 0 0,0 2-111,0-2 1,-2-1-63,5 5 0,0-5 16,4 1 1,0-2-172,0-2 0,1 0 49,3 1 0,2-2-13,6-2 1,4 1 45,3-6 0,-1 1 75,1-4 1,0 0 26,4 0 1,0 0-2,0 0 0,0 0 30,-1 0 1,1-5 40,0-3 1,-1 2 94,-3-1 0,2-2-82,-2-7 1,-1 4 125,1-4 1,-6 3-114,-2-3 0,-1 2 96,-6-5 0,0 4-44,-4-4 0,-1 4 152,-3-4 1,-4 1-164,-7-1 0,-3-1 8,-4 4 0,-1 5-106,0 3 1,0 6 105,0-2 1,-3 3-370,-1 1 1,4 5-83,4 2 363,0 9 0,-9-4 0,-1 5 0</inkml:trace>
  <inkml:trace contextRef="#ctx0" brushRef="#br3" timeOffset="7">14196 15715 7952,'6'0'493,"0"-5"-336,-6 4 1,0-6-42,0 4 246,0 1-170,0-3-163,0 15 1,1-2 88,3 7 0,-3-2-122,3-2 1,-3 2 61,-1 2 1,0-1-54,0 5 1,4-1 51,0 1 1,-1 3-114,-3-3 1,0-2 30,0 2 1,0-1-129,0 1 0,0 2-559,0-6 394,0 0 0,0-4-536,0 1 382,5-6 472,2-1 0,4 0 0,1 2 0</inkml:trace>
  <inkml:trace contextRef="#ctx0" brushRef="#br3" timeOffset="8">14036 16263 7882,'0'-7'-348,"0"-1"1,2 6 1411,1-2-626,4 2 1,5 1-30,4-3 0,-4 3-176,3-3 1,2 3-6,-2 1 0,6 0-104,-2 0 0,1 0 56,-1 0 0,2-1-229,-1-3 1,0 3-20,-1-3 1,2 3-60,-2 1 1,-1-4 89,1 0 1,-5 0-138,1 4 1,-2-1 61,-1-3 0,-5 3-310,1-3-956,-6 3 980,3 1 0,-6 0 398,-3 0 0,-2 0 0,-5 0 0</inkml:trace>
  <inkml:trace contextRef="#ctx0" brushRef="#br3" timeOffset="9">14185 16355 9434,'7'-4'713,"1"0"1,0-1-319,3 1 0,2 3-127,2-3 1,-2-1-1,2 1 1,1 0-240,0 4 1,0 0 86,-1 0 1,-2 0-358,2 0 240,-2 5 1,-3 2-186,-2 4 0,-3 1-41,-5-1 1,0 1-202,0-1 1,-5 4 135,-3 0 0,-2 2-12,-2-2 0,1-1 174,0 5 1,-1-5-30,1 1 0,-1 2 126,1-2 1,0 0-84,-1-3 1,1-1 113,-1 1 87,1-1 0,3-1 385,1-2-198,4-3 224,-2 0-213,10-4 0,1 4 25,6-5 0,3 0 49,0 0 1,2 0-128,-2 0 1,1 0 0,4 0 0,-3 0-78,-1 0 0,-4 0-4,3 0 0,2 4-15,-2 0 0,0 0-162,-3-4 1,-5 0-130,1 0 209,0 0 1,-1 0-881,1 0 605,-6 0 0,2 1-1154,-8 3 0,-6-3 1377,-5 3 0,-5 2 0,2 0 0</inkml:trace>
  <inkml:trace contextRef="#ctx0" brushRef="#br3" timeOffset="10">19495 16709 7797,'0'-8'0,"0"0"0,2 5-139,1-5 56,-1 6 564,8-9-60,-4 10 0,2-8 329,-1 5-200,-4 1-229,2 3-115,0 0 0,-4 1-152,3 3 1,-2 2 23,-2 5 0,0 2-107,0 2 0,0 3-83,0 5 0,0 0 56,0 0 1,-4 0-37,0-1 0,0 1 30,4 0 1,-4-4-90,0 0 1,1-4-90,3 4 1,0-5-98,0 2 1,-4-8 104,0 0 1,0-4-462,4 3 304,0-4 389,0 2 0,5 0 0,2 2 0</inkml:trace>
  <inkml:trace contextRef="#ctx0" brushRef="#br3" timeOffset="11">19918 16674 7819,'8'-10'132,"-1"3"312,-4-3-273,7 8 0,-8-7 272,6 6 310,-5-1-109,2 4-502,-5 0 0,0 5-6,0 2 0,0 5-96,0 3 0,-5 3 84,-3 5 0,2 0-118,-2-1 0,-3 6-122,-5 3 0,0 1 22,1-2 1,1 3-74,-5-3 0,5 0-48,-2 0 1,0-5-39,1 2 0,1-3 29,6-1 0,-2-5-99,2-3 1,3-2-97,2-2 45,1-5-220,2 5 249,0-10 345,0 4 0,0-5 0,0 0 0</inkml:trace>
  <inkml:trace contextRef="#ctx0" brushRef="#br3" timeOffset="12">19987 16983 7779,'0'-12'-75,"1"1"75,3 0 0,-3-1 329,3 1 0,1-1 76,-1 1 1,3 3 43,-3 1 0,4-1-141,-5-3 1,2 3 87,-1 0 0,1 5-274,3-5 0,2 5 25,-2 0 0,2 0-12,1-1-28,1 3 0,-1-4-37,1 5 0,-1 4-58,0 0 0,0 4-148,-4 0 1,2 2 61,-5 2 1,0 3-30,-4 0 0,0 5 50,0-1 0,0-1-103,0 1 0,-5 0-501,-3 4 350,-2-5 152,-7 3 1,3-7-142,-5 5 0,5-5 67,-1 2 1,1-4 97,-1 0 1,2-1 13,-2 1 0,2-5 132,2 1 1,3-4 325,1 3-262,4-4 1,-2 3 232,5-2-168,0-3 0,1 4-8,3-5 1,3 0-30,4 0 1,2 2-42,2 1 0,-2-1 37,2 1 0,1-1 77,-1-2 1,5 0-228,-5 0 0,4 0 110,-4 0 1,0 0-217,-3 0 1,-1 0 61,1 0 0,-6 1-1484,-2 3 822,-3-3 753,-1 9 0,-5-9 0,-1 5 0</inkml:trace>
  <inkml:trace contextRef="#ctx0" brushRef="#br3" timeOffset="13">20341 17006 7666,'-7'-5'392,"2"3"327,5-3 381,0 5-834,0-5 137,5 4-467,2-4 37,4 5 1,0 0-10,1 0 0,-1 0 93,1 0 0,-5 0-80,1 0 0,0 0 31,3 0 0,0 0 37,1 0 0,-1 0 28,1 0-76,4 0 1,1 0 1,2 0 0,-7 0 19,-4 0 0,0 0-88,3 0 1,-3 0 46,-1 0-187,-4 0 4,2 0 166,-5 0-6,-5 5 1,-2-3 13,-4 6 0,0-2 32,-1 2 1,1 2-79,-1-2 0,1 2-3,-1 1 1,1 2 12,0 2 1,-1-2-2,1 2 0,3-2 21,1-2 0,-1 1-7,-3-1 1,3 1 54,0-1 1,6-3-56,-2-1 1,-1-3 148,1 4-26,0-6 21,4 3 1,0-3 15,0 1 83,0-1 1,5 3-62,3-5 1,2 0-79,2 0 0,-1 0-68,0 0 1,1 0 68,-1 0 0,1 0-45,-1 0 1,0 0-11,1 0 0,-1 0-16,1 0 0,-1 0-43,1 0 1,-5 0-281,1 0-468,-1 0 569,5 0 1,-5 0-1171,1 0 1413,-5 0 0,2 0 0,-5 0 0</inkml:trace>
  <inkml:trace contextRef="#ctx0" brushRef="#br3" timeOffset="14">20672 16869 7724,'5'-7'453,"-4"-3"-240,9 4 0,-7-4 21,4 2 1,-3-1 78,4 5 0,-4-1-17,3 1-94,1 3 1,3-4-134,1 5 1,-5-4 96,1 0 0,-4 1-80,3 3 1,-3 0-46,4 0 1,-2 1-55,2 3 1,-2-2 52,-2 6 1,-3 0-112,3 3 1,-1-3 14,0-1 1,-1 1 124,1 3 1,-1 1-629,-2-1 411,-5 6 1,0-5-234,-3 3 0,-2-2 114,2-1 0,2-2-3,-2-3 1,4 2 206,-3-5 1,3 4 166,-4-5-173,6 1 1,-3-2 265,5 1 236,0-1-252,0 3 1,5-2 45,2 1 0,4 0-15,0-4 0,5 0-97,4 0 0,-3 0-101,2 0 1,-3 0-114,3 0 1,-5 0-139,1 0 1,-6 0-794,-2 0 1030,-4 5 0,2 2 0,-5 4 0</inkml:trace>
  <inkml:trace contextRef="#ctx0" brushRef="#br3" timeOffset="15">17234 18193 7711,'6'-1'-389,"-2"-3"305,-2 3 1,-1-4 36,3 5 346,-3-5-128,4 4 17,-5-4 1428,0 5-1572,0 5 0,0-3-21,0 6 1,0-4-69,0 3 1,0-3 99,0 4 0,0-5 2,0 5 1,0-4 21,0 4-43,0-1 1,0 5 94,0-1-57,0 0 1,0 1-46,0-1 1,0-3-7,0-1 0,1 0-60,3 0 1,-3 4 81,3-4 0,-3 0-139,-1 0 102,0 1 0,0 3-6,0 1 0,4-1-17,0 0 0,0-3-9,-4 0 44,0-1 1,0 5 2,0-1 1,0-3 176,0-1-165,0-4-5,0 7-14,0-9-4,0 9 9,0-8-7,0 3-1791,0-5 1777,-5 0 0,-2-5 0,-4-2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1.2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4456 7366 8944,'0'8'231,"0"0"0,0-1-307,0 5 177,0-1 0,4 2-7,-1 2 0,3-1-21,-3 5-26,-1 5 0,6 2 31,-4 4 0,4-1-23,-4 2 1,0 2-149,-4-3 0,0 3 95,0 1 1,0-4-157,0-4 1,0 2-115,0-1 269,0-1 0,0-8 0,0 4 25,0-3-45,5-3 14,-4 1 1,4-6-11,-5 1 1,4-1-15,0 0 16,-1 1-154,-3-1-7,0 1-536,0-6 193,0 4-302,0-9 347,-5 5 472,4-6 0,-9 0 0,4 0 0</inkml:trace>
  <inkml:trace contextRef="#ctx0" brushRef="#br0" timeOffset="1">4410 7435 8161,'0'-11'-141,"0"-1"0,0 5-152,0-1 0,1 0 322,3-3 1,-1-1 278,4 1 1,-3 3-33,4 1 0,-2-1-102,2-3 1,2 1-62,-2 2 1,2-2 56,1 2 1,4 2 6,1-2 1,3 1-54,-4-5 1,5 5 11,-1-1 1,7 6 129,0-2-413,1-3 99,1 6 1,-4 0-65,2 5 1,-1 6 64,-3 1 1,0 2-258,-3 6 182,-2 0 0,-3 3-11,-3-3 0,2 6 29,-10-2 1,1 2 114,-4-2-51,-5 0 0,-6 0-51,-8 0 550,-3 4-291,-1-2 1,-3 2 165,-1-4 1,-5-4-117,2 0 0,-3-5-198,-1 2 0,4-4 99,4 0 1,3-6-217,4-2 1,2-3-66,6-1-129,0 0 156,4-5-1179,2-1 616,5-6 698,5 1 0,7-6 0,5 0 0</inkml:trace>
  <inkml:trace contextRef="#ctx0" brushRef="#br0" timeOffset="2">5358 7070 8334,'0'-8'23,"0"0"1,-1 6 284,-3-2-83,3 3 1,-4-1 64,5-1 1,-2 1 11,-1-1 0,0 3 16,-5 3 0,5 0-102,-5 5 1,0 4-136,-3 7 1,0 3 12,-1 1-18,1 5 0,-5 2 86,1 8 1,0-1-193,4 5 1,-5 0 43,1 3 1,1 1 56,7 0-210,-4-1 1,10 1-9,-3 0 0,3-2 98,1-2 1,0 1 24,0-5 1,5 0 191,3-3-148,2-1 0,1-4-7,1 1-13,4-6 16,-3-2 1,5-3-111,-3-4 1,-1 0 75,5-1 1,-5-2 38,1 2 0,2-6 2,-2-1 1,0-5 63,-4 5 0,0-4-75,-4 3 243,3-4-229,-8 2-15,8-5-916,-9 0 300,4 5-1733,0-4 2338,-3 5 0,3-1 0,-5 1 0</inkml:trace>
  <inkml:trace contextRef="#ctx0" brushRef="#br0" timeOffset="3">5621 7458 8713,'7'-4'407,"1"0"0,-4 0-270,3 4 1,1 0 74,3 0-103,1 0 1,1-3 45,2-1 0,-1 0 185,5 4-231,0-5 0,4 4 69,-1-3 1,1-1 4,0 1 0,0-4 110,0 5-177,0-1 1,0 0-17,-1 0 1,0 0-132,-3 4 0,1-3 92,-4-1 0,3 0-286,-4 4 155,0 0 10,-4 0 1,-3 4 51,0 0 0,-6 4-215,2 0 207,-3 2 0,-2 2-16,-3-1 0,-2 2-53,-6 2 0,-3 3-8,0 5 1,-2-1 67,2 1 1,-1 0-14,-3 0 0,1 0-272,3 0 259,2-1 15,-3 1 0,0 0-183,1 0 169,0 0 1,0 0-14,-1-1 0,1 0 1,4-3 1,-2 3 56,-2-3 1,2-2-53,-2 2 1,2-5 119,2 2 0,3 0-146,1-1 242,-1 1-182,2-5 0,1-3 108,5-1-128,0 1 477,0-2-260,5-1 0,1-5-30,5 0 0,1 0 114,-1 0 0,2 0-153,2 0 1,-2 0 148,2 0 1,2-3 153,-2-1-281,5 0 0,-2-1 1,5 4-211,0-3 277,-1-3-156,1 6 1,4-9-138,0 2 1,-1 2 118,-3-2 0,0 5-28,0-5 0,-4 5 9,0 0 0,-9 0-183,1-1-363,-2 3 262,-2-4 11,3 5-1365,-9 0 820,-1 5 817,-1 1 0,-20 6 0,2-1 0</inkml:trace>
  <inkml:trace contextRef="#ctx0" brushRef="#br0" timeOffset="4">6580 7595 8290,'-11'0'-618,"-1"0"1248,6 0 7,-4 0-152,8 0-53,-3 0 433,5 0-449,5-5-168,2 4 0,8-5-16,0 6 1,1 0-30,-5 0 1,2 0-136,2 0 1,-1 0 5,5 0-149,0 0 195,-1 0 0,3 0-71,-2 0 0,3-1 9,1-3 1,-2 3-163,-2-3 0,2-1-35,-6 1 0,0-3-627,-4 3-95,1 0-538,-1 4-286,-4 0 1458,-2 0 1,-21 5 0,-3 2 0</inkml:trace>
  <inkml:trace contextRef="#ctx0" brushRef="#br0" timeOffset="5">6603 7789 8225,'6'0'298,"1"0"179,-4 0 1,4 0 74,4 0-365,-4 0 0,4 0 23,0 0 0,2 0 164,6 0-297,-5 0 0,9 0-102,0 0 0,0 0 202,3 0 0,-2-4 35,-1 0 1,0-1-515,0 2 1,-4 1 301,0-2 0,0-2 0,4 0 0</inkml:trace>
  <inkml:trace contextRef="#ctx0" brushRef="#br0" timeOffset="6">7357 7641 8188,'-12'-5'611,"6"3"-34,1-3 265,5 5-269,0 0 0,5 0-189,3 0-185,2 0 1,1 0 199,1 0-420,4 0 267,-3 0-156,8 0 0,-4 0-64,2 0 1,1 0 3,-5 0 0,4 0-166,-3 0 0,-1 0 72,-4 0 0,1 0-99,-1 0 1,-3 4 140,-1 0 0,0 1-88,0-1-322,-2-3 353,-5 9 1,0-4-6,0 6 1,-1-3-38,-3 2 1,-3-2-152,-9 6 0,4 2 78,-3-2 0,-2 5-109,2-1 1,-4-1 40,4 1 145,-1-5 1,5 3 128,0-6-120,4 0 1,-2 1 27,5-1 1,-1 1 252,2-1-74,1-5 463,-3 5 19,5-5-130,0 0-169,0-1-188,0 0-14,0-3 1,2 3 28,1-5 0,1 4 38,8-1-95,-4 1 1,10-4 22,-3 0 1,3 0-51,5 0 0,-4 0-152,0 0 1,-1 0 81,1 0 1,1 0-150,-5 0 1,4 0-118,-3 0 67,4 0 205,-7-5 25,3 4-23,-4-4 0,-5 4-282,1-3-31,-6 2-7,3-3 1,-10 7 356,-2 1 0,-8 4 0,-3 4 0</inkml:trace>
  <inkml:trace contextRef="#ctx0" brushRef="#br0" timeOffset="7">8008 6967 8257,'0'-7'73,"0"1"250,0 2 101,0 3-26,0-4 239,0 5 0,1 4-418,3 0 1,-2 3-31,6-3 0,0 5 15,3-2 1,2 4-24,2 0 0,-1 4-132,5 0 1,-4 6 77,4-2 1,-4 2-233,4 2 1,-3 4 87,3 0 1,-4-1-115,4-3 0,-4 4 24,4-1 0,-4 2-320,4-1 0,-5-2 162,2 6 0,-7-6 1,-2 2 1,-4 1 8,0-2 0,-1 5-149,-2-5 0,0 5 323,0-4 0,-5 3-35,-3-3 0,-2 1 73,-2-2 0,0-2-63,-3 3 1,2-7 209,-2-1 0,3-3-81,5 3 0,-4-5 65,4 1 1,-3-3-89,-2 0 1,2-5 8,3 1-158,-4 0 106,5 3 30,-5 1 0,3-2-13,0-3 1,6 3-160,-2-2 0,-1-2 87,1 2 0,0-4-111,4 3 1,-1-4 101,-3 1-268,3 2 217,-4-5 158,5 4 0,0-5 0,0 0 0</inkml:trace>
  <inkml:trace contextRef="#ctx0" brushRef="#br0" timeOffset="23">9036 7694 8011,'8'-7'-103,"-1"-1"0,-3 5 101,4 0 1,-4-2 193,3 1 0,2 0-19,6 4 0,-2 0-115,2 0 1,3 0 38,1 0 1,-1 0 45,1 0 1,0-1 37,4-3 0,-1 1 7,1-4 1,0 3 117,0-4 0,-1 2-168,-3-2 0,1-1-124,-5 6 0,4-5-151,-4 4-121,1-5 1,-5 8-1293,0-3 836,-4-2 714,-2 5 0,-5-4 0</inkml:trace>
  <inkml:trace contextRef="#ctx0" brushRef="#br0" timeOffset="24">9139 7843 9019,'11'-7'995,"1"2"-594,-1 5 0,4-1-54,1-3 0,4 3-125,-1-3 0,2-1-1,2 1 1,0-3-159,0 3 1,0-4-207,0 4 0,-2-3-938,-2 3 1,2 0 1080,-6 4 0,5-5 0,-2-1 0</inkml:trace>
  <inkml:trace contextRef="#ctx0" brushRef="#br0" timeOffset="25">10338 7317 8071,'0'-7'57,"0"-1"0,0 4 55,0-3 1,1 4 267,3-1 20,-3 3-211,10 1 0,-5 0-66,5 0 1,1 0 55,-1 0 1,4 0 24,1 0 0,4 0-193,-1 0 1,4-4 52,3 0 0,0-1 97,4 2 1,1-2 3,3-3 1,-2-2-327,2 2 1,-2 2-25,6-2 0,-4 2 22,-4-2 0,2-2 25,-5 2 0,1 2 142,-2-2 0,-1 2-135,1-1 1,-2-2 70,-1 5 0,-4-4-204,0 4 1,-5 1-68,1 3 0,-2 0-12,-2 0 0,1 0-374,-1 0 717,-4 0 0,-2 5 0,-5 1 0</inkml:trace>
  <inkml:trace contextRef="#ctx0" brushRef="#br0" timeOffset="26">10429 7352 8092,'-16'0'0,"3"0"182,-2 0 1,2 0 289,2 0-170,5-5 0,-1 3 256,3-2-294,3 3 1,-3 1 25,8 0 1,-1 1 0,4 3 0,2-1-157,6 4 0,-1 1 116,5 3 1,0 1-262,4-1 1,1 1 60,3-1 1,-2-3-9,6-1 0,-1 1-130,5 3 1,3 1-152,0-1 0,0-3-95,-4-1 1,-5 1 106,-2 4 1,0-1 133,-5 0 0,2 0 26,-8-4 0,-1 3 494,-4-2-303,1 2 1,-6 1 61,-2 1 1,1-5-15,-1 1 0,-2 0-76,-5 3 1,-5 1 20,-7-1 1,1 4 81,-5 0 1,0 6-423,-4-2 0,-4 2 107,1 2 1,-2-3-52,1 3 1,3-6 27,-3 6 0,7-3 104,1 3 0,4-4 7,-4 0 0,5-4-2,-2 4 0,2-4 19,-1 4 1,3-3 128,-4 3 0,2-4-9,-1 4 0,2-4-46,-2 4 1,3-4 69,0 4 1,1-5-53,-1 2 0,1-4 168,-1 0 1,5-1-91,-1 1 0,6-5 46,-2 1-102,3-1 1,1 1-3,0 0 1,0-5 46,0 5 0,1-5-26,3 0 0,3-1 77,8-2 0,-1 4-95,5-1 0,2 1 76,5-4 0,4-1-62,4-3 0,5 2 6,3-6 0,3 0-133,0-3 1,1-1 118,0 1 1,-1 0-393,1-1 1,-5 1 157,-3-1 0,-3 5-92,-1-1 0,-4 6 121,-4-2 0,-5-1 52,-2 1 0,-5 0 35,1 4 0,-6 0 30,-2 0-481,-4 0 1,2 1 199,-5 3 1,0-1-367,0 4 0,-5-3 625,-3 4 0,-7-1 0,-3 5 0</inkml:trace>
  <inkml:trace contextRef="#ctx0" brushRef="#br0" timeOffset="27">11492 7957 8084,'-7'-5'250,"2"4"158,5-4 78,0 5 1,1 3 12,3 1-300,3 5 0,4-3 65,0 6 1,1-2-165,-1-2 0,1 2 19,-1-3 1,2 3 46,2 2 0,-2-1-173,2 1 0,-1-5 47,1 1 0,-2 0-91,2 3 1,2 0 25,-2 1 1,0-5-88,-4 1 0,1-4 98,-1 3 1,-1-3-303,-2 4 252,2-6 1,-5 5 28,3-3-568,-3-3-61,-5 4 0,0-4 664,0 3 0,-10-3 0,-3 4 0</inkml:trace>
  <inkml:trace contextRef="#ctx0" brushRef="#br0" timeOffset="28">11720 7923 8101,'0'-7'0,"0"-3"127,0 3 0,0 0 512,0 0-48,0 4 147,0-7-435,0 9 111,0-4-352,-5 10 1,-1 6 176,-6 8-107,1 3 0,-6 4-61,-2 1 1,-2 5-11,-2-2 1,1-2-256,3-1 0,3-3-25,4-1 0,1-6-213,-1-1 0,6-4 432,2 0 0,3-1 0,1 1 0</inkml:trace>
  <inkml:trace contextRef="#ctx0" brushRef="#br0" timeOffset="29">11971 8231 7270,'0'-6'1662,"0"-4"-1267,0 8 0,1-3 51,3 5-223,-2 0 0,6 5-20,-4 3 0,4 2-28,-4 1 0,1 1-198,-1-1 0,-3 2 112,3 2 0,-3-1-141,-1 5 1,0-4 54,0 4 0,-1-5-509,-3 2 1,1-4 243,-4 0 1,3-1-1194,-4 1 1455,6-1 0,-8-5 0,3-1 0</inkml:trace>
  <inkml:trace contextRef="#ctx0" brushRef="#br0" timeOffset="30">12154 7923 8178,'-6'0'202,"1"-5"695,5 3-327,0-8-91,0 9 71,0-4-199,0 5-338,5 0 0,0 5-57,2 3 0,0-2-69,-4 1 0,3 1-13,1 4 1,3-2 84,-2-3 0,0 2-17,3-5 0,-2 4 55,6-5 0,-1 1-11,1-4 0,-2 0 7,2 0 1,-1 0-206,1 0 1,-2 0 101,2 0 0,-6-4 129,-1 1 56,-1-6 0,4 6-95,-4-4 0,-1 4 418,-2-1-236,-2-2 31,3 0 1,-5-2-73,0 0 1,1 6 334,3-2-265,-3 3-218,4 1 0,-4 5 35,3 2 1,-1 4 74,4 0 0,-3 5-195,4 3 0,-2 3 91,2 1 0,1 4-117,-6-1 0,5 5-5,-4-5 1,5 5-101,-2-5 1,-2 9 49,-1-5 0,-1 4-141,0-7 1,-1 3 139,2-3 1,-4 4 52,-4-5 0,-3 0 420,-4-7 0,0 1-175,-1-5 1,-3 4 399,0-4 1,-2 1 168,2-5-323,2 0 0,-3-4 359,4-3-254,1-3 0,5-6-750,2-3 1,3-2 229,1-1 1,0-6-1130,0-2 0,0-2 232,0-2 962,0-5 0,5 4 0,1-4 0</inkml:trace>
  <inkml:trace contextRef="#ctx0" brushRef="#br0" timeOffset="31">12748 7808 8045,'0'-11'-225,"0"3"1495,0 1-539,0 4-211,0-2-1349,0 5 293,0 5 536,0 2 0,5 4 0,1 0 0</inkml:trace>
  <inkml:trace contextRef="#ctx0" brushRef="#br0" timeOffset="32">12805 8071 12126,'6'5'179,"1"-4"-390,-4 3 1,-1-1-1387,2 1 1597,-3-3 0,4 14 0,1-2 0</inkml:trace>
  <inkml:trace contextRef="#ctx0" brushRef="#br0" timeOffset="33">13205 7831 10762,'3'12'323,"1"-1"0,5 1-196,-1-1 1,6 4-83,1 0 1,1 1 14,0-5 0,-4 4-48,4 1 0,0 3 27,-1-4 0,1 0-203,-5-4 1,-1 1-14,-2-1 1,2 1-3,-2-1 95,2 1 1,1-5-143,1 1 0,-1-6 84,0 2 0,-3 1-227,0-1 0,-5 0-955,5-4 452,-5 0 872,2 5 0,-5-4 0,0 4 0</inkml:trace>
  <inkml:trace contextRef="#ctx0" brushRef="#br0" timeOffset="34">13479 7820 7997,'0'-12'788,"0"1"-726,0 5 1,-1 1 125,-3 5 1,2 1 65,-1 3 1,-4 2-278,0 5 1,-3 5 87,-2-1 0,-3 5-206,0-1 0,-4 7 92,3 0 1,-4 1 189,1-4 0,3 0-430,0-1 1,4-3 132,0 1 1,2-7 11,2 3 0,3-7 77,5-2 1,0-3-729,0 4 795,0-6 0,0 8 0,0-3 0</inkml:trace>
  <inkml:trace contextRef="#ctx0" brushRef="#br0" timeOffset="35">13810 7740 7964,'0'-11'224,"0"-1"1,0 4 377,0 1 144,0 4-175,0-2-272,0 5 1,0 5-62,0 3 0,1 3-14,3 5 1,-3 0-24,3 3 1,1 3-29,-1-3 1,4 2-274,-5 2 118,6-5 0,-7 2-39,1-5 0,2 4-269,-1-3 1,0-1-579,-4-4 337,0 1 81,0-1 1,0 1-323,0-1 0,0-3 772,0-1 0,-5 1 0,-1 3 0</inkml:trace>
  <inkml:trace contextRef="#ctx0" brushRef="#br0" timeOffset="36">13639 7968 8751,'5'-11'0,"1"5"187,6 2 0,0 3-95,3 1 0,3 0-347,5 0 1,1-4-71,3 0-221,-3 0 31,9 4 515,-9-5 0,4-1 0,-5-6 0</inkml:trace>
  <inkml:trace contextRef="#ctx0" brushRef="#br0" timeOffset="37">14061 7843 7964,'7'0'688,"-2"-2"-3,-5-1 32,0 1-226,0-3 54,0 5-408,0 5 1,0 2 85,0 4 0,0 1-179,0-1 1,3 0 103,1 1 1,5-1-306,-1 1 1,2-2 138,1-3 1,1 4-379,-1-4 0,1-2 126,-1-1 1,4-3-43,0-1 0,2 0 280,-2 0 133,-2 0-162,3-5 0,-4-1 152,-1-5 0,1 0-107,-1 4 1,-1-3 476,-2 2-221,-3-2 5,0-2 23,-4 1 1,4 0 77,-5-1-118,0 6-386,0 1 146,0 5 1,4 1-19,0 3 1,0 2 73,-4 6 1,1 3-16,3 0 1,-2 5-13,6-1 0,-4 7-43,3 0 0,-3 5-61,4-5 0,-4 6-153,3-1 0,-3 2-697,4 1 474,-6 5 264,3-8 0,-3 6-131,1-11 0,-1 1 25,1-4 0,-1-6 490,-2-1 1,-4-4-217,0 0 0,-5-5-214,2 1 1,-4-5 728,0 0 1,-2-1 2196,-2-2-2041,-3 0 0,-3 0-5,2 0 1,2-5-647,6-3 1,-1-2-630,1-2 0,5-4 291,2-3 1,3-7-387,1 0 1,5-5 734,2 5 0,8-6 0,3 3 0</inkml:trace>
  <inkml:trace contextRef="#ctx0" brushRef="#br0" timeOffset="38">14598 7911 7990,'-6'-5'-573,"1"-1"374,5-1 1026,5-3-566,1 9 0,5-4 17,1 5 0,-1 0-162,1 0 0,0 0-20,4 0 1,-4 0 25,4 0 0,-4 0 0,0 0 1,3-4-126,0 0 1,0-1 128,-3 1 0,0 2-662,4-6 402,-4 6 0,5-7-1097,-6 5 675,-4 0 556,-2 4 0,0 0 0,1 0 0</inkml:trace>
  <inkml:trace contextRef="#ctx0" brushRef="#br0" timeOffset="39">14621 8071 9602,'11'-6'422,"1"2"0,-5 3-526,1 1 1,0 0 397,3 0 0,0 0-219,1 0 0,3 0-359,0 0 0,2 0-189,-2 0 0,-2-2 132,2-1 341,-2 1 0,3-3 0,2 5 0</inkml:trace>
  <inkml:trace contextRef="#ctx0" brushRef="#br0" timeOffset="40">15089 7877 8955,'0'-6'1229,"5"1"-892,3 5 0,-2 0-69,2 0 1,-1 0-69,5 0 1,0-2 33,4-2 0,-4 3-246,4-3 0,-2 3 84,1 1 1,-2-4-21,2 1 1,-3-1-61,0 4-103,-1 0 0,1 0-35,-1 0 0,-3 0 70,-1 0-227,-4 5 1,2 1 119,-5 6 0,0-5-147,0 1 0,-5-1 100,-3 5 0,-1-1 140,2 1 1,-3 0 6,2 4 1,-2-4 10,-2 3 0,1-2 182,0-1 1,0 0-70,4 4 1,-3-4 58,2 3 1,2-2-53,-2-1 1,2-1-31,-2 0 0,2 0-1,2-4 0,3 3 248,-3-2-96,3-3-79,1 5 0,5-9 130,2 3 1,3-3-104,2-1 0,1 0 99,2 0 0,-1 0-55,5 0 1,-1-1 74,1-3 0,1 3-96,-5-3 1,4 3-142,-4 1 0,4-1-200,-3-3-121,-1 3 1,-4-4-647,1 5 554,-6 0 414,-1 0 0,-10 5 0,-1 1 0</inkml:trace>
  <inkml:trace contextRef="#ctx0" brushRef="#br0" timeOffset="41">16174 6918 8256,'0'-12'-42,"0"1"157,5 4 398,-4 2-84,5 5-65,-6 0-175,0 5 0,0 2-90,0 4 0,-2 6 111,-2 2 0,3 6-120,-3 2 0,3 4 77,1 0 1,4 2-141,0 1 0,3 0-13,-3 1 0,5-5-10,-1 1 1,-2-2 42,2 1 0,-2 2-167,2-5 1,0 3-183,-4-3 1,4 3 127,-4-3 1,-1 0-59,-3-5 1,4 1 43,0 0 0,0-5 111,-4-3 1,0-2 24,0-2 1,4 1-2,0-1 0,-1-3-37,-3-1 214,5-4-561,-3 2 338,3-5 1,-7 0 98,-1 0 0,-4 0 0,-4 0 0</inkml:trace>
  <inkml:trace contextRef="#ctx0" brushRef="#br0" timeOffset="42">16106 6998 8312,'0'-12'52,"0"-4"1,1-1 18,3-2 1,-3 6 119,3 6 1,-2 0 58,2 0 1,-3-3 174,3 2-352,2 3 1,1-4 87,4 5 1,2-3-9,2 3 1,3-4-47,5 4 0,0-3 22,-1 3 0,5 0-55,0 4 1,3 0 101,-3 0 0,1 2-275,-2 1 0,-5 4 123,2 4 0,-3 4-163,3 1 0,-6 3-33,-1-4 0,-4 4-29,0-4 1,-6 5 129,-2-1 1,-3-1-104,-1 1 1,-5 0 135,-2 4 1,-12 0-30,-4 0 1,-4 0 75,0-1 1,-2-3-68,-5 1 0,1-7 241,2 3 1,2-4-99,3 0 1,3-6-61,0-2 1,1-3-756,7-1 507,0 0 1,7-1-1309,1-3 1531,4 3 0,3-9 0,7 3 0</inkml:trace>
  <inkml:trace contextRef="#ctx0" brushRef="#br0" timeOffset="43">17008 6712 8114,'0'-11'0,"0"3"123,0 0 1,0 5 269,0-5-136,0 5 202,0-2 1,-1 5 264,-3 0-604,2 0 1,-6 2 132,4 1 0,-5 4-55,1 4 1,-2 6 54,-1 2 0,-1 2-96,1 2 0,-2 4 57,-2-1 0,1 6 4,-5-1 0,4 2-127,-4 1 1,5 4 32,-1 0 0,2 5-113,1-1 0,2-1 110,3 1 1,2-4-205,5 3 0,1-4-1,3 1 97,-3-7 1,10 1-133,1-6 1,0 1 16,7-4 132,-5 0 1,8-4-47,-3 0 0,3-5 19,0 1 1,1-3-67,0 0 0,0-2 51,0-2 0,-2 2 39,-2-3 1,2 0-24,-6 0 1,0-3-283,-3 4 0,-6-4-738,-2 3 225,2 1 1,-5 3-854,3 1 1644,-3-1 0,-11 1 0,-2-1 0</inkml:trace>
  <inkml:trace contextRef="#ctx0" brushRef="#br0" timeOffset="44">17350 6929 8146,'-5'-11'-1067,"4"3"1553,-3 0 1,3 5-56,1-5 1,-4 4 158,0-3 30,1 4-188,3-2-29,0 5-4,-5 0-199,3 5 0,-3 3-110,5 7 88,5-2 0,-2 7-6,4-5-134,1 5 1,7-2 143,0 5 0,6 0 13,-2 0 1,6 0-116,2-1 0,3 2-116,-3 3 1,3-3 154,-3 3 1,1-3-141,-1-1 0,-5 2-441,1-2 238,0 2 74,-5-7 0,0 0-122,-3-3 0,-2 2 123,-2-2 0,0 0 24,1-3 0,-1-5 58,1 1 0,-5-2-42,1 2-23,0 2 0,3-9-283,0 3 366,-4-3-13,-2-1 0,-4 0-226,3 0-1,-3 0-578,4 0 867,-15-5 0,-3 4 0,-9-4 0</inkml:trace>
  <inkml:trace contextRef="#ctx0" brushRef="#br0" timeOffset="45">17704 6929 8103,'-1'-10'497,"-3"2"-104,3-2 59,-4 4 144,5-1 273,0 2-403,0 5 0,-1 5-296,-3 3 126,3 2-205,-9 2 1,3 4-80,-4 3 1,-1 3 104,1 1 0,-4 3-121,0 1 0,-6 7 33,2-3 1,-2 8-242,-2-5 0,0 2-144,0-6 254,0 3 0,5-9-23,3 3 1,3-3 26,0-1 0,1-4-226,-1 0 1,2-5 95,3 1 0,-2-6-327,5-1 318,0-1 1,0 1-90,0-1 326,1-4 0,8 2 0,1-5 0</inkml:trace>
  <inkml:trace contextRef="#ctx0" brushRef="#br0" timeOffset="46">18264 7112 7975,'-11'0'-27,"3"0"337,0 0 333,6 0-43,-8 0-11,9 0 297,-5 0-561,6 0 0,6-1-51,1-3-44,3 2-2,7-3-167,-5 5 26,10 0 1,-5-3 86,2-1 0,2 0-185,-2 4 0,3 0 63,1 0 0,-4-4-100,0 0 1,-5 1-305,1 3 230,3 0 0,-6 0 80,4 0-441,-4 0 314,-5 0 1,-1 0-1623,-2 0 923,-3 0 378,4 0 0,-6 1 490,-3 3 0,-2 2 0,-6 5 0</inkml:trace>
  <inkml:trace contextRef="#ctx0" brushRef="#br0" timeOffset="47">18264 7329 8015,'-6'0'237,"1"0"49,5 0 1,1 4-13,3-1 1,6 1-29,5-4 0,5 0-32,-1 0 1,3 0-1,1 0 0,0-1-174,0-3 1,-1 3 82,1-3 1,0-1 64,0 1 0,-5 0-169,-3 4-339,3-5 320,-1 4 0,6-4 0,0 5 0</inkml:trace>
  <inkml:trace contextRef="#ctx0" brushRef="#br0" timeOffset="48">18858 7180 7911,'0'-11'-132,"0"-1"-7,0 1 1,0 3 445,0 1 511,0 4 284,0-2-321,0 5 124,5 0-437,-4 0-347,9 5 1,-7 2-20,5 4 0,-2 0 62,2 1 0,2-1-119,-3 1 0,4 0 103,0 4 1,0-4-87,1 4 0,-1 0-552,1-1 255,-1 1 125,0-5 1,5 0-505,-1 1 434,0-1 1,-5 1-121,-2-1 1,2-3-81,-2-1 194,-3-4 0,4 3-155,-6-2 1,3-3-457,-3 3-373,-1-3 316,3 4 854,-5-3 0,5 3 0,1-5 0</inkml:trace>
  <inkml:trace contextRef="#ctx0" brushRef="#br0" timeOffset="49">19109 7146 7903,'0'-11'50,"0"-1"0,0 1 237,0-1 110,0 1-156,5 5 65,-3 1 326,3 5 249,-5 0-648,-5 5 0,2 2-99,-5 8 0,1 1-134,-5 7 0,-4-2 50,-3 10 0,-3-2-231,-1 1 0,4 3-684,0-2 2,5-3 736,-7-1 1,9-8-550,1 1 405,0-7 0,9 4-772,-1-6 460,1 1 583,2-6 0,0 4 0,0-3 0</inkml:trace>
  <inkml:trace contextRef="#ctx0" brushRef="#br0" timeOffset="50">19349 7466 7876,'5'11'239,"-4"-2"172,3 3 1,-2-4-223,-2 8 0,0 1-27,0 2 0,-6-1-47,-1 1-53,-3 0 98,-2 4 1,0 0-618,-4 0 347,4 0 1,-6-2-1320,3-2 736,2 3 693,-4-9 0,6 3 0,0-5 0</inkml:trace>
  <inkml:trace contextRef="#ctx0" brushRef="#br0" timeOffset="51">19806 6826 7924,'-5'-6'-238,"4"0"-260,-3 2 630,3 2 1,1-4 937,0 2-405,0 3-88,5-4-63,1 5-284,5 0-58,1 0 0,-1 5 228,1 3-215,-6 2 0,4 3-141,-2 2 0,2-1 60,1 5-65,6-5 1,-3 6-115,5-5 0,0 0-1,4-3 0,0-1-92,-1 1 0,1-1-463,0 1 303,-5-1 182,3-5 1,-8 3-350,2-5 294,-2 5 0,-3-7-1094,-2 6 640,2-5 655,-9 2 0,4 0 0,-5 1 0</inkml:trace>
  <inkml:trace contextRef="#ctx0" brushRef="#br0" timeOffset="52">20411 6803 7995,'7'-12'0,"-2"-4"17,-5 9 0,0 1 256,0-2 102,0 5 0,0-2-349,0 5 120,-5 0 1,-2 0-237,-4 0 86,-1 5 0,1 3-27,0 7 1,-2-2 119,-2 2 0,3-2-224,1-2 0,-1 4 56,5 1 0,-2 3-398,1-4 0,-1 0 9,6-3 0,-5 3-9,4 0 0,-1 0 477,1-3 0,3-1 0,-4 1 0</inkml:trace>
  <inkml:trace contextRef="#ctx0" brushRef="#br0" timeOffset="53">20183 7055 7995,'-7'0'1518,"2"0"-500,5 0-652,0 5 0,0 1-57,0 6 1,0-1-137,0 0 0,2 5-93,1-1 0,3 4-133,1-4 1,3 5 102,-2-1 1,-2 2-293,2-2 199,0 2-42,-2-8 1,3 7-73,-5-4 1,3-1 267,-3-4 206,0 1 0,-4-1-239,0 0 1,0-3 36,0 0-1161,0-6 514,0 8-755,0-8 1287,-5 8 0,-2-4 0,-4 6 0</inkml:trace>
  <inkml:trace contextRef="#ctx0" brushRef="#br0" timeOffset="54">20651 7066 7931,'-6'0'235,"1"-1"47,5-3 0,1 3 198,3-3-213,2 3 0,5-1 235,1-1-283,-1 1-61,1-3 0,3 1 82,0 1 1,2-1-98,-2 4 1,1-1-116,3-3 1,2 2-14,-6-1 1,0 1-514,-3 2-90,-1 0-4,0 0 1,-4 2-817,-3 1 663,-3-1 105,-1 3 640,0 0 0,-10 1 0,-3 6 0</inkml:trace>
  <inkml:trace contextRef="#ctx0" brushRef="#br0" timeOffset="55">20605 7260 7963,'0'7'470,"0"-2"19,0-5-217,5 0 1,2 0 50,4 0-100,6 0-42,0 0 0,6 0-67,0 0-140,5-5 120,-4-2 0,8 0-75,-5-1 1,-2 4-60,-6-3 0,1 4-384,-4-1 0,-5 2 46,-3-2 1,-1 3 377,5-3 0,-1 8 0,0 2 0</inkml:trace>
  <inkml:trace contextRef="#ctx0" brushRef="#br0" timeOffset="56">21256 7112 8029,'-6'-12'1205,"-3"1"-987,5 0 0,-3-1 23,3 1-165,0 4 0,4 1 76,0 2 644,0 3-336,0-4-138,0 5-198,0 5 0,-4 1-31,1 6 0,-1-1-120,4 1 0,0 3 82,0 0 1,4 1-157,-1 0 1,6-4 89,-1 4 0,6-5-125,1-3 1,5 1-253,-1-6 1,-1 1 137,1-4 0,-4 0-195,4 0 378,-5 0 30,3 0 1,-6-4 100,1 1 0,-2-6-16,-3 1 220,4-2 1,-9 0 9,6 2 221,-6-2-317,3 9-135,-5-4 70,5 5-160,-3 0 1,3 9 86,-5 2 0,4 12-114,-1 0 0,2 7 120,-1 1 0,1 3-52,3 4 1,2-1-58,-2 5 1,2-4 55,1 3 0,-1-2 7,-2 2 0,1-4 11,-5 1 0,3-3-142,-3-5 0,0 2 41,-4-6 0,0-3-51,0-4 1,0-5 279,0 1 1,-4-6 223,0-1 0,-4-6-98,0 2 1,-2-2 95,-2-2 0,-4-2-285,-3-2 58,-3 3-206,-1-9 1,1 4-225,-1-6 1,0 0 294,0-4-2130,5 4 1412,2-10 1,4 4 714,1-4 0,5-11 0,0-3 0</inkml:trace>
  <inkml:trace contextRef="#ctx0" brushRef="#br0" timeOffset="57">21679 6552 7894,'0'-11'520,"0"-1"747,0 6-359,5 1-473,-4 5-164,9 0 1,-7 2 164,5 6 1,0 1-27,8 10 1,-2 0-139,5 4 1,0 0-11,4 0 1,1 4 8,2 4 1,-2-2-112,3 2 1,-3-1-129,-1 4 0,0-1-52,0-2 1,-2 6-79,-2-3 1,-2 4 129,-6 0 0,-1-3-198,-2 4 1,-3 0-680,-5-1-165,0 0 842,-5 1 1,1-3-51,-7 2 1,1-3-68,-9 0 0,-2-5-146,-5 1 1,0-5-1398,-4 5 877,-1-11 951,-3 7 0,1-10 0,0 6 0,1 0 0,1 0 0,0 0 0</inkml:trace>
  <inkml:trace contextRef="#ctx0" brushRef="#br0" timeOffset="58">9253 9693 8066,'0'-6'-585,"-5"0"1024,4 6 63,-4-5-109,5 4 0,1-4-231,3 5 1,2-1-12,5-3 1,1 3-121,-1-3 181,6 3-152,1 1 1,4 0-207,1 0 296,-5 0-99,4 0 1,-6-4 17,3 0 1,3 0-15,-3 4 1,-1-1-149,1-3 1,-5 3-112,1-3 189,2 3 1,-4-3 34,2 0 1,-6 0-425,-1 4-1450,-6 0 1854,4 5 0,-6 2 0,0 4 0</inkml:trace>
  <inkml:trace contextRef="#ctx0" brushRef="#br0" timeOffset="59">9299 9898 8066,'16'0'698,"-3"0"0,5 0-311,-3 0 1,-1-1-155,5-3 0,-1 3 14,1-3 1,2-1-65,-2 1 1,2-3-143,-2 3 0,2-4-563,-2 5 343,-2-6-321,-1 7 1,-4-3 499,-1 5 0,1 0 0,-1 0 0</inkml:trace>
  <inkml:trace contextRef="#ctx0" brushRef="#br0" timeOffset="60">10464 9145 8043,'0'-7'-658,"0"2"0,0 4 894,0-3-67,0 3 27,0-4 0,1 5 81,3 0-34,-3 0-148,9 0 1,-7 0 268,4 0-273,1 0 1,3 0 38,1 0 1,-1 0 68,1 0-88,-1 0 0,6 0 35,2 0 1,0 0 110,3 0 1,0 0-86,8 0 0,1 0-214,3 0 1,0-1-256,1-3 0,0-1 143,3-3 99,-2-2 1,3 5-34,-5-3 1,-3-1 119,-1 6 1,-4-5-55,0 4 1,-5-3 50,-2 3-35,0 0 0,-1 0-7,-3 0 1,-3 0-287,0 4 58,-1-5-24,1 4 45,-1-4 1,-5 6 32,-2 3-631,-2-3 818,-8 10 0,0-5 0,-5 5 0</inkml:trace>
  <inkml:trace contextRef="#ctx0" brushRef="#br0" timeOffset="61">10589 9156 8102,'-6'-5'0,"-4"2"89,2-4 0,2 3 475,-2-4 71,6 6 234,-3-3-339,5 5-265,0 0 0,1 4-150,3-1 122,-3 6-156,9 3 0,0 0-108,5 4 0,5-2 128,-5 1 0,5-1-123,-1 5 1,6-4 8,2 4 0,7-4-168,-3 4 0,4-5-292,-4 2 319,-3-4 1,1 0 49,-2-1 1,-3 1 33,2-1 1,-5-3 83,-2-1 0,-5 1-51,1 3 1,-6-1 41,-2-2 0,-4 2-41,1-2 0,-3 2-1,-1 1 1,0 2 28,0 2 0,-9-1-121,-2 5 0,-8-4-79,0 4 1,-8 4 34,-4 4 0,-1 0 65,-3-5 1,1 5 17,0 0 1,1-2 235,2-6 0,1 1-161,7-4 1,-1-1 160,9-4-96,-1 1 1,9-2 230,-1-2-152,6-3 277,-3 0 8,5-4-177,5 4-195,-4 0 1,8-2 44,-5 4 1,1-4-21,-2 1 1,0-2 58,5 2 0,-1-3 102,5 3 0,4-3-86,3-1 0,3 0 98,1 0 0,1 0-80,2 0 1,4-3-32,4-1 0,0 0 145,0 4 0,1-4-67,-1 0 0,4 0-51,0 4 0,-4-3-50,-3-1 0,-2 0-93,1 4 0,-2 0 185,-5 0-478,0 0 194,-5 0-251,-2 0 0,-1 0-862,1 0 904,-6 0-999,0 5 1294,-9 1 0,4 6 0,-5-1 0</inkml:trace>
  <inkml:trace contextRef="#ctx0" brushRef="#br0" timeOffset="62">11583 9659 8062,'0'-8'-900,"0"0"2113,0 6-250,0-8-363,0 8-124,0-3-238,0 5 0,0 5-54,0 3 0,5 1 63,3-1 1,2 2-211,1-3 1,4 7 59,1 2 1,3-1-230,-4-4 1,1-3 32,0-1 0,-4 1 18,4 3 0,-4-3-30,0 0 1,-1-6 31,0 2 1,1 1-452,-1-1 131,1 0 254,-1 1-20,-4-4-2092,3 4 1100,-9 0 1157,4-4 0,-5 5 0,0-6 0</inkml:trace>
  <inkml:trace contextRef="#ctx0" brushRef="#br0" timeOffset="63">11857 9602 8062,'-6'-12'-916,"-1"2"2114,4 2-319,1-2-620,-3 9 1,4-3-177,-3 8 1,-1 2 85,-3 6 1,-2 3-305,3 0 1,-4 5 111,0-1 1,-2 7-250,-2 1 0,2-1 168,-2-3 0,3-1-432,0-3 1,2 1 75,2-5 0,-2 0-470,3-3 930,2-1 0,-6 1 0,5-1 0</inkml:trace>
  <inkml:trace contextRef="#ctx0" brushRef="#br0" timeOffset="64">12028 9830 8062,'0'-6'-776,"-1"1"796,-3 5 0,3 1 79,-3 3 0,2-2 17,-2 6 0,1-1 101,-4 5 0,4 3-115,-1 0 1,3 0 8,1-3 1,0 3-4,0 0 0,0 2-125,0-2 1,0-2-1246,0 2 732,5-2 530,-4-2 0,10 1 0,-5-1 0</inkml:trace>
  <inkml:trace contextRef="#ctx0" brushRef="#br0" timeOffset="65">12291 9579 7944,'-8'-18'676,"1"3"-465,-1 2 1,1 5-26,-1 1-235,5 4 0,-3-2 92,2 5 74,-2 0 0,-4 5 320,2 3-248,3 2 0,5 1-193,0 1 67,0 4 1,5-3-135,1 4 0,6-6-168,-1 0 1,2 1 130,2-1 1,-2-4-113,2-4 0,-2 2 123,-2-1 1,1 0 26,-1-4 1,1-4 42,-1 0-39,0-4 78,-4 1 174,3-4 1,-5-1-90,3 1 1,-3 3 342,-5 1-192,0 4-39,0-2-258,0 5 1,1 6 41,3 6 48,-3-1 0,5 11 109,-2-3-126,-3 8 0,10-2 23,-4 5 1,2 0 52,-1 0-80,2 3 0,-5-5-361,3 2 171,2 3-344,-4-9 420,0 9 0,-1-12-185,-5 2 1,0-4 424,0 0 1,-5-3 28,-1-4 0,-9-2-175,0-3 1,-1-2-71,5-5 1,-2 0 223,-2 0 0,4-1 41,-1-3-48,1 3 0,8-13-373,-4 3 0,4-8-475,-1 0 0,8-3 701,4-1 0,2-10 0,1-2 0</inkml:trace>
  <inkml:trace contextRef="#ctx0" brushRef="#br0" timeOffset="66">12828 9396 7947,'0'-8'897,"0"1"-646,0 4 0,-1-2 210,-3 5-44,2 0 28,-3 0-356,5 0-333,0 5 0,0 2-1022,0 4 884,0-5 1,2 4-978,1-2 1359,4 2 0,4 2 0,1-1 0</inkml:trace>
  <inkml:trace contextRef="#ctx0" brushRef="#br0" timeOffset="67">12885 9602 7947,'-6'11'615,"0"-3"-394,6-1 1,-3-3 129,-1 4 0,0-5 36,4 5-96,0-5 1,0 3 776,0-2-864,0-3-182,0 4-474,0-5-801,5 5 1056,1-4 197,1 4 0,8-5 0,-2 0 0</inkml:trace>
  <inkml:trace contextRef="#ctx0" brushRef="#br0" timeOffset="68">13342 9396 7940,'-8'0'638,"0"0"-77,6 0-55,-3 0 405,5 0-663,0 5 0,5 1-30,3 6 0,2 3-78,1 0 1,2 0-94,2-3 0,-2-1-47,2 1 1,1 2-218,0-3 0,-1 3-533,-4-6 370,1 2 181,-1 1 1,-3-4-394,-1-4 181,-4 4 0,3-2-830,-2 2 1241,-3-1 0,4-1 0,-5 1 0</inkml:trace>
  <inkml:trace contextRef="#ctx0" brushRef="#br0" timeOffset="69">13547 9362 8039,'0'-8'390,"0"0"1,0 5 17,0-5-199,0 6 286,0-9 7,0 10-416,-5 6 1,-1 3-209,-6 7 1,1 3-320,0 1 280,-1 2-130,1 2 1,-4 0-169,-1 0 1,-3-2 222,4-1 0,0 0-108,3-5 1,5 0-336,-1-3 167,6-1 512,-3 1 0,5-6 0,0-1 0</inkml:trace>
  <inkml:trace contextRef="#ctx0" brushRef="#br0" timeOffset="70">13821 9316 8037,'0'-6'-1003,"0"-4"1729,0 3 53,0 1-153,0 1 419,0 5 1,0 5-816,0 2 0,0 9-194,0 3 0,2-2 42,1 2-213,-1 1 178,3 2 1,-1 1 219,-1 0-1309,6-5 741,-7 3 1,6-8-1007,-4 2 876,0-2 0,-3-2-75,3 1 1,-3-5 509,3 1 0,3 0 0,-1 3 0</inkml:trace>
  <inkml:trace contextRef="#ctx0" brushRef="#br0" timeOffset="71">13662 9510 7977,'-2'-7'65,"-2"-1"112,3 5 216,-4-2-281,10 0 1,2 4 208,4-3-153,0 3 1,2 1-76,2 0 1,3 4-247,5 0 1,0-1-393,0-3 1,-1 0 333,1 0 0,-4 0-448,0 0 433,0 0 0,0-1-91,0-3 1,-3 2 316,3-6 0,-5 0 0,2-3 0,-4 0 0</inkml:trace>
  <inkml:trace contextRef="#ctx0" brushRef="#br0" timeOffset="72">14061 9396 7936,'0'-6'1031,"0"1"-430,0 5 229,0-6-385,0 5-132,0-4-251,0 15-17,0-7 0,0 12 320,0-7-583,0 2 217,0-4 1,5 4-376,3-2 0,2 1 135,2-2 98,-1 4 0,0-10-40,1 3 1,3-3 6,0-1 0,0 0-84,-3 0 1,-1 0 202,1 0 1,-1-1 184,1-3 1,-5 1 44,1-4 1,-6 3-90,2-4 0,1 4 352,-1-3-337,0 4 1,-3-2 93,3 5-115,-3 0 1,9 0-167,-2 0 0,-2 7 8,2 4 0,-4 2 119,3 6 1,-3 1-31,4 7 1,-6-2 83,2 5 0,1 1 111,-1 3 1,0 0-235,-4 1 0,0 3-131,0 0 0,0-1 74,0-7 1,0 2-267,0-5 0,-5-2 452,-3-6 138,3-3-289,-5-4 1,3-2 449,-4-2-254,0-3 0,-2-2 54,-2 1 0,1-1-103,-5-7 1,1 1-713,-1-4 0,2-2 325,6-6 0,5 1-156,2-5 1,3-2 66,1-5 381,5-3 0,6-6 0,7 1 0</inkml:trace>
  <inkml:trace contextRef="#ctx0" brushRef="#br0" timeOffset="73">14507 9305 6790,'6'0'2173,"-1"0"-1966,-5 0 1,4-2-104,0-1 0,5 1 118,-2-2 0,0 3-225,0 1 0,1 0 23,3 0 0,1 0-61,-1 0 201,0 0-1,1 0-599,4 0 342,-3 0 0,4 0-255,-6 0 1,0-4 53,1 1 130,-1-1-519,1 4 297,-6 0 110,4 0 281,-9 0 0,10 0 0,-5 0 0</inkml:trace>
  <inkml:trace contextRef="#ctx0" brushRef="#br0" timeOffset="74">14564 9419 8153,'0'11'486,"0"-3"-389,0-1 834,0-4-529,0 2 0,1-5-353,3 0 0,-2 0 84,6 0-106,0 0 0,3 0-130,0 0 0,6 0 51,2 0 0,-1 0-138,1 0 1,0 0-1180,4 0 701,-6-5 438,5 4 1,-6-4 229,4 5 0,1-5 0,-3-2 0</inkml:trace>
  <inkml:trace contextRef="#ctx0" brushRef="#br0" timeOffset="75">14986 9316 7886,'0'-6'0,"2"-3"678,1 5-231,-1-5 53,3 8-725,-5-4 220,5 5 0,-4-5 121,4 3 0,0-3 118,3 5-60,-3 0 1,5-5-221,-4 4 60,6-4 0,-1 5 119,1 0 8,-1 0-36,1 0 1,-1 0-141,0 0 0,-3 0 105,0 0 1,-1 0-132,5 0 73,-6 0 1,4 0-218,-2 0 257,-3 0 1,1 0-246,-2 0 158,-3 0 43,4 5-101,-5-4 0,0 9 85,0-2 0,-1 3-292,-3 5 253,-2 1 40,-6 1 0,-3 4-15,0-3 1,0 2 138,3 2 0,1 4-57,0 0-78,-1-6 173,1 1 1,4-10 236,4 4 0,1-4 297,2 0-333,0-6-128,0 4 1,5-9 15,3 3 1,2-2-11,2-2 0,4-2 31,3-2 0,3-1 134,0-2-638,-4-3 261,4 3-61,-4 1-685,-1-4 1,4 8 422,-6-1 0,-4 1-2356,-3 2 2657,0 0 0,3 5 0,0 2 0</inkml:trace>
  <inkml:trace contextRef="#ctx0" brushRef="#br0" timeOffset="76">16037 8631 8005,'-5'-7'-715,"4"-3"0,-6 8 1377,4-6 87,1 6-24,-3-4 75,0 6-226,4-5-233,-4 4-74,5-4 1,0 6-29,0 3 1,0 2-58,0 6 0,0 4-1,0 3 1,1 4-197,3 4 52,-3 2 0,8 5 27,-5 1 0,1-1-292,-1 0 65,-3 0 1,8 1-70,-5-1 1,-1 0 122,-3 0 1,2-3-37,2-1 1,-3-4 95,3 0 0,-3-5-42,-1-2 0,1-5-181,3 1 131,-3-2 1,4-2 6,-5 0-622,0-4 180,0 3-997,0-9 756,0 4 817,0-5 0,0 0 0</inkml:trace>
  <inkml:trace contextRef="#ctx0" brushRef="#br0" timeOffset="77">15877 8699 8083,'0'-17'0,"0"-4"85,0 6 0,1-4 179,3 4 0,4-1-49,7 5 0,-2 0 19,2-1 1,-1 1 29,1-1 0,-1 1-29,5 0 0,0 0-139,4 4 1,5-2-182,2 5 0,1-4 121,3 5 0,-3-1-160,3 4 1,-1 0 65,-6 0 1,-1 1-151,-3 3 1,0 2 57,0 6 0,-6-1 128,-1 1 0,-4 3-150,0 0 1,-6 4-441,-2-4 420,-3 6 0,-7-5-251,-6 3 225,-4 3 0,-8-5 258,-3 6 0,-3 0 1,-8 0-71,2-5 0,-3 2 119,5-5 1,1 4-192,2-3 0,8-5-72,8-3-312,2-6 486,7 3 0,6 0 0,6 2 0</inkml:trace>
  <inkml:trace contextRef="#ctx0" brushRef="#br0" timeOffset="78">16848 8414 7944,'0'-12'-77,"0"1"89,0 5 1,-4-1 484,0 3 1,-5 3 172,2-3-181,-3 3 1,-2 2-114,1 3 0,-1 2-9,1 6 1,0 4-139,-1 3 0,-3 8-167,0 4 0,-4 2 196,3 1-86,-4 5 0,7 3-151,-2 8 0,3-4 175,0 4 0,4-2-83,1 2 0,4-3-142,0 2 0,3-2 74,3-1 0,4-2-176,4-2 0,4-4-75,1-7 143,4-4 1,-2-5-22,4-3 0,0 1 57,-3-4 0,3-1-101,-3-4 1,1-3 48,-1-1 1,1-3-86,-4 4 1,-1-6-524,-4 2 0,1-1-1135,-1 1 1822,-5-3 0,5 9 0,-5-4 0</inkml:trace>
  <inkml:trace contextRef="#ctx0" brushRef="#br0" timeOffset="79">17111 8517 8101,'-2'-7'465,"-1"3"-35,1-2-225,-3 5 0,4-4 76,-3 5 1,3 1 554,-3 3-579,3-3 0,2 9 14,3-2 1,0 2 14,7 1 1,-2 5-50,6-1 0,3 5-187,1-1 0,-1 1 134,1 0 1,-1 1-218,1-2 1,2 3-76,-2 1 0,3-1-71,1 1 1,-1 0-59,1 0 168,5-5-3,-4 3 1,4-8-29,-5 2 0,0-2 80,0-2 0,-4-1 76,0-2-68,-5 2 1,2-7-122,-4 4 1,-6-3-483,-2 4-315,2-6 351,-5 8-967,5-8 1010,-6 8 1,-2-9 535,-2 3 0,-2 2 0,-5 1 0</inkml:trace>
  <inkml:trace contextRef="#ctx0" brushRef="#br0" timeOffset="80">17545 8562 8054,'0'-18'0,"0"2"440,0 5 0,0-1 227,0 1-326,0-1 117,0 6 4,0 1-217,0 5 0,-5 5 1,-3 3 1,-2 11-130,-2 3 1,0 10-842,-4 2 631,-1 6 1,-7 3-346,-3 3 1,2-5 53,-6 5 0,6-1 203,-2-7 1,3-4 29,1-4-4,0-4 1,4 2-61,0-6 0,5-2-224,-1-1 194,2-5-131,7-3 1,-3-1 375,5-2 0,-5-3 0,3 0 0</inkml:trace>
  <inkml:trace contextRef="#ctx0" brushRef="#br0" timeOffset="81">17853 8768 7973,'0'-8'255,"0"1"1,0 3-154,0-4 0,1 4 342,3-3-144,-3 4-109,4-2 0,-1 4 721,0-3-587,5 3 0,-2-4-99,9 5 0,-4-4-178,4 0 110,1 0-137,1 4 0,1-4-86,0 1 0,-1-1 1,1 4 0,1-4-219,-4 0 0,-1-3-75,-4 3 1,1 0-313,-1 4 1,0 0-531,1 0 1200,-6 0 0,4 5 0,-3 1 0</inkml:trace>
  <inkml:trace contextRef="#ctx0" brushRef="#br0" timeOffset="82">17910 8951 8061,'-6'5'0,"1"-4"0,5 4 798,0-5 1,5 0-373,2 0 0,5 0-189,3 0-34,3 0 1,5 0-553,-1 0 294,1 0 0,0-5-137,0-3 0,-1 2 54,-3-2-98,-3 6 1,-1-7-1021,1 5 1256,-1-5 0,1 3 0,2-6 0</inkml:trace>
  <inkml:trace contextRef="#ctx0" brushRef="#br0" timeOffset="83">18413 8722 8049,'-7'-11'1251,"3"-1"-1074,3 1 1,1-1 119,0 1 0,1 3 101,3 1 358,-2 4-51,3-2-356,-5 5 0,3 5-183,1 3 0,5 6 105,-1 1-248,2 5 0,3-2-164,2 5 1,-3 0 96,4 0 0,0-1-84,-1 1 0,2 0-98,-2 0 0,-2-4-348,2 0 0,-2-5-149,-2 1 464,1-2 0,-1-5-66,0-1 1,0-3-122,-4 4-160,3-6 0,-7 3-206,4-5 812,-4 5 0,2-3 0,-5 3 0</inkml:trace>
  <inkml:trace contextRef="#ctx0" brushRef="#br0" timeOffset="84">18687 8734 7907,'-7'-12'690,"2"-4"-191,5 3-31,5-4-205,2 6-116,-1 5 459,-1 1-442,-5 5 1,0 1-160,0 3 91,-5 7 1,-1 7-224,-6 5 83,-4 0-13,-2 4 1,-6-1-39,-3 4 1,2 1 108,-6 3 0,6-1-148,-2-3 0,5-2 56,3-5 0,2-1-129,6-3 0,0 1-716,4-5 629,-3 1 0,8-9-165,-1 1-139,-4-6 598,6 9 0,-4-10 0,5 4 0</inkml:trace>
  <inkml:trace contextRef="#ctx0" brushRef="#br0" timeOffset="85">18835 8334 8040,'-7'-12'950,"-1"1"0,5 0-790,0-1 1,1 1 300,2-1-126,5 6 155,-3 1 18,3 5 0,-4 0-52,3 0 0,2 5-167,6 3 1,0 3 56,3 4-263,-2 3 104,9 5 1,-6 0-20,3-1-99,3 6 1,-4 0 5,4 3 1,0 2-189,-3-3 0,3 1-105,-3 3 1,-3-2-254,-1 6 1,-2-3-512,-1 0 674,-6-6 0,3 8 0,-5-3 0,-1 3 94,-3-3 1,-1 0-14,-3 0 0,2 1-101,-6-1 260,1 0 1,-5-1 93,1-2 1,-2 0-327,-2-4 0,2-5-668,-2-7 968,2 3 0,-3-6 0,-2 5 0</inkml:trace>
  <inkml:trace contextRef="#ctx0" brushRef="#br0" timeOffset="86">19543 8379 7977,'-6'0'0,"1"-1"102,5-3 7,-5 3 173,3-4-3,-3 5 0,5 1-13,0 3 1,0 0 209,0 7 1,0 0 26,0 8-278,0 0-57,5 3 0,-2 6-103,5 3 215,-6 2-226,8 1 1,-5 0-126,3 1 0,1-1 47,-5 0 0,3-1-217,-3-2 1,4 0 161,-4-4 0,3-4 68,-3-4 0,1-5-298,-1 1 321,-3-2 0,8-2-43,-5 1 1,1-5-10,-1 1-177,-3-6 1,4 5 59,-5-4-694,0-1 587,0 3 1,0-6-1190,0-3 1453,-5 2 0,-1-8 0,-6 4 0</inkml:trace>
  <inkml:trace contextRef="#ctx0" brushRef="#br0" timeOffset="87">19418 8482 7946,'0'-17'10,"1"0"-7,3 6 1,2-5 432,5 1-258,1 0 0,3 3 82,0 1-125,6 0 0,-4-2 135,6-2-6,0 2-123,5 2 0,-3 0-51,6 4 1,-5 2 178,5 1-199,-6 3 1,7 1-119,-5 0 0,-1 1 36,-3 3 0,-1 2-159,-3 6 0,-3-1-181,-4 0 213,-1 1 53,-5-1 1,0 2-180,-6 2 146,-6 3 0,-1 1-115,-8 0 100,-3 0 0,-10 4 23,-2 0 0,-1 0 15,-3-1 1,7 0-45,-3-3 1,6-3-152,5-4 0,3-4-172,9-1 39,-3-4 424,8 2 0,7-5 0,8 0 0</inkml:trace>
  <inkml:trace contextRef="#ctx0" brushRef="#br0" timeOffset="88">20274 8208 7984,'5'-11'209,"-3"3"64,1 1 1,0-1-244,1-4 134,-3 6 542,4 1-115,-5 5 24,0 0-390,-5 5 0,2 1 83,-4 6 0,-1 4-76,-3 3 1,-1 4-1,1 4 1,-4 2-31,-1 5 0,-3 4-28,4 1 0,-4 7-107,4 0 0,0 2 10,3-2 0,5 1-158,-1 3 1,6-4 76,-2 4 1,8-4-198,3-4 114,3-3 1,2-9-172,-1 1 294,6-11 1,-3 5 36,5-9-45,0 4 11,4-7-82,-1 3 1,-3-6-59,0-2 1,-1 1-81,1-5 1,2 3-138,-6-3 1,0 1-288,-4-1 1,1-3-1190,-1 3 1794,1-3 0,-6 4 0,-1 2 0</inkml:trace>
  <inkml:trace contextRef="#ctx0" brushRef="#br0" timeOffset="89">20537 8391 8272,'6'-1'1512,"-2"-3"-1367,-3 3 0,3-3 75,0 8 1,5 1-24,-2 2 0,4 5-200,0-1-56,0 1 96,1 4 1,3-5-153,0 1 136,0 4 1,-2-3-380,2 2 240,-2-7 1,4 2-6,-6-2 0,0-2-35,1 2 0,-1-6-106,1 2 0,-1-3-261,1-1 0,-5 1-834,1 3 729,-6-2 630,3 3 0,0-5 0,2 0 0</inkml:trace>
  <inkml:trace contextRef="#ctx0" brushRef="#br0" timeOffset="90">20994 8402 8387,'0'-11'752,"0"-1"1,0 5-228,0-1-359,0 6 1,-2-3 41,-1 5 1,0 0 44,-5 0 1,1 5 139,-5 2-188,1 3-203,0 7 0,-1-3-174,1 5 0,-1 0 114,1 4 1,-1 4-64,1-1 0,3 0 111,1-7 0,1 5-85,-2-5 1,3 4-63,5-8 51,-5 0 1,3-4 208,-1 1 0,1-1-109,2 1 43,0-1 0,0-3 126,0-1 0,2 1-79,1 3 0,-1-3 29,2 0 0,-2-1-55,2 5 0,-3-1-2,3 0 0,-1 1 94,0-1-86,-1 1 1,3-1 34,-5 1 40,0-1-71,0 0-22,0 1 1,3-5 87,1 1-154,0 0-292,-4 3 50,0 1 0,0-5-1143,0 1 410,0-6-1010,0 3 1626,0-5 0,-5-5 0,-1-1 0</inkml:trace>
  <inkml:trace contextRef="#ctx0" brushRef="#br0" timeOffset="91">21108 8722 7995,'0'-6'463,"0"-4"157,0 2 1,1 2-288,3-2 1,2 4-298,6-3 0,-1 4 157,1-1 1,-5 2 103,1-2 0,1 3 57,6-3 1,-1-1-193,5 1 1,-4 0-100,4 4 0,0-1 3,4-3 0,-4 3-255,0-3 0,-4-1-1003,4 1 626,-5 0-519,3-1-897,-6 4 1559,1-4 0,-7 5 423,-5 0 0,-10 0 0,-8 0 0</inkml:trace>
  <inkml:trace contextRef="#ctx0" brushRef="#br0" timeOffset="92">21108 8836 7995,'-6'7'384,"0"-2"1,8-5-138,2 0 0,2 1 265,5 3 0,1-3-325,-1 3-47,1-3-86,4-1 0,2 0-65,5 0 0,0 0-128,-1 0 1,5-4-385,0 1 1,3-5 206,-3 4 1,-1-5-40,-3 2 0,-1 0 34,-3 0 321,2 4 0,-8-12 0,4 2 0</inkml:trace>
  <inkml:trace contextRef="#ctx0" brushRef="#br0" timeOffset="93">21668 8665 7898,'0'-11'817,"0"-1"925,0 1-1331,0-6 0,1 5-533,3-4 42,-3 9 1,4 0 134,-5 4 340,5 1-171,-4-3-124,4 5 120,-5 0-127,0 5 0,0 2-64,0 4-23,0 6 1,0-1-339,0 3 221,0 3 0,4-6 57,0 3-402,5 3 287,-8-4 1,9-1 28,-2-1-161,2-4 0,1-4 28,1-1 1,3-4 196,0 1 1,2-4-167,-2-4 579,-2-2-220,3-6 109,-4 1 1,-1-4 465,1-1-588,-1 1 0,-5 4 598,-2-1-188,2 1-143,-4-1-306,3 1 208,-5 5-70,0 1 1,0 6 43,0 3 0,-4 7-687,0 8 168,0 3 187,4 1 21,0 4 4,0 3 1,0 8 107,0 0-185,0 5 161,0-2 0,0 0-16,0 1-768,0 0 780,0 4 0,0-2-355,0-2 202,0-3 0,0-4 37,0-1 0,0-5-206,0-2 352,0-8 1,-5-3 187,-2-4-211,-3-6 0,-2-1 340,1-5-222,-1 0 1,-3-5 477,0-2-1678,-5-9 714,2-1 0,-5-8-1800,0-1 1031,0 2 646,5-9 1,7 6-251,7-7 714,3 2 0,11-12 0,3 3 0</inkml:trace>
  <inkml:trace contextRef="#ctx0" brushRef="#br0" timeOffset="94">22044 8277 7891,'0'-7'2374,"0"2"-2096,5 5-106,-3 0 1,8 2 150,-2 1 1,7 4 13,4 4-58,2 1 0,3 4 156,3 3 0,-1 12-125,4 3 1,-5 6 82,2-2 0,-7 6-365,-1-3 23,-5-1 0,3 3-279,-6-5 239,-4 0 0,-2-2 52,-5 2 0,0-3-96,0 3 1,-9 2-312,-3-2 1,-8 5-524,-3-1 0,-5-2-3353,-6 2 4220,-5-5 0,6 7 0,-5-4 0,-3-3 0,-2-4 0</inkml:trace>
  <inkml:trace contextRef="#ctx0" brushRef="#br0" timeOffset="95">9390 10801 8011,'-11'0'808,"-1"-5"-796,6 3 330,1-8-175,0 9-171,3-4-21,-3 5-518,5 0 429,5 0 0,2 0 240,4 0 1,1 1-54,-1 3 0,2-3-22,2 3-14,-2-3-2,3-1 0,1 0 37,2 0 0,2-1 36,2-3 0,4 2 9,-1-6 1,2 4-83,-1-3 1,-7 3-25,3-4 1,-6 6-99,2-2 0,-9 3-504,1 1-718,-2 0 742,-3 0 567,0 5 0,-12 1 0,0 5 0</inkml:trace>
  <inkml:trace contextRef="#ctx0" brushRef="#br0" timeOffset="96">9402 10983 7707,'7'0'787,"1"0"0,-4 0-492,3 0 0,1 0 17,3 0 1,1 0-16,-1 0 0,2 0 13,2 0-304,3 0 201,5 0 0,-4 0-318,0 0 97,0 0 70,9 0 1,-4 0-838,2 0 390,-2 0 192,-1-5 199,-5 4 0,4-9 0,-5 4 0</inkml:trace>
  <inkml:trace contextRef="#ctx0" brushRef="#br0" timeOffset="97">10612 10572 8010,'1'-10'-768,"3"3"923,-3 1-28,5 1 201,-6 4-34,5-4 1,1 4-84,5-3 1,1 3 31,-1-3 1,2 3-59,2 1 0,-2-4 6,2 0 1,3 0-120,1 4-56,-3 0 0,7-4 255,0 1-391,0-1 1,10 3 125,-3-3 1,3 1-101,2-4 0,0 3-46,3-4 0,-2 4 113,2-3 0,-1 3 62,1-4 0,-3 4-3,3-3 1,-1 3 12,1-4 0,-6 2-23,2-2 0,-5 0-256,-2 4-9,0 0 254,-15 4 1,5 0 13,-6 0-587,-4 0-817,-2 0 908,-16 0 471,4 0 0,-20 5 0,3 1 0</inkml:trace>
  <inkml:trace contextRef="#ctx0" brushRef="#br0" timeOffset="98">10669 10629 8947,'7'-5'1195,"3"4"-533,-3-3-486,-2 3 0,6 2 316,-4 3-316,3-3 1,6 9 41,-1-2 1,4-2 14,-4 2 1,9-2-70,-1 2 1,4 2 70,-1-2 0,4 2-71,4 1-86,-5 1-29,4-1 1,-5-3-143,2-1 1,2 0 114,-5 0 1,1 2-55,-2-5 1,-5 1 65,1-1 0,-5-2-144,2 6 1,-5-4 57,1 4 0,-3-5 85,-5 5 1,0-4-48,-4 3 0,-1 1-17,1 3 0,-5-3-15,-2 0 0,-6 1-2,-2 6 1,0-1-130,-7 5 1,-2-4 69,-5 4 1,0 0-152,-4 4 0,1-2-75,-2-2 1,-2 3 157,3-3 1,-2 1-320,2-1 344,2 3 71,0-9 0,4 7-54,-3-5 0,8 0 73,4-3 0,2-1 220,2 1 1,1-5-265,2 1-77,3 0 469,5 3 284,0 0-386,0-4 1,0-1 131,0-2 0,0-2-92,0 6 1,1-5-59,3 0-40,-3 4-44,9-6 1,-6 4 20,8-5 0,-2 0 51,9 0 0,0 0 136,4 0 0,5 0-23,2 0 1,4-4-135,4 0 1,-1-4-110,5 0 0,-5 2 37,1-2 0,-3 4 44,0-3 1,-1 4-20,0-1 1,-7-1-37,0 1 0,-10 1-121,6 3 1,-8 0-244,1 0 0,-4 0-2175,0 0 1201,-6 0 1286,4 0 0,-9 0 0,5 0 0</inkml:trace>
  <inkml:trace contextRef="#ctx0" brushRef="#br0" timeOffset="99">11857 11052 7915,'-6'-6'0,"-3"-1"487,5 3 56,-5 3-325,8-4 293,-4 0-184,5 4-109,0-4 296,0 5-351,5 0 1,-3 0 279,6 0-280,0 0 1,3 0 218,0 0-111,1 5-53,-1-4-55,-4 9 1,3-3-124,-3 4 89,4 0-132,0 1 0,0-1-43,1 1 0,0 0 71,4 4 1,-2-4-132,5 3 0,-5-2-118,1-1 25,-2-1 234,3 0 0,-3-3-167,2 0-2,-2-6 0,-6 7 0,1-4-327,1 2 0,-3-5 56,2 2 0,-4-3-790,3-1-26,-4 0 1221,7 0 0,-9-5 0,4-1 0</inkml:trace>
  <inkml:trace contextRef="#ctx0" brushRef="#br0" timeOffset="100">12200 10961 7934,'0'-12'164,"0"1"0,0-1 328,0 1 0,1 5-38,3 2-234,-3 3 165,4 1-279,-15 0 1,1 1 102,-10 3 0,2 7 90,-5 8-96,1 3-50,-7 6 0,2-1 51,-1 4 0,0 1-205,5-6 1,3 2-350,0-1 1,5-4-187,-2 0 305,4-1 132,0-9 1,5 4-224,-1-6 0,6-3-545,-2-1-391,2-4 1258,2 2 0,11-5 0,1 0 0</inkml:trace>
  <inkml:trace contextRef="#ctx0" brushRef="#br0" timeOffset="101">13056 10435 7742,'0'-11'-678,"0"3"1053,0 1 1028,0-1-573,0-3-147,0 4-300,0 2 205,0 5-362,0 5 1,0 3 24,0 7 1,0 0-30,0 8 1,0-3-71,0 7 0,0 2-101,0 2 1,4-1-13,0 4 1,1-2-151,-1 6 1,-3-6-196,3-2 165,2 1 76,-5-2 1,8-1-99,-5-5 38,5-5 1,-6 2 294,4-5-172,-4 0 1,6-3 32,-6-1 1,2 1 14,-1-1 0,-3-3-140,3-1 0,-2-3-457,-2 4 243,0-6 1,0 5-919,0-4-472,0-1 1698,0 3 0,-6-5 0,0 0 0</inkml:trace>
  <inkml:trace contextRef="#ctx0" brushRef="#br0" timeOffset="102">12953 10424 8019,'12'-17'281,"-1"1"156,1-3 1,0 2-153,4 6 1,-2-1-36,5 1 0,-5 1-40,1 2 0,1-1 11,0 6 0,0-5-127,-1 4-150,3 0 208,0-1 0,3 4-170,-2-3 1,3 3-21,1 1 0,3 0-40,1 0 1,1 0 53,-1 0 0,-5 5-93,1 3 1,-5 2 105,-6 1 0,-2 6-5,-3 2 0,-2 1-163,-5-1 0,-1 3 96,-3-3 0,-6 2-148,-5 2-6,-5 0 184,2 0 1,-9-2-11,1-2 1,-2 2-62,1-6 1,3 0-107,-3-3 0,1-2 155,3-3 1,-1-2-6,8-5 1,5 0-386,3 0-259,6 0 724,-3 0 0,5-5 0,0-1 0</inkml:trace>
  <inkml:trace contextRef="#ctx0" brushRef="#br0" timeOffset="103">13913 10115 8052,'0'-7'0,"0"-1"0,0 6 0,-2-3 703,-1 5-236,1 0-115,-3 0 1,0 0-31,-2 0 0,0 1-33,0 3 0,3 2 115,-4 5 0,4 2-128,-3 2 1,1 1-30,-2 6 1,-2-1-86,2 5 1,-2 4 28,-1 0 0,-1 4-11,1 4-117,-1-2-704,1 8 513,-1-3 172,1 5 1,0-1 33,-1 1 0,6-2-139,2-2 0,3-2 109,1-6 0,5 0-174,2 0 1,4-3 208,0-1 1,4-4 37,0 0 1,6-3 66,-2-4 1,-1 2 310,1-6 1,0 4-344,4-4 1,-1 0-78,1-3 1,-1-5-20,-3 1 0,1-6-92,-5 2 0,1 1-227,-5-1 0,0 0-175,1-4 0,-5 0-1324,1 0-878,-5 0 2636,2 0 0,-5 0 0,0 0 0</inkml:trace>
  <inkml:trace contextRef="#ctx0" brushRef="#br0" timeOffset="104">14187 10401 7932,'-6'-8'8,"2"1"0,2-1-2,2-3 1,2 1 308,2 2 1,2 3 1318,5 5-686,1 0-600,-1 0 0,1 5-69,-1 3 1,0 3-3,1 4 0,-1-1-120,1 5 11,-1 0 1,0 5 29,1 3-177,4-3-109,-3 4 323,9-5-322,-10 0 137,10 5 0,-4-4-11,5 2 1,-4-3-144,0-4 1,-4 2 107,4-6 0,-5 0-53,1-4 1,-2-3-21,-2 0 1,-1-5-383,-2 5 144,2-5 0,-7 2-791,4-5-641,-4 5 364,2-4 1375,-5 4 0,-5-10 0,-2-1 0</inkml:trace>
  <inkml:trace contextRef="#ctx0" brushRef="#br0" timeOffset="105">14632 10287 7974,'0'-12'274,"0"1"164,0 0 1,0 3-258,0 0 27,-5 6 1,-1 2 38,-6 7-48,-4 4-83,3 0 1,-8 5 64,2 3 0,1 4-89,-1 4 1,0 2-154,-4 5 1,0 4-45,0 1 0,0 0 84,1-1 1,3-3-106,0 4-522,5-9 631,-3-2 0,6-5-142,-1 0 0,1-4-86,-1 0 1,5-7-273,-1 0 1,4-1 56,-3-3 460,4-3 0,-2 0 0,5-5 0</inkml:trace>
  <inkml:trace contextRef="#ctx0" brushRef="#br0" timeOffset="106">14895 10378 7448,'8'-4'622,"-1"1"0,1-1-254,3 4 1,1 0-89,-1 0 1,0 0-109,1 0 0,3 0 0,0 0 0,1 0-19,-5 0 0,4-4-189,0 0 1,1 0-122,-5 4 1,2-1 11,2-3 0,-6 3-291,2-3 373,-2 3-246,3 1 1,-5-4-776,1 0 409,-6 0 675,3 4 0,-10 6 0,-1 0 0</inkml:trace>
  <inkml:trace contextRef="#ctx0" brushRef="#br0" timeOffset="107">14929 10595 7975,'0'6'1132,"1"0"-1087,3-6 1,-1 0 88,4 0 1,1-2-108,3-2 0,5 3 58,-1-3 1,1 2-140,0-2 0,-2 3-36,5-3 0,-5 3 94,1 1 1,1 0 112,0 0 0,-1 0-117,-4 0 0,1-5 0,-1-2 0</inkml:trace>
  <inkml:trace contextRef="#ctx0" brushRef="#br0" timeOffset="108">15397 10355 8853,'12'-6'664,"-1"1"-319,1 5-74,-1 0 0,1 1-28,-1 3 1,0 2 29,1 6 1,-1-1 131,1 1 1,-1 3-328,1 0 0,-1 4 95,0-4 0,0 4-129,-4-3 1,3 4-3,-2-1-310,2-3 224,1 1 0,5-2 82,-1 0 0,0 1-130,-3-5 0,-1-1-34,0-2 1,5 2-186,-1-2 0,-4-3-557,-3-2 400,0 4 3,-2-6-1127,4 4 797,-9-5 795,4 5 0,-10-4 0,-1 5 0</inkml:trace>
  <inkml:trace contextRef="#ctx0" brushRef="#br0" timeOffset="109">15683 10344 7894,'5'-12'535,"-4"-4"-446,9 3 0,-7-3-735,5 4 264,-1 6 473,0-4 1027,3 9-795,-9-4 0,-1 10-17,-8 2 0,-2 5-200,-1 3 1,-4 3-39,-1 4 1,-4 6-181,1 3 76,-3-3 50,0 5 1,-1-4-236,0 5 122,0 0-108,0 1 0,4-5-108,0 1 0,7-7 53,0-1 1,2-6-258,6-5-211,0-1 730,4 1 0,0-6 0,0-1 0</inkml:trace>
  <inkml:trace contextRef="#ctx0" brushRef="#br0" timeOffset="110">15820 9933 7917,'0'-12'0,"4"1"174,0-1 0,1 2 364,-1 3 0,-2 0-136,6 4 0,-4 1 83,3-2 1,-3 4-91,4 4 1,-5 3 87,5 4 1,0 4-212,3 1 0,2 0-35,2-1 0,-1 3 378,5 5-322,0 0 1,8 3 6,-1 1 1,2 5 90,-1-2-980,-3 3 656,4 1 1,-7 1 155,-2-1 0,-2 1-151,-6 4 1,0-3-174,-4 6 1,-2-4-195,-5 4 0,0-4-40,0 4 1,-2-5-756,-6 1 705,0 3 0,-8-7-250,5 0 0,-6 0-155,-2-3 1,-3-2 789,0 1 0,0 0 0,-2 0 0,-4-3 0,1-3 0,2-1 0</inkml:trace>
  <inkml:trace contextRef="#ctx0" brushRef="#br0" timeOffset="111">16642 10093 7864,'0'-12'1074,"0"6"-382,0 1-343,0 5-83,5 0-106,-3 5 0,3 2 205,-5 9-152,0-4-54,5 15 1,-3-7 52,6 11 0,-4-5-70,3 5 0,0-1-102,0 5 1,4-5 16,-4 1 1,-1-2-185,2 1 0,0 2 25,3-5 20,-5-1 75,5-8 1,-6 4-213,2-3 144,3-3 1,-7 1-328,5-6 116,-6 0-376,8 1-433,-8-1 52,3 1-365,-5-6 723,0-1 685,-5-5 0,-7-5 0,-6-1 0</inkml:trace>
  <inkml:trace contextRef="#ctx0" brushRef="#br0" timeOffset="112">16585 10081 7864,'8'-19'147,"-1"0"1,2 4 268,7-4 1,-2 5-229,5-1 0,-4 6-24,4 1 1,-5 4-14,1-3 1,3 4-78,1-1 0,2-1 7,2 2 1,1-1-19,3 4 1,-2 0-141,6 0 1,-2 1-7,1 3 173,3-3-41,-3 9 1,-1-5-177,-2 3 193,-3 2-92,-7-4 0,0 10 0,-6-1 1,-3 0-66,0-3 1,-7 4-183,-1 3 1,-10 3 121,-9 0 0,-4 1-60,-4 0 0,-2 0-145,-5 0-617,-1-5 875,1 3 0,4-8-638,-1 2 398,6-2 152,-3-7 0,10-1-18,3-5 1,2 0-191,2 0 394,4 0 0,2-5 0,10-6 0,2-7 0</inkml:trace>
  <inkml:trace contextRef="#ctx0" brushRef="#br0" timeOffset="113">17556 9761 7602,'6'0'269,"-1"0"19,-5 0-233,-5 0-25,4 5 1,-9-2 171,2 5 1,2-1 542,-2 5-490,1-1 9,-5 6 1,1-3 137,-1 5 0,1-2-208,0 2 0,-1 7-21,1-3 1,-4 6-36,-1-3-129,1 11 82,4-6 1,1 8-99,2-5 196,-2 1-28,9-6-550,-5 4 405,6-4 1,0 1 149,0 1 178,6-6-166,-5 3 0,8-1-25,-6-1 222,6 1-257,-2-4 1,4 4 17,1-1 49,-1 1-60,0-4 0,1 0-112,-1-1 182,1 1-64,4 0 1,-2-1 32,5-3 1,-4 1 48,4-5 113,-5 0-33,3-3 0,-2-5-309,0 1-63,1 0 216,-10-2 50,4-1-770,-4 0 0,2-4 132,0 3-374,-6 3 358,8-6-904,-8 4-1378,3-5 2749,-5 0 0,5-5 0,1-1 0</inkml:trace>
  <inkml:trace contextRef="#ctx0" brushRef="#br0" timeOffset="114">17796 10013 7904,'-6'-12'-57,"0"6"182,6 1-253,0 5 1,6 0 0,1 0-78,3 0 0,2 5 270,-1 3 0,1-1 61,-1 5 1,4-4 107,0 8-167,6-4 1,-7 0-68,5-1 81,0 1-69,-1-1 1,2 0-5,-5 1 101,0-1-38,-3-4-665,4 3 424,-3-9 1,3 8-658,-4-5 428,-1 0 399,1-4 0,-1 0 0,0 0 0</inkml:trace>
  <inkml:trace contextRef="#ctx0" brushRef="#br0" timeOffset="115">18287 9978 7933,'0'-11'-1787,"5"0"1787,1 4 0,1 2 0,-2 5 0,-6 0 0,-3 0 0,1 5 0,-4 3 0,-1 2 0,-3 1 0,-5 1 137,1-1 1,-1 1 158,0-1 1,4 1-157,-4-1 0,4 0-83,0 1 0,1 0-72,-1 4 1,2-2 164,3 5 1,-2 0 90,5 4-167,-5-1 0,7 1 265,-6 0-239,5-5-26,-2 3 0,5-3 109,0 5-117,-5 0 162,4-5 0,-4 2-49,5-5 1,0 4-16,0-4 0,0 1 33,0-5 1,4 1 87,0-1-135,-1 0-43,2 1 0,-2-2-147,5-2 0,-6 2 104,2-3 1,-3 0 168,-1 0-193,5-4-464,-3 7 111,3-9-474,-5 4 337,0-5-758,0 5-556,0-3 1764,0 3 0,0 0 0,0 1 0</inkml:trace>
  <inkml:trace contextRef="#ctx0" brushRef="#br0" timeOffset="116">18584 10230 7912,'-6'0'1140,"0"0"-760,6 0-85,0-5-77,0 3 241,0-3 110,0 5-411,6 0 0,0-1 14,5-3 0,5 3-2,-1-3-123,5 3 0,-2-3 213,5 0-396,0-5 1,2 8 6,-2-3 0,2-1-64,-6 1 0,3-3 20,1 3 0,-6 0-128,-1 4 0,-4-4-339,0 1-249,-6-1-266,4 4 556,-9 0 0,-4 4 599,-9-1 0,-7 6 0,1-2 0</inkml:trace>
  <inkml:trace contextRef="#ctx0" brushRef="#br0" timeOffset="117">18664 10390 7912,'-1'6'204,"-3"-2"323,3 2-131,-5-5-191,12 4 1,-4-5 101,6 0-105,-1 0-50,5 0 0,-1 0-117,1 0 1,0 0 31,3 0 0,-1-3-107,5-1 0,-3 0-43,3 4 0,-5-1-356,1-3 0,1 1-20,0-4 1,3 4 458,-4-1 0,5-7 0,-2-2 0</inkml:trace>
  <inkml:trace contextRef="#ctx0" brushRef="#br0" timeOffset="118">19269 10161 8986,'12'-4'541,"-1"1"1,4-1-299,0 4-73,6 0 0,-3-4 16,4 0 0,-3-1 28,0 1 0,0 3-177,4-3 0,-4 3 76,0 1 0,-3-1-267,3-3 89,-5 3-32,2-5 1,-8 6-220,-1 0 320,-4 0 27,2 6 1,-5 0-36,0 5 0,0 1 19,0-1 0,-5 2-208,-3 2-14,-2-2 220,-1 8 1,-2-7-483,-2 5 223,2 0 51,-9-1 1,10 4-6,-3-3 0,-1-2 164,5 3 1,-3-7 137,6 3 1,2-4-87,-2 0 1,5-2 215,-5-2-183,5 2 0,-2-8 645,5 6-269,0-6 79,0 4 386,0-6-619,5 0-78,7 0-37,1 0 120,8 0-370,-8 0 7,13-6 198,-7 5 1,9-8-109,-5 5 1,4-4-152,0 0 1,-1 3-611,-3 1 548,-5-2-365,3 4 1,-12-3 574,3 5 0,-3-5 0,2-1 0</inkml:trace>
  <inkml:trace contextRef="#ctx0" brushRef="#br0" timeOffset="119">19852 10184 7946,'-8'-8'271,"0"1"179,6 4 0,-3-3 70,5 2-299,5 3-80,-4-4 1,11 5 82,-1 0 0,0-4-62,5 0 1,1 0-1,2 4 1,2 0 86,-2 0 0,6-1-28,-2-3 1,2 3-669,-2-3 1,4 2-258,-1-2 1,-4 3-26,-7-3 0,-2 1-229,-2-1-76,1 3 1034,-6-4 0,4 0 0,-3-1 0</inkml:trace>
  <inkml:trace contextRef="#ctx0" brushRef="#br0" timeOffset="120">20320 10081 8001,'0'-6'0,"1"-3"-287,3 5 213,2-5 181,1 8 0,3-5 365,-3 2 1,0 3-106,0-3 0,1 3 101,3 1 0,-3 0-103,0 0 1,-2 5-77,2 2 0,2 3 134,-3 2-196,-2-1-29,6 6 0,-4-3-112,8 5 141,-2 0-124,4-2 0,-1 5 85,3-3 0,3 3-63,1 1 0,-1-4-188,1 0 0,-1-4 112,-3 4 1,1-6-101,-5-2 1,4 0-690,-3-3 363,-1 2-1381,-4-4 883,-4 0-724,-2-6 1599,-5 0 0,0 0 0</inkml:trace>
  <inkml:trace contextRef="#ctx0" brushRef="#br0" timeOffset="121">20754 10058 7927,'0'-6'0,"0"-4"0,0 2 0,0 3 165,0-5 303,0 9-322,-5 1 60,4 1 1,-11 10 152,1 1 0,-2 1-227,-6 6 0,0 3-50,-4 5 0,-4 5-68,1-2-422,-6-2 479,3 5 1,0-9-50,2 3 86,3-3-167,1-6 0,5 2-380,3-5-374,2 1-560,7-5 1373,1 0 0,5-4 0,0-2 0</inkml:trace>
  <inkml:trace contextRef="#ctx0" brushRef="#br0" timeOffset="122">21142 9556 7945,'0'-12'1006,"0"1"84,0 0-434,0-1-302,5 6 0,-2 1 23,4 5 0,0 1-113,0 3 1,5-2 27,-1 6 1,1 3 2,3 5 1,3 5 111,1 2 0,7 2-155,5 10 0,-2-2-31,1 9 0,0-4-1331,0 3 1331,3 1-106,-9 4 1,0 0-91,-5-1 1,-5 2-97,1 3 1,-3-2 96,-4 5 1,-3-7-95,-5 4 0,0-7-142,0 2 1,-5 1-319,-3-4 319,-7-3 102,2 1 0,-7-6-150,4 0 0,-4-1-41,1-2 1,-2-5-128,-2-7 0,0 2 169,0-6 1,4 0 63,0-4 0,1-4 192,-1-3 0,3 2 0,4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7.8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18273 5082 8257,'5'-11'-61,"-3"5"397,3-5 1,-5 9 147,0-6 49,0 6-312,0-8 0,0 7 81,0-5 0,-1 6 469,-3-2-503,2-2 0,-4 1 237,2-3 189,3-2-489,-9 9 0,7-8 205,-4 5-580,-1-5 201,-3 8 1,-1-6-496,1 4 366,-1 1 1,0-7-119,-3 6 1,1-6-197,-5 1 0,-1 2 233,-2-2 0,-1 2 6,0-2 1,0-2 168,0 2 0,-1 0-8,-2 0 1,1-1-186,-1 5 174,2-5-11,1 8 1,-4-9-17,1 2 0,-2 2 5,1-2 1,-2 5-4,-6-5 1,1 4 29,0-3 1,-2 4 7,-2-1 1,3-1-38,-3 1 19,-3-5 1,4 8-26,-5-3 0,2-1 5,-2 1 0,-2-1-59,2 2 1,-3 1 65,0-1 1,-6-3-204,-2 3 1,1-2 198,-2 1 0,6 2 53,-1-1 1,2 1 9,1 2 1,0-3 137,1-1 1,-1 0-131,0 4 1,-3 0 15,-1 0 1,1 0-20,3 0 0,-2 4 3,2 0 0,-7 3-28,3-3 1,-3 5 22,0-1 0,2 2 8,5 1 1,-3 1 19,-1-1 1,0 2 4,0 2 1,4-1-12,1 5 0,0-1 4,7 1 1,0 2-14,4-2 1,1-1 3,2 1 0,0 0-71,4 4 0,0 0 62,5 0 0,1-1-54,-2 1 0,4 0 51,-3 0 0,-3 1 223,3 3 0,1-3-101,-5 2 1,4 2-125,-5-1 0,3 0 145,1-4 1,1 1-123,-1 2 1,0 0 126,0 4 0,4-3-92,0 3 1,5-3-67,-1 3 1,3-3 21,5 3 0,-2 1-1,5 3 1,-4-3-47,5-1 0,-1 1-17,4 3 0,4 0 178,-1 0 1,10 2-121,-1 2 1,7-3 134,0 4 0,6-5-111,2-4 0,1 3-97,-2-2 1,0-3 53,4-2 1,1 0-26,3 0-54,0-2 0,4 4 125,0-5-245,10 0 0,-4 0 278,9 0 0,-4-2-72,5-2 1,3 2-54,4-6 0,-29-6 0,0 1 56,29 5 0,-28-9 0,-1 0-89,29 1 0,-29-4 1,1 0 61,28 5 1,1-3-10,-1-5 1,-4 0 58,7 0 0,-3 0-241,-27 0 1,1 0 0,2 0 0,0 0 304,-1 0 0,0 0-54,0-2 0,0-1 0,3 2 0,0 0-80,-3-3 0,0 0 0,0 2 0,0 1-69,-1-1 1,-1 1 0,-2-1 0,0 1-94,1-1 0,-1 0 1,29 1 152,-28-1 0,-1 0 1,24 1 3,1 1 16,-8 0 1,3 0-21,-2 0 0,-3-1-24,2-3 19,-2 3 1,-2-8-8,-4 5 1,4-5 16,-3 1 0,-2-6 8,2-1 1,0-5-72,4 1 1,-2-7-19,-2 0 0,3-6 25,-4 2 0,-1-3-3,-2-2 1,-3-4-289,0-3 546,4-2 1,-7-4 92,2 2 0,-7-6 118,-1 6 1,-7-1 250,-4 5 1,-3-2 13,-4 2-290,-3-2-268,-5-2 124,-5 0 1,-6 4-880,-4 0 345,-5 1 269,2 0 1,-1-2-772,0 5 587,5 0 0,-2 3-402,4 1 0,-3-4 240,0 0 1,1 4-79,6 3 0,-2 1 606,2-4 1,-1 3-752,2 1 1,-3 6 620,2 1 0,-1 2 0,-1 10 0,-1 5 0,-3 3 0</inkml:trace>
  <inkml:trace contextRef="#ctx0" brushRef="#br0" timeOffset="1">18947 4523 8121,'-7'-4'0,"-1"0"238,5-5-59,-2 8 0,4-4 55,-3 5-66,3-5 453,-4 3-378,10-3 0,1 5 35,6 0 0,3-3-45,0-1 1,6 0-147,-2 4 0,6 0 49,2 0 1,4 0-67,0 0 1,3 0-74,4 0 1,3 0 109,4 0 0,-3-4-154,0 0 1,-5 1 33,1 3 0,-8-2 222,-3-2 1,1 3-138,-1-3 0,-4 3 2,-4 1 1,-5 0-83,1 0 1,-3 0-363,0 0 133,-6 5 0,-1-2 119,-5 4 1,0-3-21,0 4 1,-1-1 50,-3 5 0,-3-1 26,-9 1 0,-1 3-51,-6 0 0,0 4 82,0-4 1,-4 6-50,1-2 0,-2 2 13,1 2 0,3 0 12,-3 0 1,0 2-2,0-2 1,-4 6-62,5-6 1,-5-1 48,5-3 0,-1-2 64,4 2 0,0 2-63,1-6 0,2 4 75,1-4 0,2 0 2,-2-3 1,2-1 18,6 1 0,1-5 88,2 1 1,3-4-83,5 3 1,0-3 266,0 4-280,0-6 0,0 5 195,0-3 0,1-3-105,3 3 1,4-2 84,7 2 1,-1-3-14,5 3 1,5-3-1,6-1 1,3 0 76,2 0 1,3 0-118,0 0 1,5 0-114,-1 0 0,-2 0 123,2 0 1,-5-4-126,1 1 0,-6-1 85,-2 4 1,-4 0 120,0 0 1,-5 0-113,-2 0 0,-5 0 129,1 0-153,-2 0 133,-2 0-807,0 0 384,-4 5-1063,-2-4 1,-12 6 1252,-4-4 0,-5 4 0,-7 4 0</inkml:trace>
  <inkml:trace contextRef="#ctx0" brushRef="#br0" timeOffset="2">1827 7492 8113,'-7'-8'-427,"-1"1"257,6 4 197,-4-2 661,6 5-688,0 0 77,0 5 1,0 3 12,0 7 0,0 3 36,0 5 0,2 3-42,2 1 0,-3 5 6,3-2 0,-3 5-25,-1 3 0,0-2 0,0 6 0,0-4-40,0 4 0,0-1-128,0 1 1,0-3 22,0-5 0,4-5 68,0-2 0,1-3-86,-2-1 1,-1-4 89,1 0-41,4-5 30,-6 3 0,5-7 9,-2-3-178,-2-2-242,3-5 189,-5 0 0,-5-5 1,-2-1-1</inkml:trace>
  <inkml:trace contextRef="#ctx0" brushRef="#br0" timeOffset="3">1736 7652 8368,'0'-11'-625,"0"4"1,1-2 677,3 6 1,-1-3-2,4 3 593,1 1 0,3-8-230,1 3 1,3 0-184,0 0 1,5 3-256,-1-4 0,3 6 56,1-2 1,1 3-106,3 1 1,-3 0 91,2 0 1,-2 5-153,-1 2 1,-4 3 109,0 2 0,-5 1-137,2 2 1,-4-3 21,0 4 1,-5 0 126,1-1 1,-6 1 12,2-5 1,-4 4-30,-4 1 1,-2-1 276,-5-4 0,-2 4-77,-2 1 0,-4-1 163,-8-4 1,3 1-17,-3-1 0,-1 1-114,2-1 0,-3-1-150,6-2 1,-1-2-145,8-2 1,1-3-264,4 3 177,-1-3-1267,1-1 761,5 0 679,0 0 0,17 5 0,1 2 0</inkml:trace>
  <inkml:trace contextRef="#ctx0" brushRef="#br0" timeOffset="4">2296 7629 8072,'-7'-11'0,"2"3"-9,5 0 0,0 5 25,0-5 454,0 6 379,0-4-465,0 6-348,0 6 1,0 5 97,0 8 1,0 3-275,0 0 0,5 8 76,3 4 0,-2 0 63,2 4 0,-2 2-168,2-2 0,1 3 42,-6-2 0,1-3-171,-4-5 1,4 1 91,0-6 0,0 0 78,-4-7 1,1-2 33,3-1 0,-3-8-100,3 4-190,-3-3 205,-1-3-423,0-1 141,0-5 461,-5 0 0,4 0 0,-4 0 0</inkml:trace>
  <inkml:trace contextRef="#ctx0" brushRef="#br0" timeOffset="5">2341 7778 8072,'-5'-12'0,"3"-3"0,-6 0-62,6 0 155,-4 3 0,6 1 156,0-1 1,0 1 20,0-1 101,0 6 0,0 0 147,0 2-576,0 3 0,4-3 91,0 8 1,5 2-78,-1 5 1,2 1 16,1-1 0,4 1 21,1-1 1,-1 4-121,-4 1 0,1 3 11,-1-4 1,0 0-83,1-4 0,-2 1-13,-2-1-72,2 1 176,-4-1-44,1 1 115,3-6 1,-8-1-47,6-5 192,-6 0 0,9-4-88,-4 0 0,-1-5 107,2 2 1,-4-3-122,4-2 1,-2-3 123,1 0 0,0-4-15,-3 4 0,-2-6-33,6 2 0,-6 1-28,2-1 1,1 5 59,-1-1 44,5 3-48,-8 0-90,9 6 28,-3 1 0,3 6-128,-3 3 0,2 2 113,-5 6 1,4 0-12,-4 3 0,3 3 92,-3 5 1,4 1-83,-5 3 0,2-2-37,-1 6 0,-2-1 35,1 4 0,-1 1-225,-2-1 0,3-4 138,1 1 0,0-2-128,-4 1 1,1-3 47,3-8 1,-3 1 86,3-4 1,-3-1 106,-1-4 0,4-3-80,0 0 1,0-5-141,-4 5 107,0-5-283,0 7 209,0-9-829,0 4 956,0-5 0,0-5 0,0-1 0</inkml:trace>
  <inkml:trace contextRef="#ctx0" brushRef="#br0" timeOffset="6">2924 7663 8032,'0'-6'-927,"0"1"1408,0 5-368,0 5 1,4 1 123,-1 6 0,2 4 84,-1 3-154,-2 8 1,4-2 22,-2 6 0,-3-2-48,3 1 0,1 6-234,-1-6 0,-1 5 155,-3-9 0,2 5-147,2-5 1,-3 1 87,3-4 0,-2-5-176,2-3 90,-3 3 0,4-6 28,-5 4 0,4-7-353,0-2 94,0-4-560,-4 7 429,0-9 444,0 4 0,-5-10 0,-2-1 0</inkml:trace>
  <inkml:trace contextRef="#ctx0" brushRef="#br0" timeOffset="7">2935 7926 8032,'0'-6'955,"0"-4"-841,0 8 0,0-4-62,0 2 120,0 3 1,1-4-88,3 5 1,3 0 124,4 0 1,2 1-47,2 3 0,-1-2 66,5 6 0,-1-4-335,1 3 0,-2-4-62,-1 1 1,-4 1-28,4-1 1,-4 1-242,0-1 188,-1-3-565,1 4 522,-1-5 1,-3 0-560,-1 0 849,-4 0 0,2-5 0,-5-1 0</inkml:trace>
  <inkml:trace contextRef="#ctx0" brushRef="#br0" timeOffset="8">2924 7686 8047,'0'-18'0,"0"2"131,0 5 1,6-1 270,6 1 1,-1 3-18,4 0 1,-2 2-107,-2-1 0,2 0 135,2 3 0,3 3-109,5-3-177,0 3 1,-2 1-398,-2 0 1,2 1 176,-6 3 0,4-1-270,-4 4 0,0 0 202,-3 0 0,-1 3 160,1-2 0,4 2 0,2 2 0</inkml:trace>
  <inkml:trace contextRef="#ctx0" brushRef="#br0" timeOffset="9">3483 7595 8055,'0'-12'-575,"0"1"592,0 5 468,0 1 80,0 5 1,4 1-1155,0 3 0,4-2 148,-5 6 441,1-1 0,1 5 0,2-1 0</inkml:trace>
  <inkml:trace contextRef="#ctx0" brushRef="#br0" timeOffset="10">3552 8029 8422,'0'6'2480,"0"-1"-2109,5-5-116,-4 5-138,4-3-272,-5 3-1158,0-5 1039,5 0 274,-3 0 0,3 0 0,-5 0 0</inkml:trace>
  <inkml:trace contextRef="#ctx0" brushRef="#br0" timeOffset="11">1747 8520 8189,'12'-4'673,"-1"0"0,1 1-329,-1 3-169,6 0 1,-3 0 4,5 0 0,1-4-74,7 0 0,-1 0 68,8 4 1,-2 0-112,6 0 1,-1 0-145,1 0-89,3 0 0,8 0 8,1 0 0,0-1 88,0-3 0,-3 3 24,2-3 0,3-1 32,2 1 1,-5-4 174,-3 5 1,0-2-128,-5 1 0,0 3 83,1-3 1,-5 2-56,1 2 1,-6 0 12,-2 0 0,-5 0-132,2 0 1,1 0 126,-1 0 1,-1 0 90,-3 0 1,-1 0-106,-3 0 0,2 0 70,-2 0 0,-2-1 58,-2-3 0,1 3-41,0-3 1,-1 3-10,-4 1 1,1 0 157,-1 0 12,1 0 1,-1-4 215,0 0 93,-4 1-167,3 3-461,-9 0 243,4 0-2550,-5 0 2326,-5 0 0,-1 0 0,-6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2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20512 7446 7788,'-6'0'-427,"0"0"1062,6-5-447,0 4 1,2-5-46,2 2 0,-2 3 217,6-3 1,3 3-26,4 1 0,4-4-141,-3 0 0,4 0-75,-1 4 1,-1-4 71,1 1 1,-4-3-259,4 3 1,0 1 51,4-1 1,-4 0-10,0-1 0,0 2-25,4-6 0,0 4-160,-1-3 0,-4 4-241,-3-1 1,-2-1-89,-1 1-534,-6 1 555,4 3 129,-9 0 388,4 0 0,-10 5 0,-1 1 0</inkml:trace>
  <inkml:trace contextRef="#ctx0" brushRef="#br0" timeOffset="1">20512 7641 8103,'11'0'553,"-3"0"-161,0 0 1,-1-2-66,5-2 0,3 3-69,0-3 1,4 2 64,-4-2 1,6 3-119,-2-3 1,2-1-109,2 1 1,-1-1 120,-3 1 0,1 2-370,-5-6 1,4 6-139,-4-2 0,1 2-382,-5 2 1,0-1-10,1-3 1,-4 3 680,-1-3 0,1 8 0,3 2 0</inkml:trace>
  <inkml:trace contextRef="#ctx0" brushRef="#br0" timeOffset="2">21323 7401 7788,'-2'-8'657,"-1"0"-118,1 6-503,-3-3 173,5 5 597,0 0-598,0 5 1,-1 5-186,-3 5 0,3 6-77,-3-2 0,3 2 54,1 2 1,0-4-199,0 0 1,5-1 122,3 1 1,2-3-236,1-4 1,1-2 88,-1-2 0,4-3 113,0-5 0,5 0 71,-5 0 0,5-2-18,-1-1 1,-1-4 17,1-4 1,-5-2 160,1-2 1,-2 2 151,-2-2 1,1 1-119,-1-1 1,-3 1 87,-1-5 1,-3 5 143,4-1-220,-6-3 1,5 6 76,-4 1 12,-1 0-165,3 9 1,-5-1-130,0 6 0,0 5 21,0 7 1,0 4 95,0 8 1,0 3-104,0 8 0,0 3 73,0 5 0,4 1-389,-1 2 1,6-1-23,-1 6 0,-2-10-144,2 2 0,-4-3 208,3 3 1,-4-10 44,1-1 1,-3-9 228,-1 1 1,0-7-166,0-1 1,0-5 400,0 1 1,-1-3-172,-3-4 1,1 0 200,-4-4 0,-1 4 19,-3-4 1,-5-1-27,1-3 0,-1 0-40,0 0 1,2 0-127,-5 0 0,2-1-124,-2-3 1,-2 2 76,6-6 0,-4 1-144,4-5 1,0 1 80,3-1 1,5-3-391,-1 0 1,2-5-3,-2 1 0,3 0-162,5-4 1,0 2 591,0-5 0,5-3 0,1-1 0</inkml:trace>
  <inkml:trace contextRef="#ctx0" brushRef="#br0" timeOffset="3">21791 7104 7899,'0'-15'-57,"0"-1"1,1 1 263,3 4 1,2 1-74,6 2 1,-5-2 374,1 2 0,-4-2-15,3-1 0,0 3-43,0 0 0,4 5-247,-4-5 1,0 5-171,0 0 1,1 1-141,3 2 0,1 0 141,-1 0 1,0 0-26,1 0 0,-4 5 17,-1 3 1,-1 3-297,2 5 0,-2 1 30,-2 6 1,-2 0-29,1 0 1,-6 4-56,-5-1 0,-2 5 92,-2-5 0,0 1-25,-4-4 1,8-2 78,-4-2 1,4-2 304,1-6 1,2 1-74,5-1-4,0-4 1,1 1-18,3-4 1,3 0 254,9-4 0,-2 0 38,5 0 0,0 0 85,4 0 0,3 0 75,1 0 0,0 0-156,-5 0 1,0 0-232,-3 0 1,-3 0 77,-4 0 1,-1 0-199,1 0 0,-6 1-314,-2 3 0,-3-1-1277,-1 4 1610,-5 1 0,-11 3 0,-9 1 0</inkml:trace>
  <inkml:trace contextRef="#ctx0" brushRef="#br0" timeOffset="4">23116 7024 7900,'0'-8'0,"0"1"0,0 4 82,0-2 0,-1 1 646,-3 0-467,2 1 1,-8 3-127,3 0 0,-3 1-109,-2 3 0,-4 3 239,-3 8-142,2-2 1,-4 10 65,2 0 1,-3 1 19,-1 6 1,4-3-93,0 4 0,5 0 28,-1 7 1,3-1-170,5 5 0,-2-4 54,5 4 1,-3-1-202,3 0 1,0 4-13,4-3 0,0-3-12,0-1 1,5-2 127,3-2 0,-2-1 39,2-3 0,-1 0 30,5-4 0,-1-3-44,0 0 1,1-2 120,-1-5 0,1 3-80,-1-4 0,-1 0 13,-2-3 1,2 2-121,-2-3 1,2 3 68,1-6 1,-3-2-515,-1 2 142,-4-6-357,7 3 148,-9-5 52,10 0 568,-10 0 0,4-10 0,-5-3 0</inkml:trace>
  <inkml:trace contextRef="#ctx0" brushRef="#br0" timeOffset="5">23230 7389 7900,'-6'-11'0,"1"-1"244,5 1 1,0 0 78,0-1-14,0 6 212,0-4-28,-5 8 0,2 2-539,-5 8 0,5 3 43,-5 5 1,0 7-50,-3 7 0,3 3 121,1 1 1,0 1-202,0-1 1,2-1 51,5-3 0,0 2-50,0-5 0,0-2-29,0-6 1,5 1-19,2-4 0,4-3 169,0-5 1,0 1-43,1-5 1,4 0 146,3-4 1,-1-5-93,1-3 0,-1-2 152,1-2 1,1-3-32,-5 0 1,1-5 72,-5 1 0,-1-7-95,-2 0 1,-3-6-49,-5 1 0,-5 2-190,-3-1 0,-7-1 71,-4-3 0,-1 1-293,1 3 1,-3 5 140,3 6 0,3 9-269,0-1 1,4 7 158,0 0 1,2 4 324,2 4 0,-2 7 0,4 7 0</inkml:trace>
  <inkml:trace contextRef="#ctx0" brushRef="#br0" timeOffset="6">23641 7252 7900,'7'-16'0,"3"4"-143,-3 1 0,0-1-714,0 5 1187,1 2-88,-2-5 1244,4 8-1019,-8-3 0,3 10-370,-5 3 1,-2 3 31,-1 5 0,-4-2-15,-4 5 0,3-4-89,1 4 1,-1-5 88,-3 1 1,-1 2-157,1-2 1,1 1 1,2 0 0,-1-4-10,5 3 1,1-2 105,3-1 1,0-5-207,0 1 120,0-1 1,1 4-90,3-4 107,2 3 1,5-7-1,1 4 0,-1-4-169,1 1 0,-1 1 58,0-1 0,1 0-297,-1-4 0,-1 1 150,-2 3 1,2-3-412,-2 3 681,-3-3 0,5 4 0,-4 1 0</inkml:trace>
  <inkml:trace contextRef="#ctx0" brushRef="#br0" timeOffset="7">23481 7698 8281,'12'0'265,"-1"0"-119,1 0 0,-1 0-45,0 0 0,5 0 187,-1 0 1,5 0-143,-1 0 1,-1 0-174,1 0 1,-5 0-60,1 0 0,-2 0-672,-2 0-629,1 0 1387,-1 0 0,1 0 0,-1 0 0</inkml:trace>
  <inkml:trace contextRef="#ctx0" brushRef="#br0" timeOffset="8">23835 7515 8306,'-6'-18'915,"1"0"-537,5 3-322,0 2 1,4-3-49,0 5-25,-1 4 1083,-3 2-729,5 5 0,-2 1-403,5 3 1,-5 6-21,5 6 0,-4 4-4,3-1 0,-3 4 79,4 3 0,-2-1-80,2 1 1,2-6-365,-2 0 1,2-3 159,1 2 0,-3-3-70,-1-9 1,1-2 73,3-5 1,1 0 399,-1 0 0,1-1-175,-1-3 297,0-2 1,1-9-6,-1-1 1,-3 1 473,0 4-420,-6-1 1,3 1 170,-5-1 111,0 6-420,0 1 0,1 6-211,3 3 1,-2 2 80,1 6 0,-1 4-18,-2 3 1,0 8 55,0 4 0,0-1-13,0 4 1,3-5 20,1 9 1,4-3-17,-4 7 0,-1-6-211,-3 2 0,0-2 84,0-2 0,0-1-263,0-2 1,-3-5 153,-1-7 1,0-2 109,4-6 1,-1 1 242,-3-1 134,3-4 0,-9-2 212,2-5-333,-2 0 1,-2-2-45,1-1 0,-4-3 20,-1-1 0,1-3-304,4 2 1,-1-3-109,1-5 1,0 2-152,-1-5 0,2 4-163,2-4 0,3 0-1152,5-4 1730,0 0 0,0-4 0,0-3 0</inkml:trace>
  <inkml:trace contextRef="#ctx0" brushRef="#br0" timeOffset="9">24418 7287 7900,'0'-12'0,"0"4"1117,0 1-308,0 4-78,0-2-215,0 0-76,0 4-555,-5 6 0,-5 3 120,-6 7 1,0 3-101,1 1 0,1-2 76,-5 2 0,5-5-86,-2 2 1,5 0-49,3-1 1,0 4-18,4-3 31,0-1 0,4-4 72,0 1 0,0-5 66,0 1 1,5-4-33,3 3 1,2-4 57,1 1 1,4-3-54,1-1 1,4 0-186,-1 0 0,-1 0 37,1 0 0,-4 1-70,4 3 0,-5-3-99,1 3 1,-2-1-739,-2 0 1083,-4-1 0,3 8 0,-4-4 0</inkml:trace>
  <inkml:trace contextRef="#ctx0" brushRef="#br0" timeOffset="10">24269 7709 9363,'8'0'369,"0"0"-65,-1 0 0,6 0 327,2 0 0,-1 0-199,5 0 1,-4 0-708,4 0 0,-3 0 182,3 0 0,-4 0-1043,4 0 1,-5 0 1135,1 0 0,-2 5 0,-2 2 0</inkml:trace>
  <inkml:trace contextRef="#ctx0" brushRef="#br0" timeOffset="11">24772 7138 7900,'-6'-5'1926,"0"-1"-1457,6-1-199,0 2 1,4 6-27,0 3 0,4 8-111,-5 7 0,5 0 83,-4 4 1,4 2 8,-5 9 0,1-2-9,-4 2 1,1-2-273,3 6 0,-3-2-112,3-2 0,-2-4-192,-2 1 1,0-6-196,0 2 1,0-7 285,0-1 1,0-4-319,0 4 0,3-5 214,1 2 0,0-8-487,-4 0-70,0-5 930,0 2 0,5-5 0,1 0 0</inkml:trace>
  <inkml:trace contextRef="#ctx0" brushRef="#br0" timeOffset="12">24783 7024 7900,'0'-18'0,"2"3"341,1 7 0,0-2-56,5 2 0,-1 3-117,5 2 0,-1 1 62,0 2 0,1 0 247,-1 0 0,6 10-55,2 6 1,2 5-21,2 6 1,0 2-196,0 5 1,0 4-14,0 0 1,-4 6-317,0-2 0,-9 2 176,1 2 1,-3-1-605,-1 1 0,2-4 387,-5 0 1,0-2-414,-4 2 0,0 1 74,0-5 1,-1 1-60,-3-5 1,-3-1 113,-4-3 0,-2 3 90,-2-2 0,1-2 127,-5 1 1,-1-1 229,-7 2 0,3 1 0,-5-3 0,0 1 0,-2 2 0,1-2 0</inkml:trace>
  <inkml:trace contextRef="#ctx0" brushRef="#br0" timeOffset="13">15855 10059 7908,'0'-6'-111,"-5"-5"242,4 5 1,-4-1 342,5-1 323,0 5-236,0-2-288,0 5 1,-5 2-101,-3 1 0,2 0-100,-2 5 1,-3-1 107,-5 5 0,1 3-96,4 0 0,-1 4-84,1-4 1,0 6-102,-1-2 1,6 2-41,2 2 1,3 4 136,1-1 0,5 2-90,2-1 0,4-2 57,0 6 1,4-5-94,0 5 0,4-6 66,-3 2 0,3 1-10,-4-2 1,4 1 56,-4-4 0,4 0-5,-4 0 0,1-4 45,-5 0 0,-3 0-48,-1 4 1,-4-4 115,1 0 0,-3-2-59,-1 2 0,0 2-58,0-6 1,-5 4 28,-3-4 1,-3 0-7,-4-3 1,2-1 4,-2 1 0,-2-2-4,2-3 1,0 2 48,3-5 1,1 1-50,-1-1 0,5-3 294,-1 3-170,6-3 7,-3-1 496,5 0-368,5 0 41,1 0-196,5 5 1,-3-3-5,0 2 0,-6-2 9,2 2 0,-3-2 10,-1 6 0,2-4-7,1 3 1,-1 1-6,1 4 1,-1-1-136,-2 0 1,0 2 30,0 2 1,0 2-44,0 2 0,0 6 6,0-2 0,-2 4 79,-1-1 0,0 3-86,-5 6 1,5-1 58,-5 0 0,4 4-248,-3 0 0,4-3 67,-1-5 1,4-4 89,4 0 1,1 2 83,3-1 1,2-4-6,-2-4 1,0-2 39,0 2 0,2-1-90,-2-3 1,2-2 149,1 2 1,-3-3-56,0-5 0,-1 4 164,5-4 1,-5 2-41,1-1 0,0 1-108,3-6 1,-3 5 68,-1-4 0,-3 3 143,4-3 0,-2 1-167,2-1 0,-2-3 98,-2 3-223,-3 2 199,4-4-267,-5 3-271,0-5 0,5-5 1,1-2-1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7.89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4922 13237 8013,'0'-8'-205,"0"1"0,2 3 196,1-4 1,-1 4 548,2-3-102,-3 4 216,-1-2-359,0 0-95,0 4 1,-1-4 106,-3 5 63,2 0-301,-3 0 0,4 0 19,-3 0 0,3 5-180,-3 2 0,3 4 51,1 0 1,0 4 154,0 0 1,0 11-4,0 0 1,0 2-57,0 3 1,4-1 133,0 5 1,3 3-70,-3 0 1,4 4 52,-5-4 0,6 3-99,-1-2 0,-2 2-91,2-3 1,-2 2 89,2-2 0,1-4-136,-5 0 1,3-1-67,-3-6 0,1 4 29,-1-5 0,-3 1 5,3-4 1,-3-4 44,-1 0 0,-1-4-89,-3 4 0,2-5 46,-6 1 0,2-2-123,-2-2 0,-2 1-117,2-1 0,-2-3 80,-1-1 1,-1-4 52,1 1 0,-2-3 36,-2-1 1,2-4-313,-2 0 1,-2-8-176,2 0 651,0-2 0,4-2 0,-1-2 0</inkml:trace>
  <inkml:trace contextRef="#ctx0" brushRef="#br0" timeOffset="1">4740 13796 8286,'12'0'418,"4"0"1,-2 0-176,5 0 1,0 0 27,3 0 1,1 0-62,0 0 0,4 0-4,-1 0 0,1 0-138,-4 0 0,-4 0 81,0 0 0,-1-1-153,1-3 1,-3 2 129,-4-6 1,-1 6-196,1-2 34,-6-3-1271,-1 6 1306,-5-4 0,0 5 0,0 0 0</inkml:trace>
  <inkml:trace contextRef="#ctx0" brushRef="#br0" timeOffset="2">5254 14025 7913,'-8'0'-1309,"0"0"2581,6 0-329,-3 0-131,5 0-8,-5 0-254,3 0-293,-3 0 206,5 0-336,5 5 1,-2-4 103,5 3 1,-1-3-151,5-1 0,-1 0 23,0 0 1,5 0-56,-1 0 0,4 0-104,-4 0 0,2-4 1,-2 1-39,-2-1 0,3 4 96,-5 0 1,-3 0-279,0 0 94,-6 5 148,3 1 1,-5 6 13,0-1 0,0 1 3,0-1 1,-1 0-39,-3 1 1,-1-1 40,-2 1 0,-2-1-139,5 0 0,-5 1 83,1-1 1,2 1-79,-2-1 0,5 1 122,-5-1 12,5 0 1,-5 1 17,4-1 117,-5 1 0,4-1-75,-3 1 0,2-5-62,2 1 1,3-4 106,-3 3 0,3-3-27,1 4-78,0-6 63,0 8 42,0-8 0,1 4-20,3-2 1,-2-3 113,6 3 0,0-3-93,3-1 1,-2 0 18,2 0 1,-2 0 2,6 0 0,-1 0-17,2 0 1,0 0 84,3 0 1,1 0-123,-4 0 0,-1-4-95,-4 0 1,1 1-179,-1 3 0,-1-2-1027,-2-1-1615,-3 1 2854,-5-3 0,-5 10 0,-1 2 0</inkml:trace>
  <inkml:trace contextRef="#ctx0" brushRef="#br0" timeOffset="3">6042 13180 7972,'0'-7'-1406,"0"2"1955,0 0 1,0 3 289,0-6-362,0 5 317,0-2-201,5 0 40,-4 4-186,4-4-344,-5 5 0,-1 5 76,-3 3 1,1 3-15,-4 4 1,-1-1 33,-3 5 0,-1 2-32,1 5 0,-4 3-124,-1 6 1,1-1 64,4 0 1,-1 1-3,1-1 1,1 0 38,2 0 0,2 2-205,2 2 0,3-6 42,-3 2 0,3-2-66,1 2 0,4 0 52,-1 0 1,5-3 13,-4-1 0,5-3-68,-2 3 0,2-4 43,-1 0 1,2-1-39,-2-3 0,2 0 61,1-3 1,1-2 5,-1-6 0,0 0 14,1 1 0,3-1 2,0 1 0,0-5 71,-3 1 1,-1-6-73,1 2 0,-1-3 10,1-1 4,-1 6-820,0-5 332,-4 4-491,3-5 1,-9-1 48,3-3 915,-3 3 0,-1-10 0,0 5 0</inkml:trace>
  <inkml:trace contextRef="#ctx0" brushRef="#br0" timeOffset="4">6327 13671 7819,'-6'-12'581,"1"1"-132,5 5-229,0-5 0,1 10 470,3-3-338,-3 3-169,9 1-142,-3 0 0,4 0 90,0 0 0,2 0-62,2 0 1,-1 0 102,5 0 1,-3-4-126,3 0 1,0 1 75,3 3 1,-2-2-58,-1-1 0,-4 1 5,4-1 1,-5 0-92,1-1 1,-2 3 111,-2-3-307,-5 3 71,5 1 0,-10 1 41,3 3 0,-3-2-25,-1 6 1,-1 0 62,-3 3 0,-2 1-77,-6-1 0,-1 2 55,-2 2 0,2 1 3,-2 3 0,3 3 0,0-3 1,1-1 12,-1 1 1,1-1 50,-1 1 1,0 2-46,-3-2 0,6-1 116,-3 1 0,3-5-97,-2 1 1,0-2 126,-1-2 1,4 1-5,1-1 0,4-3-28,0-1 0,1-3 70,2 4 233,0-6-217,0 3 0,2-5-38,1 0 1,4 0 46,4 0 0,2 0-67,2 0 0,-2 0 27,2 0 1,3 0-27,1 0 0,2 0-46,2 0 1,-4 0 5,0 0 1,-4 0-103,4 0 0,-3 0-72,3 0 1,-5 0 42,1 0 0,-2 0-812,-2 0 622,0-5 1,-3 4-1434,0-3 1716,-6 3 0,-2 1 0,-6 0 0</inkml:trace>
  <inkml:trace contextRef="#ctx0" brushRef="#br0" timeOffset="5">6864 13168 7861,'-11'-11'221,"-1"-1"549,6 1 281,1 5-651,5 1 1,1 5-43,3 0 1,2 1-126,6 3 1,0 3 109,3 8 0,-1-1-109,5 5 0,4 1-42,4 2 1,0 5 15,-5 0 1,5 3 13,0-3 0,-1 4-235,-3 0 0,0 2 62,0 1 1,-5 0-316,-3 1 1,-4-1 162,-3 0 0,1 1-140,-5-1 0,-1 0 80,-3 0 0,0 1-328,0-1 1,0-1 94,0-3 0,-3-2-52,-1-5 1,-5 0 104,1 0 0,-2-2 84,-1-2 1,-1 0 20,1-7 0,-1 2 22,1-7 1,0 2-135,-1-1 1,2-2-119,2-2 468,3-3 0,5 4 0,0-5 0</inkml:trace>
  <inkml:trace contextRef="#ctx0" brushRef="#br0" timeOffset="6">7698 13614 7917,'-14'0'183,"2"0"0,5-2 281,-1-1-472,3 1 101,5-3 1,5 5 133,3 0 1,6 0-47,1 0 1,5 0 7,-1 0 1,1-4-51,0 1 0,1-1 58,-2 4 1,3 0-132,1 0 1,-2-1 4,-2-3 1,3 2-165,-3-1 1,-3 0-134,-1-1 1,2 3-194,-2-3 1,0 2 178,-3-2 1,-5 3-509,1-3-797,-5 3 1149,2 1 1,-7 0 395,-1 0 0,-9-6 0,-6 0 0</inkml:trace>
  <inkml:trace contextRef="#ctx0" brushRef="#br0" timeOffset="7">7721 13762 7822,'1'6'715,"3"-2"0,3 1-260,8-1 0,-1 0-176,5-4 1,2 0 8,5 0 1,0-1-62,4-3 0,-1-2-211,2-6 1,1 5-194,-6-1 1,1 4-389,-4-4 1,-4 6 564,0-2 0,0 3 0,4 1 0</inkml:trace>
  <inkml:trace contextRef="#ctx0" brushRef="#br0" timeOffset="8">8794 13134 7889,'0'-11'0,"0"3"-50,0 0 357,5 1-208,1-5 0,5 5 76,-4-1 0,3 6-128,-2-2 1,2 2 79,2 2 1,-1 0-30,0 0 0,6-1-62,2-3 1,4 3 118,3-3 1,4 3-165,4 1 1,0-4 86,0 0 0,1-3-156,-1 3 1,4-4 79,0 5 1,-1-5-75,-7 4 1,2-1 32,-5 1 0,-2 2 30,-6-6 1,1 6-173,-4-2-293,-1 3-659,-9 1 1003,-1 0 0,-20 5 0,-4 1 0</inkml:trace>
  <inkml:trace contextRef="#ctx0" brushRef="#br0" timeOffset="9">8817 13134 8000,'-8'0'0,"1"0"386,4-5-237,-2 4 0,4-3 113,-3 8 0,3-2 146,-3 6-60,3-1 0,2 5 53,3-1 1,2 4-107,5 1 0,5-1-133,-1-4 0,9 5-30,-1-1 1,6 1-116,-2 0 1,4-4 42,0 3 1,1-2-164,-2-1 0,-1-1-16,-2 0 0,-3 1 65,3-1 1,1 1 26,-2-1 0,0 1 43,-7-1 1,1 0-115,-5 1 1,-1-1 100,-6 1 1,1-1-37,-6 0 1,1 1 28,-4-1 0,-1 1-3,-3-1 0,-2 1 7,-6-1 1,1 2-1,0 2 0,-5-2 30,1 2 0,0-2-27,3-2 0,-3 0 71,0 1 0,-1-1-16,0 1 1,2 3 9,-5 0 1,4 2-4,-4-2 1,4 1 88,-4 3 0,1 2-69,-1-6 0,-3 4-26,3-4 1,-1 5-193,1-1 1,-3-1 121,3 1 1,2-4-94,-2 5 0,5-7 72,-2 3 0,8-4-27,0 0 1,4-2 28,-3-2 3,4 2 0,-2-8 27,5 6 326,0-6-162,0 4 0,0-5-65,0 3 1,1-3 34,3 3 0,2-3-75,6-1 0,4 0 75,3 0 1,3 0-63,1 0 1,5 0-12,2 0 0,3-1-87,1-3 0,1 3 74,-1-3 0,4-1-71,0 1 0,0-4 54,-4 4 0,-3-1-92,-1 2 0,-4 1 79,0-1 1,-3-3-37,-4 3 0,1-1-207,-4 4-93,-1 0 0,-7 0-1812,-1 0 1562,-4 0 1,0 0 567,-6 0 0,-9 0 0,-6 0 0</inkml:trace>
  <inkml:trace contextRef="#ctx0" brushRef="#br0" timeOffset="10">9753 13888 7859,'-7'-1'0,"-1"-3"0,4 2 519,-3-1-270,4-4 0,-2 5 421,5-6-208,0 6-37,0-3 289,0 5-587,5 5 0,0 1 98,3 5 1,2 1-211,-2-1 0,2 1-22,1-1 0,1 0-13,-1 1 0,1 3 101,-1 0 1,0 1-116,1-5 0,0 0-159,4 1 1,-7-2 64,2-2 1,-2 2-25,2-3 0,1-2-53,-1-1 1,-3-1-74,-1 1 0,-3-3-333,4 3-499,-6-3 341,3-1 0,-6 0 390,-3 0 0,2 0 379,-6 0 0,1 0 0,-5 0 0,1-5 0,-1-1 0</inkml:trace>
  <inkml:trace contextRef="#ctx0" brushRef="#br0" timeOffset="11">9936 13899 7859,'5'-6'0,"-4"-4"189,3 2 0,1-2 356,-1-1 1,4 3 298,-4 0-302,4 6 405,-6-8-594,3 8 0,-6-1-304,-3 6 0,-3 5 14,-4 7 0,-6 3-155,-2 5 1,-2 0 70,-2-1 1,0 1-198,0 0 1,4-4-381,0 0 1,5-5 277,-1 1 1,4-2-1187,3-1 1044,-2-1 0,10-1 462,0-2 0,5 2 0,6-4 0</inkml:trace>
  <inkml:trace contextRef="#ctx0" brushRef="#br0" timeOffset="12">10781 13043 8035,'-4'-12'46,"1"1"0,-2 1 366,1 2 27,3-2 294,-5 4-124,6-6-161,0 6-218,-5 1 0,3 10-112,-6 2 0,4 5 50,-3 3 0,4 4 42,-1 8 0,3 2-159,1 5 1,0 5 25,0 3 1,5 5-101,3-1 0,-2 2 118,2-6 0,-4 3-106,3 0 0,-3-4 76,4-3 1,-6-3-363,2 0 0,-3-6 12,-1-2 0,0-3-107,0-2 1,0-3-105,0 1 0,0-7 161,0 3 1,0-4-268,0 0 1,-4-5 115,1 1 0,-6-4 486,1 3 0,-7-4 0,-3 2 0</inkml:trace>
  <inkml:trace contextRef="#ctx0" brushRef="#br0" timeOffset="13">10496 13591 7964,'7'-4'0,"1"0"0,0-5 481,3 2 1,6 0-43,2 0 1,7 3-113,5-4 1,-2 5-105,1-5 0,-3 4-157,3-4 0,-4 6-82,0-2 0,-3 3-83,-4 1 1,2 0 352,-6 0-254,0 0 0,-3-5 0,-1-2 0</inkml:trace>
  <inkml:trace contextRef="#ctx0" brushRef="#br0" timeOffset="14">11113 13671 7839,'-8'-4'212,"0"0"287,6 0-58,-3-1-128,5 4 0,0-3-135,0 8 1,0 2 26,0 6 0,5 0-221,2 4 1,4-2 49,0 5 0,0-4 11,1 4 0,3-1 19,0 1 1,0 1-152,-3-5 1,-1 4 43,1-3 0,-1-1-66,1-4 0,-2 1 9,-3-1 0,2-3 61,-5-1 1,1 0-746,-1 0 308,-3 3-167,4-3 0,-5 0 11,0 1 632,0-6 0,-5 4 0,-1-6 0</inkml:trace>
  <inkml:trace contextRef="#ctx0" brushRef="#br0" timeOffset="15">11250 13716 7887,'0'-17'668,"0"1"-166,0 4-123,0 0 155,0 6-77,0 1-426,0 5 41,0 10 1,-6-1-185,-1 10 1,-5 4 97,-3 3 0,1 5-259,-5-4 1,5-1 3,-1-3 1,0-1-101,3-3 1,-2 1-96,7-5-206,2 0 670,0-3 0,5-1 0,0 1 0</inkml:trace>
  <inkml:trace contextRef="#ctx0" brushRef="#br0" timeOffset="16">11706 12974 7791,'0'-11'-332,"0"3"477,0 0 0,0 5 50,0-5 700,0 5-190,0-7-68,0 9-257,0-4-220,0 5 0,-3 5 1,-1 3 0,-5 2-160,1 1 1,-2 4 20,-1 1 0,-1 5 109,1 2 1,-1 1-170,1 7 1,-2-1 75,-2 4 0,6 4-66,-2 1 1,3 0 33,1-1 1,1-3-126,6 4 1,0-4 95,0-1 1,2-1-150,2-2 0,-2-3 71,6-5 1,-2 2 66,2-2 0,2 2 134,-3-6 1,4-1-124,0 1 1,0-4 233,1 4 0,-1-5-4,1 1 1,3-2-115,0-1 1,0-5 62,-3 1 1,-1-4-63,1 3 1,-2-3-527,-3 4 336,4-6 1,-9 3-1460,6-5 709,-6 0-979,3 0 663,-5 0 1162,-5 0 0,-1-5 0,-6-1 0</inkml:trace>
  <inkml:trace contextRef="#ctx0" brushRef="#br0" timeOffset="17">11832 13397 7879,'4'-8'-143,"0"0"538,-1 6 0,-1-7 245,2 5-322,2 0 1,5 6-81,1 1 0,-2 4-177,-3 4 1,7 2 63,-2 2 1,2-1-168,-3 5 0,1-5 35,-1 1 1,4 3-88,1 1 1,-1-2 22,-4-2 1,1-1 72,-1 1 1,0-6-177,1 2 0,-1-3-123,1 0-371,-1 2 16,1-4 66,-1 0 1,-3 0 182,-1-6 0,-4 1 403,1 3 0,-3-3 0,-1 4 0</inkml:trace>
  <inkml:trace contextRef="#ctx0" brushRef="#br0" timeOffset="18">12152 13362 7851,'-8'-11'156,"1"0"1,4-1 328,-1 1 0,3 3-164,1 1 0,0 3 191,0-4-185,0 6 0,-1-4-67,-3 6 1,1 6-209,-4 1 0,-1 12 135,-3 4 1,-2 7-382,-2 1 0,-3 2 30,-5 1 1,2 0-106,2 1 0,-2-5-34,6 1 0,-4-6-207,4 2 0,1-7-799,6-1 536,-2-5-35,4 2 808,-1-9 0,2-2 0,5-5 0</inkml:trace>
  <inkml:trace contextRef="#ctx0" brushRef="#br0" timeOffset="19">12300 12906 7972,'-4'-18'0,"1"3"0,-5 2 511,4 1 833,0 1-46,4 5-866,0 1 1,2 5-17,2 0 1,-2 6-101,6 5 1,-1 6-93,5 6 1,0 1-2,4 2 1,1 4 32,6 4 1,1 0-103,3 0 1,-3 2-140,3 2 0,-3-2-407,-1 2 0,-6-7 236,-1 0 1,0-1-403,-1 5 0,-1-1 259,-6 0 0,1-2-19,-5 2 1,-1-3 113,-3 3 0,0 0 58,0-3 1,-1 0-88,-3 0 0,-3 0 13,-8-4 1,1 4-441,-5-5 1,3-3 248,-3-4 0,5-5-931,-1 1 1342,-3-2 0,6-7 0,-5-1 0</inkml:trace>
  <inkml:trace contextRef="#ctx0" brushRef="#br0" timeOffset="20">13077 12928 7822,'-6'-11'0,"0"0"0,5-1 197,-3 1 1,3 3 272,-3 1 248,3 4 8,1-7-491,0 9 0,-4-3-179,0 8 1,-1 3 101,2 8 0,0 4 54,-5 8 0,6 4-4,-2 7 1,3-2-141,1 6 0,0-1 105,0 1 1,1 2-202,3-2 1,2-1-2,6 1 1,0-6-136,4 2 0,-8-6-191,4-1 1,-3-2 202,2 1 0,-1-2-184,-2-5 0,1 0 130,-5 0 1,-1-4-90,-3 0 0,0-5-108,0 1 0,0-2-171,0-2 1,-5 0 154,-2 1 0,-3-2 419,-2-2 0,1-3 0,-1 0 0,1 1 0</inkml:trace>
  <inkml:trace contextRef="#ctx0" brushRef="#br0" timeOffset="21">12848 13488 7822,'7'-5'-139,"3"2"139,-2-4 0,2 4-12,1-1 0,2-1 58,2 2 0,-2-1 11,2 4 0,3 0 11,1 0 0,2 0 125,2 0 0,0 0-346,0 0 1,0 0 118,0 0 0,-4 0-444,0 0 1,-5 0 218,1 0 0,-2 0-247,-2 0 506,-5 0 0,4-5 0,-3-2 0</inkml:trace>
  <inkml:trace contextRef="#ctx0" brushRef="#br0" timeOffset="22">13305 13454 7838,'0'6'-98,"2"-1"98,1-5 0,0 0 1228,5 0-790,-1 0 1,5 0 332,-1 0-546,0 0 1,1 5-128,-1 3 0,1-2 82,-1 2 0,-1-1-88,-2 5 0,2-1-285,-2 1 0,1-1 88,-2 1-297,3-1 0,-5 0 215,3 1 1,1-5-1063,-5 1 609,5-5 0,-7 2 640,6-5 0,-1 5 0,5 1 0</inkml:trace>
  <inkml:trace contextRef="#ctx0" brushRef="#br0" timeOffset="23">13648 13454 7839,'0'-12'774,"0"1"0,4 3-709,0 1 11,-1 4-43,-3-2 1,0 6-20,0 3 0,-1 3-211,-3 4 1,-2 0-66,-5 1 0,-1 3 155,1 0 0,-1 2-14,1-2 1,-1-2-72,1 2 1,0-2-79,-1-2 1,2 0-32,2 1 1,2-1-30,2 1 1,3-5 16,-3 1 313,3-6 0,1 9 0,0-10 0,5 4 0,-4-5 0,4 0 280,-5 0 396,0-5 21,0 4 389,0-4 1,0 13-623,0 4 0,0 2-319,0-3 1,2 1 64,1-1 1,-1 4-85,1 0 0,3 1-48,-3-5 1,2 4-130,-1 1 0,-3-1-159,3-4 1,-1-3 44,1-1-451,-3 1 1,4 0 303,-5-1 0,1-4 312,3 1 0,-3 2 0,4 0 0</inkml:trace>
  <inkml:trace contextRef="#ctx0" brushRef="#br0" timeOffset="24">14105 12734 7830,'-12'-11'-401,"6"-1"1,0 5 983,2-1-46,3 6-103,-4-3 279,5 5-2,0 0 1,-2 5-473,-2 2 0,3 5-147,-3 3 0,-2 3 44,-2 5 0,0 1-154,0 2 1,-2 3 71,2 6 1,-6 0-90,-1 3 1,1-1-40,6 5 0,-2-5 106,3 1 0,2 1-72,1-1 0,2-1 81,2-6 0,2 0-196,2-4 0,2 0 116,5-5 1,-3 1-122,0 0 1,-1 0 58,5 0 1,-1-4-47,0 0 1,1-5 121,-1 1 0,1-2-2,-1-2 0,2 1 163,2-1 0,-6-1-53,2-2 0,-2 1 169,3-6-231,-1 6 0,-1-6 133,-2 4 1,-2-4-217,-2 1-419,-3-3-1131,4-1-1021,-5 0 2633,5 0 0,-3-5 0,3-1 0</inkml:trace>
  <inkml:trace contextRef="#ctx0" brushRef="#br0" timeOffset="25">14242 13237 7980,'1'-10'696,"3"2"-24,-3-2-356,9 4 1,-3-2 43,4 0 1,1 4-97,-1-3 0,4 4 13,0 0 1,4 1-190,-3 2 1,4-4 86,-1 1 0,1-1-111,-1 4 1,3 0 112,-3 0 0,-1 0-174,1 0 1,-5 0-50,1 0 0,-2 0-55,-2 0-76,-5 0 196,5 0 1,-10 1-222,3 3 1,-4 2 56,-4 6 1,-3-1-29,-4 1 1,0 4 89,-1 3 0,-3 3-79,0 0 0,-4 3 92,3 1 1,1-2 19,4 3 0,-2-3-11,-2-1 1,6-1 8,-2-3 0,2-2 108,-3-1 0,5-4-103,-1 3 1,6-6 216,-2-1-192,2 0 0,2-1 320,0 1-56,0-6-18,0 8 1,6-8-34,1 2 1,3-3-113,2-1 0,0 0 165,4 0 1,-2-1-79,5-3 0,-4 2-144,4-1 1,-1 0 3,1-1 0,1 3-98,-5-3 1,0 3 48,-3 1 0,-1-4-413,1 0-1087,-1 1 742,-5 3-718,0 0 1247,-6 0 1,0 0-1</inkml:trace>
  <inkml:trace contextRef="#ctx0" brushRef="#br0" timeOffset="26">14881 13317 7856,'-6'-7'215,"0"2"146,2 5-61,3 0 93,-4 0-193,5 0 0,5-3-88,2-1 1,3 0 80,2 4 0,4-1-36,3-3 1,-1 3-61,1-3 1,-1 1-110,1-1 1,1 3-173,-5-3 1,2 3 114,-2 1 0,-2-1-339,2-3 0,-2 3 207,-2-3 1,-3 3-502,-1 1 458,1 0 1,3 0 243,1 0 0,-6-5 0,-1-2 0</inkml:trace>
  <inkml:trace contextRef="#ctx0" brushRef="#br0" timeOffset="27">15372 13168 7872,'0'-6'1519,"0"-4"-1124,0 8-155,6-3 1,-5 7-24,3 1 0,1 0-79,-1 5 1,4-1-101,0 5 1,0 0-45,3 4 0,-2 0 13,6 3 1,2 3-32,-2-3 1,4 1 58,-4-1 0,4 3-133,-4-3 0,4-2 8,-3 2 0,3-5-63,-4 2 0,0-4 77,-3 0 0,-1-5-19,0 1-384,1 0 287,-1-2 1,-3 3-1163,-1-5 671,-4-1 683,2-3 0,-10 6 0,-1 0 0</inkml:trace>
  <inkml:trace contextRef="#ctx0" brushRef="#br0" timeOffset="28">15681 13214 7810,'0'-11'333,"0"-1"1,1 1-308,3-1 52,-3 6 0,6-3 400,-4 5-36,-1 0 0,-7 18-416,-11 5 1,0 6 81,-3-3 0,0 5-135,-4 0 1,0 4 118,0 0 0,2-3-182,2-2 0,-2-1 46,6-3 0,0 0-224,3-3 0,1-3-66,0-4 1,0-1-41,4 1 0,-2-5-533,5 1 907,0-6 0,-1 9 0,-1-5 0</inkml:trace>
  <inkml:trace contextRef="#ctx0" brushRef="#br0" timeOffset="29">15749 12666 7833,'0'-12'157,"0"1"1,0-1 0,2 2 232,1 3 1,0-2-13,5 5-161,-1 0 1,3 3 216,-2-3 0,-2 3 459,-2-3-496,2 3 1,6 6-70,-1 2 0,-1 4-87,-2 0 1,2 2-121,-2 2 0,2-1 94,1 5 0,1-4-39,-1 4 0,4 2-23,1 5 1,4 0-136,-1 4 1,3-3 15,0 3 1,-2-2-135,-1 6 1,-2-6-298,2 6 1,-2-2 194,-6 2 0,-4 1-28,-4-1 1,2-1 85,-1-3 1,0 5-76,-4-1 1,0-2 110,0 6 1,-1-9 43,-3 5 1,1-7 4,-4 0 1,-1-3 47,-3-2 1,-2 0-129,-2-3 0,5-2 72,-5-6 0,4 0-199,-4 1 1,2-2 60,2-2 1,3 0-340,1-4 1,3 4-376,-4-4-116,6 0 1035,-3-4 0,5 0 0,0 0 0</inkml:trace>
  <inkml:trace contextRef="#ctx0" brushRef="#br0" timeOffset="30">17268 13008 7777,'-7'0'42,"-1"0"0,4-1 343,-3-3-67,4 3 234,-2-4 67,5 5-390,0 0 0,1 5-1,3 3 0,3 6-128,4 1 0,0 5 68,1-1 0,-1 3-170,1 1 1,-1-1 45,0 1 1,-3 1-124,0 3 1,-6-4-1,2 0 1,-3 0 48,-1-4 0,4-2-28,0 2 0,0-5-326,-4 2-463,0-4 376,0 0-715,0-1 375,0-5-59,0 0 870,0-6 0,-5-6 0,-2 0 0</inkml:trace>
  <inkml:trace contextRef="#ctx0" brushRef="#br0" timeOffset="31">17166 13043 7882,'0'-12'47,"0"1"1,1-1-48,3 1 0,-2 1 451,6 2 0,3-1 2,4 5 0,1-1-28,-5 2 0,6 1-189,2-1 1,2 1 13,2 2 0,0 0-125,0 0 0,3 0 89,1 0 1,1 5-168,-1 3 1,-3 2 64,2 2 1,-2 0-233,-1 3 0,-1 2 12,-3 2 0,-3 3-88,-4-3 1,-1 2 2,1 2 1,-6 0-125,-2 0 0,-3 0 10,-1-1 1,-5 5 93,-3 0 0,-7-2-87,-4-6 1,-2 3 6,-2-3 1,0-3 279,0-1 1,0-2-14,0-1 1,1-2 97,-1-3 0,4 2-67,0-5 0,8 0 225,0-4-351,2 5 0,2-4 109,-1 3-539,5-3 1,0-2 14,6-3 536,-1 3 0,8-9 0,-4 3 0</inkml:trace>
  <inkml:trace contextRef="#ctx0" brushRef="#br0" timeOffset="32">17805 12997 7882,'0'-11'142,"0"-1"1,0 4 128,0 1 134,5-1 1,-2 2 231,4 2 358,-4 3-731,2 1 1,-4 0-51,3 0 1,-3 9-116,3 2 1,1 9 54,-1 3 1,0 1-169,-4 7 1,0-1 62,0 5 1,0-5-122,0 0 0,4 0-104,-1 0 0,1-2 81,-4-5 0,4-2-222,0-2 1,1 2 137,-1-6 1,-3 0-53,3-3 0,-2-2-543,2-3-155,-3 4-51,4-10-488,-5 9 1468,0-9 0,-5-1 0,-1-6 0</inkml:trace>
  <inkml:trace contextRef="#ctx0" brushRef="#br0" timeOffset="33">18273 12940 7882,'0'-8'-263,"0"1"0,4 3 535,0-4 10,0 1 26,-4 0 1,-1 1-157,-3 2 0,1 3-35,-4-3 0,-5 3-216,-3 1 1,-2 4 129,2-1 1,-1 6 8,-3-1 0,-2 1 39,6-2 1,0 3-52,3-2 1,1 2 13,0 2 1,3 0-15,0 4 0,5-4 35,-5 4 1,5-4 14,0 0 1,1-1 61,2 0 1,0 1 10,0-1-25,0 1 1,5-1-54,3 1 1,2-5 0,2 1 0,0-2-30,4 2 1,-2 2-93,5-2 0,3-2 70,5 1 1,0 1-15,-4 4 0,-2-1-140,-2 0 0,1 1 74,-4-1 1,-5 1-107,-3-1 1,-4 0 94,3 1 1,-4-1 1,0 1 1,-3-5 60,-3 1 0,0 0 5,-4 3 1,-1 0 13,-4 1 1,-3-5 12,0 1 0,-5-2-8,1 2 1,1 1-17,-1-5 1,1 3-295,-1-3 1,-1 0-113,5-4-545,-1 0 949,10 0 0,-4 5 0,3 1 0</inkml:trace>
  <inkml:trace contextRef="#ctx0" brushRef="#br0" timeOffset="34">18867 12940 7843,'0'-8'0,"0"1"0,-1 3 7,-3-4 0,-1 4 67,-2-3 0,-4 4 192,4-1 0,-3 3-27,-2 1 1,1-4 88,-1 1 1,1-1-53,-1 4 1,1 0-94,0 0 1,-1 5-24,1 2 0,-1 1 26,1 3 1,0 0-34,-1 8 1,2-4-127,2 4 1,-2 0 80,3 4 1,-4 1-188,0 3 0,0-3-25,-1 2 0,2-2 80,2-1 0,0 0-108,4 0 0,0 0 43,4 0 1,0-4-79,0 0 0,5-5 23,3 1 0,3-2 100,4-2 1,3-5-9,5-2 0,4 1-1,-1-1 1,5 0-194,-5-4 1,5 0 109,-5 0 1,0-1-318,-7-3 1,1 1-58,-5-4 1,1 3 509,-5-4 0,5 1 0,2-5 0</inkml:trace>
  <inkml:trace contextRef="#ctx0" brushRef="#br0" timeOffset="35">19039 12906 7905,'-7'-7'1162,"2"2"0,5 6-1180,0 3 1,4 3 144,0 4 0,5 5 117,-2 4 0,0 1-105,0 2 1,0 4-74,0-1 0,2 5 81,-5-5 1,3 1-249,-3-4 0,1 0-6,-1 0 0,-3-4 12,3 0 1,-1-5-92,1 1-307,-3-3-496,4 0 383,0-1-363,-4-4 969,4-2 0,-5-5 0,0 0 0</inkml:trace>
  <inkml:trace contextRef="#ctx0" brushRef="#br0" timeOffset="36">18947 12951 7905,'5'-11'441,"-2"-2"149,4-2 1,1 6-561,3-2 1,5 3 32,-1 0 1,4 3 90,-4 5 0,2-3 83,-2-1 0,-1 0-28,5 4 1,0 0-96,4 0 0,0 1-140,-1 3 1,1-1 77,0 4 1,-1 1-128,-3 3 1,-3 1-34,-4-1 1,-1 0 142,1 1 0,-5 3-144,1 0 0,-6 1 80,2-5 1,-4 4-98,-4 0 1,-2 2-117,-5-2 1,-2-2-130,-2 2 0,-3 2 95,-5-2 1,0 0 9,0-4 1,6 1 303,1-1 0,5-3-85,3-1 691,-2 1-499,9 4 0,-4-1 101,5 0 1,4-3 6,-1 0 0,10-2 121,-1 2 1,3 0-336,0-4 0,-2 4 64,2-4 0,1 1-265,0-1 1,3-3 64,-4 3 1,1 1-703,0-1 0,-4-1 799,4-3 0,1 5 0,1 2 0</inkml:trace>
  <inkml:trace contextRef="#ctx0" brushRef="#br0" timeOffset="37">19553 12940 7905,'-12'0'115,"6"-5"0,-1 3 0,5-3 427,-2 0 326,0 4-190,4-9 241,0 9-183,0-4-621,0 5 0,0 5 99,0 2 1,0 5-1,0 3 1,4 3-183,0 5 1,0-1 87,-4 1 0,0 4-64,0 0 1,0 0-42,0 0 0,0-3-319,0 3 1,1-3 53,3-1 1,-3-5-71,3-3 0,1 1 195,-1 0 0,3-5 91,-3-3 1,5-2 12,-1 1 0,2-1 106,1-6 0,4 0-57,1 0 0,3 0-33,-4 0 0,5 0 17,-1 0 1,-1 0-58,1 0 0,-5-4-128,1 0 1,-2-1-37,-2 1 1,-3 2-294,0-6 1,-6 4-24,2-3 1,-3 3-265,-1-4 1,-5 4 788,-2-3 0,-4-1 0,0-3 0</inkml:trace>
  <inkml:trace contextRef="#ctx0" brushRef="#br0" timeOffset="38">19553 13168 7905,'-7'-1'23,"3"-3"410,3 3 144,6-9 0,2 8-199,4-1 0,2 1-97,2 2 1,-1 0-104,5 0 0,-4-3 39,4-1 1,-1 0-437,1 4 0,-1-1 27,-3-3 0,-2 3-90,2-3 1,-6-1-130,-2 1 1,-4-1 410,1 1 0,-3-2 0,-1-6 0</inkml:trace>
  <inkml:trace contextRef="#ctx0" brushRef="#br0" timeOffset="39">19484 12917 7905,'0'-11'999,"3"-1"-647,4 1 1,2 4-323,10 4 0,-4-2 167,4 1 1,2-1-15,5 1 1,-2 3-90,3-3 0,1-1-21,-1 1 1,-1 0-563,-3 4 1,0-4 168,0 0 320,-5 1 0,3 3 0,-3 0 0</inkml:trace>
  <inkml:trace contextRef="#ctx0" brushRef="#br0" timeOffset="40">20032 12928 7763,'0'-7'-251,"0"-1"348,0 6 527,5-9-120,-3 10 779,3-4-926,-5 5 0,0 1-148,0 3 0,0 4 11,0 7 1,0 3 0,0 5 0,3 0-265,1-1 1,0 1 82,-4 0 0,1 0-14,3 0 1,-3 0 1,3-1 0,1 0-244,-1-3 1,1 1-84,-1-4 1,-3-5-434,3-3 307,-3-1 0,-1 1-918,0-1 1344,0-4 0,-5 2 0,-1-5 0</inkml:trace>
  <inkml:trace contextRef="#ctx0" brushRef="#br0" timeOffset="41">19804 12963 7942,'4'-12'0,"-1"1"0,8 3 145,0 1 1,2 0 300,6 0 1,-4-2-190,4 5 1,0-4-37,4 5 0,0-5-9,0 4 0,-1 0 36,1 4 0,4 0-195,-1 0 0,2-3-92,-1-1 0,-3 0-203,3 4 0,-3 0-145,-1 0 0,-5 0-983,-3 0 1370,3 0 0,-1-5 0,6-2 0</inkml:trace>
  <inkml:trace contextRef="#ctx0" brushRef="#br0" timeOffset="42">20432 12894 7942,'1'-6'1571,"3"2"-1036,-3 3-301,9 6 1,-8 2 158,1 9 1,-1 1-100,-2 6 0,0 0-192,0 0 1,-2 5 76,-1 2 0,1 2-69,-1-2 1,-2 2-217,1-5 0,0 3 97,4-3 1,0-2-153,0-6 0,0 2-3,0-6 111,5 0 111,1-3 79,1-6-75,3-1 51,-9-5-353,9 0 224,-3-5 1,4 2-157,0-4 1,1 3 91,-1-4 1,1 2-48,-1-2 1,4 2 98,1 2 0,-1 2-2,-4-6 1,4 6-40,1-2 1,-1 1 4,-4-1 1,5 3-150,-1-3 182,0 3 1,-4 0-330,1-3 1,-5 3-201,1-3-755,-5 3 633,7 1 682,-9 0 0,4-5 0,-5-2 0</inkml:trace>
  <inkml:trace contextRef="#ctx0" brushRef="#br0" timeOffset="43">20409 13157 7890,'-6'-12'0,"1"5"0,5-1 0,0 4 313,0-3 1,5 4-88,2-1 0,4 3-180,0 1 1,4-1 82,0-3 1,2 3-59,-2-3 0,3 3-171,5 1 1,-2 0 87,-2 0 1,2 0 20,-6 0 1,4-4 18,-4 0 0,-1-1-899,-6 1 871,2 3 0,-9-9 0,4 3 0</inkml:trace>
  <inkml:trace contextRef="#ctx0" brushRef="#br0" timeOffset="44">20432 12848 7890,'11'-11'0,"7"1"991,5 2 0,4-1-415,3 6 1,3-1-27,-2 4 1,-4 0 5,0 0 1,1 0-33,-1 0 0,-1 0-352,-3 0 0,-1 1-259,-3 3 0,-3-3-2808,-4 3 2895,-6 2 0,-1 6 0,-5 5 0</inkml:trace>
  <inkml:trace contextRef="#ctx0" brushRef="#br0" timeOffset="45">5082 15350 7888,'-6'-8'59,"2"0"103,-2 1 0,5-1-19,-3 1 1,2 3-260,2-4 518,0 6-218,-5-9 0,3 10-152,-6-3 1,4 3 84,-3 1 0,3 0 107,-4 0 0,1 1-64,-5 3 0,5 1 3,-1 3 0,2 2 17,-2-2 0,-1 7-31,5 4 1,1 0-177,3 4 0,0-2 118,0 10 1,5-1-120,2 5 0,3-1 91,2 0 1,-1 4-168,1 0 1,3 4 31,0-4 1,0 0-51,-3-4 0,-1-1 48,1-2 1,-5 2-95,1-3 1,-6-2-14,2-1 1,-2-3 81,-2-1 1,0-4 36,0 0 1,0-5-12,0 1 0,0-2-455,0-2 215,0 1 0,-2-2-183,-2-3 0,2 2 16,-6-5 480,1 0 0,-5 1 0,1 1 0</inkml:trace>
  <inkml:trace contextRef="#ctx0" brushRef="#br0" timeOffset="46">4797 15841 7901,'12'-10'58,"4"2"1,1-1-329,6 5 1,0-1 430,0 1 0,0 3-64,0-3 0,3 2 35,1-2 1,0 3-119,-5-3 0,1 3-138,0 1 0,-5 0-163,-3 0 0,-2 0 287,-2 0 0,1 0 0,-1 0 0</inkml:trace>
  <inkml:trace contextRef="#ctx0" brushRef="#br0" timeOffset="47">5288 15875 7780,'-6'6'588,"0"-1"0,8-5 214,2 0-380,-3 0-146,9 0 0,-4 0-42,6 0 0,-5 0 1,1 0 1,0 0-85,3 0 1,0 0-91,1 0 1,-1 0 63,1 0 1,-1 0-142,0 0 1,1 2-125,-1 1 0,1-1 89,-1 2 0,1-3-28,-1-1 0,0 1-39,1 3 0,-5-3-192,1 3 138,-5-3-16,7 4 1,-9-2 137,3 4 1,-3-3 9,-1 4 1,0-4-97,0 3 1,-1 1 81,-3 3 0,-1 1-107,-3-1 0,-2 4 80,3 1 0,-4 0 4,0-1 1,0-1 48,-1 5 1,2-5-11,2 2 0,-2-4 165,3 0 1,2-1-105,1 1 402,-3-1-104,6 0-69,-4 1 1,5-5 187,0 1-35,5-5-284,1 7 1,6-9-13,-1 3 1,1-3-102,-1-1 1,1 0 104,-1 0 1,4 0-137,0 0 1,2-1 57,-2-3 1,-2 3-236,2-3 1,-2 1-658,-2 0-487,1 1 934,-1-3 410,0 5 0,1 0 0,-1 0 0</inkml:trace>
  <inkml:trace contextRef="#ctx0" brushRef="#br0" timeOffset="48">6133 15258 7766,'-6'-1'174,"2"-3"-25,3 3 144,-4 1 1,-1 6-118,-1 6 0,-3-1 93,2 1 1,-2 4-57,-2 3 0,-3 4-30,0 4 0,0-2 6,3 5 1,1-2-8,0 7 0,-1-4-31,1 7 1,4 2 11,4-2 0,-3 4-96,3-4 1,-1 4 80,4-4 0,1-2-156,3-5 1,2 1-36,6-6 1,-1 5-61,1-5 1,4 1 111,3-4 0,-1-4-161,1 0 1,-1-4 73,1 4 1,1-5-114,-5 1 1,0-2 26,-3-1 0,-1-2 77,1-3 1,-1 2-291,1-5 57,-1 5 0,-3-8-843,-1 3 641,-4-3 522,7-1 0,-4 0 0,6 0 0</inkml:trace>
  <inkml:trace contextRef="#ctx0" brushRef="#br0" timeOffset="49">6316 15772 7777,'-10'-5'258,"2"-2"474,-2-4-831,9 0 1,-5 3-6,6 1 1086,0 4-654,6-2 1,0 5-36,5 0 0,1 0-180,-1 0 0,1 4-92,-1 0 0,2 1 14,2-1 0,-1-3 90,5 3 0,-4-2 54,4 2 0,-4-3-99,4 3 1,-1-3-83,1-1 0,2 0-25,-6 0 1,4 0-46,-4 0 0,0-3 38,-3-1 266,-1 0 0,-3 4 440,-1 0-1995,-4 0 911,2 5 1,-10 0 229,-3 3 0,2 6 127,-2-3 1,1 3 0,-5-3 1,1 5-2,-1-1 1,1 4-20,0-4 0,-1 4-1,1-4 1,-1 2 38,1-2 1,1-2-37,2 2 359,-2-2-111,4-2 22,-1 1 1,2-5 227,5 1 20,0-6-314,0 3 0,1-5-31,3 0 0,-1 0-10,4 0 1,1 0 21,3 0 0,2 0-130,2 0 0,-1 0 91,5 0 0,-1-3-157,1-1 0,3-4 21,-3 4 0,-1 1-103,1 3 0,-5-4 68,1 0 1,-3-1-193,0 1 1,-4 3-17,-1-3 0,-3 3-148,4 1-866,-6-5 1319,3 3 0,-5-8 0,0 4 0</inkml:trace>
  <inkml:trace contextRef="#ctx0" brushRef="#br0" timeOffset="50">6898 15224 7824,'0'-11'1784,"0"4"-1283,0 2 51,0 5-150,5 5 0,-2 2-113,4 4 0,5 6-33,3 2 0,5 2-117,-1 2 1,0 4 69,4-1 0,-2 6-35,5-2 0,2 0 61,-1 0 0,-1 1-149,-3 3 1,0 1-3,0 3 1,-4-2-210,0 2 1,-9-1 21,2 1 1,-9-3-121,1 3 0,-2-2-286,-2-2 0,0-5 214,0-2 1,-6 1-71,-1-1 0,-3-4 93,-2-4 1,-3-4-128,0 4 1,-4-7-120,4 0 1,-2-1 517,2-3 0,2 2 0,-3 2 0</inkml:trace>
  <inkml:trace contextRef="#ctx0" brushRef="#br0" timeOffset="51">7743 15578 7830,'0'-8'802,"0"1"0,7 4-577,4-1 1,6-1-260,5 2 1,0-2 393,-3 1-202,3 2 0,-5-4 63,6 2 1,0 3 24,0-3 1,0-1-243,0 1 0,-2 1 78,-2 3 0,2 0-211,-6 0 0,1 0 86,-1 0 1,-6 0-1342,3 0 696,-3 0 0,2 0 688,0 0 0,1-6 0,-1 0 0</inkml:trace>
  <inkml:trace contextRef="#ctx0" brushRef="#br0" timeOffset="52">7869 15681 7830,'11'0'562,"1"0"1,4 0-112,3 0 0,3 0-51,1 0 0,3 0-243,1 0 0,4-1-80,-5-3 1,1 1-645,-4-4 0,3 4 350,1-1 1,0 2 216,-5-2 0,6 3 0,2-4 0</inkml:trace>
  <inkml:trace contextRef="#ctx0" brushRef="#br0" timeOffset="53">9171 14927 7831,'-11'0'619,"-1"-5"521,1 4-484,4-4-440,2 5 1,5 1 126,0 3 1,0 2-104,0 5 0,0 5-13,0-1 0,0 7-3,0 0 1,0 6-2,0 7 0,0 0-33,0 3 0,2 3 37,1 4 0,0 4-137,4-4 1,1 6-176,4-9 0,0 5 40,3-5 1,-2-2 64,2 2 0,2-1-140,-2 1 0,2 1-72,-2-5 0,-4 4-44,1-4 0,-1 0 30,-3-4 0,-3-3 52,-1-1 1,1-4-150,-2 0 1,1-2 40,-4-1 0,0-4-15,0 0 1,-1-4 332,-3 4 1,2-5-8,-6 2-80,6-4 348,-9 0-213,10-1 0,-5-4-79,2-4 236,3-1-197,-9-2-293,3 0 87,-4 0 0,-1-4-137,1 0 0,3 0-326,1 4 0,3-4 271,-4 1 0,6-2-991,-2 1 579,3 2 746,1-8 0,5 9 0,1-4 0</inkml:trace>
  <inkml:trace contextRef="#ctx0" brushRef="#br0" timeOffset="54">9468 16298 7981,'0'-7'-25,"4"1"324,0 2 0,4 3-78,0-3 0,-2 3 295,2 1-388,0 0 0,3 0-132,0 0 1,1 0 67,-1 0 0,1 0-73,-1 0 1,1 0-71,-1 0 1,0 0-656,1 0-114,-1 0 1,1-4 847,-1 0 0,0-5 0,1 3 0</inkml:trace>
  <inkml:trace contextRef="#ctx0" brushRef="#br0" timeOffset="55">9788 16252 10049,'11'-5'683,"1"4"-610,-1-5 0,0 6-94,1 0 0,-5 4-148,1 0 0,3 1 61,5-1 0,3-1 11,-4 4 1,5-3 69,-1 4 0,-1-2-7,1 1 1,-1 4 24,1-4 0,1 0 4,-5 0 0,4-3 15,-3 4 1,3-6 3,-4 2 1,4-3 147,-4-1 1,4 0-96,-4 0 0,4 0 15,-3 0 1,-1-4-3,-4 1 1,1-5 8,-1 4 1,-3-1-7,-1 1 0,-4 2 13,1-6 0,-3 4-68,-1-3 0,-1 3-83,-3-4 1,-4 2-26,-7-2 0,1 0 114,-5 4 0,1 0-89,-1 4 0,-2 0 195,2 0 1,1 0 187,-1 0 1,1 5-194,-1 3 1,1-2-23,3 2 1,1-1-117,-5 5 1,5-5-120,-1 1 1,1-1-30,-1 5 0,1-5 139,-5 1 1,0-2-401,-4 2 0,0 1 147,0-5 1,2 0-233,2-4 1,-2 0-31,6 0 381,0 0 0,3 0-124,1 0 0,5-2-136,2-2 0,3-2 406,1-5 0,5-6 0,1-1 0</inkml:trace>
  <inkml:trace contextRef="#ctx0" brushRef="#br0" timeOffset="56">9434 14916 7843,'5'-12'-839,"2"1"823,9-1 0,-4 6 0,5 1 228,-1 0 0,-6 4 174,6-3 0,-6 3-137,5 1 1,-2 0 34,-2 0 0,6 5-115,2 2 1,2 0 140,2 0 0,-1-3-374,-3 4 0,5-2 102,-5 2 1,5 0-212,-5-4 1,3 1-19,0-1 0,2-3 6,3 3 0,-3-3-2,3-1 0,-2 0-93,2 0 1,-3-3 66,3-1 1,-8-5 65,-4 1 1,0 2 181,-3-2-90,2 1 0,-9-5 403,2 1-100,-2 0 1,-10-1 84,-2 1 1,-4 3-50,0 0 0,0 2 83,-1-1 0,1-2-91,-1 5 1,1 0-75,0 4 0,-2 0-224,-2 0 0,1 1 78,-5 3 0,3 2-189,-3 6 1,0 3-68,-4 0 0,1 6-24,-1-2 1,-4 1 40,0-1 1,-3 3-79,3-3 1,-3-3 226,3-1 1,1-2-51,3-2 1,4-4 156,0-3 1,5 1-90,-1-2 1,2 1 176,1-4 0,5 0 183,-1 0-178,6 0-233,-3-5 1,5 3-176,0-6 1,1 2-1128,3-2 1369,7-2 0,7 4 0,5-6 0</inkml:trace>
  <inkml:trace contextRef="#ctx0" brushRef="#br0" timeOffset="57">11055 15030 7792,'-6'-5'78,"-4"2"55,2-4 0,2 0 0,0-2-44,1 2 1,-1 3 204,3-4 1,0 5 265,-5-5 306,6 5-33,-8-7-50,9 9-590,-5-4 1,3 7-35,-1 6 0,-4 2-21,4 13 0,-3 0 39,3 11 1,-4-1-91,5 9 1,-3 2 151,3 2 1,1 2-344,-1-6 0,3 6-149,3 2 1,4-4 154,4-5 0,4 0 114,1 1 1,3 1-108,-4-5 1,4 0 3,-4-3 0,0-5 107,-3 0 1,-5-4-406,1 0 0,-5-1 165,0-3 1,-1-3-173,-2 0 0,0-5-207,0 2 0,-5-5-349,-3-3 1,-2 1 562,-2-6 385,6 1 0,-9-4 0,2 0 0</inkml:trace>
  <inkml:trace contextRef="#ctx0" brushRef="#br0" timeOffset="58">10747 15658 7862,'4'-8'80,"0"1"1,5 3 44,-2-4 1,3 6-152,2-2 1,0 3 138,4 1 1,-2-4 26,5 0 1,0 0 108,4 4 1,3-3-76,1-1 1,-1-1-169,-3 1 1,4 3 109,0-3 0,-5-1-491,-3 1 0,-1 0 83,1 4 292,-2 0 0,-1 0 0,2 0 0</inkml:trace>
  <inkml:trace contextRef="#ctx0" brushRef="#br0" timeOffset="59">11341 15658 7804,'0'-6'675,"0"-1"69,0 4-269,0 1 4,0-3-214,5 10 1,-2 2-188,4 4 0,-3 4 129,4 0 0,0 6 4,8-2 1,-4 2-5,4 2 0,0 0-34,-1 0 0,1-2-13,-5-1 1,0 0-42,1-5 0,-2 4-38,-2-4 0,2 1-117,-3-5 0,0 0-261,0 1 0,-3-2 93,4-2-91,-6 2 1,5-8-11,-4 6-1600,-1-6 955,3 3 950,-5-5 0,-5 0 0,-2 0 0</inkml:trace>
  <inkml:trace contextRef="#ctx0" brushRef="#br0" timeOffset="60">11535 15681 7741,'-5'-12'404,"4"5"134,-3-1 1,4 2 32,4-2-302,-3-2 432,9 9-164,-9-9-354,10 8 1,-10-1 20,3 6 1,-8 5-85,-4 7 1,-2 2-26,-1 2 1,-5 6-170,1-2 0,-4 6 63,4-2 0,-4 1-170,4-2 1,-1-1-328,5 1 1,-3-3 250,3-4 0,-2 1-1045,9-4 529,0-1 773,4-4 0,0 1 0,0-1 0</inkml:trace>
  <inkml:trace contextRef="#ctx0" brushRef="#br0" timeOffset="61">12015 14961 7847,'-7'-5'275,"1"4"126,2-3-190,3 3 0,-5 1 219,2 0 1,3 5-118,-3 3 0,-1-2 11,1 2 1,-5 3-127,1 4 1,-1 6-28,2-2 1,-3 7-22,2 5 1,-2 2 86,-1 1 1,-1 5-132,1 3 1,3 3-36,0 0 1,5 0-134,-5-3 0,6 2 19,-2-2 0,2-3-146,2-1 1,4 0 87,0-3 0,4 0-62,-5-8 0,6 3 72,-1-3 0,2-4 50,2-4 1,-1-4-59,0 4 1,1-6 48,-1-2 1,1 0-139,-1-3 0,0-3 64,1-1 1,-1-3-127,1-1 1,-1 0-975,1 0 462,-6 0-632,4 0 1394,-9 0 0,10 0 0,-5 0 0</inkml:trace>
  <inkml:trace contextRef="#ctx0" brushRef="#br0" timeOffset="62">12106 15407 7749,'-6'-5'2,"1"2"1232,5-4-889,0 4 0,1-6-256,3 5 1,1 2 112,2 6 0,4 2-27,-4 5 0,5 2-43,3 2 0,-2-1 85,2 5 0,-3 0-181,0 4 0,-1 0 125,1 0 0,-1 3-176,1 1 1,-5 0-50,1-4 1,-2-4-75,2 0 1,1-5-512,-6 1 0,6-2 337,-1-2 1,-2-5-533,2-2 1,0-3 843,3-1 0,0 0 0,1 0 0</inkml:trace>
  <inkml:trace contextRef="#ctx0" brushRef="#br0" timeOffset="63">12380 15418 7776,'0'-11'-415,"4"-1"290,0 1 1,0-1 691,-4 1 0,0 3 268,0 1 263,0 4-175,0-2-367,0 5-404,-5 10 1,2-1-92,-5 10 1,-3 2-67,-4 5 1,-4 3 75,3 6 0,-4-1-234,1 0 0,-1-3 110,1-1 0,-1-4-471,4 0 1,1-3-11,4-4 1,0 1-167,4-4 0,-2-5-314,5-3 1014,0-6 0,4 3 0,0-5 0</inkml:trace>
  <inkml:trace contextRef="#ctx0" brushRef="#br0" timeOffset="64">12437 14984 7815,'0'-11'0,"-1"-1"347,-3 1 1,3 3 267,-3 1-11,3-1 101,1 2 301,0 1-659,0 5 1,4 1 94,0 3 1,4 2-124,0 5 1,6 5 68,1-1 1,6 5-172,-2-1 0,2 4-8,2 4 1,0 2-106,0 5 1,3 0 50,1 1 1,0 0-98,-5 3 1,1-2-59,0 2 0,-1-3-205,-3 0 0,1 3-28,-5 0 0,0 0-151,-3-4 0,-6-3-100,-2-1 0,1-3 221,-1 3 1,-5-4-109,-7 0 0,-7 1-238,-4-4 1,-3 1-208,-1-9 1,-1 2 815,-2-2 0,-4-2 0,-4 3 0</inkml:trace>
  <inkml:trace contextRef="#ctx0" brushRef="#br0" timeOffset="65">13420 14916 7870,'-13'0'-502,"-2"0"351,2-5 1,-2 2 631,7-5 107,-2 6 415,9-3-2,-10 5-665,10 0 0,-5 5-10,2 2 0,2 4-86,-6 0 1,4 6 148,-3 2 1,4 7-71,-1 5 1,3 4-52,1 7 1,0-1-128,0 12 0,1-6-360,3 10 0,-1-2 300,4 2 0,-1 0-166,2 0 1,2-4-94,-2 1 1,1-10 134,-2 2 0,3-8-394,-2 0 1,-2-4 189,2-3 1,-4-4-182,3-4 1,0-5-99,0-3 0,0-6-1089,-3-1 1615,-3-6 0,4 3 0,-5-5 0</inkml:trace>
  <inkml:trace contextRef="#ctx0" brushRef="#br0" timeOffset="66">13191 15589 7760,'-6'-5'421,"-4"4"-366,8-9 0,2 9-157,8-3 0,2 3 189,2 1 0,-1 0 233,0 0 1,1 0-20,-1 0 0,6 0-100,2 0 0,2 0-288,2 0 1,-1 0 110,-3 0 1,1 0-157,-5 0 1,2-2-124,-2-1 0,-2 1-196,2-2 0,-2-1 68,-2 2 1,0-1-655,1 4 1037,-1-5 0,6 3 0,1-3 0</inkml:trace>
  <inkml:trace contextRef="#ctx0" brushRef="#br0" timeOffset="67">13591 15532 7769,'-8'0'799,"1"0"-443,4 0 1,-1 0 21,8 0 0,-1 0-57,4 0 0,-3 0 149,4 0 0,-1 4-114,5 0 1,-5 4-141,1-5 0,0 6-103,3-1 1,0 1-168,1-2 1,-1 4-191,1-4 1,-5 2 175,1-1-1185,-1 2 591,5-4-918,-6 1 417,4-2 670,-8-5 0,4 0 493,-2 0 0,2-5 0,6-2 0</inkml:trace>
  <inkml:trace contextRef="#ctx0" brushRef="#br0" timeOffset="68">13876 15532 11470,'-7'0'597,"-1"0"0,2 5-520,-2 3 1,-2 2 81,2 2 0,-2 3-12,-1 0 0,3 5-159,1-1 1,0 3 29,0 1 0,-4 0-151,4 0 1,2 3 78,1 1 0,1-4-219,0-4 0,1-2 36,-1 3 0,1-4-143,2-5 282,0 6 0,2-6 13,1 1 1,0-2-260,5-6 0,-5 0 77,5-4 0,-4 0-1245,3 0 1512,1 0 0,3 0 0,1 0 0</inkml:trace>
  <inkml:trace contextRef="#ctx0" brushRef="#br0" timeOffset="69">14230 14813 7829,'2'-12'-459,"1"1"287,4 5 1,4-3 79,1 5 124,-1-5 1025,1 8-363,-6-4-295,-1 5 0,-10 5-115,-3 2 0,-6 7-55,-1 2 0,-1 4 34,0-1 1,0 4 28,-3 3 1,1 4-141,3 4 1,2 1-1,-2 4 1,2 5-133,2 5 0,3-2 33,1-1 0,4-3-227,-1 7 1,3-5 168,1-3 1,1 1-29,3-5 0,2 3-41,6-7 1,-1 2-38,1-9 1,3-1-18,0-3 0,0 0-93,-3 0 0,0-6 68,4-1 1,-4-4 104,4 0 0,-8-2-189,0-2 1,-4 0 196,3-4 1,-3 0-1162,4-4 205,-6 0 996,4 0 0,-1-5 0,1-1 0</inkml:trace>
  <inkml:trace contextRef="#ctx0" brushRef="#br0" timeOffset="70">14356 15395 7808,'0'-11'0,"0"-1"0,1 1 103,3 0 0,-3-1 439,3 1 276,3-1-548,-1 1 1,5 1 58,1 2 1,-1 3-110,1 5 1,3 0-148,0 0 1,2 0 29,-2 0 0,-1 0-64,5 0 1,-2 0 66,3 0 1,-3 0-103,-1 0 0,-4 0-35,3 0 0,-2 0 36,-1 0-78,-1 0 0,-3 0-28,-1 0-19,-4 0 1,1 5-22,-8 3 1,1 2-39,-4 1 1,-5 6 79,-3 2 1,-4-1 2,4 1 0,-6 1-22,2 7 0,-1-3 43,1 2 1,1-1 75,3-3 0,6-3 61,-2 0 1,3-1 180,0 1 1,0-2-64,4-6 0,0-3 376,4-1-391,0 1 1,1-2 0,3-2 1,2-3-113,6-1 1,-1 0 81,1 0 0,0 0-173,4 0 1,-2 0 37,5 0 0,-2-3-96,2-1 0,-1-4-2,-3 4 0,-2-1-138,2 2 1,-2 1-524,-2-2-44,1-2 1,-5 1 801,1-3 0,-5-2 0,2 4 0</inkml:trace>
  <inkml:trace contextRef="#ctx0" brushRef="#br0" timeOffset="71">14893 15395 7775,'0'-11'0,"0"3"-473,0 1 1,0 3 619,0-4 419,0 6 1,4-5-128,-1 4 1,2 1 254,-1-2-456,3 3 1,4 1-35,0 0 0,1 0-182,-1 0 1,1 0 57,-1 0 0,2 0-51,2 0 0,2-4-270,2 1 0,2-2-312,-2 1 0,2 1-376,-2-4 1,1 4 928,-5-1 0,0-2 0,-3 0 0</inkml:trace>
  <inkml:trace contextRef="#ctx0" brushRef="#br0" timeOffset="72">15213 15224 7777,'0'-8'174,"0"1"0,1 3-176,3-4 1,-2 6-2,6-2 1,-1 3 185,5 1 0,-5 1 296,1 3 0,-4 3 177,4 9-401,-6-4 1,8 10-18,-2-3 0,1 3-28,-2 0 1,3 5-251,-2 0 1,1-1 88,-1-3 1,2 0-201,-3 0 1,2-2 92,-1-2 0,6-2-786,-3-6 376,3 1 0,-2-2-856,-1-2 830,-5-3 494,5-5 0,-10 5 0,4 1 0</inkml:trace>
  <inkml:trace contextRef="#ctx0" brushRef="#br0" timeOffset="73">15487 15190 7677,'-5'-7'977,"3"2"0,-4 7-613,2 1 1,2 4-125,-6 4 0,0 4-15,-3 1 1,-5 8-94,-4-1 1,0 7-106,1 0 1,-2 0 30,2 0 0,-3-1-209,-1 2 1,0 0-42,0-4 0,4-1 77,0-7 1,5 1-498,-1-5 1,2-1-96,2-6 707,5 2 0,1-9 0,5 4 0</inkml:trace>
  <inkml:trace contextRef="#ctx0" brushRef="#br0" timeOffset="74">15452 14744 7792,'-1'-10'1360,"-3"3"-865,3-4 0,-4 9-80,5-6-163,5 6 1,0 2 95,3 7 1,2 3-110,-2 2 1,2 4 8,1 3 1,2 3-139,2 1 1,-1 5 98,5 2 0,-4 4-39,4 5 0,-1-4 48,1 3 0,-2 2-149,-6-2 1,0 5 113,1-1 1,-5-3-168,1-1 0,-2 1-97,2-1 0,-3 0-171,-5-3 0,0-1-6,0 0 1,0-1-160,0-2 0,-5-2-122,-3-2 1,-2-3 175,-1 2 0,-1-2-323,1-1 0,-2-5 105,-2-3 0,2-2 581,-2-2 0,-3 1 0,1-1 0</inkml:trace>
  <inkml:trace contextRef="#ctx0" brushRef="#br0" timeOffset="75">16218 15338 7770,'-12'0'1118,"1"-5"1,4 3-839,4-6 1,3 2-206,3-2-119,-1-2 1,7 4 163,-6-6 170,1 1 0,-9 4-152,-2 4 0,-9 1-163,-3 2 1,-2 2 110,-2 1 1,0 5-134,0 7 1,-3-1 56,-1 5 1,0 0 117,4 4 1,6 0-216,1 0 1,4 3 16,0 1 1,6 0-249,2-4 0,5-4 17,7 0 1,1-5-111,10 1 0,-4-8 99,4-3 1,1-3-59,7-1 1,-3-1 161,3-3 1,2-3 11,2-8 1,-2 1 100,1-5 1,-7 0-92,4-4 1,-11-4 302,3 0 1,-5-1 78,-2 2 0,-2-3 110,-3-6 1,2 0 17,-5-3 1,0 1 193,-4-5 0,0-1 44,0-7 1,0 2-391,0-5 0,-4 5 207,0-2 1,-1 5-132,1 3 0,2 4-225,-6 7 1,6 4 114,-2 8-82,-3 3 18,1 10 1,-4 3-147,2 11 1,0 6-2,4 12 1,-4 5-60,4 7 1,-3 6 52,3 6 0,-4 0 40,4 0 0,-3 2-119,3 5 0,-1-9-69,1-2 1,3-3-49,-3 3 1,3-7 37,1-5 0,4-1-168,-1-6 1,5 0-177,-4-4 1,1-6 187,-1-1 1,-2 0-145,6-1 1,-6-3 397,2-5 139,3 1 0,-6 3 0,4 1 0</inkml:trace>
  <inkml:trace contextRef="#ctx0" brushRef="#br0" timeOffset="76">16435 15224 7723,'1'-8'483,"3"1"0,-2 4-244,6-1-55,-1 3 1,1 2 54,0 3 1,-2 3-15,2 4 1,1 4-1,-6 0 1,6 6-221,-1-2 0,-2-1 91,2 1 0,-4-2-163,3 2 0,-3 2 29,4-6 0,-1 0-451,5-3 1,-5-1 123,1 0 1,0-3-74,3 0 1,0-6 437,1 2 0,-1 2 0,1 1 0</inkml:trace>
  <inkml:trace contextRef="#ctx0" brushRef="#br0" timeOffset="77">16732 15167 7750,'-7'-8'311,"3"1"0,-1 3 1264,2-4-1198,-1 6 1,4 2-131,0 7 0,-5 5-146,-3 3 0,-3 8 113,-5 7 1,-5 3 105,-6 2 0,-5 3-83,2 0 0,-2 0-347,2-4 0,1-1-330,2-3 1,7-2-568,-3-5 1,8-4 1006,-1 0 0,4-5 0,0 3 0</inkml:trace>
  <inkml:trace contextRef="#ctx0" brushRef="#br0" timeOffset="78">17645 14870 7838,'0'-6'499,"0"-1"-32,0 3 58,0 3-327,0-4 1,-1 1-112,-3 1 1,-2-1 89,-6 4 0,5 0-99,-1 0 0,1 4 42,-5-1 0,-3 6 28,0-1 1,-2 3-56,2 4 0,2-1-153,-2 5 1,2 0 68,2 4 1,0 4 88,-1 0 0,4 4-181,1 0 1,4-2 40,0 1 1,1 0-61,2 0 0,5-2 35,3-5 0,2 0-71,2 0 0,4-4 61,3 0 1,3-5-119,0 1 0,0-8 32,-3-3 1,3 1 97,-3-1 1,-3 0-52,-1-4 0,2 0 89,-2 0 0,0-5 11,-3-3 1,-1 2 31,1-2 1,-5 1 153,1-5 0,-4 1-97,3-1 1,-4 1 98,1 0 1,-3-1-106,-1 1 0,1-1 23,3 1 3,-3-1 29,4 1 192,-5 5-257,0-4 1,0 10 7,0 0 1,0 5 33,0 6 0,0 4 104,0 0 1,0 2-219,0-2 0,0-2 59,0 2 1,5-2-89,3-2 0,3 1 65,5-1 0,-2-5-146,5-2 0,0-3 46,3-1 0,1 0 33,0 0 0,0 0 49,0 0 0,0-5 14,0-2 1,-2-3 152,-2-2 1,-2 1-45,-6-1 1,0-3 96,1 0 1,-6-4-89,-2 4 1,-3-6-37,-1 2 0,-6-2-45,-5-2 1,-2 1-131,-6 3 1,-4-1-98,-4 5 1,-1 1-385,2 6 1,0 3-119,-4 5 0,5 1 277,-2 3 0,8 6-245,4 6 0,3 3-23,5-4 666,2 10 0,5-6 0,0 9 0</inkml:trace>
  <inkml:trace contextRef="#ctx0" brushRef="#br0" timeOffset="79">18342 15007 7839,'-12'0'0,"2"1"665,3 3 0,2-1-291,5 4 1,0-2-315,0 7 1,0-2 72,0 9 0,1 0-1,3 4 1,1 1 82,2 3 1,2-2-66,-5 5 0,1-4-68,-1 0 1,-3 1 8,3-4 1,-3 2-46,-1-6 0,0-1 69,0 1 1,0-5-29,0 1 0,0-6-74,0-1 119,0-6-458,0 3-3,0-5 0,0-5 72,0-2 0,0-3-34,0-2 0,0-3 210,0 0 1,0-6 150,0 2 1,0-2 32,0-2 1,0 0-68,0 0 0,0-1 245,0-2 0,0 3-87,0 0 0,0 1 323,0 7-305,0 0 1,2 5 47,1 2-172,-1 3 0,4 10-137,-2 3 1,2 6 18,6 1 1,-1 6 99,0 2 1,2 0-97,2 4 1,-2-3 60,2-1 1,3 0-135,1-1 1,-1 1 86,1 0 1,-1-5-81,1-3 1,-2-2 152,-1-2 1,-4-3-5,4-1 0,-8-4 137,0 1 71,0-3 0,-1-1 469,1 0-478,-6-5 0,4-3 13,-6-7 1,0 1-148,0-5 1,-2 4 14,-2-4 1,2-1 13,-6-7 1,5 3-119,-5-3 1,4-1-27,-4 2 0,6-2-195,-2 1 0,2 7-504,-2-3 1,3 4 21,-3 0-671,2 2-269,2 6-411,0 5 2021,6 6 0,0 11 0,5 7 0</inkml:trace>
  <inkml:trace contextRef="#ctx0" brushRef="#br0" timeOffset="80">18970 15007 7802,'-6'0'1459,"1"1"-1059,5 3 1,0 2-234,0 6 1,3 1-53,1 2 0,4 3-161,-4 4 0,3 1 134,-3 0 1,0 5 27,-4 2 0,4 3-38,0 2 1,-1-6 43,-3-2 0,0-5-182,0-3 1,-1 2-375,-3-6 83,3 0 1,-4-7-200,5-1-171,-5-4 721,4 2 0,-10-15 0,5-3 0</inkml:trace>
  <inkml:trace contextRef="#ctx0" brushRef="#br0" timeOffset="81">18776 15030 7833,'1'-10'865,"3"2"1,6-1-598,5 5 0,6 1-246,-2 3 0,2-4 160,2 0 0,0-1 11,0 1 1,-2 3 8,-2-3 1,3 1 33,-3 0 1,3 1-203,0-1 0,1-2 11,0 1 1,-4 0-168,0 4 0,-4-4 147,4 0 0,-3-1-55,3 1 1,-5 3 62,1-3 1,-6 3 10,-2 1 0,-3 0 245,4 0-222,-6 0 0,5 0 12,-4 0 1,-1 1 34,2 3 0,-3 2 19,-1 6 0,4 3-35,-1 0 1,3 9 1,-3-1 1,0 5 19,4 3 0,-4-5-29,1 9 1,-2-4-78,2 4 1,-3-6 89,3-3 0,-2-3-163,-2-4 0,0 2-450,0-6-689,0 0-46,0-4-1057,0-4 2301,5-2 0,1-10 0,5-2 0</inkml:trace>
  <inkml:trace contextRef="#ctx0" brushRef="#br0" timeOffset="82">19541 14996 7792,'0'-12'1417,"-5"6"-747,4-4-243,-4 8 1,3 1 164,-1 5 1,1 5-171,-1-2 0,1 4 27,2 0 0,0 6-274,0 2 0,4 2-193,0 2 1,3 4 20,-3-1 1,0 5 112,-4-5 0,0 5-124,0-5 0,0 2 6,0-1 0,0-4-92,0 0 1,0-2-21,0-5 1,0-1 3,0-4 1,0-3-252,0-1 151,0-4-68,0 2 174,0-5-58,0-5 0,0-1 111,0-6 0,0-1 0,0-2 0,0-1 30,0-3 0,0-3 103,0 3 1,0-4 7,0-3 1,0 2 34,0-3 1,0-1-75,0 1 1,1 1-35,3 3 0,-3 5-11,3 3 0,-1 6-2,1 1 1,-2 6-14,6-2 1,-4 5-34,3 7 1,0 1-126,0 10 1,3 0 40,-2 4 1,2-1 45,1 1 1,1 4-24,-1 0 1,1-1 42,-1-3 0,2 0-151,2 0 1,-5-4 119,5 0 1,-4-6 194,4-2-116,-2 0 1,-2-9 251,0 1 190,1-1-278,-1-2 0,-3-5 147,-1-3 1,-4-2-73,1-2 1,-3 0 76,-1-3 1,-1-3-3,-3-5 1,1 0-127,-4 0 0,3-3-69,-4-1 1,5-3 7,-5 3 0,4-1-110,-3 1 0,4 3-232,-1-2 0,3 5-475,1 2 1,0 5 351,0-1 1,0 6-1697,0 2 137,5 4 163,1-2 1746,6 10 0,-1 1 0,1 6 0</inkml:trace>
  <inkml:trace contextRef="#ctx0" brushRef="#br0" timeOffset="83">19952 15030 7784,'-6'-5'1443,"1"-2"-967,5-4 1,0 3-495,0 1 0,1 4 206,3-1 281,-3 3-284,9 1 0,-8 1 25,1 3 1,2 8-105,-1 7 0,0 2 99,-4 2 0,0 0-82,0 0 1,0 3 30,0 1 0,0 4-91,0-5 0,0 1-78,0-4 1,0 0-208,0-1 1,1-3 32,3 0 1,3-5-112,4 2 0,0-5 53,1-3 1,-1 1 60,1-6 0,3 5 128,0-4 1,4 0 49,-4-4 1,4-2 156,-3-1 1,4-4-12,-1-4 1,-3-2 226,0-2 1,-4 1-108,0-5 0,-2 0 41,-2-4 1,-3 0-116,-5 0 1,0-1-39,0-2 1,0 1-179,0-1 0,0-2-9,0 1 0,0-3-114,0 3 1,0 6-95,0 5 1,0 4-964,0 0-930,0 1 1153,0 4 989,0 2 0,0 5 0</inkml:trace>
  <inkml:trace contextRef="#ctx0" brushRef="#br0" timeOffset="84">20695 15041 7783,'0'-7'-833,"0"-1"1,0 4 949,0-3 1,0 3 12,0-4 1,0 4 391,0-3 1,0 3-100,0-4 0,-2 6 346,-1-2-452,-4 3 1,-8 1-37,0 0 0,0 4-15,3-1 1,-3 6 135,0-1 0,-2 2-327,2 1 0,1 5 82,-5-1 1,5 6-176,-1 2 1,-2 1 12,2 7 1,0-4-31,3 3 1,1-5 43,0 2 0,4-2-14,3 2 0,3-4-172,1 0 0,5-2 76,3-5 1,2-1-228,1-4 0,5-3 152,-1-1 0,5-4-41,-1 1 1,3-3 37,1-1 1,-1-5-52,1-3 1,-4-3 126,0-4 0,-5 1 37,1-5 1,-2 1 267,-1-1 0,-2-7-106,-3 4 1,2-5 126,-5 0 1,0 2-77,-4-5 1,-1-1-227,-3-3 1,-6 5-128,-6 2 0,0 3-338,1 1 1,1 7 216,-5 4 0,7 6-15,-3 6 0,9 0-637,-6 0 979,8 5 0,-6 6 0,4 7 0</inkml:trace>
  <inkml:trace contextRef="#ctx0" brushRef="#br0" timeOffset="85">20797 15030 7787,'0'-6'1407,"2"-3"-1086,1 5-402,4 0 162,-1 4 1,3 5 123,-5 3 1,0 6 60,-4 1 0,0 9-88,0-1 1,0 3 0,0 1 0,0-1-57,0 4 1,0-5-207,0 2 1,0-3 9,0-1 0,3-1 26,1-3 0,5-3 25,-1-5 0,1 1 31,-2-1 0,7-4-144,-2-4 0,3-1 56,0-2 1,-2 0-101,2 0 0,-1-5 125,1-3 1,-2-6-7,2-1 0,-2-2 95,-2 2 0,-4-1-74,-4-3 1,-1-4 174,-2 0 0,0 0-96,0-4 0,-2 0 42,-1 0 0,-4-5-104,-4 2 1,4 2 19,4 1 0,-2 3-277,1 1-571,0 5-804,4 2 816,0 10 839,0 0 0,5 6 0,1 0 0</inkml:trace>
  <inkml:trace contextRef="#ctx0" brushRef="#br0" timeOffset="86">21391 15007 7765,'0'-11'1294,"2"-1"-838,1 1 1,-1 3-488,1 1 142,-1-1 1,-2-4 1,-2 5 22,-1-1 1,-4 6 47,-4-2 0,-1 4-26,1 4 0,-4 2-138,0 5 1,1 1 57,6-1 1,-2 1-93,2-1 0,3 2 183,1 2 1,3-2-27,1 2 1,0-2-197,0-2 1,1 1-34,3-1 1,2 0-11,6 1 0,3-1 70,0 1 0,4-1 5,-3 0 0,4 1 99,-1-1 1,-1 1-73,1-1 0,-4 1 118,4-1 1,-5 0-2,1 1 0,-2-1-14,-2 1 1,-4-1 37,-4 1 1,-1 3 139,-2 0 1,0 4-86,0-4 0,-9 4 67,-3-3 1,-10 3 70,-1-4 1,-9 4-44,-2-4 1,-7 0-458,-8-3 0,-2-2-4,-2-3 1,-3 2-2290,2-5 2454,4 0 0,3-8 0,5 0 0,-1 2 0,-2 1 0</inkml:trace>
  <inkml:trace contextRef="#ctx0" brushRef="#br0" timeOffset="87">4500 17257 7883,'5'-6'98,"-3"-1"79,6 3 1,1 2 156,6-6 0,-1 6-155,5-2 0,0 3-8,4 1 0,0 0 2,0 0 0,3 0 42,1 0 0,1 0 4,-1 0 0,2 0-22,5 0 1,2 0-15,2 0 0,6-4-121,6 0 1,0-4-158,0 5 0,2-6 121,5 1 1,4 3-237,0 1 1,0-1 111,-4 1 1,4-1 84,0 1 1,-29 4 0,2-1 57,-2-1 1,0 0 0,4 1 0,-1 0-5,1-1 1,1 0 0,2 1 0,0 0 3,1-3 1,0 0 0,1 2-1,1 0-347,3-1 1,1-2-1,1 2 1,0-1 308,4-2 1,1 0 0,0 1 0,0-1-31,1 0 1,0 1-1,2-2 1,0 1 34,2-2 1,0 1 0,0 0 0,0 1-6,0-2 0,0 1 1,-1 0-1,0 1 47,1 0 1,0 1 0,-2-1 0,1 2 57,1-1 0,0 2 0,-3 0 0,0 1-50,-5 2 1,1 0 0,0 0-1,0 0 88,-2 0 0,-1 0 0,1 0 1,-1 0-8,-1 0 0,0 0 0,3 0 0,1 1-41,-1 1 1,1 0 0,3-1-1,1-1-135,-2 2 0,-1 0 1,2 1-1,1-1 75,-1 0 0,0 0 1,1 0-1,0 0-58,1-2 1,1 0 0,2-1 0,2 0-10,-1-1 0,0 1 0,1 0 1,1 0-49,1 0 0,-2-1 0,0-1 1,-2 0 59,-2 1 0,-1 1 0,2-2 0,1 2-304,-2 1 0,-1 0 0,0 0 1,0 0 345,-3 0 0,-1 0 0,0 0 1,-1 0 83,0 0 0,-1 0 0,4 0 0,0 1-41,-2 1 0,0 0 0,4-1 0,1-1-35,-1 2 1,0 0 0,2-1 0,-1-1-62,1 0 1,0 0 0,5 0-1,1 0 12,1 0 0,1 0 1,0 0-1,0 0-80,-1 0 1,1 0 0,-21 0-1,1 0 1,-1-1 57,21-1 1,0 0 0,-18 1 0,2 1 0,-1-1-222,-2-2 0,0 0 1,-1 1-1,3 1 0,-1 0 1,1 0 269,-2 0 0,-1 0 0,1 0 0,18-2 0,0 1 87,-2 0 1,1 0 0,-19 0 0,-1 1 0,1 0 9,0 1 1,1 0 0,-1 0 0,2 0-1,-1 0 1,0 0-38,0 0 1,-1 0 0,0 0 0,0 0-1,0-1 1,0 1-49,2-1 1,-1-1-1,1 1 1,2 0 0,-1 1-1,1 0 2,-2-1 0,1-1 0,0 1 0,1 0 1,-1 0-1,0 0-28,2 0 1,-1 0-1,0-1 1,0 2-1,0-1 1,0 0-13,0-1 1,0-1 0,0 0 0,4 1 0,0 0 0,0 0-96,0 0 1,0-1 0,0 0 0,2 0 0,0 0-1,0-1 54,-1 2 1,0-1 0,0 1 0,0-1 0,0 0 0,0 0-23,-1 0 0,0 1 1,0-1-1,2 0 1,0-1-1,1 1-105,-2 0 1,0 1 0,0-1 0,2 1 0,-1 0 0,0 0 149,-1 0 0,1-1 1,-1 0-1,-1 1 1,1 0-1,-1 0 79,-1 0 1,-1-1 0,1 0 0,3 0-1,1 0 1,-1 1-29,-1 0 1,0 1 0,1 0-1,0-2 1,0 1 0,0-1-13,1 2 0,-1 0 0,1-1 0,-2 0 0,1-1 0,-1 1 25,-1 0 1,0 1-1,0 0 1,2-1-1,0 0 1,0 1-5,0-1 0,-1 1 1,0 0-1,3 0 1,0 1-1,0 0-62,0-1 1,-1-1-1,1 1 1,0-1 0,-1 0-1,0 0 28,1-1 0,0 0 0,0 1 0,0 0 0,-1 0 0,1 0-19,1-1 0,1 0 0,-1 1 0,-2 1 0,1 0 0,-1 0 21,0 0 0,-1 0 0,1 0 0,-1-1 0,1 0 0,-1 1 67,0-1 1,-1 1 0,0 0 0,4-1 0,0 1 0,-1 0-5,-1 1 0,0 0 0,-1 0 0,0-1 0,0 0 0,-1-1 9,-2 1 1,0 0-1,-1-1 1,2 1-1,1 0 1,-1 0-45,-2 0 0,1 1 1,0 1-1,3-1 1,0 0-1,0 0-8,-3 0 1,0 0 0,0 0 0,1 0 0,1 0 0,-1 0-52,-2 0 1,-1 0 0,0 0-1,0 0 1,-1 0 0,0 0-10,-1 0 1,0 0-1,0 0 1,-3 0-1,1 0 1,-1 0 31,2 0 0,-1 0 0,1 0 0,0 0 0,1 0 0,-2 0 39,19 0 1,-2 0 0,-18 0 0,0 0 0,-1 0-1,18 0 0,0 0 1,1 0-1,0 0-4,1 0 0,0 0 0,-3 0 0,-1 0 13,-2 0 1,0 0 0,-3 0 0,-1 0 35,-2 0 1,1 0-1,-4-1 1,1 0-10,1-1 0,-1 0 1,-2 2-1,-2-1 224,-5-1 0,0 0 1,-5 2-1,-1-1-11,31 1 1,-12 0 540,-7 0 0,-12 0-694,-11 0 1,-5 0-545,-7 0 1,-8-1-632,-11-3 1049,-15 3 0,-7 1 0,-3 6 0</inkml:trace>
  <inkml:trace contextRef="#ctx0" brushRef="#br0" timeOffset="88">4249 13088 8269,'-12'-16'-153,"2"3"76,2-2 1,3 2 339,5 2 1,0 3 1158,0 1-1321,0 4 3,0-2 1,2 5-155,1 0 114,-1 0 1,4 1 267,-2 3 0,-3 2-44,3 6 1,-3 0 58,-1 4 1,0-2-165,0 5 0,0 1 37,0 7 1,1 2-46,3 5 0,-3 0-104,3 1 1,-2 3 35,-2 0 0,3 0 67,1-4 1,1 0-164,-1 1 1,-1-1 27,4 0 1,-4-2 30,1 2 1,-2-2 56,2 6 1,-3 1 20,3-1 0,-1 2-4,0-2 0,-1-7 0,1 4 1,2-5-79,-1 1 0,4 0 56,-4-4 0,1 5-180,-1-2 1,-3 2 52,3-2 1,-3 3-101,-1-2 0,-1 6 176,-3 1 0,-4 7-17,-7-3 1,1 5 192,-5-5 1,1 5-224,-1-1 0,1 1 460,3-9 0,4 4-158,-1-4 1,2 1-170,6-1 0,1-2-79,3 2 0,0-3-235,0-1 1,0 1 92,0-1 1,0 0-180,0 1 0,0-4 58,0 4 0,0 1 0,0 10 1,0 0-14,0-1 0,-5 2 88,-3 3 1,-5-3-174,2 2 0,-3-6 217,6-1 0,-1-1 15,2 1 1,2-3 46,5-5 0,0 1-156,0-1 1,5-4 138,2 1 1,4-6 115,0 2 1,0-3-55,1-1 1,-1 0-55,1-1 0,3 3 195,0 1 0,0-2-279,-3 3 0,-5-2-136,1 2 0,-6 1 141,2 2 0,1 2-127,-1-5 1,0 4 57,-4 0 0,0 2 50,0 1 0,0-1-124,0-2 0,0 2 95,0-3 1,0 3 126,0 1 1,1-1 9,3-2 1,-3 2 218,3-3 1,-1 3-98,0 2 0,3-5 128,1 0 1,2 1-100,-5 3 0,5-3 31,-2-1 1,0-1-334,0 2 0,-3 0 85,4-4 0,-4 4-87,3-5 1,-4 0 88,1-7 1,-3 1 10,-1-5 1,0 4-71,0-4 1,0 1-150,0-5 1,0 0 87,0 1 0,-4-5-553,0 1-64,0 0 228,4 3 1753,0 1-845,0-6 1,0 0-5,0-2-990,5-3-761,2 4 1423,-1-5 0,4-5 0,-3-1 0</inkml:trace>
  <inkml:trace contextRef="#ctx0" brushRef="#br0" timeOffset="89">4089 13054 8352,'11'-32'419,"1"6"-303,4-1 1,-2 14 0,5-1 861,1 5 1,2 3-594,1 2 1,1 3-556,2-3 0,4 3 119,4 1 1,1 0-281,4 0 0,2 0 225,9 0 0,3-1-59,8-3 0,-29 3 0,1-1 300,3-1 0,0-1 0,1-2 0,1 0-316,2-1 1,0-1 0,2 0 0,1 0 253,1 0 0,0 0 0,1 2 0,1-2-27,1-1 0,1-1 0,-1 1 1,0 1 28,2-2 1,1 1 0,-2-2 0,-1 1 20,3 2 1,-1 1 0,-2-1-1,0 1 0,1 1 1,-1 0 0,0 2 0,-1 1 20,0-1 1,-1 0-1,1 3 1,0 0-49,-1-1 1,1 0 0,1 1 0,0 1 2,2-1 0,1 2 0,-3 0 0,1 1-4,3 0 0,1 0 0,0 2 1,0 0-415,1-2 0,0 0 0,5 0 0,1-1 305,0 0 1,0-2 0,-15 1 0,0 0-1,0 0-258,2 1 1,-1-1-1,1-1 1,2 0-1,-1 0 1,0 0 262,-1 0 1,-1-1 0,1 1 0,4-2 0,-1 0 0,1 0-216,-2 0 1,0 1 0,1-1 0,-1 0-1,1 0 1,-1-1 227,1 0 1,-1 1 0,0-1 0,0 0 0,-1 1 0,0 0 0,0 0 0,0 1 0,0-1 0,1 0 0,1-1 0,-1 1 67,-2 0 1,-1 1 0,1-1 0,0 0-1,0 0 1,-1 0-52,-2 1 1,0-1 0,0 1 0,3-1 0,0-1 0,-1 2 130,20 0 0,0 0 0,-18 0 0,0-1 0,1 0-39,-1 2 0,0 0 0,0 0 1,0-2-1,1 0 0,0 1 18,2 1 0,-1 0 1,1-1-1,-2 0 1,1-2-1,0 1-19,1 1 1,1-1 0,0 1 0,3-1 0,1 1 0,0 0-123,0 0 0,1-1 0,0 1 0,2-1 0,0 1 0,0-1 2,0 0 0,1-1 0,-1 0 1,1 0-1,0 0 0,-1 0 30,2 0 1,0 1 0,-1-1-1,2 0 1,-1 0 0,1 0-18,-1 1 1,-1-1-1,1 0 1,-1 0-1,-1 0 1,1 1 25,0-1 0,-1 0 0,0 0 0,-2 1 0,0-1 0,0 1-51,-2 0 1,1 1-1,-1-1 1,2 0-1,-1 0 1,1-1 34,0 2 0,-1-1 0,1 1 0,0-1 1,-1 0-1,0 0 33,1 0 0,0 1 0,0-1 1,-1 0-1,-1-1 0,1 1 3,0 0 1,1 1 0,0-1 0,1 0 0,1 0-1,0 0 73,1 1 1,1 0 0,0-1-1,0 0 1,1-1 0,-1 1-112,1 0 1,0 1 0,0-1 0,1 0 0,0 0 0,0-1 25,0 0 1,0 0-1,1 1 1,-14 0-1,1 0 1,-1 0-1,1 0-74,-1 0 1,-1 0 0,0 1 0,1-1 0,1 0 0,0 0 0,0 0 0,-1 0 16,15-1 0,0 0 0,-1 1 1,-1 0-1,-1 1 0,1-1 17,0 1 0,0-1 1,0 1-1,-1-1 0,-1 1 1,1-1 22,1-1 0,0 0 1,0 1-1,-1 0 1,-1 0-1,0 1-2,-1-1 0,1 1 0,0-1 0,-3 2 0,1 0 0,-1 0 13,0-2 1,0 0 0,0 1 0,0 1-1,0 0 1,0-1 82,-3 0 0,1-1 0,-1 1 1,1 0-1,0 1 0,-1 0 40,-1-2 0,1 0 0,-1 1 0,0 1 1,0 0-1,-1-1-42,0 0 0,0-1 1,1 1-1,2 0 0,0 2 1,1-1-43,-2 0 0,1 0 1,-1-1-1,3 1 0,1 1 1,-1-1-77,-1 0 1,-1-1-1,1 1 1,1 0-1,0 1 1,-1 0-7,1-1 0,1-1 0,-1 1 0,0 0 0,0 1 0,0 0-21,0 0 0,0 0 0,0 0 0,-1 0 0,-1 0 0,1 0-46,-2 0 0,1 0 1,-1 0-1,-1 0 1,0 0-1,0 0 45,-2 0 0,-1 0 0,1 0 0,1 0 1,0 0-1,-1 0 26,-3 0 0,1 0 0,-1 0 0,0 0 1,1 0-1,0 0 58,-5 0 1,1 0 0,-1 0 0,0 0 0,1 0 0,-1 0-13,17 0 1,0 0 0,2 0-1,1 0 104,-1 0 0,-1 0 0,3 0 1,-1 0 21,-3-1 1,-1 2 0,1 0 0,-1 1 18,1 0 1,0 0-1,0 0 1,0 0-93,1-2 0,1 0 0,-2 2 0,0 0-13,0 0 1,0 0-1,-3 0 1,-1 1-34,0-1 1,1 0 0,-2-2 0,0 1-21,-2 1 1,-1 0-1,-4-2 1,0 1-129,-3-1 1,-1 0-1,-5 0 1,-1 0 423,-1 0 0,0 0 1,25 0-488,-9 0 0,-10 0 804,-13 0 1,-4 0-483,-4 0 1357,-5 0-1174,-1 0 621,-11 0-1772,-1 0-634,-5 0 1,-6 0 1470,-6 0 0,-14 5 0,-10 1 0</inkml:trace>
  <inkml:trace contextRef="#ctx0" brushRef="#br0" timeOffset="90">22670 12255 8146,'0'-18'479,"0"3"-335,0-3 0,0 5-301,0-2 1,2 7 290,1 4 1,-1 2 295,2-2 0,2 3-242,2-3 1,2 3-53,1 1 1,1 0 165,-1 0 0,0 0-119,1 0 1,-5 1 402,1 3-347,-5-3 0,2 9 188,-5-2 0,0 2-75,0 1 1,0 5-33,0-1 1,-2 7-159,-1 0 0,1 2-141,-2 7 1,3-4-175,1 3 1,0-1 122,0 2 0,5 2 60,3-3 0,1 2 9,-2-2 0,4 3 231,-4-2 0,6 2-19,-2 1 0,3 0 207,-6 1 0,2 0-239,1 3 1,0-2-33,-4 2 0,3 1-202,-2-1 1,2 1 85,2 0 1,-2-4-78,-3 3 0,3-2 60,-2-2 0,1 4 18,-1 0 0,0 0 15,-4-4 0,4 4 37,-4 1 0,-1 0-60,-3-1 0,0-1 21,0 5 0,0-4-111,0 4 0,2-4 77,2 4 1,-3-4-94,3 3 0,2 1 113,2 4 1,2-4 19,1 0 0,-3-4-37,-1 4 0,0-2 129,0 2 1,2 3-99,-5-3 0,4 1 31,-5-1 1,5 2-70,-4-2 1,0 6-105,-4 2 0,0-1 470,0-3 1,3-1-117,1 1 0,1 4-121,-1-1 1,-1 1-16,4-5 0,-3 1-2,4 0 0,-2 3-16,2 1 0,2-1-132,-3-3 1,0 1-290,0 2 1,-3-2 159,4 3 1,-6-2-190,2 1 1,-3-2 174,-1 3 1,0 1 107,0-2 1,0 2 39,0-2 0,0-4 155,0 4 0,0-1-63,0 6 1,0-2-91,0-3 0,2-2-127,2 3 1,1-3 164,2-2 0,3-3-157,-2 0 1,2-8 29,2 4 1,-2-8 15,-3 4 0,2-8-21,-5 1 1,0-3 17,-4-1 1,0-1 32,0-3 1,0 1 9,0-5 0,0 0-221,0-3 35,-5-1 0,3-3-53,-1 0 240,1-6 232,2 3-2021,0-5 1,-3 1 1145,-1 3 1,-5-3 14,1 3 1,-3-1-226,-4 1 1,1-2-60,-5 6 0,-5-4 926,-7 3 0,-7 1 0,-3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60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9762 7294 8898,'-6'0'334,"1"0"1,4 1-831,-3 3 464,2-3 126,-8 9 0,9-7-35,-3 4 0,3-3 49,1 4 1,0-4-179,0 3 0,0-3 133,0 4-169,0-6 155,0 8 60,0-8 42,5 3-1,1-5 1,6-2-75,-1-1 0,-3 0-15,-1-5 0,0 5-93,0-5 1,2 4 102,-5-3 0,0 3-142,-4-4 0,4 4 99,0-3 0,-1 3-15,-3-4 1,-1 6-113,-3-2 1,2-1 100,-6 1 0,4 0 4,-3 4 0,3 0-7,-4 0 0,4-3 120,-3-1 1,3 0-92,-4 4 256,6 0-264,-8 0 1,5 1 6,-3 3 0,-1-1-10,5 4 0,-3-3 30,3 4 0,0-1-130,4 5 0,0-1 66,0 0 1,0-3-201,0 0 1,0-1 57,0 5 0,1-5 53,3 1 60,3-6 44,9 4 1,-3-6 65,2 0 1,-2-4-113,-2 0 0,1-5 200,-1 1 1,-5 2-31,-2-2 1,1 5 99,-1-5 0,0 0-76,-4-3 0,-4 3-98,0 1 0,-5-1-6,2-3 0,-7 3-82,-2 1 1,1 3-143,4-4 232,-1 6-19,1-3 0,3 5-47,1 0 0,3 0 37,-4 0-158,6 5 1,-3 1 68,5 5 0,0-3-199,0 0 0,0-1-671,0 5-315,0-1 1253,5 0 0,1 1 0,6-1 0</inkml:trace>
  <inkml:trace contextRef="#ctx0" brushRef="#br0" timeOffset="1">11258 7282 7840,'7'0'2133,"-2"0"-1400,-5 0 117,0-5-309,0 4-120,0-4-113,0 5-325,-5 0 18,3 0 186,-8 5 0,9 1-448,-3 6 1,-1-1 123,1 1 0,1-5 29,3 1 58,0-1 0,3 1-371,1 0 0,1-6-258,-1 2 371,2-3 1,6-1 284,-1 0 1,-3-1-50,-1-3 0,-4 2 131,1-6 1,1 0-90,-1-3 269,-1 0 0,-4-1-48,-3 1 1,2 3-130,-6 1 0,1 0 11,-5 0 0,-3 0-9,0 3 0,0 3 6,3-3 1,1 3-12,-1 1 0,5 0-90,-1 0 85,6 0-206,-9 5 1,10 2 60,-3 4 0,3-3-189,1-1 1,1 1-19,3 3 1,-3-3-17,3-1 1,1-3-93,-1 4 222,5-6 0,-7 3 137,6-5 1,-4 0-82,4 0 0,-5 0 436,5 0 0,-4-5-77,3-2 0,-3 0 250,4 0 1,-6-1-122,2-3 1,-3-1 116,-1 1 1,0 3-135,0 1 0,-1 0-128,-3 0 1,-2 2-355,-5 5 0,3 0 92,0 0-169,1 0 1,-1 3 131,0 1 1,6 5-1482,-2-1 1565,8-3 0,-3 5 0,4-4 0</inkml:trace>
  <inkml:trace contextRef="#ctx0" brushRef="#br0" timeOffset="2">12846 7237 7924,'-12'0'247,"6"0"0,0 0 804,2 0-65,3 0-782,-9 0 1,7 0 233,-5 0-425,6 0 0,-4 0 79,2 0 149,2 5-74,-3-4-38,0 9-458,4-3-192,-4 4 325,5 0 42,0-4 1,1 2-328,3-6 332,-3 1 0,9-4 34,-2 0 1,-2 0 92,2 0 1,0 0 10,3 0 0,-3-5-15,-1-2 1,-4 0 145,1 0 0,1-1 389,-2-3-330,1 4 0,-5-2 149,-3 5 0,2-3-100,-6 3 1,0-4 20,-3 5 1,0-1 83,-1 4-151,1 0 1,3 0 27,1 0-203,4 0-704,-2 0 393,5 5-358,0 1 0,1 4 315,3-2 1,-1-2 346,4-2 0,1-3 0,3 5 0</inkml:trace>
  <inkml:trace contextRef="#ctx0" brushRef="#br0" timeOffset="3">14513 7225 7877,'0'-7'32,"0"-1"145,0 5 0,-3-3 252,-1 2 26,0 3 390,4-9-183,-5 9-218,4-4-277,-10 5 1,9 0-135,-6 0 1,4 1 90,-3 3 1,3-2-170,-4 6 1,5-4-130,-5 3 0,4-3 109,-3 4 0,4-5-421,-1 5 129,3-5 182,1 7 0,0-8 0,0 6 64,0-6 177,0 4-21,0-6-115,5 0 232,-4 0 0,8-2-11,-5-2 22,5-2 0,-8-5-27,3-1 0,-3 5 72,-1-1-35,0 0-87,0-3 1,-5 1 62,-2 2-67,-4 3 0,0 5-110,0 0 0,3 0 88,0 0 1,5 4-206,-5 0 0,4 3 52,-4-3 0,6 5-202,-2-1 171,3 2 35,1 1 1,0 1-130,0-1 0,0-3-154,0-1 244,5-4 1,1 2 22,6-5 1,-5 0 341,1 0 1,0-4-9,3 0 0,-3-3 459,-1 3-287,-4-5-203,2 3 1,-5-2-84,0 0 1,-5 5 226,-3-5-369,-2 5 1,-1-3 94,-1 2 0,1 3-1197,-1-3 625,6 3 494,1 1 0,5 5 0,0 1 0</inkml:trace>
  <inkml:trace contextRef="#ctx0" brushRef="#br0" timeOffset="4">16215 7202 7981,'-6'0'556,"-1"-3"-93,4-1 71,1 0-218,-3 4 0,5-1 133,0-3-370,0 3 93,0-4 377,0 5-560,-5 5 0,3 1-18,-6 5 1,4 1-26,-3-1 1,4 1-48,-1-1 0,-1 1 100,1-1 1,1-3-381,3-1 140,0 1 138,5 3 0,1-4 0,5-4 0,1-1 0,-1-2 0,1-2 8,-1-1 46,0 1 0,-3-8 214,0 3 1,-2-4-69,2 0 1,-2 3 180,-2 1 0,-3-1-61,3-3 1,-4-1 31,-4 1 0,2 3-83,-6 1 0,2-1-58,-2-3 0,-2 3 13,2 0 0,2 6-1,-2-2 0,4 1-220,-3 0 195,4 1-445,-2-3 248,5 5 1,-1 0-49,-3 0 1,3 5 25,-3 3 0,2 2 28,-2 2 1,2-1 42,-1 0 1,0 1-8,-1-1 1,3-3 11,-3-1 1,3-3-56,1 4 232,0-6-195,0 4 118,0-6 1,5 0-85,3 0 95,2 0 0,1-2-4,1-2 21,-1-2 43,0-5 0,-4-1-97,-3 1 1,-3 3-591,-1 1 0,-5 4 564,-3-1 0,-7 3 0,-3 1 0</inkml:trace>
  <inkml:trace contextRef="#ctx0" brushRef="#br1" timeOffset="5">11201 5672 8331,'2'-8'-1542,"1"1"1126,-1 4 355,3-7 445,-5 9-281,0-4 416,0 0-233,0 3-40,0-3 0,-2 2 268,-1-1-58,1 0-67,-3 4 125,5 0-516,-5 0 49,4 5 0,-4 1 60,5 6 1,-1-5-66,-3 1 1,3-4 96,-3 3 0,2 1-69,2 3 1,0 1-24,0-1 1,0 1 34,0-1 1,0 4-142,0 1 0,0 3 79,0-4 1,0 5-17,0-1 1,0 1-3,0 0 1,0 1 29,0-2 0,0-1-43,0 1 0,0-1 31,0 1 1,0 2-84,0-2 1,0-1 76,0 1 1,0-4-61,0 4 1,0-3 114,0 3 1,0-2 2,0 2 1,0 3 19,0-3 1,0 3-73,0 0 0,0 0-10,0-3 1,0 3 24,0-3 0,0 2-60,0 2 1,-1 0 63,-3 0 0,3-4-194,-3 0 0,3-4 60,1 4 1,0-5 39,0 1 1,0-2 236,0-2 0,0 5-128,0-1 1,4 0 24,0-3 1,-1 3-65,-3 0 0,0 4 16,0-4 0,0 4 15,0-3 1,0 3 26,0-4 1,0 1-200,0-1 0,0-2-309,0 2 1,4 2 184,0-2 1,0 0 163,-4-3 1,0-1 153,0 1 1,0-1-95,0 0 1,0-3 195,0 0-155,0-1 1,0 5 423,0-1-303,0 1 0,0-1-100,0 0-660,0 1 232,0-1-233,0 1 125,5-1-348,-4-5 495,4 0 1,-3-6-416,1 0 768,-1 0 0,3-6 0,-5 0 0</inkml:trace>
  <inkml:trace contextRef="#ctx0" brushRef="#br1" timeOffset="6">11167 5409 7778,'-6'-6'310,"-4"1"136,8 5-131,-3 0 24,0 0-125,4 0 11,-4 0-143,5 0 0,0 5 59,0 3 1,-2 2-121,-1 1 0,1-2 102,-1 2 1,1-5-171,2 5 0,0-2 25,0 2 0,0 1-59,0-1 0,0 1 62,0-1 0,0 0-8,0 1 1,2-5 4,1 1 0,0-2 27,5 2 1,-5 1-46,5-5 0,0 3 37,3-3 0,0 4-8,1-4 1,-1-1 23,1-3 1,-1 0 1,1 0 0,3-5 124,0-2 1,0-4-83,-3 0 1,-1-5 95,0-3 1,0-2-116,-4 2 1,-2-2 253,-5 2 0,-1-2-54,-3 2 1,-3-1-191,-9 5 0,-6-4 87,-9 3 1,3 2-260,2 7 0,-2 2 80,1 5 1,5 0 122,7 0 0,2 5-3165,2 2 3086,5 4 0,1 5 0,5 2 0</inkml:trace>
  <inkml:trace contextRef="#ctx0" brushRef="#br1" timeOffset="7">12755 5638 8470,'0'-12'-1375,"-2"2"2056,-2 3-455,3-4 0,-4 5 585,5-5 157,0 4-115,0-3-263,0 4-43,0-1-625,0 2 0,0 7 133,0 1 1,0 4-77,0 4 0,0 2-14,0 2 1,0 2 88,0 2 1,0 2-155,0-2 1,0 7 16,0 0 0,0 1 2,0-4 0,0 3 56,0 1 0,0 4 152,0-5 0,0 2-70,0-1-88,0-3 54,0 9 0,4-8-25,0 6 1,0-5-2,-4 5 0,0-2-14,0 1 1,3 3 36,1-2 0,0-2-72,-4 2 1,0-1 54,0 4 1,-4 1-134,0-1 0,1-4 78,3 1 1,0-5-1,0 5 1,0-6 42,0 2 0,0-3-2,0-1 1,0 0 136,0-1 0,0 0-148,0-3 1,0 1 168,0-4 1,0 3-80,0-4 1,-4 4-50,0-4 0,0 4-16,4-4 0,0 2-108,0-2 1,0-2 76,0 2 0,0-2-325,0-2 225,0 1 0,0-1 16,0 0 150,0 1-101,0-1 1,0-3 448,0-1-136,0-4-517,0 2-33,0-5 1,0 0-1</inkml:trace>
  <inkml:trace contextRef="#ctx0" brushRef="#br2" timeOffset="8">12789 5318 8940,'-8'0'-1224,"1"0"1473,4 0 1,-3 0-58,2 0 1,1 4-48,-4 0 0,3-1 288,-4-3-316,6 0 1,-5 4-61,4 0 166,1 5-117,-3-3 1,5 6 19,0-1 0,0 0 173,0 1-237,0-1 0,0 1 61,0-1-55,0 1 31,0-1 0,5-5-137,3-2 0,2-3 123,2-1 1,-1-1 24,0-3 0,5-3-47,-1-8 0,4 1-78,-4-5 1,0-1 89,-3-2 1,-6 0 8,-2 3 1,-3-3-82,-1 3 0,-5 3 61,-3 1 1,-7 2 3,-4 2 0,-6 4-11,-2 3 1,1 6-1174,3 5 0,5 2 76,3 10 1040,7 0 0,3 4 0,5 0 0</inkml:trace>
  <inkml:trace contextRef="#ctx0" brushRef="#br1" timeOffset="9">14331 5638 8401,'0'-8'-1396,"0"1"1568,0 4 93,0-7 568,0 9-277,0-5 1007,0 6-1552,0 6 1,0-4 74,0 6 0,3-4-34,1 3 0,0 5 58,-4 3 0,0 5-66,0-1 1,0 3 23,0 1 0,0 3-98,0 1 1,0 3-40,0-3 1,0 1 85,0-1 0,0-3-51,0 2 1,0 0 70,0 0 1,4-2 34,0 3 1,-1 1-56,-3-1 0,0 3 94,0-3 0,0 1-105,0-2 0,0 0 8,0 4 1,0-3-28,0 3 1,-3-1-101,-1 2 1,-1 2-12,1-3 0,3 0 111,-3 0 1,3-5-241,1 2 1,0-3 45,0-1 1,0-1-3,0-3 0,0-2 172,0-1 1,3-4 150,1 3 0,0-2 233,-4-1-244,0-1 1,0 4-115,0 0 1,0 1 26,0-5 1,0 1-190,0-1 0,0 0 125,0 1 0,0-1-99,0 1 0,0-1 22,0 0-61,0 1 1,0-1 264,0 1 1,0-5-113,0 1 1,0-4 412,0 3-253,0-4 1,0 7-389,0-2 211,0-3-412,0 5 184,0-4 278,0 1 0,-5 3 0,-1-4 0</inkml:trace>
  <inkml:trace contextRef="#ctx0" brushRef="#br1" timeOffset="10">14365 5386 8335,'-12'0'-140,"5"0"-71,-1 0 1,4 0 210,-3 0 0,4 0 13,-7 0-11,9 0 394,-9 6-222,8-5 31,-3 9 0,5-7 180,0 4-72,0 1 0,0 3-51,0 1 1,0 0-70,0 4 1,0-4-64,0 3 1,0 2 50,0-2 0,0 0-235,0-3 1,0-1 67,0 1 1,2-2-125,1-3 1,0 0-9,5-3 1,-1-3 108,5 3 0,-1-7 152,0-1 1,1-6-116,-1-1 1,5-2 99,-1-6 1,-1 4-87,-7-4 1,2 4 252,-5-5 0,-1 5-112,-7-4 1,-4 5-420,-7-1 0,-3 4-402,-5 3 0,0-1 638,1 5 0,-6 11 0,-2 5 0</inkml:trace>
  <inkml:trace contextRef="#ctx0" brushRef="#br1" timeOffset="11">10824 4519 8543,'-6'0'282,"1"-6"-251,5 5 0,0-3-298,0 8 0,0-1 148,0 4 1,4 2 65,0 6 0,3-1 216,-3 5 1,1 0-121,-1 4 0,-3 0-118,3 0 1,1-4-22,-1 0 0,0-5-9,-4 1 0,0-2-78,0-2 0,1-3 152,3 0 1,-3-5 30,3 5 0,2-5 0,0 2 0</inkml:trace>
  <inkml:trace contextRef="#ctx0" brushRef="#br1" timeOffset="12">11076 4553 8357,'0'-7'-81,"0"-3"638,0 9-303,0-9 159,0 9-473,0 6 1,0 2 13,0 8 0,-4 3-153,0 1 263,-5 3 0,2 2 0,-7 3-156,-2 3 1,1-1 118,4 2 0,-1-6 26,1 2 1,-1-1-621,1-3 0,3 1 40,1-8 527,4 4 0,-7-7 0,4 3 0</inkml:trace>
  <inkml:trace contextRef="#ctx0" brushRef="#br1" timeOffset="13">11087 4770 8560,'6'-12'-10,"-2"1"0,3 1 153,0 2 0,2-2 80,-1 2 0,2 0-71,-3 0 1,0-1-6,0 5 0,1 0-184,3 4 1,-3-1-86,0-3 150,-1 3 1,3-3-125,-2 8 1,-3-1 128,-5 4-154,5 1 0,-4 3 168,3 1 1,-6 3-87,-2 0 1,-5 0 0,1-3 0,2-1-12,-2 1 1,5-1 39,-5 0 1,6-3-4,-2 0 0,2-5 70,2 5-58,0-5 0,2 6 105,2-6 1,2 1-89,5-4 37,1 0 1,3 4-34,0 0 1,0 0 42,-3-4-85,-1 0 0,1 3 69,-1 1-86,0 5 0,1-3 54,-1 6 0,-4-1-49,-4 1 0,3-1 34,-3 0 1,1 1 300,-4-1 0,-1 1-2,-3-1 1,-4 1 8,-7-1 1,1 0 160,-5 1 1,0-5-124,-4 1 0,1-2-614,-1 2 1,1 1 227,3-5 0,3 0-1961,4-4 2001,6 0 0,-4 0 0,3 0 0</inkml:trace>
  <inkml:trace contextRef="#ctx0" brushRef="#br2" timeOffset="14">12652 4496 8807,'6'-5'-489,"0"3"863,-2-1-79,-3 1 0,5 7-104,-6 3 0,0 6-79,0 1 1,0 5 73,0-1 0,0 3-272,0 1 1,0 0-45,0 0 1,0-2-13,0-2 1,0 1 170,0-4 1,3-1-6,1-4 0,0 1-584,-4-1 1,4-3 235,0-1 1,1-4 323,-2 1 0,-1 2 0,3 0 0</inkml:trace>
  <inkml:trace contextRef="#ctx0" brushRef="#br1" timeOffset="15">12949 4530 7818,'0'-11'533,"0"4"71,0-3-295,0 9-203,0-4 1,-4 6 38,0 3 0,-5 3-203,2 9 1,-2 1 108,1 6 0,-2 4-153,2-1 1,-1 2 136,2-1 0,-3-3-332,2 3 1,2-3 19,-2-1 0,4-4 29,-3 0 0,3-5-633,-4 1 881,6-2 0,-8-2 0,3 1 0</inkml:trace>
  <inkml:trace contextRef="#ctx0" brushRef="#br1" timeOffset="16">12926 4747 8309,'0'-11'-275,"4"3"327,-1 0 0,6 1 107,-1-5 1,2 1-182,2-1 1,-1 5 70,0-1 0,-3 4 107,0-3 1,-1 4-43,5-1-57,-1 3 0,0 1 71,1 0-231,-6 0 1,3 5 55,-5 3 1,0-2 40,-4 2 1,0-1-26,0 5 1,-2-1 48,-1 1 1,0-1-32,-5 1 1,6-5 1,-2 1 140,-2-1-120,5 5 1,-6-2 197,3-2-202,3 2 0,-4-8 5,5 6-58,0-6 71,5 9 1,-2-10 28,4 3-33,1-3 1,3 3 82,1-1 0,-1 1-90,1-4 1,-1 4 19,0 0 1,1 1-71,-1-1 1,1 1-5,-1 2 0,-3 2-2,-1-5 0,-3 5 56,4-1 0,-6 2 191,2 1 0,-3 1-127,-1-1 1,-5 0 98,-2 1 0,-5-2-87,-3-2 1,-1 2 220,-4-3 0,-1 2-142,2-1 0,-7-3-295,0-5 1,0 0-854,7 0 0,-1 0 193,5 0 788,5 0 0,0-5 0,3-1 0</inkml:trace>
  <inkml:trace contextRef="#ctx0" brushRef="#br1" timeOffset="17">14159 4530 8496,'0'-6'1664,"0"1"-2791,0 5 1315,0 5 0,2 1-75,1 5 1,-1 6 164,1 2 1,-1 1-179,-2-1 0,4 3-83,-1-3 0,2-1-130,-1 1 0,-3-5 127,3 1 0,-2 1-603,-2 0 0,3-1 89,1-4 500,0 1 0,-4-1 0,0 0 0</inkml:trace>
  <inkml:trace contextRef="#ctx0" brushRef="#br1" timeOffset="18">14456 4553 8243,'0'-7'18,"0"2"1,-1 7 47,-3 1 0,2 5 91,-6 7 1,0 3-65,-3 5 1,-2 5-228,-2 2 1,2 2 75,-2-2 1,2 2-113,2-5 1,0-1 131,-1-3 1,6 0-509,2 0 0,3-5 546,1-3 0,0-2 0,0-2 0</inkml:trace>
  <inkml:trace contextRef="#ctx0" brushRef="#br1" timeOffset="19">14433 4793 8254,'0'-12'0,"2"2"346,1 2 1,4-2-275,4 3 1,1-2-359,-1 1 1,0-2 339,1 2 0,-1 3-40,1 2 1,-1-3-11,1 3 15,-1-1 1,-1 5-43,-2 3 1,1-2 55,-6 6-20,6 0 1,-7 3 78,1 1 0,-1-5 17,-2 1 1,0-1-94,0 5 0,0-5 45,0 1-65,0 0 0,-4 3 43,0 0 0,-4-3 23,5 0 1,-2-5 40,1 5 0,3-4 9,-3 4 0,2-5-6,2 5 8,-5-6-125,4 9 1,-3-9 122,8 6-176,2-6 0,6 7 115,-1-5 0,1 0-266,-1-4 183,1 5 0,-1-3 10,0 6 0,1-4-182,-1 3 111,1 1 1,-2 3 115,-3 1-55,-2-1 1,-5 1 262,0-1 1,-1 1-83,-3-1 1,-2 0 337,-5 1 1,-5-2-170,1-2 0,-5 1 206,1-6 0,-3 5-367,-1-4 1,4 0-375,0-4 0,5 0-250,-1 0 0,2-2 320,2-2 0,3 2 147,1-6 0,4 1 0,-2-5 0</inkml:trace>
  <inkml:trace contextRef="#ctx0" brushRef="#br0" timeOffset="20">9888 7808 7950,'-6'0'179,"0"-2"320,6-1 120,0 1-398,0-3 1,-1 5 277,-3 0-56,3 0-365,-4 0 1,0 0 39,-3 0 1,2 4-81,-2 0 1,1 9 49,-5-2 1,-3 7-136,0-3 0,0 5-70,3-1 0,-3 7 83,0 0 0,3 1-55,5-4 1,4 4 83,-1-1 0,3 0-128,1-7 0,0 1 94,0-5 0,1 4-91,3-4 1,1 2 8,3-2 0,2-2-102,-2 2 0,2-6 183,1-1 1,1-5-36,-1 5 1,1-6 170,-1 2 1,5-4-103,3-4 1,-1 1 192,1-9 1,-1 2-58,1-9 0,3 1 25,-3-1 1,-2-6 28,2 2 1,-5-4 138,2 1 0,-1 0-82,-4-4 1,-2 5-102,-9-2 0,0-1-231,0 1 1,-6 4 67,-6 4 0,-5 5-629,-10-1 1,-1 4 321,-2 3 1,-7 8 329,3 8 0,-3 12 0,3 4 0</inkml:trace>
  <inkml:trace contextRef="#ctx0" brushRef="#br0" timeOffset="21">11315 7762 10611,'-6'1'435,"2"3"1,2 4-261,-2 7 0,3 3-130,-3 5 1,3-1 88,1 1 0,0 4-225,0 0 0,0 3-134,0-3 1,0 3 110,0-3 1,0-1-55,0-3 1,0-5 107,0-3 1,0-2 294,0-2-181,0 1-10,0-6 0,1-1-680,3-5 247,-3 0 389,4 0 0,-5 0 0,0 0 0</inkml:trace>
  <inkml:trace contextRef="#ctx0" brushRef="#br0" timeOffset="22">12732 7808 8234,'-7'-12'1314,"4"1"-1249,1-1 0,2 1 237,0 0 0,0 3 155,0 0 1,0 5-112,0-5 0,5 5-98,3 0 1,-2 1-131,2 2 1,0 0 117,3 0 0,-3 0-284,-1 0 0,1 2-41,3 1 1,1 5-14,-1 7 0,-1-1-159,-2 5 0,1 0 163,-6 4 0,1 1-139,-4 3 0,0-3 73,0 3 1,-1-3 46,-3-1 1,-1-1 31,-2 1 0,-4-4-12,4 0 0,-2-5 136,1 2 0,2-8 561,2 0-422,3 0 0,-4-1 232,5 1 131,0-6-394,0 3 1,6-5 37,6 0 0,-1 0-35,4 0 1,2 0-145,-2 0 1,4 0 31,-4 0 0,0 0-147,-3 0 1,3 0-691,0 0 0,1 0 405,-5 0 1,0 0 393,1 0 0,4 0 0,2 0 0</inkml:trace>
  <inkml:trace contextRef="#ctx0" brushRef="#br0" timeOffset="23">14456 7705 7656,'-6'-6'-1014,"1"-1"1128,5 3 0,-1 3 414,-3-3 1,2 2 302,-1-2-457,1 3 0,2-6 123,0 4-145,0 1 1,0-4-83,0 2 0,0 2 270,0-6-432,5 5 0,2-3 141,4 2 0,1 3-305,-1-3 1,0 3 70,1 1 1,1 0-141,2 0 0,-2 0 93,2 0 1,-3 4-218,0 0 0,-1 4 70,1 0 1,-2 2-38,-3 2 0,-1 0 154,-6 4 0,0-4 18,0 3 0,0-2 134,0-1 1,-4-1-87,0 0 1,-5 1 246,1-1 1,-2-1-74,-1-2 1,3 2-24,1-2 0,3-2-50,-4 2 0,6-4 3,-2 3-208,3-4 1,1 3 119,0-2 0,1-3-49,3 3 0,2 1 49,5-1 1,1 0-108,-1-4 1,5 0 74,-1 0 1,1 3-13,-1 1 0,-2 1 5,2-1 1,-2-1 8,-2 4 1,1-3-162,-1 4 1,1-1 98,-1 5 1,-4-1-99,-4 1 0,-1 3 122,-2 0 1,0 2 12,0-2 0,-9-3-42,-3 4 1,-7 0 411,0-1 1,-2-1 33,-2-6 1,0 2 205,0-2 1,-4-2-278,1 2 1,-1-6-64,4 2 1,4-3-812,0-1 1,9-1 107,-1-3-258,7-2 1,-1-6 725,5 1 0,10-5 0,3-2 0</inkml:trace>
  <inkml:trace contextRef="#ctx0" brushRef="#br0" timeOffset="24">16261 7705 7326,'-5'-6'2045,"3"1"-1058,-3-1-229,0 5-12,4-4-459,-4 5 0,5 1-58,0 3 0,-4 4-292,0 7 1,0-1 99,4 5 0,0 0-2,0 4 1,-3 0 95,-1 0 0,0-1-389,4 1 1,0-4 109,0 0 0,0-5-44,0 1 0,0-2 24,0-1 0,0-1 73,0 0 171,0 1 0,0-5-123,0 1 54,5-5 0,-4 3 0,3-2 0,-1-3-461,1 3 0,-2-3 192,6-1 1,-5 4-851,5 0 1,-4 0 1111,4-4 0,4 0 0,6 0 0</inkml:trace>
  <inkml:trace contextRef="#ctx0" brushRef="#br0" timeOffset="25">16375 7945 8024,'-11'-12'1169,"4"5"-327,3-1-415,3 6 1,1-5 194,0 3-318,0 3 0,0-3-75,0 8 0,0 3-79,0 4 1,0 2 4,0 2 1,0-1-112,0 5 1,0 0-135,0 4 1,0 0 46,0-1 0,0-3-103,0 0 1,0-3 69,0 3 0,0-9 40,0 1 0,4-2 69,0 3 127,0-1-156,-4 0 1,0-3 16,0 0 1,0-5-1802,0 5 886,0-5 894,-6 7 0,0-4 0,-5 6 0</inkml:trace>
  <inkml:trace contextRef="#ctx0" brushRef="#br0" timeOffset="26">8186 11965 7287,'-6'-1'272,"2"-3"0,1 3 229,0-3-367,1 2 0,-4-1 93,2-1 128,3 0-31,-4-1-32,5 4 3,-5-4-2,4 5-15,-5 0-405,1 0 4,4 0 0,-4 1 101,5 3 1,0-2-253,0 6 104,0-6-83,0 9 129,0-10 54,0 4-6,0-5 36,5 0 20,-4-5 82,10-2-86,-10-4 200,9 0-179,-9-1 269,4 6-253,-10-4 1,3 8 36,-6-1 0,4 1-17,-3 2 6,4 0-78,-7 0 1,5 2 68,-3 1 1,-1 0-129,6 5 0,-1-5 100,4 5-258,-5-5 235,3 7 1,-3-8-45,5 6 27,0-6 4,0 3 35,5-5 1,2 0-31,4 0 1,-1-5 73,-2-2 1,2-3-54,-2-2 0,1 1 185,-2-1 1,-2 5-32,-5-1 0,4 1 87,0-5 1,0 5 32,-4-1-190,-5 5 1,2-6 57,-4 6 0,3-1-17,-4 4 1,2 1 7,-2 3 0,-2 2 17,2 6 1,-1-1-224,2 1 1,-3-1-59,2 0 1,3 1-42,1-1 0,3-3-93,1-1 1,0-3-188,0 4 0,1-6 208,3 2 0,-1-1-79,4 1 366,-4-3-123,7 4 1,-8-5 483,6 0-218,-5 0 0,3-4-44,-2 0 0,-3-1-194,3 1 0,-2 3-319,2-3 379,-3-2 0,4 5 0,-5-4 0</inkml:trace>
  <inkml:trace contextRef="#ctx0" brushRef="#br0" timeOffset="27">9819 11908 7872,'-1'-7'-119,"-3"4"251,3-4 180,-4 6 1,4-4 168,-3 5-82,3 0 1,-6 0-124,3 0 0,2 0-40,-6 0 1,6 1-82,-2 3 1,-2-1 0,-2 4 0,2-3-164,-2 4 1,4-5 66,-3 5 1,3-2-193,-4 2 0,6 2 103,-2-2 0,1-2-156,-1 2 0,3-4 60,-3 3 0,3-3-47,1 4 1,1-6 86,3 2 0,-1-3 58,4-1 1,-3 0-6,4 0 0,-1 0 1,5 0 1,-1 0 59,1 0 1,-2-5-58,-3-3 1,4 2 186,-4-1 1,-2-1 122,-1-4 154,2 1 21,-4 0-330,-2-1 1,-7 6-39,-4 2 0,-2 3 22,-2 1 0,2 0-144,-2 0 174,2 0-217,2 0 1,1 1-55,2 3 1,3-2-170,5 6 0,0-4 107,0 3 1,0-3-400,0 4 442,5-6 0,2 7 18,4-5 1,-3 0-88,-1-4 67,-4 0 1,3 0 779,-2 0-343,-3 0 0,4-1 113,-5-3 0,-1 3 59,-3-3 175,3-3-1249,-9 1 498,3 0 0,0 1-1007,-1 5 1126,6 0 0,-3 0 0,5 0 0</inkml:trace>
  <inkml:trace contextRef="#ctx0" brushRef="#br0" timeOffset="28">11498 11782 7466,'-6'0'189,"-4"0"437,8 0-231,-3 0 217,0 0-191,4 0-239,-4 0-66,5 0 0,0 5-169,0 3 0,0 2 67,0 1 0,0 2-33,0 2 1,0-2 47,0 2 0,0-2-328,0-2 54,0 1-45,0-1 128,5 1 116,1-6 133,6-1 1,-1-9-73,1 0 0,-5-4 58,1 0 0,-4-2-61,3-2 0,-3 1 205,4 0 1,-6-1-51,2 1 0,-3-1 308,-1 1-235,-5-1 1,-1 2-93,-6 3 1,1 2-129,0 5 1,-1 0 154,1 0-142,-1 0 172,1 0-394,0 5 53,4 1-124,2 5 1,5 1 10,0-1 1,0-3-204,0 0 328,0-6 0,0 4-116,0-2 1019,0-3-377,0 5 10,0-6-306,0-6 0,0 4 150,0-6 1,-4 5-82,1-5 0,-1 4-96,4-4 0,0 5-1669,0-5 946,0 0 644,0 2 0,10 1 0,3 5 0</inkml:trace>
  <inkml:trace contextRef="#ctx0" brushRef="#br0" timeOffset="29">13131 11736 7508,'-11'0'-717,"3"0"1160,1 0 1,3 0-39,-4 0 0,5 0 254,-5 0-142,5 0 209,-2 0-99,5 0-576,0 6 1,0 0-73,0 5 1,0 1-330,0-1 1,2-3 115,1-1 81,-1 1 1,7 0-5,-6-1 1,2-4-5,-1 1 0,3-3-150,4-1 255,0-5 0,1-2 40,-1-4 0,-1 0 139,-2-1 1,1 1 208,-5-1 0,0-3-134,-4 0 1,0 0 217,0 3 1,-6 5-119,-1-1 0,-3 4-20,-2-3 1,-3 4-74,0-1 1,0 3-59,3 1 0,-3 4-29,0 0 0,1 4-138,6 0 1,-1-2-437,5 2 301,1 0-252,3 3 0,1-1 218,3-2 0,-2 1-44,6-5 1,-4-1-246,3-3 408,-4 0 47,2 0-202,-5 0 1,0 0 0</inkml:trace>
  <inkml:trace contextRef="#ctx0" brushRef="#br0" timeOffset="30">14833 11622 7762,'-11'0'383,"4"0"1,1 0-332,2 0 28,3 0 129,-4 0-5,5 0 41,0 5-224,0-3 0,-1 7 247,-3-6-152,3 6 1,-5-2-47,6 4 1,-3 0 5,-1 1 1,0-5-179,4 1 0,0 0 68,0 3 0,0-3-63,0-1 1,0-3 78,0 4 1,5-6-482,3 2 293,2-3 0,1-2 14,1-3 0,-1 2 155,1-6 0,-5 2 101,1-2 0,-6-2 154,2 2 1,1-2-77,-1-1 0,0-1 118,-4 1 1,0 0 154,0-1-205,-5 1 1,-2-1-36,-4 1 1,0 3 105,-1 1 0,1 4-56,-1-1-117,1 3 1,1 6-609,2 3 0,2-2 303,2 2 0,3-5 197,-3 5 0,8 0 0,2 3 0</inkml:trace>
  <inkml:trace contextRef="#ctx0" brushRef="#br0" timeOffset="31">8140 12445 6932,'0'-7'691,"0"2"0,2 5 36,2 0 203,-3 0-820,4 0 0,-5 5 30,0 3 0,0 3-243,0 5 1,0 0 119,0 3 0,-4 6-116,0-2 0,-5 4-6,2 0 0,-2-2 3,1 5 0,-2-4-18,3 0 0,-2-1 52,1-3 0,-2-3 455,2 0-239,3-5 133,0 3-174,5-6-74,0-4 1,1-2-27,3-5 0,3 0-98,4 0 1,4 0 85,0 0 0,2-4-129,-2 0 1,-2 0-2,2 4 0,2 0 62,-2 0 1,0-1-63,-4-3 0,1 3 2,-1-3-84,1 3 1,-1 1-274,1 0 104,-6 0 1,0 0 12,-2 0 373,-3 0 0,4 0 0</inkml:trace>
  <inkml:trace contextRef="#ctx0" brushRef="#br0" timeOffset="32">8278 12707 7878,'0'-7'236,"0"-1"1,0 4 126,0-3-415,0-1 454,0 2 589,0 1-730,0 5 0,1 6-34,3 5 0,-2 2-267,6 6 0,-6 4 71,2 4 0,-3 3-204,-1-3 1,0 3 107,0-3 0,-1 3-134,-3-3 1,3-4-2,-3-4 0,-1-5-11,1 1 0,1-2-717,3-2 510,-6 0 418,5-4 0,-4 3 0,5-4 0</inkml:trace>
  <inkml:trace contextRef="#ctx0" brushRef="#br0" timeOffset="33">9797 12387 7865,'-7'-5'326,"2"-1"-132,5-5 0,0 3-15,0 0 1,0 5 401,0-5-179,0 0 0,4 1-182,0-1 0,5 6-11,-2-2 0,3 3-180,2 1 0,-1 0 73,1 0 1,3 1-70,0 3 1,4-2 26,-4 6 1,2-2-287,-2 2 0,-2 2 88,2-3 0,1 0-49,0 0 0,-2-3 112,-7 4 0,2-4 30,-5 3 0,1 0 195,-1 0 1,-3 3-96,3-2 0,-4 2 77,-4 2 1,-1-5-52,-3 1 1,-2-1 126,3 5 1,-3-2-120,-2-2 0,2 2-4,2-3 18,-2-2 2,4 6-167,-1-10 1,2 5 166,5-2-189,0-3 0,2 4 131,1-5-67,4 0 1,4 2-5,1 1 1,3-1-88,0 2 0,0-3-12,-3-1 0,-1 4 98,1-1 1,-1 6-133,0-1 0,1-2 70,-1 2 0,1-1-73,-1 5 0,-5 3 91,-2 0 0,-2 2 58,-2-2 1,-2-2 27,-2 2 1,-3 1 163,-8 0 0,1-1-6,-5-4 0,3 1 200,-3-1 0,2 1-177,-2-1 0,-3-5-61,3-2 1,2-3 623,2-1 1,-1 0-290,1 0 1,-5 0-544,5 0 0,0-1-73,4-3 1,0 2-64,4-6 1,1 4-339,2-3 0,4 3-1555,0-4 2100,5 1 0,11-5 0,2 1 0</inkml:trace>
  <inkml:trace contextRef="#ctx0" brushRef="#br0" timeOffset="34">11453 12445 7863,'-12'0'147,"5"-2"320,-1-1 182,5 1-410,-2-8 1,5 8 560,0-6-250,0 5-71,0-7-337,5 4 1,2-4-106,4 2 1,2-2-19,2 2 0,-1 2 62,5-2 1,0 6-162,4-2 0,-4 3 67,0 1 0,-4 1-40,4 3 1,-5 2 62,1 6 0,-2 0-111,-1 4 0,-5 1 16,1 6 1,-6 0-109,2 0 0,-3 0-38,-1 0 0,-5 1 62,-2 2 1,-3-2 112,-2 3 0,-3-2-28,0 2 1,-4-3 132,3 3 1,-3-7-138,4-1 0,0-5 292,3 1 0,5-2 36,-1-2 0,4-3 12,-3 0 1,4-4 183,-1 3-219,3-4 0,2 6-233,3-6 0,3 1 89,4-4 1,0 0 16,1 0 0,4 0-2,3 0 1,3-1-7,1-3 0,0-1-100,0-3 1,-1-2-142,1 3 0,-5 0-382,-3 0 0,-2 4-30,-2-1 571,1 3 0,-1 1 0,1 0 0</inkml:trace>
  <inkml:trace contextRef="#ctx0" brushRef="#br0" timeOffset="35">13234 12296 7998,'-11'-5'0,"-1"4"282,6-9 1,0 8 146,2-1 415,3 1-181,-4 2-312,5 0 1,0 5-112,0 3 1,0 2 61,0 2 0,3 0-17,1 3 0,1-1-1,-1 5 1,-1 0-339,4 4 1,0-4 125,0 0 1,-1-1-165,-2 1 1,-2 3 54,1-3 0,2-1-110,-1 1 1,0-4 51,-4 4 1,0-5-8,0 1 1,0-2 41,0-2 1,0 1-32,0-1 0,0-3-289,0-1 211,0-4-1560,0 7 951,0-9 778,0 4 0,5-10 0,1-1 0</inkml:trace>
  <inkml:trace contextRef="#ctx0" brushRef="#br0" timeOffset="36">14799 12342 7893,'-6'5'-156,"-1"-4"335,3 3 247,3-3-222,-4-1 1,4 4 182,-3 0 1,3 1-123,-3-1 0,1-2 125,0 6 1,1-1-126,-2 5 0,-1-1-159,2 1 0,-3 3-58,3 0 0,0 6 139,-4-2 0,4 2-106,-1 2 0,-1-1 49,1-3 1,0 1-197,4-5 0,6 0-67,1-3 1,3-1-47,2 1 0,-1-2 97,1-3 1,3 2-117,0-5 1,5 0 110,-1-4 0,0-5 58,4-3 1,-2-3 37,5-4 0,-2-3-44,-1-5 0,0 0 97,0 0 1,-4 0-82,0 1 0,-6-5 442,-2 0 0,-5 1-37,-6 3 1,-2-4 91,-6 0 1,-6 1-501,-12 3 0,-4 4 135,-4 0 1,-5 6-582,-3 2 1,1 4 257,-1 7 0,7 2-271,1 2 0,10 2 81,8 5 400,9 1 0,7-1 0,6 1 0</inkml:trace>
  <inkml:trace contextRef="#ctx0" brushRef="#br1" timeOffset="37">9717 10058 7067,'3'-8'-180,"1"0"556,0 6-13,-4-8-79,0 3 1,0 0-52,0-1 0,0 4-121,0-3 1,0 3 234,0-4-333,-5 6 1,4-5 189,-3 4-195,-3 1 182,6-3-227,-4 5 584,5 0 0,0 5-442,0 3 1,-4-2-167,1 2 1,-1-4 42,4 3 0,0-3 33,0 4 0,0-4-180,0 3 198,0-4 145,0 7 0,0-4-134,0 6 131,0-1 0,0 0-74,0 1 1,0 3-129,0 0 1,0 1 51,0-5 1,0 2 19,0 2 1,0-2-131,0 2 0,0 1 132,0 0 1,0 3-37,0-4 1,0 4-37,0-4 0,0 4 1,0-4 0,0 4 22,0-3 0,0 0 10,0-1 1,0-1 41,0 5 0,4-1-35,-1 1 0,1 3 29,-4-3 1,1-2-23,3 3 0,-3-3-42,3 2 0,-2 3 38,-2-3 1,0-1-46,0 1 0,0 0 41,0 4 0,0-4-37,0 0 1,0-4 51,0 4 0,0-4 0,0 4 0,1-1-1,3 1 1,-3 3-22,3-3 0,-3-2-107,-1 2 1,0-1 107,0 1 1,0 2-197,0-6 0,0 5 106,0-1 0,0-1 53,0 1 0,0-1-4,0 1 0,0 2 0,0-2 0,0 3 94,0 1 1,-4-4-103,0 0 0,1-4 90,3 4 1,0 0-56,0 4 1,0-4 37,0 0 0,0 0-25,0 4 0,0-2-87,0-2 1,-2 3 72,-2-3 0,3 3-3,-3 0 0,3-2 118,1-1 1,0-4-116,0 4 1,0-5 10,0 1 0,0-2-7,0-2 1,0-3-255,0-1 257,0 1 0,4 3-8,0 1 25,0-1 0,-4 1-3,0-1 1,0-3-768,0-1 485,0 1 1,1 0-719,3-1 985,-3-4 0,9 2 0,-4-5 0</inkml:trace>
  <inkml:trace contextRef="#ctx0" brushRef="#br1" timeOffset="38">9659 9772 7408,'0'-6'-285,"0"1"2395,0 5-1987,0 5 1,0-3-100,0 6 1,0 0 13,0 3 0,0-3 73,0-1 1,0 1-227,0 3 1,2 1 127,2-1-149,-3 0 114,9 1 0,-4-6 194,6-2 0,-1-3-94,1-1 1,-1-1 123,0-3 0,1-3-130,-1-9 0,1 4 24,-1-4 0,1-1-32,-1-2 0,-1 1 45,-2-1 1,-3 5-158,-5-1 0,-1-2 131,-3 2 0,-8 4-602,-7 3 0,-2 5 60,-2 0 459,-5 6 0,-1 9 0,-6 6 0</inkml:trace>
  <inkml:trace contextRef="#ctx0" brushRef="#br1" timeOffset="39">8860 9270 8253,'0'-12'-440,"0"5"277,0-1 310,0 5-161,0-2 231,0 5 0,0 5-170,0 3 1,1 2 38,3 2 1,-1 3-36,4 0 0,-3 5 45,4-1 0,-2 3-83,2 1 0,0-4 2,-4 0 0,4-1-77,-4 1 0,1 2 66,-1-2 0,-3-2-237,3-2 0,-2-2-87,2-2-515,-3 1 287,4-1 548,0-5 0,-3 4 0,3-3 0</inkml:trace>
  <inkml:trace contextRef="#ctx0" brushRef="#br1" timeOffset="40">9146 9304 8151,'6'0'-251,"-1"0"1,-5 1 192,0 3 1,0 4 100,0 7 0,0-1 43,0 5 1,-4 1-4,0 7 1,-5 1-134,2 2 0,0 3 75,0-2 0,-1 2-7,-3 1 1,3-1-163,1-3 0,0 2 108,0-5 0,-3-1-164,2-3 0,3-1 41,1-3 1,-1-3-355,1-4 513,0-1 0,4 0 0,0 1 0</inkml:trace>
  <inkml:trace contextRef="#ctx0" brushRef="#br1" timeOffset="41">9157 9658 8151,'5'-6'-654,"-2"-3"458,4 5 0,1-5 491,3 1 0,-1-2-54,-2-1 1,2 3-208,-2 1 1,-2 4 168,2-1 288,-1-2-168,5 5-197,-6-4 1,-1 6-272,-5 3 1,0-2 85,0 6 0,0-4 146,0 3 0,0 1-8,0 3 1,-4 1-245,1-1 1,-6 0 106,1 1 0,3-1 118,1 1 1,-1-1 37,1 1 219,0-1 3,4 0-224,0-4 0,0-1 17,0-2 0,2-3-22,2 3 1,2-3-69,5-1 1,1 0 75,-1 0 0,1 2-155,-1 1 0,0-1 56,1 1 1,-1 4-18,1 0 0,-1 0 25,1 0 1,-1 1 20,0 3 1,-3 1-76,0-1 1,-6 1 65,2-1 1,-3 4-27,-1 1 1,-1 3 19,-3-4 1,-2 4 205,-6-4 0,1 4 111,0-4 0,-6 1 155,-2-5 0,-3-3-59,0-1 1,-1-4-96,0 1 1,-5 1-1301,-2-2 1,0 1 257,0-4 710,4 0 0,-1 0 0,4 0 0</inkml:trace>
  <inkml:trace contextRef="#ctx0" brushRef="#br1" timeOffset="42">11498 9955 7570,'0'-7'2060,"0"2"-1393,0 5-550,0 5 1,0 2 202,0 4-342,0 1 1,0-1 191,0 1 0,4-5 41,0 1 1,5-1-256,-2 5 0,0-1 112,0 1 1,0-1-83,0 0 0,0 2 127,-4 2 1,-1-1-63,1 5 1,-1-3 29,-2 3 0,1-4-9,3 4 1,-3-4-11,3 4 1,-3-4 19,-1 4 0,4-5-12,0 2 1,0 0 13,-4-1 0,1 2-9,3-2 1,-3-1 10,3 5 0,-3-5 52,-1 1 0,0 2-65,0-2 1,0 4-11,0-4 0,0 4-25,0-4 1,0 5 49,0-5 1,-1 1-147,-3-1 1,3-1 78,-3 5 0,-1-5-82,1 2 0,0-4 97,4 0 1,0-1 17,0 1 1,0-5-6,0 1 0,0-1-1,0 5 0,1-2-8,3-2 1,-2 2-4,1-3 1,-1 7 162,-2 2 1,0 0-145,0-1 0,0-1-187,0 5 0,0-1 116,0 1 0,0 1-124,0-4 0,0 3 28,0-4 1,0 0 39,0-3 1,0-5 104,0 1 0,0-1-135,0 5 196,0-1 0,0 1-81,0-1 1,0-3 100,0-1 1,0 1-39,0 3 0,0 1-80,0-1 0,0 1 8,0-1 0,0 0-18,0 1 1,0 1-252,0 2 213,0-3 0,0 5-107,0-6 125,0 1 0,0-1 135,0 1 0,0-5-73,0 1 156,0-1 1,0 5-63,0-1 1,-4 1-42,0-1 1,0 1-119,4-1 105,0 0 0,0 1-269,0-1 1,0-3 98,0 0 112,0-1 0,0 1-50,0-1 0,0-3 18,0 4 0,0-4 51,0 3 1,0-3 166,0 4 1,0-5-100,0 5-22,0 0-280,0 3 334,0 0-305,0 1 0,0-4 59,0-1-11,0-4 134,0 7 1,0-8 29,0 6-3,0-5-82,0 7 270,0-4-96,-5 5-230,4 1 131,-4-1 1,5-3-149,0 0 0,0-5 79,0 5-19,0-6-108,0 9 144,0-5 0,0 5-45,0 1 1,0-5 25,0 1 0,0-4 35,0 3 1,0 1 8,0 3 0,0-3 2,0 0-95,0-1 1,-4 5-95,0-1 38,0 1 0,4-1 100,0 0 0,0-3-53,0 0-27,-5-1 113,4 5 1,-5-1-55,2 1 0,3-5 198,-3 1-318,2-6-148,2 8-1801,0-8 1144,0 3 995,6-5 0,0-10 0,5-3 0</inkml:trace>
  <inkml:trace contextRef="#ctx0" brushRef="#br1" timeOffset="43">11521 9749 8225,'0'-6'-434,"0"0"497,0 2-264,0 2 1,0-4 97,0 2 805,0 3-256,-5-4-9,4 5 1,-6 5-131,4 3 1,0-2-62,-5 2 0,6-1-162,-2 5 0,-1-5 91,1 1 0,0 0-281,4 3 0,0-3 125,0-1 1,4 1-169,0 3 0,5-3 85,-2-1 1,0-3-107,0 4 0,1-6 53,3 2 1,1-3 75,-1-1 1,1-3 133,-1-1 0,1-5-93,-1 1 1,-3-2 6,-1-1 1,-4-1 10,1 1 1,-3 3 176,-1 1 1,-1 0-461,-3 0 1,-3-2-1218,-4 5 1482,-5 0 0,-2-1 0,-5-1 0</inkml:trace>
  <inkml:trace contextRef="#ctx0" brushRef="#br1" timeOffset="44">10790 9018 8434,'0'-11'-11,"-4"-1"820,1 1-171,-1 0 10,4-1-44,0 6-336,0 1 1,0 6-179,0 3 1,1 7-277,3 8 1,-3 3 59,3 1 1,-3 3 207,-1 1 0,1 3-187,3-3 1,-3 4 19,3-5 1,1 5-175,-1-5 1,1 0-17,-1-7 1,-1-1 44,4-3 0,-4-6 51,1 2 1,-2-3-125,2-1 1,-3 0-808,3-4 1110,2-1 0,1 8 0,4-4 0</inkml:trace>
  <inkml:trace contextRef="#ctx0" brushRef="#br1" timeOffset="45">11110 9155 8296,'0'-7'-261,"0"-1"288,0 6-23,0-3 0,0 6 398,0 3 1,-1 3-114,-3 8 0,-3 3 107,-4 5 0,0 5-186,-1 2 1,1 5-319,-1 3 0,1-1-133,0 4 1,-1-4 7,1 1 1,-3-3-10,2-5 0,-2 0 173,7-7 1,-2 1-247,1-8 1,-1-1 44,6-4 0,-1-3 270,4 0 0,-5-1 0,-2 5 0</inkml:trace>
  <inkml:trace contextRef="#ctx0" brushRef="#br1" timeOffset="46">11007 9612 8244,'6'-7'374,"-2"-1"0,3 0-123,0-3 0,3 0 16,2-1 0,-1 1-197,1-1 0,-1 2 63,0 2 0,1 0 225,-1 4-91,1-5 0,-1 8-280,1-3 0,-6 4 0,-2 4-13,2 2 1,-5 5-123,3 1 0,-3 3 113,-1 0 0,0 1-89,0-5 1,-3 0 102,-1 1 0,-5 3-69,1 0 1,2 0 87,-2-3-10,1-1 0,-3 1 148,2-1 310,-2-4-115,9 3-128,-5-9-278,6 4 148,0-5 1,6 0-87,1 0 0,3 0 4,2 0 1,-1 0-195,1 0 1,3 4-46,0 0 0,0 1 55,-3-2 1,-1 0 63,1 5 1,-1-2 36,0 2 0,-3 2 156,0-3 0,-6 4-146,2 0 1,1 4 205,-1 0 1,-2 1 15,-5-5 0,-5 4 63,-7 1 1,1-1 236,-5-4 1,-2 1-148,-5-1 1,-2 0-503,-3 1 1,-2-1 125,3 1 0,-2-5 83,2 1 0,2-6 0,5 4 0</inkml:trace>
  <inkml:trace contextRef="#ctx0" brushRef="#br1" timeOffset="47">13143 9921 8375,'6'-7'316,"-1"-3"140,-5 9 24,0-9-311,0 8 257,0-3 120,0 5-428,-5 0 262,4 0-359,-4 5 147,5-3 98,-5 3-46,3 0-101,-3-4 1,5 5-107,0-2 0,0-1 95,0 4 1,0 1-147,0 3 0,0 1 139,0-1 0,0 4-100,0 1 1,0 3 70,0-4 0,0 5-13,0-1 1,4 3 94,0 1 1,0-4-93,-4 0 0,1 0 59,3 4 0,-3 3-38,3 1 0,-3 0-153,-1-5 0,0 1 96,0 0 1,0 4-224,0-1 0,0 1 86,0-4 1,0 1 62,0 3 1,0-3 109,0 2 1,0 2-100,0-1 1,0 0 244,0-4 0,0-1-134,0 1 1,4-1-57,0-3 0,0 2 29,-4-2 0,3-1-146,1 1 1,0-4 46,-4 4 1,0-1-67,0 1 1,0 2 82,0-6 0,0 5 1,0-1 1,0 1 2,0-1 1,-1 3-10,-3-3 0,1-1-61,-4 1 0,4-4 68,0 4 0,1-5 10,2 1 0,0-2 51,0-2 0,0 1-2,0-1 1,0 1 29,0-1 1,0 1-72,0-1 0,0-3-26,0-1 1,0 1 36,0 3 0,0 1 17,0-1 1,0 0 15,0 1 0,0-3-254,0 2 0,0-2 86,0 6 1,-4-2 121,1-2 0,-2 1 83,1-1 1,2 1-150,-1-1 91,1 1 0,2-1-39,0 0-132,0 1 1,0-1 146,0 1-298,0-6 32,0 4 0,2-9-909,1 3 1191,-1-3 0,8-1 0,-4 0 0</inkml:trace>
  <inkml:trace contextRef="#ctx0" brushRef="#br1" timeOffset="48">13120 9841 8359,'-6'-12'-1524,"1"1"2798,5-1-354,0 1-103,0 0-409,0 4 311,0-3-187,0 9-155,0-4-310,0 15 1,0-3 176,0 9 0,0-4-257,0 0 1,3-1 51,1 1 1,5-1-112,-1 0 1,3 0 25,4-4 0,3 2-56,5-5 0,-4-2 23,0-5 1,0 0 34,4-4 1,-5-5 100,-3-3 1,-2-5-58,-2 1 0,-1-3 48,-2-1 0,-3 2-21,-5 1 1,-1-1-351,-3 2 0,-5 4 114,-10 3 0,-5 6-1451,-11 6 1660,-4 0 0,-7 10 0,-6 3 0</inkml:trace>
  <inkml:trace contextRef="#ctx0" brushRef="#br1" timeOffset="49">12538 9053 8296,'-6'-12'574,"5"5"-432,-3-1 143,3 5-160,1-7 39,5 9 0,2-3 183,4 8 1,-1 6-80,-2 5 0,1 6-37,-6-2 0,2 4-110,-1 3 0,-2 0-163,1 4 0,-1-3-146,-2 3 1,0-4 114,0 0 0,0-3-203,0-4 0,0 1 96,0-4 1,0 3-245,0-4 1,0-4-12,0-3 0,3-4-199,1 3 1,1-4 85,-1 1 548,-3-3 0,4-1 0,-5 0 0</inkml:trace>
  <inkml:trace contextRef="#ctx0" brushRef="#br1" timeOffset="50">12892 9178 8341,'0'-7'218,"0"-1"566,0 5-728,0-2 1,-2 5 125,-2 0 0,2 2-161,-6 1 0,1 9 114,-5 7 1,3 4-112,-2 3 0,6 4 109,-6 4 1,2 4-203,-3 0 0,1 1-78,-1-1 1,1-2-151,0 2 1,-1-2 132,1-2 1,1-5 125,2-2 0,-1-5-442,5-2 1,-3-4 479,3-5 0,-5 6 0,3 1 0</inkml:trace>
  <inkml:trace contextRef="#ctx0" brushRef="#br1" timeOffset="51">12766 9635 8467,'5'-11'0,"-2"-1"184,4 1 1,1-1-123,3 1 0,1 0 1,-1-1 0,0 4 58,1 1 258,-1-1 0,1 2 207,-1 2-347,1 3-110,-1 1-205,0 0 0,-4 5-135,-3 3 228,-3 2 1,-1 1-59,0 1 0,0 3 69,0 0 1,0 0-162,0-3 1,-4-5 112,0 1 0,0-1-84,4 5 1,-3-4 5,-1-1-14,0-4 380,4 7-299,0-9 460,0 9-258,0-8 199,0 3-214,0 0 1,1-4-16,3 3 0,2-3-95,6-1 0,-1 1-102,1 3 0,0-3 151,4 3 0,-4-1-24,4 0 0,-4-1-316,0 2 1,-2 2 78,-3 2 1,-2 3 217,-5 4 0,0 3-68,0 5 1,-5 0 11,-2-1 0,-8 1 86,-4 0 1,-3 0 148,-1 0 1,-1-4 234,-3 0 1,3-5-145,-2 1 0,1-7-701,3-4 1,4-3 245,3-1 1,2 0-987,2 0 0,4-5 1119,3-3 0,3-7 0,1-3 0</inkml:trace>
  <inkml:trace contextRef="#ctx0" brushRef="#br3" timeOffset="58">6012 15822 7907,'0'-7'-69,"0"-1"1,0 4 165,0-4 107,-5 1 1,3-1 152,-6 1-167,6 4 1,-7-3 227,5 2-44,-5 3-10,3-4 41,-6 5-245,1 0 1,3 1-196,1 3 0,4 2 160,-1 5 0,2 2-94,-2 2 0,3-1 65,-3 5 0,3 4-97,1 4 0,0 5 43,0-2 1,1 3-145,3 1 0,-2 1 133,6-1 1,0 0-102,3 0 1,2 1-85,2-1 0,-6 0 62,2 0 1,-2 1-88,2-1 0,1 0 76,-1 0 0,-3-3 30,0-1 1,-6-4 75,2 0 1,1-2 0,-1-1 0,0 0 72,-4 0 0,-5-4-67,-3 0 0,-1-5-233,1 1 0,-3 2 133,0-2 0,-2 0-300,-6-3 1,5-2 98,-1-3 1,-2 0-27,2-3 1,-2-3 44,2 3 1,3-8-392,-4-4 664,4-2 0,-5-6 0,-1-2 0</inkml:trace>
  <inkml:trace contextRef="#ctx0" brushRef="#br3" timeOffset="59">5636 16393 8268,'11'0'621,"0"0"0,2 0-600,2 0 1,3 0 331,5 0 0,0 0-111,0 0 1,1 0-15,2 0 1,2 0-17,3 0 0,2 0 0,-3 0 1,-1 0-54,2 0 1,-4 0-125,3 0 0,-10-1 92,-1-3 1,-1 3-147,-3-3 1,-3 3-903,-5 1 466,1 0-1508,3 0 1963,-4 0 0,-2 5 0,-5 1 0</inkml:trace>
  <inkml:trace contextRef="#ctx0" brushRef="#br3" timeOffset="60">6355 16747 7870,'-8'-7'248,"1"-1"319,4 5 40,-2-2-153,5 0 139,0 4-380,0-4 1,0 6-54,0 3 0,2 2 16,1 6 1,4 4-15,4 3 0,4 3-12,1 1 0,3 0-128,-4-1 0,5 1-66,-1 0 0,1 0 81,0 0 0,0-2 16,-5-2 0,4 2 51,-4-6 1,4 4-120,-3-4 0,3 0-13,-4-3 1,4 2-99,-4-3 1,0 3 120,-3-6 0,-1-2-131,1 2 1,-5-4-250,1 3 218,-6-4-346,3 2 79,-5-5-2357,0 0 1683,-5 0 1108,-1-5 0,-5-2 0,-1-4 0</inkml:trace>
  <inkml:trace contextRef="#ctx0" brushRef="#br3" timeOffset="61">6675 16759 7953,'0'-8'282,"0"0"0,0 5 113,0-5-226,0 5 1,0-3 449,0 2-369,0 3 0,-1-4-34,-3 5 0,1 5 6,-4 3 0,-1 2 27,-3 1 1,2 4-160,-3 1 0,2 8-194,-9-1 1,4 7 33,-4 1 0,4-2-62,-4 1 0,5-3-200,-2 3 0,2-4 146,-1 0 0,3-2-153,-4-1 1,5-1 116,3-3 1,-1-3-81,6-4 1,-5-5 31,4 1 0,0-4-430,4 3 700,0-4 0,0 2 0,0-5 0</inkml:trace>
  <inkml:trace contextRef="#ctx0" brushRef="#br3" timeOffset="62">6960 16736 7827,'0'-7'824,"0"-3"-89,0 9-519,0-4 6,0 5 1,0 5-113,0 3 1,0 2 45,0 1 0,0 6-94,0 2 1,0 2 52,0 2 1,0 0-188,0 0 1,0 0-17,0 0 1,0-4 128,0 0 1,2-5-202,1 1 0,-1-3 48,2 0 0,-2-6-632,2-2-202,-3 2-293,4-4 1239,-5 3 0,0 0 0,0 1 0</inkml:trace>
  <inkml:trace contextRef="#ctx0" brushRef="#br3" timeOffset="63">6789 16919 7847,'-6'0'0,"2"0"368,8 0 1,-2 0-98,6 0 1,0 0-122,3 0 0,0 0 29,1 0 1,0 0-7,4 0 0,-2 0-126,5 0 1,-4 0 69,4 0 0,-4-4-85,4 0 0,-4 0 58,4 4 0,-5-1-321,2-3 0,-4 3-87,0-3 1,-1-1-162,1 1 0,-1-4 19,0 5 1,1-5 459,-1 4 0,1-5 0,-1 3 0</inkml:trace>
  <inkml:trace contextRef="#ctx0" brushRef="#br3" timeOffset="64">7246 16702 7840,'-11'0'362,"4"-6"-67,2 5 151,5-4-183,0 5-112,5 5 0,2 2-18,4 4 1,-1 0 5,-2 1 0,2-1-142,-3 1 1,4-1 69,0 0 1,-3-3-156,-1 0 0,1-1 119,3 5 1,1-5-248,-1 1 0,-3-4-6,-1 3 0,1-4 26,3 1 1,-3-3-322,0-1-304,-1 0-113,5 0 934,-1 0 0,1 0 0,-1 0 0</inkml:trace>
  <inkml:trace contextRef="#ctx0" brushRef="#br3" timeOffset="65">7577 16713 7840,'5'-6'455,"-4"-5"-84,10 5 26,-10-5-30,4 4 54,-5 2-350,0 5 72,0 5 0,-5-2-348,-3 4 1,-2 1 36,-1 4 0,-1-1-139,1 0 0,-4 5 117,-1-1 0,-3 0-58,4-4 0,0 1-38,4-1 1,-1 1 105,1-1 1,1 1-552,2-1 731,3-5 0,0 4 0,-2-3 0</inkml:trace>
  <inkml:trace contextRef="#ctx0" brushRef="#br3" timeOffset="66">7417 16873 7840,'-1'-7'525,"-3"4"-78,3-4 481,-4 6-53,5-9-54,0 9-657,0-4 0,4 6-81,-1 3 0,1 2 13,-4 5 1,0 1 113,0-1 1,0 4-150,0 1 0,0 3-3,0-4 1,0 4-187,0-4 0,2 4-37,1-3 0,0 0-32,4-1 0,-4-2 73,1 2 0,1-2 76,-1-2 1,0-3 168,-4-1 1,0-3-127,0 4-64,5-6 1,-4 5-436,3-3-80,-3-3 1,-2 4 583,-3-5 0,-2 0 0,-6 0 0</inkml:trace>
  <inkml:trace contextRef="#ctx0" brushRef="#br0" timeOffset="67">12364 16642 7659,'0'-7'1163,"0"-3"-340,0 9-307,0-4-422,0 0 140,0 3-488,0-3 179,0 5 1,-3 2 51,-1 1 0,-1 0 8,1 5 0,3-5-136,-3 5 1,3-4 30,1 3 1,0-3 9,0 4 83,0-6 11,0 8 36,0-8-20,0 3 0,1-5 4,3 0 0,-2 0-2,6 0 1,-4-1-3,3-3 0,-3 1-4,4-4 0,-5 3 3,5-4 169,-5 1-163,7-5 0,-9 5 234,3-1-23,-3 5 124,-1-2-191,0 0 40,0 4-168,0-4 134,0 5-270,-5 0 169,4 0 0,-6 0-129,4 0 0,0 0 138,-5 0-52,6 0-80,-8 5 37,8 1-218,-8 6 245,9-1-39,-4 1 1,5-5-206,0 1 181,0-6 12,0 8 0,1-8-21,3 2 1,-1-3-118,4-1 63,1 0 1,3-1 109,1-3 1,-2 1 215,-3-4 1,2-1-1,-5-3 1,4 3 74,-4 0-55,-1 1 1,-3-5-85,0 1 1,0 3 52,0 1 1,-3 3-147,-1-4 1,-5 4 12,1-3 0,2 4-93,-2-1 1,1 3 118,-5 1 1,1 1-507,-1 3 0,1-1 202,0 4 1,4 1-1101,3 3 1327,-2 1 0,5-1 0,-4 1 0</inkml:trace>
  <inkml:trace contextRef="#ctx0" brushRef="#br0" timeOffset="68">12227 17201 7804,'0'-7'102,"0"-1"1,-1 4 563,-3-3 40,3 4-168,-4-2 89,5 0-420,0 4 0,0-6 25,0 3-50,0 3 0,5-8-89,3 5 0,6-1 40,1 2 0,5 1-217,-1-1 0,1-3-87,-1 3 1,3-1 130,-3 4 1,3 0-114,1 0 1,-2 0 50,-2 0 0,-1 4-36,-3-1 0,-6 6-43,2-1-39,-2 2 0,1 2 98,-2-1 0,-3 0 28,-5 1 0,0-5 75,0 1 1,-1-2-73,-3 2 0,2 2 138,-6-2 1,0-2 36,-3 2 171,-1-1-36,1 0-5,0 3 0,3-9-84,0 3 1,6-2 62,-2 2-187,3-3 178,1 5-235,5-6 0,1 1 68,6 3 0,-5-3-144,1 3 0,3 2-11,4 2 0,1-3 82,-5-1 1,2 1 56,2-2 0,-2 5 2,2-4 1,1 3-2,0-3 0,-1 5-22,-4-1 0,-3 2-89,0 1 0,-6 1 96,2-1 0,-3 1 10,-1-1 0,-5 4-43,-2 0 1,-5 5-25,-3-5 0,-3 0 134,-5-4 1,4 1 166,0-1 1,-1 1-10,-7-1 0,3-3-69,-3-1 0,0-4 206,0 1 0,2-3-41,5-1 1,0-1-45,5-3 1,0 1-300,3-4-514,1-1 141,-1-3 0,6 3-1354,2 0 1752,3 6 0,1-8 0,0 3 0</inkml:trace>
  <inkml:trace contextRef="#ctx0" brushRef="#br1" timeOffset="69">12456 16436 7796,'-5'6'-1705,"3"-1"1899,-3 0 24,0-3-52,4 8-32,-9-9-15,9 4 82,-4-5 1109,5 0-1355,0-5 135,0 4-70,0-9 36,0 3 0,0-4 6,0 0 1,0-1-11,0 1 0,0-1-6,0 1 1,0-4-18,0-1 0,0-3 10,0 4 0,0-4 8,0 4 0,3-5 2,1 1 1,0 1-17,-4-1 1,0 5 9,0-1 1,0 2-10,0 1 1,0 1 8,0 0 1,0-1 16,0 1 1,0-1-53,0 1 0,-4-2 2,0-2 1,1 1-67,3-5 0,0 4 83,0-4 0,0 0-148,0-4 1,0 0 78,0 0 0,0 2-10,0 2 0,3-2 32,1 6 1,0-4-13,-4 4 1,0 0 49,0 3 76,0 1 1,0-1-73,0 1 1,0 3-22,0 1 1,-4 3 27,0-4-14,-5 1 1,7-5-29,-6 1 1,6-1 14,-2 1 1,3 0-7,1-1 1,0 1-1,0-1 0,0 0-5,0-4 1,0 4 8,0-4 0,0 4-1,0 0 1,0-3 17,0 0 0,0 0-16,0 3 0,0 1 0,0-1 0,0-3 1,0 0 1,0 0 0,0 3 0,0-3 4,0 0 0,0-2 5,0 2 1,0 1 7,0-5 1,0 4-67,0-4 1,1 5-75,3-1 1,-3-2 96,3 2 0,-3 0 7,-1 3 0,1-3 13,3 0 0,-3 0 11,3 3 0,-2 1 18,-2-1 1,0 1 12,0-1 1,0 1 105,0 0 1,0 3-2,0 0 63,0 1-113,0-5-7,-6 1 0,5 3 23,-3 1-12,3 4-22,1-2-202,0 5 84,0-5 33,0 4-55,0-4 239,0 5-110,-5 0 73,4 0-130,-4 0 1,3 0 11,-1 0-57,1 5 53,-3 1 1,5 2 9,0-1-22,0-4-129,0 7 1,0-7 16,0 4 106,0-4 0,0 3-57,0-2-3,5-3 46,2 9 0,0-8 3,1 1 0,-4-1 63,3-2-64,1 0 0,3 0 37,1 0 0,-5-4-32,1 0 1,-2-6 111,2-2 1,1 1-15,-5-4 0,3-2 75,-3 2 0,0 0-62,-4 3 1,0 5 13,0-1 0,-1 2-66,-3-2 0,-3 2 32,-4 2 0,-2 3-164,-2-3 0,2 4 88,-2 4 0,-1 2-76,0 6 1,5 2-106,3-3 0,6 3-203,-2-6 1,3-2-161,1 2 1,6-6 537,6 2 0,4 2 0,7 1 0</inkml:trace>
  <inkml:trace contextRef="#ctx0" brushRef="#br0" timeOffset="73">10937 16539 6811,'0'-7'1266,"0"2"-769,0 5-425,0 5-103,0-3 96,0 8-133,0-4 0,0 2 37,0-1-234,0-4 211,0 2 0,1-5-12,3 0 1,-2 0 159,6 0 0,-4-1-117,3-3 0,-3 1 117,4-4 0,-4 3-69,3-4 0,-4 1 219,1-5 1,-2 2 286,2 3-5,-3-4-148,4 5-155,-5-5 0,0 3-122,0 0 1,-1 6-7,-3-2 0,2 3-13,-6 1 37,0 0 1,-3 1-184,0 3 1,3-2 42,0 6 1,5-4 19,-5 3 1,4-3-13,-3 4 0,4 0-151,-1 3 0,-1-3-216,1-1 121,1 1-61,-3 3 130,5 1-8,-4-6-14,5 4 270,0-9 1,0 4 1,1-5 311,3 0-260,-3-5 1,6 0 346,-3-2-435,-3-3 1,4 7 97,-5-5-657,5 6 536,-4-3 0,4 0 0,-5-2 0</inkml:trace>
  <inkml:trace contextRef="#ctx0" brushRef="#br0" timeOffset="74">10960 17121 7889,'-12'0'-666,"1"0"893,-1 5 1,1-3-95,0 1 0,3-1 335,0-2 0,5 0 436,-5 0-385,5 0-210,-2 0 142,5 0-342,0-5 1,5 2 83,3-5 0,2 5-27,2-5 0,-1 4 11,0-3 1,1 3-195,-1-4 1,1 6 74,-1-2 0,0 3-92,1 1 1,-2 1-44,-2 3 0,2-1 118,-3 9 1,-1-3-87,-3 6 1,0 3 82,1 1 1,-3 2-150,3 2 1,-3 0 21,-1 0 1,-4 4-100,0-1 0,-4 5 164,0-5 0,-2 5-21,-2-5 0,1 5-204,-1-5 1,1 1 57,0-4 0,-2-4 144,-2 0 0,2-5-43,-2 1 1,6-2 195,1-2-27,1 1 0,-1-5 330,0 1-247,6-5 154,-3 2-83,10-5 1,1-2-100,6-1 0,0 0 53,4-5 1,-2 5-94,5-5 1,-4 4 51,4-3 0,-4 3-64,4-4 0,-4 6-3,4-2 0,-5-1-5,2 1 0,-4 0-99,0 4 0,-5 0-64,1 0 1,-6 1 49,2 3 1,1 3-437,-1 4 1,-1 0 234,-7 1 1,1-1-371,-4 1 0,3-5 610,-4 1 0,1-1 0,-5 5 0</inkml:trace>
  <inkml:trace contextRef="#ctx0" brushRef="#br1" timeOffset="75">10937 15568 6734,'0'-6'541,"0"-1"-30,0 4-46,0 1-30,0-3-174,0 0-21,0 4 106,0-4 269,0 5-503,0 5 0,0-3-112,0 6 103,0-5-60,0 7 1,0-8-101,0 6 0,0-4 94,0 3 0,0-3-119,0 4 1,0-1 102,0 5 1,0-1-102,0 1 1,0 3-54,0 0 150,-5 0-11,3 2 0,-3-1-82,5 3 61,-5 3-28,4-4 1,-4 1-102,5 0 0,0-4 88,0 4 0,0-5-18,0 1 1,0 2 28,0-2 1,0 4-14,0-4 0,0 2 152,0-2 52,0-2-170,0 8 1,0-7 61,0 5-47,0-5-63,0 8 1,0-6 4,0 3 1,0 1 16,0-4 1,0 3-18,0-4 0,0-2 51,0-2 0,0-6-6,0 7 1,0-7-34,0 2 12,0-4-18,5 2 240,-4 0-203,4-4 1,-5 9 116,0-2 1,0-2-89,0 2 8,0 0 1,0 3 11,0 0 0,0 1-46,0-1 1,0-3-24,0-1-31,0 1-16,0-2-114,0-1-333,0-5 241,5 0 297,-3 0 0,3-10 0,-5-2 0</inkml:trace>
  <inkml:trace contextRef="#ctx0" brushRef="#br1" timeOffset="76">10948 15522 7889,'0'-6'-711,"0"1"1510,0 5-450,-5 0-177,4 0 108,-4 0 615,5 0-789,0 5 0,0-2-177,0 4 127,0-4-44,5 7 0,-3-8 152,6 6-357,-5-5 82,2 2 20,0-5 1,1 0 110,5 0 1,-4 0-9,3 0 69,-4 0 0,4-5 142,-2-3 1,-2-2 14,-2-2 3,-2 6-186,3-4 0,-5 3 236,0-4 13,0 0-311,-5 4 1,-2-2-87,-4 6 1,-1-1-158,1 4 0,-4 0-405,-1 0 0,1 5 655,4 2 0,-1-1 0,1-1 0</inkml:trace>
  <inkml:trace contextRef="#ctx0" brushRef="#br1" timeOffset="77">10411 14803 7927,'0'-7'-68,"0"1"27,0 2 1,0 2 266,0-6-62,0 6 0,0-5-198,0 3 221,0 3-84,0-4 422,0 5-411,0 5 0,0-2-4,0 4 0,0 1 98,0 3-92,0 1-35,6 4 1,-5-2 232,3 5-208,-3 0-81,-1 4 1,4-1 37,-1-3 1,1 2-61,-4-2 1,0-1-209,0 1 1,0-4 74,0 4 1,0-5-448,0 2-287,0-4 405,0 0-106,0-6-84,0-1 649,0-5 0,5 0 0,2 0 0</inkml:trace>
  <inkml:trace contextRef="#ctx0" brushRef="#br1" timeOffset="78">10754 14689 7889,'0'-7'403,"0"2"187,0 5-240,-5 0 12,4 5-201,-9 2 1,3 5 99,-4 4-73,-1-4 1,1 10-43,0-3 1,-2 4-140,-2 3 1,1 0 101,-5 4 1,5-3-256,-2 3 1,0-4-201,1 0 228,-1-2 86,0-1 0,5-1-288,-1-3 1,1-3 138,3-4 0,2-1-43,-2 1-613,6-1 837,-3-5 0,5 5 0,0-5 0</inkml:trace>
  <inkml:trace contextRef="#ctx0" brushRef="#br1" timeOffset="79">10891 14883 7892,'0'-7'181,"0"1"324,0 2-321,0 3 194,0-9-76,0 9 22,0-4-193,-5 5 0,-1 0-148,-6 0 1,1 0 94,-1 0 0,1 5-87,0 2 0,-1 3 95,1 2 1,-1 4-148,1 3 0,-1-1-58,1 1 83,5-5 0,-3 4 96,5-3-210,0-2 197,4 3-59,0-9 1,0 3-57,0-3 0,1-2 12,3-1 0,3-3-146,4-1 1,0 0 98,1 0 1,-1-3-69,1-1 0,-1-5 128,1 1 0,-1-2 38,0-1 0,0-1 13,-4 1 0,3 0 25,-2-1 1,-3 1 396,-1-1-298,2 1 1,-5-1 130,3 1 1,-2 3 42,-2 1-45,0 4-295,0-2-48,0 5 150,0 5-60,0 7 0,0 2-103,0 5 1,3 0 77,1 4 0,0-1-88,-4 1 1,0-1 81,0-3 1,0 2-2,0-2 1,0-2-95,0-2 61,0-2 347,0-2-218,0 1 0,0-5 72,0 1-383,0-6-95,0 4 0,0-8 334,0-2 0,0-2 0,0-5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32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9342 15829 7995,'7'-6'-638,"-2"-4"1280,-5 9 140,0-10-476,0 10-62,0-4-767,0 5 467,-5 0-160,3 5 102,-3-4-15,5 10 37,0-10 0,0 4-7,0 0 58,0-4 1,2 4 29,1-5-74,-1 0 196,8 0-78,-4-5 0,6 3 10,-1-6 1,-5 4 36,-2-3 75,2 4 1,-3-6 310,5 5-247,-6-4-14,3 1 1,-5 0 94,0-1-124,0 5-109,-5-2 0,-1 5-114,-6 0 0,5 0 112,-1 0-165,1 5 1,-4 2 40,4 4 1,-2 1 32,5-1 1,-1-3-26,1-1 0,3 1 47,-3 3 0,3 1 49,1-1 0,0 1-59,0-1 0,1-3 3,3-1 0,-3-3-101,3 4-83,2-6 0,-3 3 49,4-5 1,-3 0 57,4 0 1,-4-1-196,3-3 265,1-2 1,0-6 9,-1 1 1,-3 0-13,4-1 1,-6 1 132,2-1 1,-2 1-18,2-1 0,-2 1 515,1 0-7,-1-1-168,-7 1-468,-2 4 1,-4 2 159,-1 5 0,1 2-344,0 1 0,-1 0-237,1 5 200,-1-1 1,2 5 252,3-1 0,-4 0 0,5 1 0</inkml:trace>
  <inkml:trace contextRef="#ctx0" brushRef="#br0" timeOffset="1">9342 16480 7892,'0'-7'-650,"0"-1"884,0 6-23,0-9 224,0 10 283,0-9-223,0 9 311,0-9-528,0 8-116,0-3 0,2 6 35,1 3 0,-1-1 0,1 4 1,-1 6-116,-2 6 1,0 3 88,0 1 1,0 4-183,0 4 1,0 2 37,0 1 1,3 0 15,1 1 1,0-1-45,-4 0 1,4-3-90,0-1 1,0-4 46,-4 0 0,0-6 29,0 0 0,0-5 79,0 4-32,0-5 1,0 2-59,0-4 85,0-6-66,0-1 1,-2-5-9,-2 0-199,3 0-240,-4 0-518,0 0 971,4-5 0,-9-1 0,3-6 0</inkml:trace>
  <inkml:trace contextRef="#ctx0" brushRef="#br0" timeOffset="2">14025 15864 6078,'0'-7'241,"0"2"0,-1 4-152,-3-3 12,2 3-7,-3-4 117,5 5 356,0 0-188,0-5-51,0 3-45,0-3 0,0 4 198,0-3-118,0 3-309,-5-4 145,4 5-246,-4 0 117,0 0 1,2 0 29,-4 0-72,4 5 0,-2-2-130,5 4 1,0-3-36,0 4 1,0-5 93,0 5 0,0-4-246,0 3 153,0 1 0,0 0-59,0-1 87,0-4-18,5 2 164,2-5 0,0 0-138,1 0 173,-1 0-139,5-5 121,-1-2-40,1-4 0,-5 0 2,1-1 0,-6 5 16,2-1 1,-2 4 182,-2-3-158,0 4 1,-2-2 71,-2 5 102,3-5-179,-9 4 0,7-5-126,-4 6 101,4 0-99,-7 0 0,8 4 14,-6 0 9,5 5 0,-3-4-49,2 3 1,3-2 47,-3-2-181,3-3 152,1 9 44,0-8 77,0 3 17,0-5-26,5 0 188,1 0-154,6-5-14,-1-2 0,-1 0 82,-2-1-50,-3 5-873,-5-2 787,0 5 0,-5 0 0,-1 0 0</inkml:trace>
  <inkml:trace contextRef="#ctx0" brushRef="#br0" timeOffset="3">14002 16332 7800,'0'-12'-70,"0"1"1,0 3-173,0 1 212,0 4 454,0-7 0,0 8 251,0-6-358,0 5 0,0-3 227,0 2-84,0 3-86,0-4-2,0 5-207,0 5 1,0 1 2,0 6 1,0-1-203,0 1 1,0 4 46,0 3 1,-5 3-220,-3 1 1,2-1 25,-2 1 0,1 0-98,-5 0 1,5-4 114,-1 0 1,6-5-10,-2 1 0,2-2 92,2-2 1,0 1-122,0-1 187,0 1-114,0-1 198,0 0 0,2-4-24,2-3 118,2-3 1,5-1-102,1 0 0,-1 0 126,1 0 0,3 0 3,0 0 0,0 0-81,-3 0 0,3 0 120,0 0 1,0 0-119,-3 0 1,-1 0-251,1 0-174,-1 0-446,0 0 19,-4 0-402,-2 0 728,-5 0 1,-5 0 0,-2 0 0</inkml:trace>
  <inkml:trace contextRef="#ctx0" brushRef="#br0" timeOffset="4">14185 16492 7844,'-5'-7'284,"3"1"587,-1 2-179,1 3 115,2-4-552,0 5 1,0 5 26,0 3 0,0 3-187,0 4 0,0 3 77,0 5 0,4 3-34,0 1 0,0 1-86,-4-1 0,1-3-153,3 2 1,-3-1-23,3-3 0,-3-4-188,-1-3 0,4-2-47,0-1 227,0-1 0,-4-3-286,0-1 74,0-4-296,0 2 185,0-5 454,-6 0 0,0-5 0,-5-2 0</inkml:trace>
  <inkml:trace contextRef="#ctx0" brushRef="#br0" timeOffset="5">15407 15806 7151,'0'-6'620,"0"1"0,1 4-316,3-3-376,-3 3 234,4-4-88,-5 5-7,-5 5 0,3 0-104,-6 2 1,5 0 49,0-3 1,0-2-87,-1 6 1,3-4-230,-3 3 198,3-4-82,1 7 168,0-9-102,0 4 100,5-5 1,-2-4-5,4 1 0,-4-3 69,0 3 277,-1-4-189,-2-4 0,0-1-58,0 1 1,-4 3 6,0 1 0,-1 4-22,1-1 0,2 2-15,-6-2 0,4 3-13,-3-3 0,3 3-8,-4 1 1,6 1-115,-2 3-282,3-3-338,-4 9 403,3-3 307,-3 4 0,5 0 0,0 1 0</inkml:trace>
  <inkml:trace contextRef="#ctx0" brushRef="#br0" timeOffset="6">15544 16263 7838,'0'-7'-757,"0"-1"1575,0 6-407,0-4 1,0 5 317,0-3-263,0 3 14,0-4 608,0 5-1022,0 5 1,4 1-123,-1 6 0,2-1 76,-1 1 1,-1 0-145,4 4 1,-3 0 132,4 3 1,-6 3-64,2-3 1,1 2-83,-1 2 1,1 0 40,-1 0 0,-3-4-104,3 0 0,-3-5 16,-1 1 1,0-2 8,0-2 0,0 1 123,0-1 1,0-3-68,0-1 26,-5-4 8,4 2 304,-4 0-143,5-4 0,0 3 95,0-8 1,0 2 108,0-6-166,0 1 1,1-5-59,3 1 1,-1-1 0,4 1 1,1 1-62,3 2 1,1-2-11,-1 2 1,2 3-9,2 1 1,-1 2 42,5-2 0,-1 3 25,1-3 0,2 3-28,-2 1 0,2 1 6,-2 3 1,1-2-62,-5 6 0,4-2-114,-4 2 0,2 2 33,-2-2 1,-3 3-181,-1 4 0,0-2 16,-3 2 1,-3 2 39,-1-2 1,-3 0-39,-1-3 0,-5 3 72,-2 0 0,-5 0 62,-3-3 1,1-1 42,-5 1 1,1-1 133,-1 0 1,-2-3 67,1 0 0,-1-5-60,-2 5 0,1-5-277,3 0 1,-1-1-13,5-2-65,-5 0 314,7-5 0,-4-2 0,6-4 0</inkml:trace>
  <inkml:trace contextRef="#ctx0" brushRef="#br0" timeOffset="7">15624 16206 7806,'-5'-11'649,"3"-1"0,-1 2-39,6 3-200,-1 2-179,8 5 1,-4-4-62,6 0 1,-1 0 12,0 4 1,5 0-11,-1 0 1,1 0-108,0 0 0,-2 0-103,5 0 0,-4 0 66,4 0 0,-1-4-270,1 0 0,1-1-118,-5 2 1,2 1-273,-2-1 0,-2-3 262,2 3 369,-2-6 0,-2 2 0,0-4 0</inkml:trace>
  <inkml:trace contextRef="#ctx0" brushRef="#br0" timeOffset="8">17017 15772 7830,'-6'-5'-312,"1"4"814,5-9-293,5 8 0,-3-4 325,6 2-185,-6 3-35,4-4 59,-6 5-209,0 5 0,-6 0-44,-1 3 0,0 2-126,0-3 0,-1 4 22,-3 0 0,-1 0-378,1 1-94,5-1 200,1 1 161,5-1 1,1-4-41,3-4 0,-2-1-28,6-2 0,-1 0 92,5 0 1,-1-4 10,1 0 1,-2-5 185,-3 1 1,2-2-54,-5-1 0,0-1 144,-4 1 1,0 3-55,0 1 0,0-1-38,0-3 1,-4 3-47,0 1 0,-5 4-86,2-1-27,-3 3 1,-2 1-244,1 0 0,3 5-356,1 3 0,4 6 633,-1 1 0,3 5 0,1-2 0</inkml:trace>
  <inkml:trace contextRef="#ctx0" brushRef="#br0" timeOffset="9">17166 16286 7794,'-6'-6'109,"5"-1"395,-3 4 134,3 1-53,-4-3-366,-1 5 0,-6 0 35,1 0 1,-1 2-49,1 1 0,-2 1-123,-2 8 1,2-4 10,-2 8 1,-1 1-91,0 3 0,-3 2 111,4 5 0,0-2-179,4 6 1,-1-4-8,1 3 0,4-3 108,4 3 0,1-1-275,2 2 0,2-3 79,1-6 1,4-4-95,4-3 1,2-2 9,2-1 1,-2-2 119,2-3 1,1 2 98,0-5 0,4 0 10,-1-4 1,-1 0 66,1 0 1,-4-1-69,4-3 1,-5 1 180,1-4-125,-2-1 1,-3-3 174,-2-1 0,-3 1-51,-5-1 1,-5 1-106,-3-1 1,-8 1-80,-7 0 0,-5 0-132,-6 4 0,-6-2-428,-2 5 1,2 2 245,-2 5 0,10 4 333,2 4 0,-1 6 0,2 0 0</inkml:trace>
  <inkml:trace contextRef="#ctx0" brushRef="#br0" timeOffset="10">18536 15795 7776,'0'-8'0,"0"1"0,0 4 0,5-2 2,-4 0 2,4 4-2,-5-4 1738,0 5 1,-1 4-1655,-3-1 1,2 6-196,-6-1 1,2 2 41,-2 1 1,3-3-182,5 0-252,0-1 354,0 5 0,0-5-106,0 1 166,0-5 81,0 2 1,1-5 6,3 0 1,-1-4 6,4 0 0,-3-5-6,4 1 1,-2 2 17,2-1 0,-2-1 73,-2-4-90,-3 1 1,6 1 94,-4 2-91,-1-2 0,3 8 237,-5-6-311,0 5 5,0-2-267,-5 5-95,-2 5 1,-3 2 422,3 4 0,1 6 0,6 0 0</inkml:trace>
  <inkml:trace contextRef="#ctx0" brushRef="#br0" timeOffset="11">18399 16286 7789,'-5'-6'575,"4"1"80,-4 0-442,5 3 0,1-3 26,3 5 0,-2 0-115,6 0 0,-1 0-125,5 0 1,1 4 139,2 0 0,-1 0-74,5-4 0,0 4-14,4-1 0,1 1 41,2-4 0,-1 0-41,1 0 0,2 0 10,-1 0 1,2-1-43,-6-3 1,5 3 81,-9-3 1,1 3 9,-5 1 1,-6 0 95,3 0-32,-4 0-252,-1 0 147,-2 0-201,-5 0 92,-5 0-26,4 5 1,-8 1 45,5 6 0,-1-1-16,1 0 1,1 1 17,-4-1 1,3 6-2,-4 2 1,5-1-16,-5 1 1,0 0 29,-3 3 0,3 1-179,1 0 0,-1-1 29,-3-3 1,-1 2-70,1-2 0,3-2 99,1-2 0,0 2 8,0-2 0,0 0 28,3-4 159,3 1 1,-4-1-35,5 1 1,0-5-57,0 1 1,0-4 194,0 3-90,0-4-1006,0 2 919,0-5 0,-5 0 0,-1 0 0</inkml:trace>
  <inkml:trace contextRef="#ctx0" brushRef="#br1" timeOffset="12">14059 15749 6708,'0'7'391,"0"-2"5,0-5-342,0-5 0,0 2 44,0-4-40,0 4 1,0-3-60,0 2 14,0 3 39,0-10 1,0 9-130,0-6 139,0 1-142,0-5 95,0 1 1,0-1 3,0 1 0,0 3 11,0 1 0,0-1-11,0-3 0,0-1-16,0 1 1,0-1 15,0 1 0,0 0-59,0-1 56,0 1-4,0 4 1,0-3 47,0 3 1,0-7-45,0-2 0,0 1 94,0 4 0,0-1-61,0 1 0,0-2 7,0-2 1,0 2 24,0-2 0,-4 1-30,0-1 0,1 1 43,3-5 0,-2 0-39,-1-4 1,1 4-33,-1 0 1,1 0 29,2-4 0,-4 0 65,1 0 1,-1 1-6,4-1 0,0 0 12,0 0-53,0 0-159,0 0 1,0 1 148,0-1 1,0 0-76,0 0 1,0 0 61,0 0 1,0 1-227,0-1 207,0 0-16,0 0 0,0 0-80,0 0 1,-1-3 38,-3-1 1,2-5 23,-1 2 1,1-3 23,2-1 1,0-1-20,0 1 1,0 1 53,0 3 0,0-6-48,0 6 0,0-6 12,0 6 1,0-3-6,0-2 0,0 5-24,0-1 1,2 2-140,1-1 1,-1-2 111,2 5 1,-3-4 17,-1 0 0,0-2-2,0-1 1,0 1-64,0 3 52,0-3 10,0 3 0,0 0-29,0-1 0,4 6 15,-1-2 0,1 3 32,-4 2 1,0 4 10,0 3 1,0 2 28,0 1 30,0-4 1,0 3 0,0-2 42,0 2 1,0 2 10,0-1 0,0-3-91,0 0 0,0-1 289,0 0-275,0 4 1,0-9 57,0 6 93,5-5-109,-3 7-135,3-3 126,-5 4 32,5 1-398,-4 4 64,4 2-127,-5 0 284,0 4-5,0 6 1,0-1-2,0 7 0,0-6 44,0 3-10,0-6-181,0 4 707,0-6-478,5 0 231,-4 0-195,5 0 185,-6 0-113,0 5-145,0-4 1,1 8 127,3-5-251,-3 4 183,9-1-24,-9-1 1,6 1-138,-4-4 143,-1-1-18,3 3-35,0-5 42,1 0-6,1 0 1,-1 0 0,-2 0 1,-2-2 1,6-1 1,-6-1-4,2-8 1,1 3 11,-1-6-9,0 3 1,-4-5 0,1 3 160,3-5-156,-3 5 0,4-2 5,-5 4 265,0-4-258,0 8 97,-5-7 1,3 14-43,-6-3-95,0 3 61,-3 1 8,0 5 1,-1 2-193,1 8-21,4-2 192,-3 9 0,8-10-169,-6 4 0,6 0 79,-2-1 0,3-3-1338,1-5 1404,0 1 0,5-2 0,1-1 0</inkml:trace>
  <inkml:trace contextRef="#ctx0" brushRef="#br1" timeOffset="13">14527 13180 7954,'0'-8'-412,"0"0"0,0 5 1,0-5 1002,0 5 196,0-7 197,-5 9-561,4-4-262,-4 5 0,4 5-93,-3 3 1,3 6 65,-3 1 0,2 1-46,2 0 0,0 0 26,0 3 0,2 3-166,2-3 1,-3 2 78,3 2 1,1 0-106,-1 0 0,3-4 3,-3 0 1,1-4 79,-1 4 0,-3-9-157,3 2 0,-3-3 47,-1 2-180,0-5 0,0 1-161,0-3-23,0-3-256,0 4 725,0-5 0,5-5 0,2-2 0</inkml:trace>
  <inkml:trace contextRef="#ctx0" brushRef="#br1" timeOffset="14">14813 13157 8132,'-1'-8'1042,"-3"1"-190,3 4-1211,-5-2 320,6 5 0,-3 1 43,-1 3 0,-5 7 47,1 9 0,-2 2 2,-1 5 0,-4 2-20,-1 5 0,-3 1-145,4-1 0,-1 0-27,0 1 0,4-2 2,-4-3 0,4-2-87,0-5 1,5-2 49,-1-2 1,4-2-42,-3-6 0,3-1-228,-4-2-118,6 2 561,-3-9 0,5 10 0,0-5 0</inkml:trace>
  <inkml:trace contextRef="#ctx0" brushRef="#br1" timeOffset="15">14824 13442 8095,'8'-1'103,"0"-3"0,-5-2 128,5-5 0,-2 3-49,2 0 1,2 4 2,-2-3 1,-2 4 234,2 0 0,-1-3-129,5 3 0,-5-1-284,1 4 0,-4 0 275,3 0-582,-4 0-154,7 5 378,-9 1 0,3 6 9,-8-1 0,2 1 69,-6-1 0,2-3-60,-2-1 1,-2 0 35,2 0 1,3 3 41,1-2 69,-2-3-35,5 5 0,-5-5 101,2 3-68,2-3 0,-3-4 71,5 3 0,2-3-109,1 3 1,0-3 105,5-1 1,-1 0-84,5 0 0,3 4 13,0 0 1,2 1 7,-2-1 0,-1-3-134,5 3 0,-5 1 30,1-1 0,2 3 17,-2-3 0,0 5-45,-4-1 1,0 2 71,-4 1 0,2 1-88,-5-1 1,-2 6 67,-5 2 1,-5-2-51,-7 2 1,-3 0 46,-5 4 0,-1-4-21,-3 0 0,-1-5 326,-2 2 1,-2-4-106,6 0 0,-4-6-376,8-2 1,-3-3 32,10-1-877,0 0 1,9-6 129,2-6 880,3 1 0,6-11 0,1 5 0</inkml:trace>
  <inkml:trace contextRef="#ctx0" brushRef="#br1" timeOffset="16">15395 14333 8025,'0'-11'-370,"-3"3"218,-1 1 0,0 3 128,4-4 187,-5 6 1,4-5 64,-3 3-8,2 3 57,2-4 253,0 5-395,0 5 1,0 2-21,0 4 1,0 2 0,0 2 0,0-1-54,0 5 0,0 0-4,0 4 1,0 1-76,0 2 0,0-1 114,0 1 1,0-2-176,0-1 1,0 4 80,0-1 1,0 5-63,0-4 0,0 3 38,0-3 1,4 3 79,0-3 1,0 3-46,-4-3 1,4 3 7,0-3 1,-1 3-22,-3-3 1,4 1 32,0-1 0,0-2-113,-4 6 1,0-5 99,0 5 0,0-5-127,0 5 1,0-6 105,0 2 0,0-3 139,0-1 0,0 0-95,0-1 1,0-3-35,0 0 0,0-3 20,0 3 0,0-4-6,0 4 1,1-5 80,3 1 1,-3-2-66,3-2 0,1 1 32,-1-1 0,1 4-40,-1 1 0,-3-1-116,3-4 0,-3 1 35,-1-1 1,0 0-127,0 1 0,0-1 5,0 1 1,-1-1 103,-3 1-22,3-1-52,-9 0 73,3-4-60,1-2-338,-4-5 347,8 0 1,-3-1-724,5-3 841,0 3 0,5-10 0,2 5 0</inkml:trace>
  <inkml:trace contextRef="#ctx0" brushRef="#br1" timeOffset="17">15464 14299 6997,'-12'-6'10,"1"1"1,0 5 392,-1 0 0,5 0 248,-1 0-467,5 5 1,-5-3 279,4 6-288,0-6 0,0 8-129,0-2 1,0-2 71,4 2 0,0-4-100,0 3 0,0 1 52,0 3 1,0-3-258,0 0-151,6-1 252,0 5 1,5-6-248,1-2 196,-1-3 0,1-2 84,-1-3 0,-1-2 11,-2-6 0,1 1 96,-6-1 1,5 0 52,-4-3 1,0 2-80,-4-2 0,-2 2 188,-1 2 1,-4 0-42,-4 4 1,-1 2-276,1 5 1,-4 0 122,0 0 0,-1 1 59,5 3 0,1 2 60,2 6-143,3-1 0,5 0 0,0 1 0</inkml:trace>
  <inkml:trace contextRef="#ctx0" brushRef="#br1" timeOffset="18">15647 13956 7199,'-12'-5'205,"6"3"95,2-6 0,3 4 201,1-3-356,0 4 1,1-6 0,3 5 0,2-3-109,6 3 1,-5-4 60,1 5 1,-1-5-8,5 4 1,3-1 56,0 1 1,1 3-176,-5-3 1,0 3 78,1 1 0,-1 1-39,1 3 1,-2 2 3,-3 6 0,2-1 1,-5 1 1,0 3-74,-4 0 1,0 5 51,0-1 1,-4 3-78,0 1 1,-5 0 98,2 0 0,-7-1-17,-1 1 0,-1-1 7,5-3 0,0 1 125,-1-5 1,2 4-18,2-3 0,-1-5 76,6-3-168,-1-1 1,4 1 92,0-1-42,0-4 0,5 6-7,3-5 1,2 0-21,1-4 0,1 0 14,-1 0 0,0 0 10,1 0 1,-1 0-12,1 0 1,3-2 8,0-2 0,0 2-1,-3-6 0,-1 4 68,1-3-405,-1 4 123,0-2-728,-4 0 357,-2 4-1128,-5-4 1643,0 5 0,0 0 0</inkml:trace>
  <inkml:trace contextRef="#ctx0" brushRef="#br1" timeOffset="19">16081 13819 8012,'-12'-5'771,"6"3"-54,2-6-741,3 5 103,1-2 0,0 7 134,0 1 1,0 8-6,0 4 1,0 6-196,0 2 0,0 5-91,0 6 1,-4 2 95,0 2 0,-5-1-76,2 5 1,-4-2 17,0 2 0,0 1-317,-1-5 1,5-3 154,-1-5 0,0-4-463,-3 0 1,5-3 0,2-4 664,3-2 0,1-6 0,0 0 0</inkml:trace>
  <inkml:trace contextRef="#ctx0" brushRef="#br1" timeOffset="20">16240 14173 8147,'0'-11'0,"2"-1"-88,2 1 0,-3 0-335,3-1 768,2 1 1,-5-1 318,3 1 0,-3 5-183,-1-5-327,0 10 29,0-4 1,0 6-150,0 3 0,-5 3 5,-2 4 0,-4 5-147,0 3 0,0 4 77,-1 4 1,1-3-169,-1 3 0,2-4-34,3-4 0,0 1 143,3-5 0,3-3-427,-3-5 107,3 1 315,6-2 0,2-1-5,4-5 0,0-5 65,1-3 1,-1 2-36,1-1 1,-2-1 10,-3-3 1,4 0 124,-4 4 0,0-3-71,0 2 1,-1-2 131,2-2 0,2 5-81,-2-1 1,-2 1 82,2-5 0,-4 2 101,3 2-56,-4-2 93,2 9 10,0-4 1,-4 10 32,3 3 0,-3 3-41,-1 4 1,0 4-231,0 8 1,-1-2 108,-3 6 0,3-1-237,-3 4 1,-1-1 54,1-2 0,-1 1-91,1-6 1,2 5 78,-6-5 1,6 1-102,-2-4 0,-1-4-254,1 0 0,-4-9-132,5 2 533,-1-4 0,4-1 0,0-2 0</inkml:trace>
  <inkml:trace contextRef="#ctx0" brushRef="#br1" timeOffset="21">16994 14847 8122,'0'-6'-1070,"0"-4"1175,0 8 1,0-4 173,0 2 40,0 3-279,0-4 0,0 14 9,0 2 1,0 3 42,0-2 1,0 3-59,0 0 0,0 5 63,0-1 0,0 3-19,0 1 1,4 1 17,0 3 0,0-2-9,-4 5 1,0 1-76,0 3 0,0 0 68,0 1 1,0-5-183,0 1 1,0-2 94,0 1 0,0-2-111,0-5 1,0 0 67,0 0 1,0-4 26,0 0 0,0-5 34,0 1 0,0-2-21,0-2 0,0 0 12,0 1 1,0-5-1,0 1 0,1-5-77,3 0 85,-3 4 0,4-5-186,-5 6 0,1-6-133,3 2-235,-3-3-288,5-1 686,-6 0 1,5 0 0,1 0 0</inkml:trace>
  <inkml:trace contextRef="#ctx0" brushRef="#br1" timeOffset="22">17063 14767 8122,'-7'-5'-1128,"-3"4"847,4-4 0,-2 5 751,1 0-244,4 0 1,-3 0 24,2 0 0,3 1-76,-3 3 0,-1-2-43,1 6 1,0 0 85,4 3 1,-4 0-67,1 1 1,-1 3-141,4 0 0,0 1 106,0-5 0,0-3-188,0-1 1,0-3 7,0 4-153,0-6 107,5 3 1,1-6 84,6-3 1,-5-2 39,1-6 1,0 0-27,3-4 0,-1 3 132,-2-7 0,1 5-70,-6-4 1,1 5 155,-4-1 0,0 2-89,0 2 0,-1 5 210,-3 2-279,-2 2 0,-7 4-3,-2 2 1,2 3-481,-2 8 1,6-2 1,1 2 430,6 3 0,7-5 0,8 3 0</inkml:trace>
  <inkml:trace contextRef="#ctx0" brushRef="#br1" timeOffset="23">17474 14322 8114,'-6'-2'-557,"2"-1"476,-3 1 320,6-8 0,-4 8 316,5-6 452,0 6-685,0-9 1,-1 10 380,-3-3-449,3 3 129,-4 1-410,5 0 1,0 6 122,0 6 1,3 4-31,1 7 0,1 4 31,-1-1 1,-1 6-173,4-1 0,-4 0 100,1 0 1,1 1-170,-1-6 1,-1 1 14,-3-4 0,4-2 55,0-2 1,0 2-263,-4-6 0,0 0 100,0-4 0,4-3-1049,-1 0 890,1-6 1,1 3 394,3-5 0,2-5 0,1-1 0</inkml:trace>
  <inkml:trace contextRef="#ctx0" brushRef="#br1" timeOffset="24">17817 14288 7459,'-7'0'552,"2"0"1,1 1-254,1 3 0,-6 3-65,1 8 0,-2 3 83,-2 5 1,1 4-161,0-1 1,-1 10-78,1-2 1,-4 4-107,-1 0 0,-3-1 64,4 5 1,-5-1-196,1 0 0,1 3 75,-1-6 0,4 0-185,-4-4 0,5-5-9,-2-2 0,8-4-90,0-4 0,5-3 55,0-4 1,1-5-420,2 1 369,0-6 0,5-2 361,3-7 0,7-8 0,3-3 0</inkml:trace>
  <inkml:trace contextRef="#ctx0" brushRef="#br1" timeOffset="25">17931 14584 8030,'0'-11'312,"0"0"-115,0-1 1,0 5 184,0-1 1,-2 5 286,-1 0-417,-4 1 1,-4 4-205,-1 1 0,1 4 149,0 4 1,-5 6-187,1 2 0,-4 2 128,4 2 0,0 0-300,3 0 1,1 0 79,-1-1 0,6 0-106,2-3 0,3 1-173,1-4-77,0-1 307,0-4 0,5-4-90,3-4 1,3-3 13,4-3 1,-2-4 132,2-4 1,2-1-98,-2 1 1,0-2 60,-3-2 1,-1 2 112,0-2 0,-3 2-75,0 2 1,-2 0 184,2-1 1,-2 2 276,-2 2 175,-3 3 131,4 0-185,-5 4-179,0-4-204,0 5 1,4 1-50,0 3 0,0 2 23,-4 6 0,0 1-120,0 2 0,0 2-79,0 6 1,3 0 90,1 0 1,0 1-110,-4 3 0,0-3 82,0 3 0,0-3-93,0-2 1,1-2 66,3-1 1,-3-5 46,3 1 1,-3-6 63,-1-2 123,0-4 0,2 6-108,2-6 37,-3 1-508,4-4-1156,-5 0 922,0-5 637,0 4 0,5-9 0,1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3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5756 7024 8100,'-4'-8'-215,"1"1"295,-1 4 94,-1-7 1,0 7 535,-3-4-404,-2 4 1,5-3 55,-3 2 22,-2 3-165,4-4 0,-2 5-61,0 0 59,6 0 0,-5 0-201,4 0 0,1 5 34,-1 2 0,1 7-81,2 2 0,0 5 94,0 2 0,0 5-61,0 6 0,0 2 52,0 2 0,5-1-30,3 4 1,1 1-149,-1 4 0,2 0-28,-3-1 1,0 1-52,0 0 1,-3-4 63,4 0 1,-5-6-115,5 2 1,-5-3 41,0-5 0,3-2 11,-3-5 0,1 0 25,-4 0 0,-1-6 32,-3-1 1,2-4 193,-6 0 0,0-1-113,-3 1 0,-1-5 218,1 1 0,-2-4-182,-2 3 1,-1-4-269,-3 0 0,-3-1 92,3-2 1,-3-2-218,0-1 1,3-5 32,-1-7 0,7 2 386,-3-2 0,5-3 0,3-1 0,-2-8 0,4-2 0</inkml:trace>
  <inkml:trace contextRef="#ctx0" brushRef="#br0" timeOffset="1">5448 7686 8110,'6'0'-26,"-1"-1"302,-5-3 18,0 3 1,1-5-58,3 2 1,3 2 212,4-1 1,2 1-133,2 2 1,3 0-96,5 0 1,1 0-42,2 0 0,-2-1 0,3-3 0,0 2-86,-4-6 1,2 6 155,-6-2 1,3-1-428,0 1 0,-3-4 126,0 5 1,-5-5-725,2 4 0,-1-1 398,-4 1 0,3 3 375,-6-3 0,-3 3 0,0 1 0</inkml:trace>
  <inkml:trace contextRef="#ctx0" brushRef="#br0" timeOffset="2">6190 7595 7952,'-6'-5'20,"-1"4"222,4-3-76,1 2 1,-3 1 414,5-3 55,0 3 192,0-4-246,0 5-260,0 5 1,2 1-158,1 6 0,4 1-117,4 2 0,1-1 105,-1 5 0,4 0-175,0 4 0,2 0-297,-2-1 0,-1-3 252,5 0 1,-4-3-318,4 3 1,-5-5 188,2 1 0,-4-2 5,0-2 1,-1 0 82,1 1 1,-5-2 133,1-2 0,-4 0-77,3-4 0,-4 1 108,1-1 1,-2-3-270,2 3 155,-3-2-824,4-2 389,-5 0 1,-5 0-1,-1 0 1</inkml:trace>
  <inkml:trace contextRef="#ctx0" brushRef="#br0" timeOffset="3">6487 7652 8049,'0'-18'176,"-5"2"1,4 4 400,-3 1 1,3 3 282,1 1 232,-5 4-627,3-7 0,-7 10-171,6 0 1,-2 5-243,1 6 0,1 6 77,-4 2 1,-2 4-115,-7 3 0,2 0 159,-5 4 0,4-1-287,-4 2 1,0-1 84,-4-7 1,2 3-19,2-7 0,2 1 49,6-1 0,-4-2 40,-1-6 1,2 0-111,7 1 172,-3-1-321,3 1 0,1-5-29,2 1-587,3-6 1,2 3 43,3-5 788,2 0 0,6 0 0,-1 0 0</inkml:trace>
  <inkml:trace contextRef="#ctx0" brushRef="#br1" timeOffset="4">23584 16229 24575,'0'0'0</inkml:trace>
  <inkml:trace contextRef="#ctx0" brushRef="#br2" timeOffset="5">12437 13705 8343,'0'-6'-1103,"0"-4"1390,0 3-153,-5 1 1,4 0 403,-3 2-245,3 2-357,-4-3 197,4 5-94,-5 0 344,6 0-400,-5 0 0,4 2 130,-3 1 0,3 0-168,1 5 0,0 0 83,0 8 1,0-2 0,0 5 1,0 0 25,0 4 0,0 3-5,0 1 0,4 5-144,0-2 146,-1 3-18,-3 1 1,0-1-69,0-2 63,0 2 1,2-9-1,0 2-80,2-1 1,0-3 80,-4 1 0,0-4-87,0 0 0,4-3 60,0 3 0,1-5-124,-2 1 0,-1 1-13,1 0 1,-1-1 69,-2-4 1,0 1-164,0-1 196,0-5-43,0 5-217,0-10 29,0 4-353,0-5 1,0-5 614,0-3 0,-5-2 0,-2-1 0</inkml:trace>
  <inkml:trace contextRef="#ctx0" brushRef="#br2" timeOffset="6">12323 14219 8123,'-11'0'-394,"4"0"1,1 0 856,2 0-212,3 5 1,-4-2 33,5 4-75,0 1 0,0-1 0,1 1-5,3 1 0,2 1-94,6 2 1,-1-1-123,1 0 1,0 1 162,3-1 0,-2 1-185,2-1 1,-2 0 90,-2 1 0,-3-1-159,0 1 1,-2-1 103,2 1 1,-2-2-46,-2-3 1,-3 3 86,3-2-60,-3 2 29,-1 2 1,0-5 15,0 1 172,0-6-147,0 3 41,0-5 1,4-5-57,0-2 0,5-3 134,-2-2 1,2 1-126,-1-1 1,2-3 76,-2 0 0,2-2 192,1 2-192,1-3 1,-1-1 0,0 2 165,1 0 1,-1-2-55,1 4-269,-1 0 1,-3 5 292,-1 2-293,-4-2-293,2 8 1,-6 2 179,-3 8 0,-3 7-973,-4 4 1,0-1 1116,-1 1 0,6-5 0,1 3 0</inkml:trace>
  <inkml:trace contextRef="#ctx0" brushRef="#br2" timeOffset="7">11227 12940 8207,'-7'-5'-804,"2"3"709,5-3 457,0 5-173,-5 0 115,4 0-164,-4 0 379,5 0-419,0 5 27,0-3-6,0 8 6,0-4-44,0 6-59,0-1 33,0-5 0,0 5 4,0-4 0,0 0 3,0 0-42,0 1 1,0 3 13,0 1 0,0-1 29,0 0 1,0 1-53,0-1 0,-4 1 99,0-1 1,0 1-67,4-1 1,0 0 0,0 1 67,0-1-58,0 1-80,0-1 66,0-5 0,0 5 77,0-4-208,0 3 154,0 2-142,0-6 0,2 3 105,2-5 1,-2 3-1,4-1-135,-1 0 138,4-4-85,-2 9 60,4-5 0,1 5 80,-1 1-83,0-1 0,1 1 58,-1-1 1,-3-3 0,-1-2-40,2-1-9,1-1 0,2 0 10,-1-1 0,1 1-2,-1-4 1,4 0 5,1 0 1,0 0-6,-1 0 1,-2 0-8,2 0 1,-1-4 21,1 1 1,-2-2 4,2 1 0,-1 2 4,2-1 1,-4-2 4,3 1 1,2 0 120,-2 4-125,0 0-11,2 0 8,-4-5 0,7 4 0,-4-3-33,2 3 1,-4 1 0,3 0 15,-1 0 0,-3 0-24,2 0 45,3 0-15,-5 0 14,3 0 0,-3 0 4,2 0 1,-1 0-30,5 0-3,-5 0 0,6 0 1,-5 0-36,-1 0 0,3 0 0,-2-2-39,-1-2 89,-1 3 69,3-4-52,2 5 1,0 4-25,-3 0 167,-2 0-91,-2 1 1,2 0-139,2 2 1,-2 2 74,2-5 1,-2 4-188,-2-5 0,0 5 116,1-4 0,-1 1-31,1-1 0,-2-2 1,-1 5 26,-2-2 29,-4 4-30,7-3 0,-9 5 55,3 1-42,-3-6 1,-1 4 48,0-2-69,6 2 1,-5 1-33,3 1 20,-3-6 1,0 3-228,3-5 285,-3 0-22,4 1 114,-5-4 0,2 8-145,1-5 0,-1 5 138,1-2 67,-1 3-170,-2-3-173,5 3 100,-4-9 28,4 9 0,-4-8 53,3 1 12,-3-1-37,5-2-251,-6 0 241,0-5 0,0-2-1321,0-4 1363,0-1 0,0-4 0,0-2 0</inkml:trace>
  <inkml:trace contextRef="#ctx0" brushRef="#br2" timeOffset="8">12380 13625 8077,'-5'6'-733,"4"0"779,-9-6 117,8 0 324,-3 0-353,5-6 16,0 5 1,4-9 46,0 2 0,1-2-23,-1-1 0,-2 3-17,6 1 1,-5-1-13,0-3 27,4 4 1,-5-3-77,6 2 0,-4 2 138,3-2-95,-4 1-82,7 1 42,-9-5 1,9 5-2,-2-5 1,-2-1 0,2 1-28,1-1 1,1 2-172,1 3 0,1-4 81,-1 4 1,-3-2 103,-1 1 0,1-2 2,4 3-304,-1 1 237,-5-4 1,4 8 18,-2-6-27,2 6 0,2-7 5,-1 5 0,0 0 36,1 4-36,-6 0 0,4-4 0,-2 1 27,2 0 1,2 2-1,-1 1-2,0 0 0,1 0-133,-1 0 126,1 0 0,-1-4 36,1 0-47,-1 0 0,-5 4 1,4 0 9,-2 0 0,2 0-18,2 0 0,-5 2-3,1 1 0,-1 0-29,5 5 0,-1-1 45,1 5 0,-1-2-4,1-3-23,-1 3 0,-1-7 0,-2 5 1,4-5-36,-4 5 0,9-5-3,-6 0 0,0 2 3,1-1 1,-7 0-6,6-4 1,-2 0 44,3 0-15,-1 0 1,0 0 0,1 0 0,-1 0 0,1 0 0,-1 0 1,1 0 0,3 0 19,0 0-23,0 0 1,-2 0-1,2 0 0,-2 0-6,2 0 1,2 0-5,-2 0 1,0 0 17,-4 0 0,1 0-8,-1 0 0,1-4 19,-1 0 0,1-1-28,-1 2 1,0 1-1,1-1 0,-1-3-80,1 3 1,-5-5 74,1 4 11,0-5 0,2 7 41,-3-6-42,3 1 0,-3-1-17,4 0 11,-4 1 4,3-5 0,-5 1-147,2-1 139,4 6-20,-10-4 40,9 4-14,-9-6 0,8 5 129,-5-1 1,1 4 4,-1-3 0,-2-1-98,6-3 0,-6 3 47,2 0-53,-2 1 14,3-5 0,-3 1-49,6-1 47,-6-4-38,8 3 0,-8-3 41,2 4 1,-3-3 0,0 0 74,3 1 141,-3 1 0,4 2-195,-5-1 196,0 6-170,0-4 0,-1 9 99,-3-3-81,3-3-62,-4 6-6,5-4 30,-5 5-347,3-5 31,-3 4 31,5-4 36,0 0 154,0 3-141,0-3 121,0 0 0,2 4 92,1-3-293,-1-2 193,3 4 15,-5-3-476,0 5-628,5 0 1158,-4 0 0,9 0 0,-3 0 0</inkml:trace>
  <inkml:trace contextRef="#ctx0" brushRef="#br3" timeOffset="9">12654 14619 8014,'-6'-8'-146,"2"0"0,-1 5 309,1-5 1,0 4 83,4-3 0,0-1 468,0-3-488,0-1 1,2 1-99,2-1 1,-2 2 96,6 3 1,-4-2-163,3 5 1,-3-4 33,4 4 0,-5 1-83,5 3 22,0 0 30,3 0 0,0 5-160,1 2 0,-5 0 58,1 0 1,-4 1-153,3 3 1,-4 1 35,1-1 0,-3 1 18,-1-1 0,0 4 6,0 0 1,0 5 40,0-5 1,-1 5 11,-3-1 0,1 1 17,-4-1 0,1 2-38,-2-6 0,-2 4 42,2-4 0,2 4 54,-2-4 0,6-3-108,-2-4 391,3-1 12,1-1 0,0 5 0,1-10 316,3 3-402,2-3 1,5-1-89,1 0 0,-1 0 28,1 0 0,-1 0-191,1 0 1,-1 0 109,0 0 0,2 0-156,2 0 1,-2 0-9,2 0 1,-2 0-19,-2 0 1,-3 0-33,0 0 1,-5-4 27,5 0-1279,-5 1 646,2 3 750,-5 0 0,-6 5 0,0 1 0</inkml:trace>
  <inkml:trace contextRef="#ctx0" brushRef="#br3" timeOffset="10">13123 14447 8016,'-12'0'1177,"6"-5"-721,1 4-310,5-4 0,0 6 76,0 3 1,0-1-129,0 4 1,-4 6 18,0 6 1,-1-1-154,1 1 1,-1 4-44,-2 3 0,-6 6 64,5-2 1,-6 0-229,3 0 1,-1 0 109,-3 5 0,6-5-220,2 1 1,-1-6 147,-3 2 0,4-7-14,4-1 0,-3-5 79,3 1 0,-1-2-108,4-2-138,0 1 102,0-1-382,0-4 670,0 3 0,0-9 0,0 4 0</inkml:trace>
  <inkml:trace contextRef="#ctx0" brushRef="#br3" timeOffset="11">13328 14721 8016,'6'-11'0,"0"0"297,-6-1 1,3 1 342,1-1-292,0 1 0,-5 1 231,-3 2-337,-2-2 1,-6 9-150,1-3 1,-2 3 103,-2 1 1,2 5-277,-2 2 0,-3 5 100,-1 3 0,1-1-210,-1 5 1,5-5 19,-1 1 1,6 2-88,2-2 1,3 0-242,-4-3 308,6-1 0,-2-1-70,8-2 0,-2-2 39,6-2 1,-1-3-24,5 3 0,1-4 104,2-4 0,-3 2 152,4-6 0,0 0-20,-1-3 0,2 0 117,-2-1 0,-2 1-91,2-1 156,-2 1 1,-3-1 204,-3 1-218,-1 5 534,-6 1-142,0 5 1,-4 5-427,0 2 0,-1 3-45,1 2 0,3-1-180,-3 1 1,-1 0 71,1 4 0,0-2-55,4 5 0,0-4 13,0 4 1,0-4-210,0 4 0,-1-4 41,-3 4 1,3-5-75,-3 2 0,3-4 76,1 0 1,-1-1 123,-3 1 1,3-5 660,-3 1-330,2-6-60,2 3 1,0-3 59,0 2 138,0-3 39,0 4-1608,0-5-209,6 0 1418,-5 0 0,9 0 0,-4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3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5893 11763 7744,'-6'-6'-288,"1"1"1,3 5 1012,-1 0-117,1 0-43,-3 0 138,5 0-341,-5-5-57,4 4-134,-4-4 1,5 6 22,0 3 1,1 3-23,3 9 1,-1 1-150,4 6 95,1 0 1,-1 9-163,1 2 0,-2 3 130,2-3 1,1 4-87,-5 0 0,3 4 105,-3-4 1,0 0-273,-4-4 0,1 1 54,3-1 1,-3 0-122,3 1 1,-3-2 11,-1-3 0,0-2 13,0-5 1,0-2 162,0-2 0,0-2-34,0-6 1,0 1 69,0-1 1,-4-3-57,1-1 0,-2-3-222,1 4 1,1-6-404,-4 2 137,-1-3 1,-3-1 553,-1 0 0,1 5 0,-1 2 0</inkml:trace>
  <inkml:trace contextRef="#ctx0" brushRef="#br0" timeOffset="1">5665 12357 8139,'-12'-11'0,"5"3"439,-1 1 122,6-1-1,-4 2-170,6-4 0,6 8-150,1-1 1,8 3 51,4 3 1,3-1-23,1 1 1,1-1-165,3-2 0,3 3 134,8 1 1,-2-1-100,2-7 0,-4 1 41,-4-4 0,2-1-94,-5-3 1,-1-1-53,-3 1 1,-5 3-152,-3 1 0,-3 3-1153,-5-4 735,4 6-1679,-10-3 2212,4 5 0,-10 5 0,-2 1 0</inkml:trace>
  <inkml:trace contextRef="#ctx0" brushRef="#br0" timeOffset="2">6373 12472 8018,'-7'-5'-219,"1"3"-19,2-2 0,2 2 332,-6-2 1,4 3 478,-3-3-7,4 3-56,-2 1 320,0 0-303,4 0-400,-4 0 0,5 1 119,0 3 0,0-2-245,0 6 0,5 0 82,2 3 1,0-3-70,0-1 0,1 1-199,3 3 0,2-3 133,2-1 0,-2-3-137,2 4 1,-6-4 57,-1 3 1,-1-4-6,5 1 1,-5-3 53,1-1 1,-4 4-437,3 0-158,-4-1 234,2-3 1,-4 0-175,3 0 616,-3 0 0,4-5 0,-5-1 0</inkml:trace>
  <inkml:trace contextRef="#ctx0" brushRef="#br0" timeOffset="3">6681 12414 8018,'0'-6'-88,"0"1"277,0 0 1,-1 4 15,-3-3 0,2 3 263,-6 1-322,0 5 0,-2 1-133,3 5 0,-4-3-248,4 0 161,2-1 74,-5 5 0,5-1-205,-3 1 149,-2-1 1,8-3-210,-1-1 104,-4 1-9,6 3 1,-8-3-182,5-1 0,-3-3-263,3 4 614,-5 0 0,3 3 0,-6 0 0</inkml:trace>
  <inkml:trace contextRef="#ctx0" brushRef="#br0" timeOffset="4">6533 12586 8018,'6'0'58,"-1"-5"203,-5 3 167,0-3 1326,0 5-1547,0 5 1,4 2 28,0 4 1,0 1-97,-4-1 0,1 0-132,3 1 1,-3 1-185,3 2 152,-3-2-45,-1 8 1,0-4-269,0 2 264,0 2 0,0-7-45,0 5 0,0-5 73,0 1 1,0-2 78,0-2 0,1 0-52,3-4 432,-3 3-188,4-8-202,-5 3-901,0-5-834,0-5 1711,0 3 0,0-8 0,0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37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16435 11626 6858,'-7'0'749,"2"0"0,0 0-731,-2 0 97,1 0 0,0 0 663,2 0-275,3 0-440,-4 0 22,5 0 0,5 0 51,3 0 1,2 0-32,1 0 1,6 0-119,2 0 1,0 0 110,4 0 0,-2 0-5,10 0 0,3 0 58,4 0-63,5-5-219,3 4 1,6-9 4,5 2-1071,-5 3 1214,4-5 0,-7 5-134,8-3 1,-7 3-38,3 5 1,-1-3 57,-2-1 1,0 0 43,0 4 0,-3 0-151,2 0 1,3 0-38,2 0 196,-4 0 1,6 0-64,-2 0-889,1 5 940,3-4 102,-1 4 0,1-5 129,3 0 0,1 0-216,3 0 0,-32 0 0,1 0 189,31 0 0,-8-3 244,-4-1 0,-2 0-355,-5 4 0,1-1-42,-9-3 69,0 3-28,-9-5 0,3 6-73,-6 0 59,1 0 216,-9 0 0,2-3-39,-5-1 1,4-1 504,-3 1 1,-1 3-589,-4-3 1,-1 1 905,-2 0-710,2 1 301,-9-3-500,4 0 49,-5 4-197,0-4-2118,0 5 2113,-5-5 1,3 3 228,-6-1-187,1-4 1,-5 5 117,1-6 1,-4 6-168,-1-2 1,0-1-15,1 1 0,2-4-109,-2 5 151,2-1-1,2-1 0,3 3 169,0-1 4,1-4-54,0 6-45,-3-4 1,8 5 69,-6 0 338,6 0-420,-9 0 1,9 0 58,-6 0-250,6 0 203,-3 0 29,5 0 0,5 4 1,2-1 1,7 6-4,1-1 1,6-2-9,-2 2 0,2-4 139,2 3 1,0 0-136,0 0 0,-4 2 10,0-5 1,-1 0-121,1-4-48,2 5 144,-3-4 1,0 4-194,-3-5-25,-2 0 109,-2 5 0,-3-3 1,-1 1 0,0 0 23,0 1 2,4-3 1,-6 5 70,2-2 1,0-3 22,-4 3 1,-1-1 173,1 1 0,-1-3-190,-2 4 650,0-5-560,0 5 0,-2-4 200,-1 3-165,1-3-88,-8-1 1,4 2-33,-6 1 0,5-1-163,-1 1 0,4 0-56,-3 1-62,-1-3 245,-3 4 0,-2-1-200,-2 0-25,2 5 145,-3-8 1,-1 9 6,-2-2 1,1 1-48,-1-2 1,0 3 4,-4-2 0,6 2-13,1 2 0,0-5-17,1 1 1,-4-2-211,4 2 19,-1 2 246,5-9 1,-1 8-549,1-5 282,5 5-368,-4-8-222,8 4-256,-3-5-244,5 0 1419,0 5 0,5-4 0,2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74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2351 7253 6560,'0'-6'654,"0"1"1,0 4-299,0-3-109,0 3-161,0-5 1,0 8 87,0 2 1,0-2 89,0 6-163,0-1 1,0 9-34,0-1 0,0 5 62,0-1 1,0 4-105,0 4 1,1 2 96,3 5 1,-1-2-226,4 2 1,-3-6 68,4 6 0,-4-2-70,3 2 1,0 0-30,0 1 1,3-5 83,-2 1 1,-2-5 6,2 5 1,-4-6 27,3 2 0,-4-4 13,1-4 0,1 1-14,-1-5 0,-1 4 64,-3-4 0,0 1-18,0-5 0,-3 1 11,-1-1 1,-5 0-515,1 1 1,-2-1 56,-1 1 414,-1-1 0,-4 0 0,-2 1 0</inkml:trace>
  <inkml:trace contextRef="#ctx0" brushRef="#br0" timeOffset="1">2088 7950 7933,'0'-11'680,"0"4"1,2-3-382,2 2 0,6 2-85,5-2 0,5 6 63,-1-2 1,4 3 142,4 1 0,2-4-244,5 0 0,0 0-89,1 4 0,-6 0 139,-2 0-141,-3-5 1,-3 4-188,-2-3 1,2 3 65,-6 1 0,1-4-1696,0 0 979,-4 1 753,5 3 0,-6 0 0,1 0 0</inkml:trace>
  <inkml:trace contextRef="#ctx0" brushRef="#br0" timeOffset="3">3505 7185 9880,'-8'11'330,"0"1"1,1-1-170,-5 0 0,2 2-5,3 2 0,-4-1-8,4 5 1,-3-1-139,-2 1 1,5 4 142,-1 0 1,0 0-225,-3 3 0,3 4 36,1 0 1,3 3-59,-4 1 1,6 1-17,-2-1 1,3-1 85,1-3 1,4 3-220,-1-2 0,6-3 49,-1-2 0,2-2 116,1-1 1,5-1-3,-1-3 0,4 1 101,-4-5 1,4 1-25,-4-5 1,2-1 127,-2-2 0,-6 2 53,2-2 0,-2-2-47,3 1 248,-6-4-126,4 7-639,-3-3 217,-1-1-1116,-1-1 43,-5-5 771,0 0 0,0 0 0</inkml:trace>
  <inkml:trace contextRef="#ctx0" brushRef="#br0" timeOffset="4">3756 7699 7951,'-6'-5'0,"-5"3"-61,4-1 0,2 0 98,1-1 0,1 3 370,0-3-232,1 3 1,-3 0 255,5-3-46,-5 3 33,4-5-199,-4 6 596,5 0-770,5-5 0,3 4 108,7-3 0,-3-1-47,4 1 0,0-3 47,-1 3 1,6-4-124,-2 5 1,-2-2 108,3 1 0,-5 1-130,4-4 1,-5 4 88,1-1 1,-2 3-19,-2 1 0,1 0-113,-1 0 0,-3 0 122,-1 0 0,-3 0-137,4 0 0,-6 1 65,2 3 1,-3-1-143,-1 4 0,4-3 90,0 4 1,0-1-111,-4 5 0,-4 0 53,0 4 1,-5-2 36,2 5 1,-4 0-45,0 3 1,-2-3 42,-2 0 1,2 1 82,-2 2 1,6-4-75,2-3 0,0 2 135,0-2 1,-2 0-63,5-3 0,0-5 28,4 1 0,0-4 30,0 3 165,0-4-223,0 2 1,4-4 8,0 3 1,5-3 112,-2 3 0,3-3-58,2-1 1,-1 0-15,1 0 0,3 0-15,0 0 0,0 0-1,-3 0 1,-1 0-58,1 0 0,-1-3-30,0-1 11,1 0 0,-1 4 50,1 0 1,-5 0-241,1 0 0,-4 0 66,3 0 0,-3 0-913,4 0 373,-6-5-1269,8 4 1949,-8-4 0,8-1 0,-4 0 0</inkml:trace>
  <inkml:trace contextRef="#ctx0" brushRef="#br0" timeOffset="5">4167 7253 7999,'-8'-10'426,"1"3"-130,4-4 479,-2 5-480,5 0 1,2-1 471,1 4 1,0 1-208,4-2 0,2 3-37,7 1 1,-2 0-41,5 0 1,0 1-201,3 3 0,0 3-128,-3 4 0,3 2 100,-3 2 0,2 3-147,2 5 1,-1 3 78,-3 1 0,1 5-240,-5-2 0,2 4-277,-2 4 0,-6-2-331,2 2 0,-3-1-191,-1 1 0,-1-5 389,-6 5 0,0-10-5,0 2 1,0-1 52,0-2 0,0-4 394,0-4 0,-2-4-67,-2 4 1,2-5-190,-6 1 0,1-2-66,-5-1 1,5-5-182,-1 1 0,6-4 524,-2 3 0,-3 1 0,1 3 0</inkml:trace>
  <inkml:trace contextRef="#ctx0" brushRef="#br0" timeOffset="6">5195 7619 7938,'-6'0'873,"-5"-5"-563,10 3 158,-4-8 275,5 9-510,5-4 0,2 5 13,4 0 1,2 0-147,2 0 1,-1 4 119,5 0 0,0-1-96,4-3 0,-4 4 69,0 0 1,0 0-276,4-4 0,3 0 78,1 0 0,-4-4-281,-4 0 0,-1-1 35,1 1 1,-3 3-506,-4-3-246,-1-2 432,0 5 65,-4-4 1,-3 5-48,-8 0 551,-3 0 0,-9 0 0,-2 0 0</inkml:trace>
  <inkml:trace contextRef="#ctx0" brushRef="#br0" timeOffset="7">5275 7744 8808,'13'0'441,"2"0"0,-2-1 520,2-3 1,1 3-421,-1-3 1,6-1-266,-2 1 1,-1 1-29,1 3 0,-2-4-584,2 0 0,3 0-260,-3 4 1,-1 0 595,1 0 0,0 0 0,4 0 0</inkml:trace>
  <inkml:trace contextRef="#ctx0" brushRef="#br0" timeOffset="8">6406 6774 7894,'-8'0'0,"0"0"132,6 0 1,-5 0 370,4 0 0,1 0-64,-3 0 20,0 0-366,4 0 0,-4 1 77,5 3 0,0-2-65,0 6 1,0-1 74,0 5 1,0 1-19,0 2 1,0 3 43,0 4 1,0 3 2,0 1 1,0 5-105,0 7 1,0-3 78,0 3 0,1-2-73,3-2 0,-1 4 76,4 0 1,1 2-250,3-2 1,1 2 28,-1 6 0,0 0-124,1-1 0,-1 1 155,1 0 0,-1-6-121,1-2 1,-5 2-28,1-2 1,-4-4 118,3-4 0,-4-3 6,1 4 1,-2-6 16,2 2 0,-3-3-13,3-1 0,-3-1-2,-1 1 0,0-1 50,0-3 1,-4 2 237,1-2 0,-5-1-258,4 1 1,-5-4 94,2 5 0,0-7-77,0 3 1,-1-4 16,-3 0 1,3-1-8,0 1 0,2-5-23,-2 1 71,-2-6 90,4 4-166,-5-6-166,-1 0-321,1 0 1,3 0 56,1 0 155,4 0-1159,-2-6 361,0 5 422,4-9 644,-5 4 0,17-6 0,1 1 0</inkml:trace>
  <inkml:trace contextRef="#ctx0" brushRef="#br0" timeOffset="9">6577 8281 7731,'0'-6'829,"5"1"-594,1 5 1,6 0-49,-1 0 1,2 0-20,2 0 0,-1-4 1,5 0 0,-1-3-4,1 3 0,-1-4-6,-3 4 1,-2-3-26,2 3-349,-3 0 65,0 4 0,-5 0-759,1 0 607,-5 0 302,2 0 0,0 5 0,1 2 0</inkml:trace>
  <inkml:trace contextRef="#ctx0" brushRef="#br0" timeOffset="10">7114 8201 8147,'-7'0'1195,"2"-5"-500,5 4-368,0-4 38,5 5 1,2 4-99,4-1 1,4 6-358,1-1 1,0 2-39,-1 2 0,2-1-74,2 0 0,2 1 50,-2-1 1,-1-3-258,1-1 1,-5 0 144,1 0 1,2-2 51,-2-5 1,0 0 148,-3 0 1,-1 0-90,1 0 0,-1 0 53,0 0 1,1-3-33,-1-1 1,-3-5 17,0 1 0,-2 2 61,1-2 1,4 1 76,-4-5 1,-2 1-110,-1 0 1,-3-1-21,-1 1 1,0-1 446,0 1 1,-1 3-146,-3 1 0,-2 3 232,-5-4 1,3 4 306,0-3-277,1 4 0,-5-2-159,1 5 1,3 0-74,1 0 1,3 0-232,-4 0 1,1 5 120,-5 3 1,5 2-149,-1 1 0,0 2 31,-3 2 0,-2-1-63,-2 5 0,1-1 2,-5 1 0,0 3-150,-4-3 1,-5 2 144,-2 2 0,2-5 38,1-3 0,4-3 387,4-5 0,3-2-123,4-5 0,1 0-197,0 0 0,4-1 30,3-3 1,3-6-182,1-5 0,0-4-473,0 4 0,5-6 584,3 2 0,7-2 0,3-2 0</inkml:trace>
  <inkml:trace contextRef="#ctx0" brushRef="#br0" timeOffset="11">6600 6774 7585,'-7'-5'204,"2"3"179,5-8 71,0 9 413,0-4-291,0 5-288,5-5 0,-2 3 10,5-1 1,0 1-28,8 2 0,-2 0-89,5 0 1,-2 0-52,2 0 0,3 2-363,-3 1 214,3-1 0,0 7-308,1-6 0,0 1 224,0-4 0,0 0-84,0 0 0,0 0 44,-1 0 1,0 0 39,-3 0 0,1 0 21,-5 0 0,5 0 52,-5 0 11,0 0 0,-4 0 25,1 0 0,-2-1-104,-2-3 0,2 3 68,-3-3 1,0 2-275,0-2 127,-4 2 70,7-8-22,-9 4 176,4-5 1,-8-1-76,-1 1 1,-5-1 90,1 1 0,2-1 101,-2 1 1,2 3 63,-2 1-24,-2-1 1,4 2-93,-6 2 1,5-1-33,-1 1 1,2 2-9,-2 5 1,-2 4-42,2 4 1,-2 4-6,-1 1 1,-2 5-113,-2 2 0,2 0 135,-2 4 0,-1-3-35,0-2 0,1 1-556,4 0 0,-5-5 212,1-3 0,0-2 389,4-2 0,-5-3-82,1-1 1,-4-4 140,4 1 1,-4-3 44,4-1 1,-1-5 175,5-3 0,0 0-132,-1 0 0,4-2-67,1 2 1,3-2-947,-4-1 633,6 4 1,-2-2-1478,8 6 1649,7-1 0,7 4 0,5 0 0</inkml:trace>
  <inkml:trace contextRef="#ctx0" brushRef="#br0" timeOffset="12">8016 7002 8040,'0'-6'-1246,"0"-4"2027,0 3-392,0 1 0,-1-3 544,-3 5-351,-3 0 72,-4 4-193,0 0-35,4 0-166,2 0 0,5 2-175,0 1 1,0 4 55,0 4 0,0 6-20,0 2 1,4 4-200,0 3 1,3 0 64,-3 4 1,4 1-109,-4 3 0,3 0 50,-3 0 0,4 1-148,-4-1 1,3-1 76,-3-3 1,4 2-4,-5-5 1,5-1 64,-4-3 1,3-1-148,-3-3 0,0 1 24,-4-5 0,0 2-65,0-2-139,0-2 1,-1 3-202,-3-4 177,-2-1 0,-6-3 24,1-1 1,-2-4 60,-2 1 1,2-3 345,-2-1 0,-3 0 0,0-5 0,-4-2 0</inkml:trace>
  <inkml:trace contextRef="#ctx0" brushRef="#br0" timeOffset="13">7810 7527 8040,'0'-6'696,"0"-4"1,10 4-284,6-6 1,5 1-171,6-1 0,2 0 15,5-4 0,3 4-142,-3-4 0,7 4-208,-7 0 0,-1 5-281,-2-1 341,-6 6 1,3-7 31,-5 5 0,0 0 0,0 4 0</inkml:trace>
  <inkml:trace contextRef="#ctx0" brushRef="#br0" timeOffset="14">8473 7436 7900,'-2'-8'-840,"-1"1"1946,1 4-337,-3-2-536,5 5 1,-1 0-107,-3 0 0,3 5 102,-3 3 0,3 3-140,1 5 0,0 1 108,0 6 1,0 0-67,0 0 1,4 3 11,0 1 1,-1 4-208,-3-5 1,2 5 17,1-5 1,-1 1-83,1-4 0,-1-2 7,-2-2 0,1 2 130,3-6-97,-3 0 0,8-3 105,-5-1-314,0-5 1,-3-1-81,3-5-284,-3 0-898,4 0 1559,-5 0 0,-5 0 0,-1 0 0</inkml:trace>
  <inkml:trace contextRef="#ctx0" brushRef="#br0" timeOffset="15">8427 7516 7915,'0'-11'-302,"0"-1"427,0 1 1,4-4 395,0-1 0,5 1-229,-2 4 0,3 3-93,2 0 1,3 2-142,0-2 0,2 3 152,-2 5 1,-1 0-258,5 0 0,-5 0 74,1 0 0,-2 2-102,-2 1 0,-1 4 62,-2 4 0,1 4 68,-5 1 1,-1 4-157,-3-1 1,-1 3-197,-3 0 1,-2 3 115,-5 1 0,-5-2 99,1 3 0,0-3 142,4-1 1,3-5-97,0-3 0,6 1 181,-2 0 1,3-5-55,1-3 0,0-1 38,0 5 0,1-5-95,3 1 0,2-4 7,6 3 0,-1-3-32,0 4 1,5-6 45,-1 2 0,4 1-120,-4-1 1,2 0 90,-2-4 1,-2 0-93,2 0 5,-3 0 1,0 0-371,-1 0 1,-3 0-72,-1 0 1,-3 0-312,4 0 0,-4 0 813,3 0 0,1 5 0,3 1 0</inkml:trace>
  <inkml:trace contextRef="#ctx0" brushRef="#br0" timeOffset="16">9181 6911 7976,'0'-12'-144,"0"6"279,0-4 0,0 7 16,0-4 364,0 4 53,0-2 101,0 5 1,-4 1-495,0 3 0,-5 2-43,2 6 1,-3 1 25,-2 2 1,1-1-125,-1 5 1,1 1 76,-1 7 0,1-1-91,0 9 0,-1-6 12,1 9 1,3-5-59,1 5 0,4-5 84,-1 1 1,3-3-17,1 3 0,0 0-162,0-3 1,4-2 96,0 1 0,4-1-218,0 2 1,2-3 67,2-5 1,0-4 100,4 0 1,-6-1 39,5 1 0,-6-3 0,2-5 1,1 1-30,-5-1 1,2-3 5,-1 0 1,2-2-14,-2 1 1,-2 0-1,1-3-449,1-3 331,4 4 0,-5-5 98,1 0 1,-4 0-459,3 0 1,-3 0 545,4 0 0,-1-5 0,5-1 0</inkml:trace>
  <inkml:trace contextRef="#ctx0" brushRef="#br1" timeOffset="46">9424 7303 7352,'0'-6'642,"0"-1"234,0 3-225,0 3-345,0-4 1,0 4 462,0-3-391,0 3-1,5-4-334,2 5 1,4-4 144,1 0 0,-1 0-128,0 4 1,1 0 71,-1 0 1,2-1-71,2-3 0,-1 3 3,5-3 1,-4-1-171,4 1 1,-3 0-43,3 4 1,-4-1 157,4-3 1,-5 3-170,1-3 0,-6 3-42,-1 1 61,-1 0 0,1 4 65,-1 0 0,-4 5 11,1-2 1,-3 3 1,-1 2 1,-1-1-4,-3 1 0,-1-1 74,-3 0 0,-2 1-57,2-1 0,-2 2 73,-1 2 0,-4-2-54,-1 2 0,1 1 28,4 0 1,-1-1-23,1-4 0,0 1 151,-1-1 1,2 1-33,2-1 1,0 0-34,4 1 1,-1-5 31,1 1 16,3 0 127,-4 3-123,5 0 11,0-4 0,1 2-14,3-6 77,2 1 0,5-4-128,1 0 0,3 0 74,0 0 0,0 0-49,-3 0 0,3 0 17,0 0 0,2-4-1,-2 1 1,-2-5 7,2 4 1,-2-1-639,-2 1 1,0 3 245,1-3 0,-5-1-537,1 1 1,-4 1-760,3 3-231,-4-5 1808,2 3 0,0-8 0,1 4 0</inkml:trace>
  <inkml:trace contextRef="#ctx0" brushRef="#br1" timeOffset="47">10200 7166 7983,'-5'-8'81,"-2"1"0,2 3 397,1-4-145,3 6-106,1-3 1,-2 5 42,-1 0 192,1 0 1,-3 5-173,5 2 1,-4 4-287,1 0 1,-1 5 131,4 3 1,0 3-160,0 1 1,0 0-37,0 0 0,-4 3 76,0 1 0,0-3-96,4-1 0,0-7 54,0 7 0,0-8-452,0 0-109,0-2-85,0-1-82,5-6 211,-3-1 1,3-6-568,-5-3 1109,0 3 0,5-10 0,1 5 0</inkml:trace>
  <inkml:trace contextRef="#ctx0" brushRef="#br1" timeOffset="48">10029 7326 7985,'0'-7'365,"0"2"0,5 5-7,3 0 0,3 0-273,5 0 1,3 0 53,7 0 0,0 0-388,4 0 1,-5 0 128,2 0 1,0-3-237,-5-1 0,4-1 93,-7 1 0,-1 3-235,1-3 498,-5-3 0,7 6 0,-3-4 0</inkml:trace>
  <inkml:trace contextRef="#ctx0" brushRef="#br1" timeOffset="49">10931 6755 8124,'-1'-15'0,"-3"0"0,2 0 481,-1 3 120,1 1 1,2 4-106,0-3 0,0 10-88,0 0 0,2 5-14,1 7 0,3 3-108,1 0 0,7 9-18,-3-1 1,7 4-55,-3-1 0,6 0-94,-2 4 0,2-1 81,2 2 1,-4 2-105,0-3 1,-5 3-197,1 1 0,-2-1 82,-2-2 1,-4 2-207,-3-3 1,1 2 75,-2-2 0,1 2 123,-4-5 0,0 3-43,0-3 1,0 3-751,0-3 0,-1 1 163,-3-2 0,-1-3-13,-3 0 0,0 0 54,4-4 1,-5-2 612,1 2 0,-2-5 0,-1 3 0</inkml:trace>
  <inkml:trace contextRef="#ctx0" brushRef="#br1" timeOffset="50">11730 6721 8155,'-7'-11'31,"-3"-1"1,5 1 455,-3-1 95,3 6-98,5-4 310,0 9-608,-5-5 1,4 8-1,-3 2 1,2 3 56,-2 8 1,1 4-31,-4 8 0,3 6-183,-4 5 1,6 6 79,-2 2 0,3 0-206,1 3 0,1 1-76,3-5 1,2 3-47,6-6 1,-1-1 116,0 1 0,1-7-220,-1-1 0,-1-1 126,-2-6 1,1 2-12,-5-6 0,3 1-2,-3-9 1,4 4 40,-5-3 0,1-1-209,-4-4 0,0-3 194,0-1 0,-1-3-317,-3 4 1,2-6 97,-6 2 0,0-3 401,-3-1 0,-4 0 0,0 0 0,-6-5 0,2-2 0,2-5 0,-2-3 0,1 1 0,-1-5 0,2 0 0,6-4 0,-1 4 0,1 0 0,5 1 0,2-1 0,3 3 0,1 5 0,0-1-131,0 1 322,5 4 0,1-1 68,5 4 1,1 0-42,-1 4 0,4-1-114,1-3 1,4 3-87,-1-3 1,-1 3 111,1 1 0,0-2-473,4-2 0,-2 3 343,-2-3 0,3-2 0,-5 0 0</inkml:trace>
  <inkml:trace contextRef="#ctx0" brushRef="#br1" timeOffset="51">12083 7269 8904,'0'-7'1703,"0"2"-799,0 5-877,0 5 1,0 2 148,0 4 1,4 6-85,0 2 1,0 2 142,-4 2 0,4 1-253,-1 3 1,5-2 38,-4 6 1,5-2-109,-2 1 1,0 2-102,0-6 0,1 1-48,3-4 1,-3-2-6,-1-2 1,-3 2 145,4-6 0,-6 0 126,2-3 0,-3-1-77,-1 0 1,0-3 32,0 0 0,-1-5-30,-3 5 1,-2-5-4,-5 0 0,-2 2-23,-2-1 1,-3 0 2,-5-4 1,0 0-564,1 0 0,-1 0-135,0 0-693,5 0 1457,2-5 0,9-1 0,2-6 0</inkml:trace>
  <inkml:trace contextRef="#ctx0" brushRef="#br1" timeOffset="52">12506 6664 8143,'0'-12'197,"0"1"800,0 0-380,0-1-236,0 6-284,0 1 1,0 6-12,0 3 0,0 3 68,0 9 1,-2 3-47,-1 7 1,-3 0 91,-1 4 0,-7 1-231,3 3 0,-3 4 39,2 0 0,1 0-66,-1-4 0,5 4 64,-1 0 0,6 0-156,-2-3 0,2-1-103,2 0 1,2-4 106,2 1 0,2-6-17,5 2 1,1-4 98,-1-4 1,1 1-81,-1-5 1,4 4 118,0-4 0,1 1 4,-5-5 0,0-1 73,1-2 1,-1 1-65,1-6 1,-1 5-128,0-4 1,1 0 111,-1-4 0,1 0-467,-1 0 1,-3 0-117,-1 0 610,1 0 0,3 5 0</inkml:trace>
  <inkml:trace contextRef="#ctx0" brushRef="#br1" timeOffset="53">12996 6721 8215,'0'-24'601,"0"-2"-353,0 11 0,0-5-131,0 1 1,2 2 20,1 2 1,0 3 32,5 0 1,-6 5 639,2-1 425,-3 5-964,-1-2 1,1 7-10,3 1 1,-3 4 8,3 4 0,1 6-24,-1 2 0,5 6-40,-1 2 1,2 3-5,1-3 1,4 4-134,1 0 1,4-1-104,-1 5 0,-10-22 34</inkml:trace>
  <inkml:trace contextRef="#ctx0" brushRef="#br1" timeOffset="54">13166 6861 15237,'2'3'1,"20"35"6,-3 2-336,0-2 1,-5 3 195,2-3 1,-4 1-283,0-5 0,-5-1 160,1-3 1,-6 2-148,2-6 0,-3 5 74,-1-4 1,0-1-42,0-3 0,-1 0-240,-3 0 0,-1-4 185,-2 0 1,-3-5-1041,2 1 1464,-2 3 0,-2-6 0,1 5 0</inkml:trace>
  <inkml:trace contextRef="#ctx0" brushRef="#br1" timeOffset="55">13909 7086 8009,'0'-8'-323,"0"1"379,0 4 84,0-7 0,-4 8 41,1-6 1,-6 6-58,1-2 1,-2 1 81,-1-1 1,-1 3 1,1-3 0,-1 3-76,1 1 0,-4 1 17,0 3 0,-6-1-77,2 4 1,3 1 81,1 3 1,-2 1-59,2-1 1,-2 4 65,2 1 1,2 3-267,-2-4 1,4 5 41,3-1 0,3-2-198,5-2 1,0 1 131,0-1 1,1 4 38,3-3 0,3-1-224,4-4 0,2-3 40,2 0 0,3-6 160,4 2 1,1-3 1,0-1 0,1-1 202,3-3 1,-3-2-52,3-6 1,0-3 176,0 0 0,0-5-15,-4 1 0,-2-3-8,-2-1 0,3 0 52,-3 1 0,-3-3-103,-1-1 0,-2-3 105,-2-6 0,-3 4-90,0-3 0,-2 2-48,2-6 0,0 2 25,-4 2 1,4 0-137,-4 0 0,1-1 19,-1 1 0,-3 4 24,3-1 1,-3 6 38,-1-2 0,0 7-2,0 1 1,0 9 144,0-2 0,0 7 34,0-2-67,0 4 55,0-2 297,0 5-453,0 5 0,0 3-223,0 7 1,0 3-10,0 5 0,0 1 150,0 2 1,0 3-145,0 6 0,-1 3 85,-3 0 0,3 1-328,-3-1 0,1-2 146,-1 2 1,3 1-39,-3-1 1,-1-1-17,1-7 1,1 2-70,3-5 1,0-1 72,0-3 0,0-1 63,0-3 1,0 1-121,0-5 0,0 0 127,0-3 1,1-2-237,3-3 0,-2 2-172,6-5 621,-6 0 0,14 1 0,-4 1 0</inkml:trace>
  <inkml:trace contextRef="#ctx0" brushRef="#br1" timeOffset="56">10543 7303 8198,'-2'-6'-1215,"-1"2"1964,1-3-411,-8 6 1,8-4 559,-6 5-139,6 0-508,-3 0 92,5 0-330,0 5 1,0 2 59,0 4 1,0 2 130,0 2 0,0-1-283,0 5 1,1 0 46,3 4 1,-2-4-75,6 0 1,-1-5 19,5 1 1,-1 0-93,1-4 0,4 2 83,3-9 1,-1 0 63,1-4 1,0 0 12,4 0 1,-4-5-14,0-3 1,0-3 33,4-5 0,-2 3-21,-2-7 1,1 3 127,-4-2 1,-1-2-111,-4 6 0,-3-4 214,0 4 0,-6-2 1,2 2 0,-3 1-10,-1-5 0,-5 5 102,-3-1 1,2 6-112,-2 2 1,5 4-113,-5-1 0,6 4 67,-2 4 0,-1 2-214,1 6 0,0 4 61,4 3 0,0 8-171,0 3 1,0 3-44,0 2 1,0 5-45,0 6 0,0 0 161,0 3 0,0-2-5,0-1 0,1-1-733,3 1 0,2-6 320,6-2 0,-5-3 31,1-5 1,-2 2 89,2-6 1,-3 1 552,-5-4 0,0-4 72,0 0 1,-1-5 197,-3 1 0,-6-2 168,-5-2 0,-6-1-295,2-2 0,2-3 73,-2-5 0,-4 0 14,-4 0 0,1 0 77,3 0 1,0-6-82,0-6 0,7 0-355,4-7 1,6-6-359,6-5 1,2-4-553,6-4 0,5 2 882,9-2 0,11 3 0,3 0 0</inkml:trace>
  <inkml:trace contextRef="#ctx0" brushRef="#br1" timeOffset="57">12768 7098 8121,'-4'-8'10,"0"0"0,-4 4 79,0-3 1,2 4 245,-2 0 0,4-3 142,-3 3-241,4-1 0,-3 4 32,2 0 1,3 5-124,-3 3 0,3 2 93,1 1 1,0 6-207,0 2 1,0 2 111,0 2 0,0 0 46,0 0 1,1-1-575,3 1 0,-2-5 239,6-3 1,-2-2-2,2-2 1,2-1 69,-2-2 0,3 1-3,4-5 0,-1 0 81,5-4 0,0-2-21,4-1 0,0-4 11,0-4 1,-2-2 2,-2-2 1,1 1 204,-4-5 0,-1 0-66,-4-4 1,-4 4 95,-4 0 0,-1 0-87,-2-4 0,0 4-124,0 0 0,-2 5 175,-1-1-14,1 2-64,-3 2-179,5 5-20,0 21 0,0 1 55,0 18 0,4-1-182,0 5 1,5 3 61,-2 5 0,0 3-499,0 1 0,1 3 208,3-4 1,-3 1-116,0-5 1,-1-4 214,5-3 0,-5-4 96,1-3 0,-6 0 289,2-4 0,-3 0-130,-1-5 1,0 0 216,0-3 0,-3 1-124,-1-4 0,-9 3 582,2-4 1,-4 0-380,-1-4 1,-1 0 402,-6-4 1,0 2-199,0-5 1,-5 1-34,-2-1 1,1-3-166,-2 3 0,6-3 8,-2-1 0,4-5-200,4-3 1,8-6 135,7-1 0,5-10-1166,7-2 1,6-6 1002,13-5 0,7-7 0,-14 19 0,0 0 0</inkml:trace>
  <inkml:trace contextRef="#ctx0" brushRef="#br1" timeOffset="58">14274 7075 8006,'-11'-12'37,"0"1"1,3-1 186,0 1-199,6 0 1,-2 0-13,8 4 140,-3-3 0,5 5-12,-2-3 463,-2-2-328,3 9 0,-5-6 171,0 4-194,0 1 127,0-3 58,0 5-270,0 5 0,1 2-71,3 4 1,-3 0 55,3 1 1,-2 4-257,2 3 0,-1 3-24,4 1 0,-3 0-27,4-1 1,-2 0 110,2-3 1,0 1-58,-4-5 0,5 4-18,-1-3 1,-2-5 70,2-3 1,-1-2 158,5 2 1,-5-3-146,1-5 1,3 0 131,5 0 1,4-2-95,-1-1 1,2-4 19,2-4 1,-4-1-21,0 1 1,-1-2-17,1-2 0,-2 2 137,-6-2 1,0-2-110,1-3 0,-5 3 47,1-2 1,-5 3-43,0-3 0,2 6 453,-1-3-122,0 4-109,-4 0-219,0 6 0,1 2-135,3 8 0,-3 7 180,3 8 1,1 8-8,-1 3 0,1 3-47,-1 2 1,-3 4 28,3 3 0,1-2-254,-1 2 0,3 4-14,-3 3 0,6 6-83,2-2 1,-1-2 146,4-2 1,-3-4-218,-4-7 1,2 0 170,-3-8 0,-2-2 57,-1-1 1,-3-5 256,-1-3 1,-1 2-111,-3-6 1,-2 0 140,-5-3 0,-6-6-51,-2-2 1,-2-3 556,-2-1 0,-1 0-341,-3 0 1,-2-5-8,-5-3 0,-1-7-284,1-4 1,9-2 126,2-2 0,13-5-230,2-3 1,8-7 60,8-4 0,10-6-3750,12-1 3778,-12 21 0,2 1 0,21-20 0,-19 23 0,1-1 0,0 2 0,0-1 0</inkml:trace>
  <inkml:trace contextRef="#ctx0" brushRef="#br2" timeOffset="136">16872 17073 6171,'0'-6'0,"0"0"26,0 2 3,5 2 96,-4-3 17,4 5 346,-5 0-372,0 5-29,0-3-43,0 3 0,4-4 62,0 3 0,1-3 96,-1 3-55,-3-3-75,9-1 0,-7 0-66,4 0 115,-4 0-188,7 0 1,-8 0 175,6 0-160,-5 0 233,7 0-2,-9 0-44,4 0 26,0 0 1,-2 0-59,4 0 0,-3 0-27,4 0 1,-5 0 28,5 0 1,0-1-12,3-3 0,0 3 16,1-3 1,1-1-40,2 1 1,-1-1-27,5 1 1,-4 3 37,4-3 1,-5 3-8,1 1 1,2 0-22,-2 0 1,1-4 28,0 0 1,-4 1-94,3 3 0,2 0 83,-2 0 0,2-2-74,-2-1 1,-1 1 18,5-2 1,-4-1-13,4 2 1,0-5 15,4 4 1,0-5-1,0 2 1,-1 0-6,1 0 1,0 3 17,0-4 0,1 6-43,3-2 1,-3-1 36,2 1 0,-2-1 9,-1 1 1,4 3 2,-1-3 0,6-2 1,-1-2 0,3-2-31,4-1 1,-5 3-4,5 0 1,-6 1-14,2-5 0,-1 1-1,-7 0 0,5 0-4,-5 4 0,1-3 51,-4 2 1,0 2-4,0-2 1,-4 1 28,0-5 1,1 5 8,7-1 0,-2-1-65,5-6 0,-3 2 5,3-2 0,1-3-104,3-1 0,0 1 119,1-1 1,-1 4-75,0-4 0,-1 1 51,-3-1 0,-2-1-10,-5 5 0,0-4 46,0 4 1,0-4 99,-1 3 0,-3 1-88,0 4 0,-3-4 112,3-1 1,3-4-239,5 1 0,1 1 88,-1-1 1,2-1-158,5-7 1,2 3-9,2-2 0,-3 2 85,3 1 0,-6 0 14,-2 0 0,-4 0-29,0 0 1,-3 1 85,-4-1 0,1 0 155,-4 0 0,3 0-2,-4 0 0,4-3-90,-4-1 1,7-1 12,0 2 0,1-2-77,4-3 1,-3-2 4,-1 3 0,1-2 9,3 2 0,-3-3-5,2 2 0,-2-2 0,-1-1 1,0 1-6,0 3 0,-2-2-167,-2 5 1,-2-3-42,-6 3 1,1 1 207,-1 3 0,-3 0-36,-1 0 0,0-3 128,0-1 0,7-3-74,-2 3 0,3-3 14,0 3 1,2-3-7,2 3 1,2-4 8,-2 5 1,1-1 49,-1 4 0,2 1-53,-6-1 1,0 4 138,-3 0 0,-6 5-47,-2-1 0,1 2-41,-1 1 1,-1 1-89,-3 0 1,0-1-2,0 1 0,2-1 28,1 1 0,0 1-13,5 2 0,-5-2-148,5 2 0,-2-2 39,2-1-34,2-1 104,-4 1 1,1 3-7,-3 1-313,2 4-483,-5-2 180,4 5-237,-5-5 875,0 4 0,5-4 0,2 5 0</inkml:trace>
  <inkml:trace contextRef="#ctx0" brushRef="#br2" timeOffset="137">20284 14677 8254,'-6'0'-1310,"0"-2"1909,6-1 6,0 1-567,0-8 1,0 8 122,0-6-28,0 6-73,0-9 0,2 10-6,2-3-67,-3 3 221,4 1-55,-5 0-90,-5 0 0,0 1 241,-3 3 0,2-3 297,2 3-197,3-3-206,-4-1 389,5 0-217,5 0-315,-4 6 42,9-5 0,-5 5-207,3-2 1,-2-1 60,-2 4 0,-3-3-16,3 4 0,-1-2 211,0 1-87,-1 4 1,4-6 70,-2 2 64,-3 3 0,5-4-29,-2 1 1,-1 2-82,4-5 1,-4 5-1,1-2 0,2 0-43,2 0 0,-2 1-9,2 3 0,-5-3 5,5-1 0,-5 1-24,0 4 1,2-1 35,-1 0 1,1 1-10,-1-1 0,-1-1 72,4-2 1,-3 2-65,4-2 0,-5 1 203,5-2 1,0 3-56,3-2 0,0 2 67,1 1 0,-5 0-124,1-4 1,0 3-4,3-2 0,-3 2 11,-1 2 1,-4-1 10,1 0 0,1 1-16,-1-1 0,1 4-1,-2 1 0,0 3-167,5-4 1,-5 1 141,5 0 1,0-3-13,3 6 0,-3-5-53,-1 2 0,1-2-142,3 1 1,-1-3 24,-2 4 1,1-4 49,-5 0 1,3 0-17,-3 4 0,4-4 60,-5 4 1,5-4 30,-4 0 1,5 0 5,-2 4 0,4-4 9,0 3 1,-1-2-74,-2-1 0,2 3-5,-3 0 1,4 0 2,0-3 1,-1-1-15,-2 0 1,2 2 37,-3 2 1,0-2-4,0 2 0,-3-6 59,4-1 0,-2-1-84,2 5 0,2-1 4,-2 1 0,2-5-1,1 1 1,2-2-3,2 2 0,-2 2-17,2-3 0,1 0-9,0 0 1,0 0-79,-1 0 1,-2 4 92,2-4 1,-2 3-2,-2 2 1,1-5-30,-1 1 1,-3 0-6,-1 3 1,1 0-9,3 1 0,1-1-8,-1 1 0,1-5 4,-1 1 1,4-1 18,0 5 1,6-1-50,-2 1 1,2-5 30,2 1 1,0-2 24,0 2 1,-2 2 3,-2-2 1,-1 0 4,-3 0 1,-2 2 21,2-2 0,-2 2 7,-2 1 0,1 1-197,-1-1 0,1-3 107,-1-1 0,4 1-11,0 3 1,4 1 42,-3-1 1,4 1-31,-1-1 0,-1-3 28,1-1 0,-5 1-21,1 3 1,-2 1 62,-2-1 0,0 1 19,1-1 1,3 0-38,0 1 0,0-1 4,-3 1 0,3-1-133,0 0 0,4 1 103,-4-1 0,6-3 35,-2-1 0,-1 1-8,1 3 1,-4 1-7,4-1 1,-5 1 36,1-1 1,1 1 18,0-1 1,3-3-56,-4-1 1,4 1 26,-4 3 1,5-3 114,-1-1 0,-1 1-105,1 3 0,0-3 11,4 0 0,-4-1 39,0 5 0,-1-5 4,1 1 0,2-1-48,-2 5 0,-1-1 4,1 1 0,-1-5 15,1 1 0,3-2-9,-3 2 0,-2 2 41,2-2 0,0-2-28,4 2 0,4-6 30,-1 2 0,2 1-58,-1-1 1,-3 3-6,3-3 1,-2 4-20,2-4 0,-3 3-6,2-3 1,-2 4 21,-1-5 1,0 5 13,0-4 0,4 3-49,-1-3 1,5 4 33,-5-4 0,5 3-82,-5-3 0,5 1 85,-5-1 1,5-3 2,-5 3 1,1 1 55,-4-1 0,4 1 8,-1-1 1,2-2-2,-1 6 1,-2-6 9,5 2 1,-4 1 3,0-1 0,0 4-39,0-4 1,-1 3-151,1-3 0,-2 4 69,-1-5 1,0 2 29,0-1 0,3-2-15,1 1 1,0 2-23,-5-1 0,1 1 30,0-1 1,0-3-7,0 3 1,0 1 22,-1-1 1,0 4-8,-3-5 1,3 2 118,-3-1 0,-2-1-58,2 4 1,0-4 103,4 1 1,0 1-82,0-1 0,0-1 116,-1-3 1,-3 0-14,0 0 0,-1 0-96,1 0 0,-2 2-7,-6 2 1,1-3 128,-1 3-214,0-3 108,1-1-183,-6 5 52,-1-4-328,-5 4-661,0-5 0,-6 0-1840,-6 0 2866,-4 0 0,-12 5 0,-1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371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16492 7743 7603,'-7'0'346,"2"0"1057,5 0-1290,0-5-2,0 4-102,5-4 93,-3 5-272,3 0 230,0 0 0,0-1-132,2-3 110,4 3 0,-5-4-53,5 5 1,1-2 30,-1-2 0,1 3-21,-1-3 1,1 3 1,-1 1 1,-3 0-4,-1 0 0,1 0-35,3 0 1,-3 0 58,-1 0-68,1 0 0,3 0 48,1 0 1,-1 0-8,1 0 0,-1-1 1,1-3 0,3 3 22,0-3 0,4 1 95,-4 0 1,1 1-106,-5-1 1,4 1 156,0 2 0,2-4-124,-2 1 0,-2-1-4,2 4 1,-2 0 13,-2 0 1,4-4-10,1 0 0,3 0-2,-4 4 0,5 0-2,-1 0 0,3 0 10,1 0 1,-1-3-16,1-1 1,0 0 116,0 4 0,-4-4-103,0 0 1,-1 1 31,1 3 0,2 0-18,-2 0 1,-1-4-73,1 0 1,-1 0 57,1 4 1,3 0 0,-3 0 1,-2-4-47,2 1 0,-1-1 34,1 4 1,3 0-80,-3 0 1,2 0 58,2 0 0,0 0 26,0 0 1,0-4-27,0 0 1,-4 0 3,0 4 0,-2 0-1,3 0 0,0 0-24,-5 0 1,0 0 29,-3 0 0,3 0 4,0 0 1,0 0 34,-3 0 1,1 0-35,2 0 1,-5 0 149,5 0-145,-5 0 0,7 0 77,-6 0 0,-3-4-90,-1 1 1,-3-1 23,4 4-25,-6 0-199,3 0-462,-5 0 416,-5 0 1,-2 1-1556,-8 3 1783,-3 2 0,-5 6 0,0-1 0</inkml:trace>
  <inkml:trace contextRef="#ctx0" brushRef="#br1" timeOffset="1">17828 5231 6224,'0'-7'564,"0"2"-479,0 0 70,0 4-77,0-9 1,0 7 68,0-4-15,-5 4 62,4-2-37,-4 0-61,5-1 1,0-2 58,0 0 99,0 6-72,0-8-79,0 8 0,0-4-104,0 2 194,0 3-448,0-4 47,0 5 247,0 5-157,0-4 95,0 4 88,0-5 106,0 5-132,0-3-2,0 3 5,5 0 29,-4 1-18,4 6 1,-5-1 0,0 0 1,0-3 23,0 0 0,0-4-49,0 3 0,0-3 104,0 4-43,0-6-42,0 8 1,0-3 1,0 0-33,0 1 1,0-4 24,0 3 0,0-3 31,0 4-48,0-1 8,5 5 0,-4-1-10,3 1 0,-3-5 42,-1 1-30,0-1 1,0 5-4,0-1 0,0 1-22,0-1 1,0-3 24,0-1 0,0 1 30,0 3-61,0 1 0,0-1 26,0 1 1,0-1-27,0 0 20,0 1 1,2-1-28,1 1 1,-1-1 19,2 1 1,-3-1 70,-1 0-53,0 1 1,0-1 38,0 1-49,0-1 1,0 0 1,0 1 0,0-1 69,0 1 1,0-1-61,0 1 1,0-5-2,0 1 1,0-1-1,0 5 0,0-1 57,0 1-55,0-1 1,0 1 2,0-1 1,0 0-87,0 1 0,0-1 108,0 1-184,0-1 1,0 0 129,0 1 1,0-1 44,0 1 0,0-1-57,0 1 1,0-5-21,0 1 1,1-1 21,3 5 0,-3-1 4,3 1 0,-3-1 26,-1 1 1,0-5-20,0 1 0,0-1 0,0 5 0,0-1 0,0 1 0,0-1-31,0 0 0,2 1 27,1-1 0,-1-3 18,1 0 1,-1-1-19,-2 5 0,0-1-4,0 0 1,0 1 19,0-1 1,0-2-18,0 3 1,0-7 46,0 6 1,0-2-38,0 2 0,0 1-4,0-1 0,0 1 4,0-1 1,0 0 34,0 1 0,1 1-5,3 2 0,-3-2 3,3 2 1,-2-3-4,2 0 0,-3-1-6,3 1 1,-3 0 1,-1 4 1,2-4-4,2 4 1,-3-4 31,3 0 1,-3-1-35,-1 0 1,1 1 8,3-1 1,-3 2-12,3 2 1,-3-2-16,-1 2 1,0-1-17,0 1 1,2-2-13,1 2 0,-1 2-53,1-2 0,-1 0 81,-2-3 0,0 3-47,0 0 1,0 2 28,0-2 1,0-3-33,0 4 0,0 0 25,0-1 0,0 1-1,0-5 0,-2 4-6,-1 1 0,1 0 8,-1-1 1,1-1-25,2 5 1,0-5 16,0 1 1,0 2-231,0-2 223,0 5 0,0-7 1,0 7-226,0-4 214,0 4-69,0-7 0,0 7-18,0-5 0,-3 4 21,-1-4 0,0 2 29,4-2 0,0-2 42,0 2-32,-5 3 1,4-5-46,-3 2 296,2 3-234,2-6 0,0 5-53,0-6 145,0 1-78,0-1 0,0 0 143,0 1-135,0-1 0,0 1 12,0-1 1,-3 1 4,-1-1 86,0 0-105,4 1 3,0-1 248,0 1 12,0-6-219,0 4 26,0-3-1,0-1-246,0-1-10,0 0-54,0-4 1,1 4-895,3-5 1156,-3 0 0,10 5 0,-5 2 0</inkml:trace>
  <inkml:trace contextRef="#ctx0" brushRef="#br0" timeOffset="2">17908 5151 8271,'-6'-5'-1907,"0"3"2570,6-3 2203,0 5-2668,0 5-213,0-3 1,0 4 131,0-2-39,0-3 1,0 5-25,0-2 1,4-1 39,0 4 0,5-3-65,-1 4 1,-2-4 46,2 3 1,-1-4-78,5 1 14,-1 2 1,0-1-15,1 3 1,-2 2 22,-2-3 1,2 0-7,-3 0 1,0-3 142,0 4 1,1-2-115,3 2 1,1 2 9,-1-2 0,1-2-5,-1 2 1,0-2-101,1 1 1,-4 2 108,-1-5 1,1 5-112,3-1 0,-3-2 44,-1 2 1,-3-2-17,4 2 0,-2 2 20,2-3 0,1 0 8,-6 0 1,5-3 62,-4 4 0,5-4-57,-2 3 1,0-3 208,0 4-189,1-1 0,3 3-47,1-2 0,-5 1 13,1-5 0,-2 5-5,2-2 1,1-1-69,-5 2 89,5 0 1,-4 3-259,2 1 236,3-1 0,-3 0-44,4 1 1,-3-5 32,-1 1 0,0 0 13,0 3 0,4-3 19,-4-1 0,3 0 5,2 0 1,-1 3 18,1-2 0,-5-2-45,1 2 0,-4-4 55,3 3 1,-3-3-39,4 4 0,-6-4 2,2 3 1,1-3 2,-1 4 0,3-5 8,-3 5 0,4-4 23,-4 4 1,5-1-56,-3 5 0,5-2 37,1-3 41,-1 3 0,1-3-53,-1 4 0,-3-3 39,-1-1 0,1-3-32,3 4 1,-3-2 5,0 2 1,-5 1-24,5-5 1,-4 4-3,3 0 1,0-2-15,0 2 1,3 0 32,-2 3 1,-2 0 11,2 1 1,1-2-26,6-2 0,-2 6-15,2-3 1,-1 3 19,1-3 0,-2 1 11,2-1 0,-1 1 9,1-1 1,-2 0-2,2 1 0,-2-1-49,-2 1 0,1-1 33,-1 1 1,1 3-37,-1 0 1,-3 0 30,-1-3 1,1 3-26,3 0 1,1 2 19,-1-2 0,1-1-38,-1 5 1,4-5 29,0 1 0,6 2-3,-2-2 1,1 0 107,-1-4 1,4 2-99,0 2 0,1-2 134,6 2 1,-4-1-115,0 1 1,-1-2-32,-3 2 0,1 2 42,0-2 0,-4 2 60,0-2 1,0-1-40,4 5 1,0-4-4,0 4 1,3-4 45,1 4 1,3-3-59,-3 3 0,5-5 121,-2 1 0,7 1-94,1 0 1,0 0-49,-4-1 0,5-2 11,-1 2 1,1 2-4,-1-2 1,-2 1-26,2 0 0,-3-4-14,-1 4 0,-1 0-8,-2-1 0,2 4 38,-3-4 0,3 2-66,2-2 0,0-2 50,3 2 0,3 2-48,4-2 1,2 4-154,3-4 0,-3 2 85,2-2 0,-2-2 86,-1 2 0,0-3-7,-1 0 1,1 1 25,0 2 1,-6-3-93,-2 4 0,2-2 148,-2 1 0,0-2-69,-4 2 0,-3-2 65,-1-2 0,-2 2-44,6 2 0,-2-4 26,6 1 0,-1 2-29,1-7 1,2 6-3,6-5 0,-4 2 0,0 1 0,-5-1 5,1-2 1,1 2-4,-1-2 1,0 2-2,-3 1 1,-5-1 199,0-2 1,1 2-199,3-2 0,-1-2 79,-2 2 0,0-2-116,-4 2 0,5 1-2,-2-6 0,-1 5-33,2-4 0,-1 5 58,5-2 0,-1 0-27,0 0 0,0-3 12,1 4 1,-1-5 29,0 5 0,-1-4-31,-2 4 0,2-5 127,-3 5 0,-2-6-84,-1 2 0,-3 1 15,-1-1 0,-1 4 37,1-4 0,1-1-51,3-3 1,-2 0 11,6 0 1,-5 0-5,5 0 0,-4 0-20,3 0 0,-5 0 15,2 0 1,-3 0-54,-1 0 0,-4 0 15,0 0 1,-4 4-32,4 0 122,-5 0 1,3-4-73,-6 0 382,1 0-210,-1 5-26,-5-4-38,5 4-144,-10-5 0,5 0 7,-2 0-294,-3 0-181,4 0-2341,-5 0 2849,0 5 0,-5-3 0,-1 3 0</inkml:trace>
  <inkml:trace contextRef="#ctx0" brushRef="#br0" timeOffset="3">16698 11740 8103,'0'-6'597,"1"1"-475,3 5 89,-2 0-129,3 0 162,-5 0-167,5-6-104,-4 5-34,4-4 221,-5 5-22,0 0-358,5 0 262,-4 0 1,6 0 156,-3 0-112,2 0-83,5 0 0,1-4 7,-1 0 0,-3 1-10,-1 3 12,1 0 0,3 0 13,1 0 1,-5-4 43,1 0 1,-4 0-12,3 4-134,1 0 132,4 0-158,-1 0 109,0 0-13,1 0 1,-1 0-20,1 0 0,-5 0 21,1 0 0,-1 0 97,5 0 1,-1-4-92,1 1 0,-1-1 156,1 4 1,-1-1-133,0-3 0,1 2 82,-1-1 0,1 1-60,-1 2 1,1-1 6,-1-3 0,0 3-2,1-3 0,-1 3 3,1 1 0,-1 0-7,0 0 0,5-1 5,-1-3 0,0 3 22,-3-3 1,-1 3-30,0 1 0,1 0-25,-1 0 1,1-2 19,-1-2 0,1 3-2,-1-3 1,0 3 8,1 1 1,-1 0-5,1 0 1,-5-4-109,1 1 0,-1-1 100,5 4 0,-1 0-84,1 0 1,3 0 66,0 0 0,0 0-5,-3 0-19,-1 0 1,6 0 0,-5 0-3,4 0 1,-7 0 10,-2 0 0,1 0-17,3 0 1,1 0 18,-1 0 1,0 0-35,1 0 26,-1 0 0,1 0-6,-1 0 0,-3 0-16,-1 0 11,1 0 0,3 0-54,1 0 1,-5 0 58,1 0 1,-4 0-55,3 0 0,1 0 43,3 0 0,1 0-28,-1 0 0,1 0 15,-1 0 1,1 0 32,-1 0 0,0 0-35,1 0 1,-1 0-1,1 0 0,-1 0 61,1 0 0,-1 0-47,0 0 1,1 4 24,-1-1 0,1 1-19,-1-4 0,0 0 35,1 0 1,1 0-32,2 0 0,-2 0 26,2 0 1,1 0-36,-1 0 0,1 0-3,-5 0 1,4 0 5,1 0 1,-1 0 6,-4 0 0,1 0 5,-1 0 0,0 0-8,1 0 0,-1 0 86,1 0 0,-1 0-77,1 0 0,-1 0 14,0 0 0,2 1-10,2 3 1,-2-3 1,2 3-19,-2-2 1,2-2-22,0 0 40,1 0-9,-5 0 1,0 0-3,1 0 1,-1 0-1,1 0 1,-1 0-1,1 0 1,-1 0 88,0 0-34,1 0 0,-1 0 153,1 0-176,-1 0 7,1 0 0,0 0 9,3 0 0,-2 0-78,2 0 1,-2 0 61,-2 0 1,5 0-45,-1 0 1,0 0 28,-3 0 1,-1 0-60,0 0 0,1 0 53,-1 0 0,1 0 0,-1 0-2,1 0 0,-1 0 6,0 0 1,-3 0-55,0 0 49,-1 0 1,5 0 0,-1 0 0,0 0-3,1 0 0,3 0-1,0 0 1,2 0-4,-2 0 1,-2 0 88,2 0-87,-2 0 0,-2 0 46,1 0 1,-1 0-17,0 0 0,1 0-1,-1 0 0,1 0-8,-1 0 0,0 0-40,1 0 1,3 0 38,0 0 1,1 0-49,-5 0 1,2 0 17,2 0 0,-2 0-10,2 0 0,1 0 13,0 0 0,-1 0-1,-4 0 0,1 0 165,-1 0-154,0 0 0,1 0-1,-1 0 1,1 3 5,-1 1 1,1 0-7,-1-4 1,0 0-1,1 0 0,-1 0-11,1 0 18,-1 0 1,1 0 47,-1 0 1,0 0-51,1 0 0,-1 0 96,1 0 1,-1 0-85,0 0 0,-3 0-41,0 0 53,-1 0 1,5 0-122,-1 0 0,-3 0 79,-1 0 1,-3-4-28,4 0-167,-6 1 156,3 3-157,0 0 135,-3 0-264,3 0 0,-15 0 1,-3 0-1</inkml:trace>
  <inkml:trace contextRef="#ctx0" brushRef="#br0" timeOffset="4">19531 9353 7929,'0'-6'-260,"0"1"159,0 5 147,-6 0 167,5 0 111,-4 5-116,5-4-171,0 4 0,0-4 186,0 3-69,0-3-23,0 9 66,0-3-77,0 4 15,0 1-71,0-1 1,0 0 33,0 1 0,0-4-31,0-1 0,0-3 127,0 4-119,0-1 1,0 5-72,0-1 79,0 0 0,0 1-33,0-1 3,0 1 1,0-1 50,0 1-85,0-1 0,0 0 72,0 1-41,0-1 0,0 1 43,0-1-66,0 0 1,4 1 25,0-1 0,0-3-1,-4 0-10,0-1 0,0 5 5,0-1 0,0-3 48,0-1 1,0-3-51,0 4 0,0-5 173,0 5-166,0 0 1,0 3 12,0 1 0,0-5 5,0 1 1,-2-1-143,-2 5 1,3-1 101,-3 1 1,3-1-1,1 0 1,0-3-45,0 0 0,-4-1 42,1 5 1,-1-5-4,4 1 1,0 0-11,0 3 1,0 0 60,0 1 0,0-5-19,0 1 40,0 5 0,0-1-57,0 4 0,0-4 26,0 0 1,0-1-16,0 1 1,0-1 0,0 0 1,0 1-6,0-1 1,0 1-4,0-1 1,0 1-35,0-1 0,1 0 38,3 1 0,-3-1-55,3 1 1,-3-1 44,-1 1 0,0-5-11,0 1 1,0-1 30,0 5 1,0-1-26,0 1 0,0-1 14,0 0 0,0 1-11,0-1 1,0 1-77,0-1 0,0 2 74,0 2 1,0-2-83,0 2 1,0-2 41,0-2 0,0 1-6,0-1 0,0 0 65,0 1 1,0-5-47,0 1 1,0 0-9,0 3 0,0 0 9,0 1 0,0-1-64,0 1 0,-4-1 66,1 1 0,-1 3-102,4 0 1,0 0 87,0-3 0,-2-1-6,-1 1 1,1-1 83,-1 0 0,1 1-86,2-1 0,-3 1 10,-1-1 1,0 0 9,4 1 1,0-1 9,0 1 1,0-1-4,0 1 0,0-5-116,0 1 0,0-1 98,0 5 0,0-1-21,0 1-78,0-1 0,0 1 80,0-1 1,0 0-80,0 1 0,1-1 37,3 1 17,-3-1 1,4 0 5,-5 1 1,0-1 52,0 1 1,0-1-38,0 1 0,0-1 49,0 0 0,0 1-12,0-1 0,0 1 17,0-1 1,0 1-10,0-1 0,0-3-22,0-1 0,0 1 48,0 3 0,0 1-33,0-1-44,5 0 1,-3 1-15,1-1 1,0 1-104,1-1 1,-3 1-133,3-1 241,2 0 1,-5 1 113,3-1 0,-2 1-118,-2-1 0,0-3 143,0-1 1,3 1-79,1 3-1,0 1 41,-4-1 1,1-3 30,3-1 229,-3 1-261,9 3 38,-3 1-139,4-1 0,-3-1 102,-1-2 147,-4 2-180,2-3 1,-5 4 122,0 0 0,0-3-53,0 0 0,-1-5 341,-3 5-238,3 0 0,-8 3-82,5 1 1,-1-5-207,1 1 1,2-4 173,-6 3-189,5 1 113,-7 3 0,8-1-56,-6-2 1,6 2 47,-2-2 0,3-2-20,1 2 1,0-5-98,0 5-157,0-5-16,0 7 219,0-9 0,1 4 44,3-5-72,-3 0-665,4 0 261,-5 0 0,-5 5 0,-1 2 0</inkml:trace>
  <inkml:trace contextRef="#ctx0" brushRef="#br0" timeOffset="5">19542 9307 8486,'-6'-7'-628,"2"-1"0,3 4 879,1-3-148,0 4 0,0-3 387,0 2-211,0 3 0,0-6 158,0 4-53,0 1-211,0-3 0,0 4 208,0-3-350,0 3 383,0-4-230,0 5-55,5 0-157,-4 0 0,4 1 72,-5 3-34,0-3 1,4 5-23,0-2 60,-1-2 130,2 8-128,-3-9 74,8 9 1,-8-7-34,6 4-32,-5-4 1,3 3 15,-2-2 6,-3-3-64,4 9 1,-1-7 82,0 5-84,0-6 49,-4 3 31,0 0-42,5-4 1,-3 8 56,6-5-18,-6 0-41,8 1 0,-7 0-55,5 3 0,-6-2 53,2-2 0,-2-2-112,2 6 1,-2-4 117,1 3-124,-1-4 0,-2 7 83,0-2-102,5-3 74,-4 5 4,9-4 1,-9 2-19,3 0 0,-3-5 18,-1 5 6,6-5-3,-5 7 1,5-5 11,-2 2 0,-3 0 0,3-3 1,-3-2 7,-1 6 53,0-6 11,0 8-67,5-3 1,-3 0 0,1 1 0,-1-4-2,-2 3 0,4-3 4,-1 4 1,1-4 28,-4 3 0,4-3-43,0 4 1,1-5-3,-1 5 0,-3-4 3,3 3 0,-2 0-1,2 0 0,-3 4-7,3-4 15,-3 3 1,3 2 11,0-1 1,0-3-8,-4-1 19,5 1 0,-3 3-23,6 1 0,-4-5 265,3 1-206,1 0 1,4 3 10,-1 1 1,-1-5-38,-2 1 0,2-2 7,-3 2 0,0 1-87,0-6 0,-3 6 80,4-1 0,-6-2-51,2 2 0,1-4 34,-1 3 0,1 0-88,-1 0 0,-2 3 52,6-2 1,-4-2-10,4 2 1,-2 0 49,1 3 0,4-3-29,-4-1 1,3 1 135,2 3 0,-1-3-123,1 0 0,-1-1 103,1 5 0,-1-2-89,0-3 1,1 3 21,-1-2 0,-1-2-33,-2 2 1,2 0-5,-2 3 1,-2-3-121,2-1 141,-1 1 1,3 3-129,-2 1 0,2-5 100,-2 1 0,-2-4-37,2 3 1,-1 0 26,5 0 1,-5 2 16,1-5 1,0 4 6,3-5 0,-1 6 11,-2-1 1,2-2 69,-2 2 1,2-4-85,1 3 1,1-3 42,-1 4 0,0-2-30,1 2 1,-1 1-35,1-6 0,-1 5 34,1-4 1,-1 3-70,0-3 1,1 5 58,-1-1 1,1-2-7,-1 2 0,1-2 32,-1 2 1,0 2-37,1-3 0,-1 0 33,1 0 1,-1-3-25,0 4 1,0-4 17,-4 3 1,3 0-13,-2 0 1,2 3-3,2-2 1,-1-2 55,0 2 0,2 0-1,2 3 0,-2-3 84,2-1 0,2 1-110,-2 3 1,0-3-16,-3-1 1,0 0 22,4 0 1,-4 4-120,3-4 0,-3 0 115,-5 0 1,6-3-136,-5 4 1,4-2 36,-4 2 0,2 2-19,2-3 0,0 0 32,4 0 1,-4 0 16,3 0 0,-1 3 2,2-2 1,-4-2-8,4 2 1,-4-4 23,0 3 1,3-3-16,0 4 1,-1-4 11,-6 3 1,2-3-10,-2 4 0,2-5 4,1 5 0,4-5 36,1 0 0,-1 2-40,-4-1 1,1 4 0,-1-4 1,0 3 6,1-3 0,-1 4-11,1-4 1,-1 3-20,1-3 0,-2 1-2,-3-1 0,3-2 25,-2 6 1,1-4-5,-1 3 1,2-4-24,-3 1 0,3 1 18,2-1 1,-1 3 13,1-3 0,-1 1-14,1-1 0,-1-2 58,0 6 1,5-4-45,-1 3 0,0-3 6,-3 4 1,-1-4 14,0 3 1,-2-4-6,3 1 1,-6 1 113,9-1 1,-7 1-77,7-2 0,-9 0-16,6 5 1,-3-6-11,2 2 1,1-2-73,-1 2 1,0-2 73,1 1 1,3 2-93,0-1 0,1 1 47,-5-1 0,0-3-14,1 3 0,-1 1-8,1-1 0,-1 1 30,0-1 0,1-3 41,-1 3 1,1 1-40,-1-1 0,1 1 58,-1-1 1,0-3-35,1 3 1,-5 1 10,1-1 0,0 1-28,3-1 0,1-3-1,-1 3 1,0-2-200,1 2 206,-1-3 0,1 8-42,-1-5 1,0 0 18,1-4 4,-1 5 1,1-4-34,-1 3-20,1 2 1,-1-4-6,0 1 1,1 0-5,-1 1 1,1-3 67,-1 3 1,1-2-79,-1 2 93,0-3 0,1 5-94,-1-6 116,1 5 1,-1-4-55,0 3 1,-3-3 144,0-1 0,-2 1-117,2 3 0,2-3 13,-3 3 0,2-1-93,-1 0 0,2-1 83,-2 2 0,-2-3-103,2-1 1,-1 4 83,5-1 0,-5 1-83,1-4 0,0 4 72,3 0 1,0 0-29,1-4 46,-1 0 0,4 1 9,1 3 0,-1-3 37,-4 3 1,1-3-57,-1-1 1,1 0 52,-1 0 1,-3 0-41,-1 0 0,1 0 55,3 0 1,1 0-50,-1 0 1,1 4-1,-1 0 1,-3-1-22,-1-3 1,1 4-4,3 0 0,1 0 5,-1-4 0,-3 0 13,-1 0 1,1 1-10,3 3 0,1-3 3,-1 3 1,1-3 169,-1-1 0,-1 2-125,-2 1 0,2-1 12,-2 1 1,2-1-4,1-2-68,1 0 50,-1 5 1,0-4-250,1 3 238,-1-3 0,1 0-83,-1 3 15,0-3 1,1 5 8,-1-6 0,1 3-16,-1 1 0,1 0 38,-1-4-13,0 5 12,-4-4 1,3 4-34,-2-5 34,2 0 1,1 4 2,1 0 1,-1 0-2,0-4 1,1 1-5,-1 3 1,1-3-3,-1 3 0,0-3 70,1-1 0,-1 4-63,1 0 0,-1 0 46,1-4 0,-1 1-66,0 3 1,1-3-28,-1 3 27,1-3 1,-1 3-6,1 0 0,-1 0 8,0-4 1,1 0-14,-1 0 0,-2 3-7,3 1 1,-4 0-5,8-4 0,-4 0 4,0 0 23,-1 5 1,1-4-35,-1 3 1,0-3-2,1-1 1,-1 4 60,1 0 1,3 1-47,0-1 58,0-3 0,-3 4-11,-1-5 1,2 4 6,2 0 1,-2 0 8,2-4 1,-2 3 68,-2 1-100,1 0 15,-1 1 1,0-4 28,1 3-35,-1-3 54,1-1 0,-1 2-1,1 2 0,-1-3-24,0 3 0,1-3 7,-1-1 1,1 0-24,-1 0 1,-2 0-1,2 0 1,-6 0-239,7 0 243,-3 0-2,2 0 0,4 0-226,1 0-6,-1 0 171,-4 0 1,2 0-14,2 0 0,-2 0 7,2 0 1,-2 0-12,-2 0 1,1 0 50,-1 0 0,0-4 15,1 0 0,1 0 158,2 4-193,-3 0 26,5-5 1,-4 4 129,2-3-136,-2-2 26,3 5 0,-5-4-4,1 5 1,3-4-58,0 0 1,1 0-7,-5 4 0,-3-1 45,-1-3 1,1 3-9,3-3 1,1 3 136,-1 1-130,-5 0-16,5 0 276,-10 0-246,9 0 65,-9 0 24,4 0-61,0 0 2,-3 0 58,3 0-3,0 0-189,-4 0 113,4 0-1100,-5 0 1,-5 5 0,-1 1 0</inkml:trace>
  <inkml:trace contextRef="#ctx0" brushRef="#br2" timeOffset="6">17965 7858 8047,'-6'-7'261,"-1"2"500,4 5-403,1 0-43,-8 0-91,9 0 142,-9-5-45,8 4-11,-8-4-177,4 5 1,-6 4-183,1-1 0,3 6 37,1-1 0,-1 1 88,-3-2 0,-1 7-118,1-2 1,0 5 65,-1-1 0,2 4-108,2-1 1,-1-1 93,6 1 1,-1-4-12,4 4 0,0-4-87,0 4-34,0-5 74,10 3 0,-2-7-127,7-2 1,3 2 93,1-3 0,0 0-71,4 0 0,-3-4 98,6 1 0,-1-3-8,-3-1 0,1-1 57,0-3 0,0-3-2,0-4 0,-2 0-8,-2-1 1,3 0 240,-3-4 0,-4 4 85,-3-4 1,-2 0-14,-6 1 1,-1-6 138,-3 2 1,-2-1-226,-6 1 1,-1-1-92,-10 4 0,-5-3-134,-6 4 0,-2 1-260,2 7 1,-2-2 76,5 5 0,1 0-571,3 4 1,5 5 766,3 3 0,2 2 0,2 1 0</inkml:trace>
  <inkml:trace contextRef="#ctx0" brushRef="#br2" timeOffset="7">19039 7846 8056,'6'-1'-733,"-2"-3"0,-2 3 574,2-3 388,-3 3 44,4-4 23,-5 3-15,5-8 49,-3 9-94,3-4 54,-5 0 197,0 4-66,0-5 420,0 6-407,0-5-175,0 4 1,0-4 254,0 5-478,5 5 0,-3 1-120,6 6 0,-5-1 38,0 1 0,0-5-31,1 1 1,-3 1 16,3 6 1,-3-2 31,-1 2 0,0-1 16,0 1 0,0-2 24,0 2 1,0-2 19,0-2 1,0 4-17,0 1 0,0-1 69,0-4 1,0-3-63,0 0 0,0-1 53,0 5 1,0-5-72,0 1 0,0-4 12,0 3-69,0-4 0,0 3 98,0-2-339,5-3 177,-4 4-1465,5-5 1581,-6 0 0,-6 0 0,0 0 0</inkml:trace>
  <inkml:trace contextRef="#ctx0" brushRef="#br2" timeOffset="8">20352 7812 7901,'-6'-1'139,"2"-3"-48,3 3 126,1-10 1,0 9 232,0-6-348,0 6-27,0-8 190,0 8-66,0-8 1,3 8-10,1-6-31,5 5 1,-3-5-67,6 4 0,-1-1 40,1 1 1,-1 3-103,1-3 1,0 3 98,3 1 1,-2 0-59,2 0 0,2 0-21,-2 0 0,0 1-14,-3 3 1,-2-2-79,-3 6 0,2-1 125,-5 5 1,0 0-92,-4 4 1,0-2 65,0 5 0,-1 0-144,-3 4 1,1-4 68,-4 0 0,-1-2-144,-3 2 1,1 2 63,2-6 1,-1 0 40,5-3 0,0-1 100,4 0 0,0-3-71,0 0 0,0-5 261,0 5-246,0-5 1,6 6 713,1-6-433,3 1 1,3-4 151,2 0 0,-2 0-12,2 0 1,-1 0-21,1 0 1,-2 0-194,2 0 0,-1 0 42,1 0 0,-2-1-634,2-3 358,-2 3 1,-2-4-1026,1 5 688,-6 0 374,-1 0 0,-5 5 0,0 1 0</inkml:trace>
  <inkml:trace contextRef="#ctx0" brushRef="#br2" timeOffset="9">16435 8154 8113,'6'0'-492,"4"0"780,-9 0 55,10 0 1,-9 0-75,6 0 0,-4-3 133,3-1 1,-3 0 36,4 4-251,-6 0 1,8 0-10,-2 0 1,2 0-20,1 0 1,1-1-108,-1-3 1,2 3 112,2-3 1,-2 1-162,2 0 1,2 1 94,-2-1 0,0 1-226,-4 2 0,1-1 45,-1-3 1,1 3-121,-1-3 0,-3 3-564,-1 1 167,-4 0 0,3 0-320,-2 0 1,-3 1 52,3 3 865,-3-3 0,-11 9 0,-2-3 0</inkml:trace>
  <inkml:trace contextRef="#ctx0" brushRef="#br2" timeOffset="10">16983 7949 8003,'-5'-11'-75,"3"-1"0,-6 1 75,4-1 349,0 6 48,4-4 82,0 8 521,-5-8-265,4 9-167,-4-4-317,5 5-58,0 0 0,1 5-81,3 3 1,-3 3 119,3 4 1,-2 2-132,2 2 1,-3 6 98,3-2 0,1 2-151,-1-2 1,0 1-70,-4 3 0,1-7-72,3 3 0,-3-8-4,3 1 0,-3-4 109,-1 0 0,4-1-93,0 1 154,0-6-839,-4 4 333,0-4-185,0 1 1,0-1 616,0-2 0,0-3 0,0 4 0</inkml:trace>
  <inkml:trace contextRef="#ctx0" brushRef="#br2" timeOffset="11">19473 11957 7963,'-5'-6'0,"4"1"173,-4 5 1165,5 0-1189,-5 5 14,4 1 1,-6 7-223,4 2 0,1-2 77,-2 2 1,-1 1-95,2-1 0,-1 2-37,4-2 1,0-2 2,0 2 0,1-2 36,3-2 1,2 1 16,6-1 0,-1-1-73,0-2 1,5 1 51,-1-5 1,5 1 77,-1-2 1,-1-1-34,1 1 1,0-3 15,4-3 1,-4 0 56,0-4 1,0-1 120,4-3 0,-2-1 39,-2 1 1,3-2-117,-3-2 1,-2 2 284,-2-2 1,-2-2-103,-2 2 1,-1-4 87,-2 4 1,-3-2-53,-5 2 0,-5-1-66,-3-3 0,-6-2-106,-1 6 0,-7-1-166,-1 0 1,-3 5-120,-5-1 1,-2 2 105,3 7 0,1-1-126,-2 4 0,7 1 81,1 3 1,6 2-632,5 6 1,2-1 33,2 0 690,3 6 0,5 1 0,0 5 0</inkml:trace>
  <inkml:trace contextRef="#ctx0" brushRef="#br2" timeOffset="12">18092 12060 7626,'6'-5'725,"0"3"-470,-2-1-77,-3 1 115,4 2-244,0 0 67,-3 0 0,4 0-116,-2 0 139,-3 0 0,5 0-109,-2 0 0,-1 0 87,4 0 0,1 0 3,3 0 1,5 0-18,-1 0 0,5 0 8,-1 0 1,-1 0-71,1 0 1,-4-4-12,4 1 1,-5-2-48,2 1 1,-4 3 103,0-3 0,-5 2-502,1 2 156,-6 0-596,3 0 395,-5 0 1,6 6-1,0 0 1</inkml:trace>
  <inkml:trace contextRef="#ctx0" brushRef="#br2" timeOffset="13">18560 11957 7989,'0'-11'0,"0"-1"0,0 1 180,0-1 327,0 1-316,0-1 1,-4 1 269,0 0-231,0 4 0,3 2 158,-3 5-4,3-5-202,-4 4 138,5-4-255,0 5 0,0 5 102,0 2 0,0 0-186,0 0 1,4 1 10,0 3 0,-1 5-39,-3-1 0,4 4 60,0-4 0,0 5-52,-4-1 0,0-1 35,0 1 1,1-4 44,3 5 0,-3-7-38,3 3 14,-3-4 1,3 0 49,0-1 1,0-3-77,-4-1 0,0-3-190,0 4-652,0-6 358,0 4 111,0-6 0,5-6 0,1 0 0</inkml:trace>
  <inkml:trace contextRef="#ctx0" brushRef="#br2" timeOffset="14">16812 12140 8196,'0'-7'-646,"0"1"793,0 2 113,0 3 129,0-4 767,0 5-1075,5 0 0,-2 0-87,5 0 1,-5 0 65,5 0 0,0 0-6,3 0 1,1 0 13,-1 0 1,4 0-11,0 0 0,1 0-238,-5 0 228,0 0 1,1-4-310,-1 0 223,1 0-802,-1-1 264,-5 4 171,0-4 405,-1 5 0,-4 0 0,4 0 0</inkml:trace>
  <inkml:trace contextRef="#ctx0" brushRef="#br2" timeOffset="15">17075 12025 8043,'0'-11'-439,"0"0"0,0-1 1194,0 1-389,5-1 1,2 1 334,4 0-548,0-1 1,1 1 271,-1-1 0,2 2 113,2 2-414,-2-2 1,3 9-41,-4-3 1,-1 3 73,1 1 1,-1 0-140,0 0 1,1 4 50,-1 0 1,-3 4-116,-1 0 0,-4 6-168,1 1 151,-3 6 1,-1-4-56,0 6 82,-5 0 0,2 0-16,-4 0 0,-5 0-166,-3-1 1,0 1 90,4 0 1,-5-1-129,1-3 1,1-3 271,7-4-117,-4-1-39,5 0 398,0 1-181,-4-6 1,8 1 198,-2-4-320,3-1 429,1 3-182,0 0 1,1-4-33,3 3 0,-1-3-92,4-1 1,1 0 114,3 0 0,1 0-47,-1 0 0,2 0 302,2 0-406,-2-5-122,3 4 1,-4-8-61,-1 5-490,1 0 627,-6 4 0,4 0 0,-3 0 0</inkml:trace>
  <inkml:trace contextRef="#ctx0" brushRef="#br2" timeOffset="16">20924 11786 7997,'-6'-5'-1,"0"3"0,5-4 97,-3 2 169,3 3 1,-4-5 473,5 2-186,0 2-327,0-3-34,-5 5 0,4-1 305,-3-3-175,3 3 58,1-4-171,0 5-300,0 5 0,0 1-210,0 6 218,5-1 60,-4 1 1,4 0-229,-5 4 132,0 1-1,0 1 1,0 2 79,0-4 0,0 3-3,0-4 1,0 1 21,0 0 0,0-4 49,0 3 1,0-2 7,0-1 1,0-5 20,0 1 1,0-4 83,0 3 156,0-4-243,0 2-1108,0-5-314,5 0 685,-4 0 683,4 0 0,1 0 0,0 0 0</inkml:trace>
  <inkml:trace contextRef="#ctx0" brushRef="#br2" timeOffset="17">21643 7789 8008,'3'-8'-958,"1"1"1321,0 4-162,-4-7 57,5 9-46,-4-9-117,4 8 37,0-3 0,-2 2 67,5-1 0,-5 0-49,5 4 1,-4 0-174,3 0 1,-3 0 91,4 0 1,-1-4-39,5 0 1,1 1 14,2 3 0,-1 0-4,5 0 1,-1 0-51,1 0 0,-2 0 75,-1 0 1,-4 0-219,4 0 149,-4 0 1,-5 1-157,-4 3 1,-1-2 95,-2 6 0,0-1 9,0 5 0,-2-5 27,-1 1 14,-4 0 1,-4 3 7,-1 0 1,5 0-16,-1-4 1,4 3 68,-3-2 0,0-2-46,0 2 0,-2-4 13,5 3 1,-1-3-6,1 4 76,3-6 51,-4 8 19,5-8-24,5 3 1,1-1-101,6-1 1,-1 1 151,1-4-139,-1 5 0,2-3 71,2 1 1,3 2 109,4-1 0,-2 1-108,-1-1 0,-2-1-8,2 4 0,-1-3-123,-3 4 12,-2-6 0,0 7-30,-6-5 1,0 5 99,0-2 0,-2 0 31,-5 0 1,-5 1-53,-2 3 0,-5 1 107,-3-1 1,-3 1 1,-5-1-122,-4 1 1,2-2 18,-1-3 1,2 2 50,1-5-32,0 5 2,5-8 0,-2 4-588,5-5 260,5 0-967,-1 0 1218,10 0 0,-4 0 0,5 0 0</inkml:trace>
  <inkml:trace contextRef="#ctx0" brushRef="#br2" timeOffset="18">22135 11797 6017,'6'-5'828,"-1"4"1,-5-6-644,0 4 0,0 1 0,0-4 263,0 2-226,0 3 1,1-8 47,3 5-64,-3 0-56,4-1 0,-3 3 50,1-6 0,0 6-20,5-2 1,-5-1-37,5 1 1,0-4 11,3 4 1,0-3 17,1 3 1,-1-1-165,1 1 1,-1 3 83,1-3 0,-1 3-45,0 1-115,1 0 110,-1 0 0,-3 0-177,-1 0 13,-4 0 105,7 5 1,-9 1-119,3 6 0,-1-1 118,1 1 0,-3-1-29,3 0 0,-3 5 10,-1-1 0,-1 1-98,-3 0 0,1-4-149,-4 3-24,4 3 219,-7-5 0,4 5-145,-6-3 0,5-2 152,-1 2 0,0-2-7,-3-2 0,1 0 46,2 1 1,-1-5 127,6 1 0,-5-4-131,4 3 278,0-4 39,-1 7-18,4-9 133,-4 4-209,10-5 0,-2 0-45,4 0 1,1 2 147,3 2 1,1-3-132,-1 3 0,0-3 90,1-1 0,3 0 14,0 0-102,6 0-34,-4 0 1,2-4 244,0 0-189,-5 0-30,8-1 0,-9 4 54,2-3 0,-2-1-87,-2 1 1,-3-1-140,-1 2-97,-4 1-239,2-3 0,-10 5-354,-3 0 0,-3 0-741,-4 0 1,2 5 1456,-2 3 0,-3 2 0,0 1 0</inkml:trace>
  <inkml:trace contextRef="#ctx0" brushRef="#br3" timeOffset="19">17075 10278 7960,'-6'-1'-341,"2"-3"1,-1 1 167,1-4 178,0-1 1,4 1 133,0-1 0,0 4 37,0-3 1,0 3 414,0-4-114,0 6 319,0-9-317,0 10-195,-5-4-158,4 5 1,-5 1 54,2 3 1,1 6-21,-4 6 1,4 5-19,-1 2 1,3 0-17,1 3 0,0 4-121,0 0 98,0 3 0,0 1-163,0 1 0,1-1 119,3 0 0,-1-2-111,4 2 0,-3-6 83,4 6 1,-5-6-168,5 3 0,-4-6 34,3 2 1,-4-7-63,1-1 1,1-5-1,-1 1 0,0 2-51,-4-2 0,0 0-134,0-3 1,0-5-194,0 1-188,-6-1 0,4 4 729,-6-4 0,1 3 0,-5-3 0</inkml:trace>
  <inkml:trace contextRef="#ctx0" brushRef="#br3" timeOffset="20">16801 10735 8204,'11'0'403,"1"-4"-156,-1 0 0,2 0 125,2 4 0,-1 0-125,5 0 0,4-3-82,4-1 1,-1 0 54,-3 4 1,0 0-149,0 0 1,-2-1-199,-2-3 0,2 3 137,-6-3 1,0-1-736,-3 1 1,-1-1 94,0 1 629,-4 3 0,3-4 0,-4 5 0</inkml:trace>
  <inkml:trace contextRef="#ctx0" brushRef="#br3" timeOffset="21">17418 10644 8028,'0'-7'-8,"-2"2"357,-1 5-173,1 0 1,-4 0 353,2 0 264,3 0-291,-4 0 311,5 0-327,0 5-303,0 2 1,0 4 58,0 0 1,0 1-175,0-1 1,0 2-93,0 2 0,0-2-86,0 2 0,1 2 57,3-2 0,-3 4-92,3-4 1,1 2-7,-1-2 0,1-1 124,-1 5 0,-3-5-51,3 1 1,-2 1 72,2 0 0,-3-1-10,3-4 1,-2 1 0,-2-1 140,0 1 0,-2-1-51,-2 0 0,2 0 14,-6-4 0,1 2 75,-5-5 1,1 3-115,-1-3 1,1 0 137,0-4 0,-1 4-63,1 0 1,-1 0-90,1-4 1,3-2-99,1-2-372,4 3-298,-7-4-905,9 5 835,-4 0 0,5 0 1</inkml:trace>
  <inkml:trace contextRef="#ctx0" brushRef="#br4" timeOffset="22">23357 10655 8402,'7'0'439,"1"0"0,-4 0-66,3 0-13,-4 0-218,7 0 45,-4 0-65,6 0 1,-1 0 42,1 0 0,-1-4-37,0 0 0,6 1-104,2 3 0,4-2 75,3-2 1,4 3-29,4-3 1,1-1-132,3 1 1,-1-1 97,5 2 1,-4 1-173,4-1-870,0-4 980,-1 6 0,2-5-205,-5 2 1,4 2 169,-4-1 1,0-2-20,-4 1 1,0 0 59,1 4 1,-6-1-7,-3-3 1,-3 3 28,-4-3-39,3 3 406,-9 1 0,3 0-217,-5 0-64,1 0-53,-1-5 1,1 3 68,-1-2-79,1 3 0,-1 1 5,0 0 1,-3 0-56,0 0-1,-1-5-8,5 4 43,-1-4-5,-5 5 0,1 0-61,-3 0 195,-3-5 10,4 3-166,-5-3 0,0 4 8,0-3 0,-1 3-41,-3-3 1,1-1-6,-4 1 0,3-3-113,-4 3 160,6-5-1,-8 8 1,7-6-118,-5 4 84,1 1 3,0-8 1,-3 8-77,3-6 126,-3 5 0,-2-5 10,1 4 1,3-4 6,0 4 1,2-1 125,-1 1 1,-4 3 86,4-3 0,0 2-25,0-2 101,4 3-213,-2-4-12,5 5-249,0 0 124,5 0 0,2 3-62,4 1 110,0 5-33,6-8 0,1 10 126,5-4-108,-1-2 0,1 5 1,4-3 8,0 4 1,-1-3-57,-3-1 0,-1 1-7,-3 3 0,1-3-74,-5 0-36,5-6 148,-2 8 0,-1-7 75,-6 5 261,-5-6-339,0 3 136,-5-5 106,4 0 0,-6 0-59,-3 0 1,1 0 195,-4 0 0,3 0-108,-4 0 1,4-4 157,-3 1-435,4-1-83,-7 4 119,9 0-309,-9 0 253,3 0 1,-4 1-101,0 3 0,-1-2 117,1 6 1,-2-2-12,-2 2 1,2 2-3,-2-2 1,-2 2 18,2 1 1,-1-3 72,0-1-67,4 1 8,-5-2 1,6 3 34,-1-5-37,-4 5-142,3-8-62,-3 9 1,6-7-109,2 5-233,-2-6-330,9 8-796,-5-8 1679,6 8 0,0-9 0,0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3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5276 10747 8210,'-6'0'0,"0"0"-680,2 0 339,3 0 715,-4-5-296,5 4 1,0-6 284,0 4 394,0 1-496,0-3-35,0 5-296,0-5 46,5 4 1,-3-4-20,6 5 159,-6 5 1,9-4 182,-4 3 0,3-3-157,2-1 1,0 0-73,4 0 1,-2 0 35,5 0 0,0 0 120,3 0 1,0-4-60,-3 1 0,3-5-17,-3 4 0,1-1-28,-1 1 1,1 2 20,-4-6 1,3 6-218,-4-2 0,0-1 113,-4 1 0,1-1-141,-1 1 1,1 3 35,-1-3 0,-1 1-245,-2 0 181,2 1-314,-4-3-400,1 5 263,-2 0 118,-5 0 1,-4 2-184,0 1 646,-5-1 0,3 8 0,-5-4 0</inkml:trace>
  <inkml:trace contextRef="#ctx0" brushRef="#br0" timeOffset="1">5356 10884 8217,'-6'0'-5,"1"0"1187,5 0 1,5 0-964,3 0 1,2 0-14,1 0 0,1-1 6,-1-3 0,6 1 339,2-4-405,-3 4 1,6-6-15,-3 6 0,-2-5 88,3 4 0,-3-3-168,2 3 0,2 0 80,-6 4 1,1-1-135,0-3 1,-4 3 100,3-3 0,-2 3-107,-1 1 0,-1 0 147,0 0-273,1-6 107,-1 5 90,1-4 0,-5 5-350,1 0 229,-6-5-1528,4 4 719,-6-4 867,0 5 0,-6 0 0,0 0 0</inkml:trace>
  <inkml:trace contextRef="#ctx0" brushRef="#br0" timeOffset="2">6430 10404 8171,'-6'-5'1339,"1"4"-945,-1-4 133,5 5-387,-9 0-18,9 0 0,-4 1 100,5 3-60,0-3 1,-4 6-32,0-4 1,0 0 89,4 5 0,0-1-136,0 5 0,0-1 85,0 1 1,2 0-54,1 3 1,-1-1 1,1 5 0,-1 2-88,-2 5 1,1 0-52,3 4 0,-3 1 82,3 3 0,-3-1-145,-1-3 1,0 3 74,0-2 1,5-2-190,3 1 1,-2 0 128,2 0 1,-2 2-86,2-6 0,2 2 36,-3-1 1,0-2-119,0 6 0,-3-6 143,4 2 0,-6-3 38,2-1 1,-3 0 216,-1 0 1,0-1-142,0 1 1,-1 0 203,-3 0 1,2 0-72,-6 0 1,6-2-53,-2-2 1,-1 2-66,1-6 0,-4 0 25,5-4-61,-1 6 0,0-4 100,0 2 112,0-3-139,-1 0 112,4-1 1,-5-3-131,2 0 1,1-6 343,-4 2-114,4 2-51,-7-4 4,4 3-34,-1 0-123,-3-4 139,9 4-350,-9-5 0,8-1 126,-1-3-554,-4 3 257,6-4 1,-5 5-562,2 0 38,3-5-249,-4 3-987,5-3 2058,0 0 0,5-1 0,1-6 0</inkml:trace>
  <inkml:trace contextRef="#ctx0" brushRef="#br0" timeOffset="3">6590 10382 7935,'-5'-12'0,"-2"1"482,1-1-168,-4 1 0,9-1 287,-3 1-427,3 5 1,1-4-11,0 2 0,0-2 26,0-2 1,0 5-53,0-1 0,3 4-155,1-3 0,5 4-21,-1-1 169,-3-2 1,5 5-235,-2-3 0,-2 3 65,1 1 1,1 0-53,4 0 1,0 1 3,3 3 1,-2 1-93,2 2 0,2 4 107,-2-4 0,5 3-99,-1 2 1,-1-5 28,1 1 0,-4-2 43,4 2 0,-3 2-47,3-2 0,-4 1 60,4-2 0,-5 3-76,1-2 0,-2-2 71,-2 2 0,1-4-131,-1 3 1,1-3 118,-1 4 0,0-6 14,1 2 0,-1-3 23,1-1 0,-5 0 140,1 0 0,0-3-52,3-1 1,-3-1-105,-1 1 1,-3 1 233,4-4 0,-6 3-103,2-4 1,1 5 135,-1-5 1,0 0-30,-4-3 1,0-1 69,0 1 0,0 3 18,0 1 0,0-1-37,0-3 0,-2 3-86,-1 1 0,0 0 39,-5 0 0,5 2 53,-5 5 35,0-6-267,-8 5 0,-1-4 24,-2 5 0,3 0-56,4 0 0,0 1 71,-4 3 0,3-1-107,-7 4 0,1 1 15,-3 3 0,-1 1 92,0-1 0,0 1-42,0-1 1,0 0 20,1 1 0,-1-5-21,0 1 1,0 0 17,0 3 1,5-1 46,3-2 0,-1-2 21,0-2 1,5-3 133,3 3 1,5-3-122,-5-1 18,5 0-163,-2 0 122,5-5 0,0-1-689,0-5 0,7-1 634,4 1 0,6-1 0,6 1 0</inkml:trace>
  <inkml:trace contextRef="#ctx0" brushRef="#br0" timeOffset="4">7458 10998 8160,'-7'0'2,"2"0"733,5 0 0,4 2-651,0 1 0,5-1-16,-1 1 1,2 3-103,1-3 0,1 5-66,-1-4 26,5 0 1,-3-1-51,2 1 1,3 0 102,1-4 0,3 0-188,1 0 0,-4 0 119,0 0 1,0 0-68,4 0 0,-2-5 94,-2-3 1,1-1-54,-4 2 1,-1-3 114,-4 2 1,1-6 7,-1-1 1,-1 0 137,-2 3 1,-2 1-58,-2-1 1,-3 1 95,3 0 1,-4-1-39,-4 1 1,-2-5 2,-5 1 1,-1 1-63,1 7 0,-1-2 45,1 5 1,-6-4-28,-2 5 1,-1-1-164,1 4 0,-3 0 28,3 0 0,-2 5-87,-2 2 1,0 4 37,0 0 1,0 2 87,1 2 0,3 3-61,0 5 1,5-1 41,-2 1 0,9 5-76,3 3 1,-1-2 18,1 1 0,0-4-108,4 0 1,4 2 58,0-1 0,5-2 62,-2-6 0,4 2 98,0-6 0,0 0-106,1-4 1,4 0 318,3-4 1,3-2-97,1-5 0,0 0 52,-1 0 1,5 0 68,0 0 1,-2-5-124,-6-2 1,1-2-59,-4 1 0,-1-2-138,-4 2 1,1 2-1191,-1-2 717,1 6 510,-6-8 0,4 8 0,-4-3 0</inkml:trace>
  <inkml:trace contextRef="#ctx0" brushRef="#br0" timeOffset="5">8086 10690 8092,'-6'0'768,"1"-5"-367,5 4-158,0-4 305,0 5-468,5 0 1,-3 0-41,6 0 1,-1 0 18,5 0 1,-1 0-7,1 0 0,-1 0 70,0 0 1,1 0-5,-1 0 0,1 0-87,-1 0 1,1-2 93,-1-2 1,0 3-187,1-3 159,-1-2 1,-1 3-151,-2-4 0,-2 4-298,-2 0-60,-3 1 1,5 1-1714,-6-3 2122,0 3 0,0-4 0,0 5 0</inkml:trace>
  <inkml:trace contextRef="#ctx0" brushRef="#br0" timeOffset="6">8520 10382 8150,'1'-7'395,"3"3"-33,-3-2 62,4 5-31,-5-9 160,5 8-29,-3-3-274,3 5 232,-5 0 1,-1 4-408,-3 0 0,1 5 10,-4-2 1,3 5-138,-4 3 1,2-1-31,-2 5 0,-2-4 50,2 4 0,2 0-54,-2 4 0,6 4 78,-2-1 0,3 1-87,1-4 0,0 4 54,0-1 1,0 1-64,0-4 0,1-4 6,3 0 0,-2-5 36,6 1 0,0-2 69,3-2 1,1-1-42,-1-2 1,0 1-286,1-5 276,-1 4 0,1-5-449,-1 5 123,0-6-532,1 3 158,-1-5 89,-4 0 654,-2 0 0,0 0 0,1 0 0</inkml:trace>
  <inkml:trace contextRef="#ctx0" brushRef="#br0" timeOffset="7">8680 10519 8041,'0'-7'-419,"0"1"1717,0 2-415,0 3-597,0-4 1,1 4 40,3-3 1,-2 2-98,6-1 1,-4 1-228,4 2 0,-1 0 120,5 0 1,-1 0-246,0 0 1,1 0-13,-1 0 1,1 0-25,-1 0 1,2 0-3,2 0 1,-2 0 109,2 0 15,-2 0 1,-2 0 25,0 0 1,-3-1 0,0-3 0,-5 3 18,5-3-12,-5 3 1,3 1-85,-2 0-69,-3 5 0,4 1 25,-5 6 0,-1-1 96,-3 1 0,2-1-5,-6 0 0,4 5-15,-4-1 0,2 0 54,-1-3 0,-2 3-59,5 0 0,-5 0 129,1-3 1,3-1-30,1 1 1,-1-5 378,2 1-27,-6-1-243,7 5 0,-6-5 125,4 1-104,0-5 59,4 2-116,0 0 0,1-4-144,3 3 0,-1-3 62,4-1 0,-3 0-23,4 0 1,-1 0 91,5 0 0,3 0-48,0 0 0,0-4 150,-3 0 1,3 1-89,0 3 1,0-4-1,-3 0 1,-1 0-16,1 4 1,-2-1-96,-3-3 46,4 3-327,-5-4-1434,0 5 973,-1 0 737,-5 0 0,0 5 0,0 1 0</inkml:trace>
  <inkml:trace contextRef="#ctx0" brushRef="#br1" timeOffset="8">6681 11684 7941,'-6'-2'0,"2"-2"-208,-2 3 195,4-4 0,-6 4 170,4-3 1,-1 3 544,1-3-378,3 3-185,-10 1 1,9 0-9,-6 0 1,4 1-98,-3 3 1,3-2 106,-4 6 0,5-4 22,-5 3 0,4 1-39,-3 3 1,4-3 22,-1 0 0,-1 3-134,1 4 0,-1 2 8,2-2 0,1-1 20,-2 5 1,-1 0-1,2 4 1,-1-4-125,4 0 0,0-4-38,0 4 0,0-5 96,0 1 1,5-2-53,2-2 0,4-3 73,0 0 1,5-6-25,4 2 0,-3-3 37,2-1 1,0 0 5,4 0 1,0-5 11,0-2 1,-4-4 4,0 0 0,-1-2 80,1-2 1,1 2-92,-5-2 1,2-3 206,-2-1 0,-6-2-110,2-2 0,-3 4 160,0 0 0,-3 1 4,-5-1 0,-5-1-47,-3 5 0,-7-4-154,-4 3 1,-7 1 19,0 4 0,-6-1-363,1 1 1,-2 5 169,-1 2 0,4 2-723,-1 2 0,10 6 393,-2 1 0,9 1 422,3 3 0,-1-2 0,6 8 0</inkml:trace>
  <inkml:trace contextRef="#ctx0" brushRef="#br1" timeOffset="9">9342 10336 8015,'0'-8'0,"0"1"-105,0 4 321,0-2 280,0 0 367,0 4-667,0 6 1,4 2-57,0 9 1,1-4-47,-1 0 46,-3-1 0,5 4-142,-2 1 1,-1 4 48,4-1 0,-4-1-25,1 1 0,1-4 104,-1 4 1,-1-5-213,-3 1 0,4 2 46,0-2 0,1 0-189,-1-3 143,-3-1 1,4 0-269,-5 1-412,0-6 298,0 4-345,0-8 286,0 3 527,0-5 0,-5-5 0,-1-2 0</inkml:trace>
  <inkml:trace contextRef="#ctx0" brushRef="#br1" timeOffset="10">9228 10564 8015,'-11'0'292,"-1"0"394,6-5-315,1 4-24,5-4-117,5 5 1,1 0-41,6 0 0,3 0-28,0 0 0,2 0-191,-2 0 64,3 0 1,3-1-220,-2-3 1,3 3 119,-3-3 1,-1-1-334,1 1 0,-2-4 216,2 4 1,3-4-176,-3 0 1,1-1 124,-1 1 0,2 0-359,-6 4 1,0-5-257,-3 1 846,-1 3-210,0 0 210,-4 0 265,-2 4-206,-5-4 1,-1 5 763,-3 0-403,2 0 356,-8 0-11,9 0 128,-9 0-549,9 0 0,-6 0-102,3 0 0,3 5-227,-3 2 1,3 0 51,1 0 0,1 1-183,3 3 0,-1 0 78,4-4 1,1 3-40,3-2 0,-2-2-70,3 2 1,-3-6-91,6 2 0,-1 1-24,1-1 0,-2 0 142,2-4 0,1 0 8,0 0 1,-1-1 33,-4-3 0,-1 1 217,-2-4-287,2 4 553,-3-7 24,4 4-166,-5-6 338,-1 1-347,-5-1 0,0 5 296,0-1-139,0 6-494,0-3 187,0 5 0,0 5-189,0 2 1,0 3-12,0 2 0,2 4 97,1 3 1,0-1-146,5 1 0,-2 4 19,2 4 1,2 1-157,-3-2 0,0 0 61,0 4 0,-4-1-243,1 2 0,1 0 131,-1-4 1,-1-4 200,-3-4 1,-1-4 140,-3 4 1,2-5 281,-6 1 1,4-6-30,-3-1 0,-1-2-71,-3 2 278,-1 2 1,1-9-142,-1 3 0,1-3 104,0-1 0,3 0-60,0 0 1,4 0 4,-3 0-380,4-5 1,-6-1-324,6-6 0,-1 1-73,4 0 0,0-5 233,0 1 0,0-1-795,0 0 1,5 2 52,3-5 906,-3 5 0,10-7 0,-2 3 0</inkml:trace>
  <inkml:trace contextRef="#ctx0" brushRef="#br1" timeOffset="11">9993 10222 7919,'-10'-12'169,"2"1"649,-2 4-214,9-3 454,-9 9-258,9-4-62,-4 5-501,5 0 1,5 0 62,2 0 1,3 5-200,2 3 1,4 2 89,3 1 1,3 1-111,1-1 1,0 4 108,-1 1 0,1 0-192,0-1 0,0-1 8,0 5-1,0 0-42,0 4 1,-4 0 74,0 0 0,-5 0-288,1 0 1,-6-2-61,-2-2 0,-3 3-70,4-3 0,-6 1 59,2-1 0,-4 1 60,-4-4 1,2-1 249,-6-4 0,-3 4-77,-5 1 1,-3-2-262,4-7 1,-4 3 83,4-2 1,-4-3-691,4-1 955,4 2 0,1-4 0,4 3 0</inkml:trace>
  <inkml:trace contextRef="#ctx0" brushRef="#br1" timeOffset="12">10519 11124 7917,'-7'0'544,"2"0"464,5 0-885,5 0 48,2 0-22,9 0 1,-3 0-146,2 0-8,-2 0 1,-1 0 11,4 0 0,0 0 76,3 0 0,3-5-31,-3-3 0,2-1 35,2 2 1,0-3-136,0 2 0,-2-6 27,-2-1 1,2 0-57,-6 3 0,0 1 183,-3-1 0,-5 1-5,1-1 0,-6-3 96,2 0 1,-2 0-87,-2 3 1,-2 1 51,-2 0 1,-3 3-71,-8 0 1,1 2-41,-5-2 0,-4 3-3,-4 5 1,-1 0-113,2 0 1,0 5 91,-4 3 0,1 6-153,-2 1 0,-1 5-81,6-1 1,-1 3 57,4 1 0,4 4-59,0-1 1,5 6 39,-1-2 0,7 2-27,5-1 1,1 4-58,2-4 0,5 3-125,3-8 0,6 0 189,1-7 1,5 1 78,-1-5 1,3-1 267,1-6 0,-2-3-107,-2-5 0,3 0 238,-3 0 0,3 0-139,1 0 1,-1-1 57,1-3 1,-1-2-74,-3-6 1,1 5-73,-5-1 1,4 0 51,-3-3 1,-1 1-645,-4 2 0,1-2 524,-1 2 0,1-2 0,-1-1 0</inkml:trace>
  <inkml:trace contextRef="#ctx0" brushRef="#br1" timeOffset="13">11067 10701 7932,'-7'-5'215,"2"4"340,5-4 1,0 4 222,0-3-499,0 3 0,2-4 8,1 5 1,4 0-67,4 0 0,1-2-25,-1-2 0,2 3 52,2-3 1,-1-1-161,5 1 0,-4-3 77,4 3 0,-1-1-100,1 1 1,-1 3-184,-3-3 1,-2-1 86,2 1 0,-6 0-300,-2 4 94,1 0-1526,3 0 952,-4 0 811,-2 0 0,-5 0 0,0 0 0</inkml:trace>
  <inkml:trace contextRef="#ctx0" brushRef="#br1" timeOffset="14">11512 10427 7884,'-11'-5'-820,"3"3"491,1-6 564,4 5 0,-2-3 1392,5 2-1100,0 3 0,-1-4 332,-3 5-395,3 0-108,-4 0-326,5 5 0,1 1 67,3 6 1,1-1-117,2 1 1,3-1 60,-2 1 1,2-1-55,2 0 1,-1 0-107,0-4 1,5 2-167,-1-5 0,0 3 107,-3-3 0,3 0-71,0-4 0,0 0 83,-3 0 1,0-4 93,4 0 0,-4-4 187,4 0-141,-4-2 1,-2-2 138,-2 1 1,1 0 53,-5-1 0,-1 4 145,-3 1 1,0-1-24,0-3 1,0 3 324,0 1-345,0 4 35,0-2-419,0 5 1,0 5 74,0 3 0,0 3-80,0 4 1,0 4 42,0 8 1,6-2-65,1 6 0,2-2-20,-1 1 1,2 2-187,-3-5 1,4 3-426,0-3 1,-3 0 303,-1-5 1,-4 0 134,1-3 0,1-2 88,-2-6 0,1-3 657,-4-1 1,-1-4-175,-3 1 0,2-3 116,-6-1 1,0 0 525,-3 0 0,-2 0-363,-2 0 0,1-4 169,-5 0 0,5-5-237,-1 2 1,3-3-281,5-2 1,2-1 48,5-2 0,0 1-1195,0-5 0,0 1-30,0-1 1,1 3 1005,3 5 0,2-1 0,6 1 0</inkml:trace>
  <inkml:trace contextRef="#ctx0" brushRef="#br1" timeOffset="15">12403 11055 7900,'0'-11'0,"0"3"131,0 1 31,0-1 0,0 1 15,0-1 0,0 0-56,0-3 0,0-1 499,0 1-346,-5 0 1,-1 3 23,-6 0 1,1 1-38,-1-5 1,-3 2-161,0 3 0,-5-2 223,1 5-190,-3 0 0,-1 4-85,0 0 0,0 0 120,1 0 1,-1 5-108,0 3 0,4-2-289,0 2 170,0 4 1,1 2-162,3 5 1,2 0 98,2 4 0,4 1-290,4 3 259,1-3 1,4 4-90,1-5 0,5 0-101,7 0 1,3-6 120,5-1 0,1-5-32,3-3 1,1-3 179,2-5 43,3 0 0,-8-5 203,6-3-103,-6-2 0,3-3-12,-5-2 1,-4 1 126,0-5 0,-1 4-44,1-4 0,1 0 59,-5-4 1,1 0-55,-5 0 1,-3 0-21,-1 0 0,-4-1-26,1-2-41,-3-3 1,-1-6-39,0 1 1,0 0-25,0-1 1,-4-4-55,0-3 0,0-1 65,4 1 1,0-2-85,0 2 0,0 6 91,0 2 61,0 7 0,-1 1 279,-3 7-48,3 2-144,-4 6 1,4 5 453,-3 2-363,3 2 0,-4 8-251,5 1 0,0 8 161,0 4 0,0 8-113,0 4 0,3 5 85,1 2 1,5 6-200,-1-3 1,-2 4 0,2 1 0,-6 0-193,2 4 1,1-7 82,-1 3 1,0-7-391,-4 3 343,0-10 1,0 3-145,0-12 1,3 1 2,1-9 263,0 6 0,0-9-111,0 4 1,0-7-100,-4-2 1,1-4-445,3 0 373,-3-1-678,4-2 201,-5 0 853,5-5 0,1-2 0,6-4 0</inkml:trace>
  <inkml:trace contextRef="#ctx0" brushRef="#br1" timeOffset="16">12677 10918 7912,'0'-11'0,"-4"0"346,1-1 453,-1 1-427,4-1 1,0 5 443,0-1-310,0 5 196,0-2-543,0 16 1,1-3-117,3 11 1,2-5 114,6 2 0,-2 0-157,-3-1 0,3 4-482,-2-3 384,2-1 1,3 0-133,2 0 0,-2-3-491,2-5 525,-2-4 1,2 2-56,0-5 0,0 0 76,-3 0 1,3 0 65,0 0 0,1-5 6,-5-3 0,2-2 193,2-1 0,-4-1 136,1 1-135,-1-1 1,-6-3 192,3 0 122,-3 0-265,0 3 1,-4-3 536,3 0-432,-3 0 0,-1 7 37,0 0 1,0 5 314,0-5-371,0 5 1,0 0-18,0 6 0,0 5-153,0 7-16,0 3 1,0 5-227,0 0 0,0 3 123,0 1 1,5 5-158,3-2 1,2 2 85,2-2 0,-1 7-162,0-3 0,1 3 34,-1-2 0,1-2-377,-1-3 0,-3 2-3,-1-6-15,-4 1 224,2-4 128,0-5 1,-4 2 446,3-5-133,-3 0 272,-6-3 0,-1-1-218,-5 1 1,-1-6 515,1-2 1,-1-3-252,1-1 0,-6 0 111,-2 0 0,-2 0-35,-2 0 1,-4-5 97,1-3 1,-1-3-113,4-4 1,5-3-2,3-5 1,4-4-995,3 1 1,-1-1 415,5 4 1,2 2-1027,6 2 0,3 0 93,9 7 1120,1-2 0,11 3 0,1-7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4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14066 9607 7913,'-8'-6'0,"1"2"-4,-1 3 132,-3-4 281,-1 3 33,1-3-169,0 5 1,0-1 119,4-3 0,0 3-123,4-3 112,1 3-112,-3 1 166,5 0-244,5 0 1,2 0 25,4 0 1,1 0-127,-1 0 0,5 0 63,4 0 0,-3 0-174,2 0 1,0 0 27,4 0 0,4-4-80,-1 0 0,2-1-67,-1 1 1,-3 3 87,3-3 0,-4 2 5,-4-2 0,1 3 51,-5-3 1,0 3-108,-3 1 1,-1 0 75,1 0 87,-6 0 1,4 0 26,-9 5-90,5 1 17,-6 5 0,-4 1-29,0-1 1,-5-3 27,1-1 1,2 1 10,-2 3 1,1 1-14,-5-1 1,0 1 136,-3-1 0,1 2-116,-5 2 1,3-1 12,-3 5 1,0-1-76,-4 1 1,1 1 62,-1-5 1,5 4-48,3-3 1,2 3 39,2-4 1,-1 0-42,1-3 0,4-1 33,4 0-207,-4 1 244,6-1-62,-4 1 125,5-6 1,5 3-71,3-5 1,2 0 60,1-4 0,4 0-78,1 0 1,4 0-52,-1 0 0,3-4 72,0 0 0,-3 0-128,0 4 1,-3 0 1,3 0 0,-2 0-92,3 0 1,0-4-13,-5 0 0,0 1 123,-3 3 0,-1 0-27,1 0 0,-5 0-50,1 0-471,-6 0 149,3 0-849,-5 0 1301,-5 0 0,-1 0 0,-5 0 0</inkml:trace>
  <inkml:trace contextRef="#ctx0" brushRef="#br0" timeOffset="1">14671 9481 7967,'-6'-5'379,"1"4"-134,5-4 0,-1 5 340,-3 0 332,3-5-334,-4 4-142,5-4 0,1 5 31,3 0-305,2 5 1,5-3-28,1 6 0,0-4 111,4 3 0,-2-4-226,5 1 0,-4 1 79,4-2 1,-4 5-171,4-4 0,-4 3-12,5-3 0,-1 4-105,3-4 0,-4 1 12,-3-1 1,2-3-12,-2 3 0,0 1 57,-3-1 1,-1 1 103,1-2 0,-5-1-12,1 2 0,-6-2-48,2 2 140,-3-3-107,-1 4 161,0 0-23,0-3 230,0 3 1585,0-5-1711,-5 5-86,4-4 1,-5 4-6,2-5-16,3 0 1,-6 0-113,4 0 1,0 1 155,-5 3-171,6-3 1,-8 6 108,2-3 0,2-3-30,-2 3 1,0 1 7,-3-2 0,-4 6-49,0-1 0,-4-2 11,3 2 1,-3 0-13,4 3 0,-4 0-179,4 1 1,-4-1 131,4 1 1,-4-1-127,3 1 0,1-5 92,4 1 0,-1-1 34,1 5-61,-1-6-45,1 4-253,5-8 187,1 3-451,5-5-899,0 0 1181,0-5 0,3 2-1262,1-5 882,5 6 771,-8-3 0,15 0 0,-4-2 0</inkml:trace>
  <inkml:trace contextRef="#ctx0" brushRef="#br0" timeOffset="2">15334 9436 6607,'-8'0'754,"1"0"-569,4 0 0,-7 4 225,2-1 0,-2 5-152,-1-4 0,-1 5-47,1-2 0,1 3-169,2 2 120,-2-1 0,4 2-196,-6 2 1,5 3 129,-1 5 1,4 0-139,-3-1 1,4 1 39,-1 0 0,-1 1-78,1 3 1,0-4 35,4 0 1,2-1-72,2-3 0,-2-1 38,6 1 0,-1-5-71,5 1 0,-1-3 167,1-5 0,3 2 1,0-5 0,5 0 72,-1-4 1,-1 0-107,1 0 1,0 0 107,4 0 0,-4-5-72,0-3 0,-1-3 102,1-4 1,-1 1-38,-3-5 1,-4 3 126,1-3 0,-2 0 164,-6-3 1,0-1-93,-4 0 1,0-1 63,0-3 0,-2-1-97,-2-2 0,2-2-86,-6 5 1,1-3 63,-5 3 1,0 2-380,-4 6 1,2 2-13,-5 6 1,0 1-19,-4 2 1,2 3-250,2 5 0,-3 0-1269,3 0 1696,-2 5 0,-2 1 0,0 6 0</inkml:trace>
  <inkml:trace contextRef="#ctx0" brushRef="#br0" timeOffset="3">14717 9984 7949,'-6'0'-59,"1"0"2048,5 0-1732,5 0 0,1 0-32,5 0 1,1 0-1,-1 0 1,1 0-21,-1 0 1,2-1 14,2-3 0,2 3 37,2-3-91,2 3 1,-4-3-21,2 0 0,1-4 83,-5 4 0,4-3-204,-3 3 1,3-1 227,-4 1-179,0 3 0,-5-5 231,-2 2-375,2 2-99,-9-3-401,4 5-875,-5 0 1,-5 4 1444,-2 0 0,2 5 0,-1-3 0</inkml:trace>
  <inkml:trace contextRef="#ctx0" brushRef="#br0" timeOffset="4">5495 11868 7679,'-6'0'62,"0"0"1375,6 0-1304,-5 0 51,4 0 30,-4 0 367,5 0-382,5 0-17,-4 0-201,10 0 86,-5 0 1,2 0 62,-1 0 48,1 0-73,3 0-6,1 0 1,-1 0 19,0 0 1,2 0-14,2 0 0,-1 0 20,5 0 0,-3-1-65,3-3 0,-4 3-4,4-3 0,-1 1-93,1 0 124,2 1-65,-8-3 0,5 5-179,-3 0 199,-2 0 1,3 0-100,-4 0 9,-1 0 0,0-1 17,1-3 7,-1 3 1,1-4 15,-1 5 0,-3 0-12,-1 0-182,-4-5 198,2 3-10,-5-3-2835,0 5 2236,-5 0 1,2 0 611,-4 0 0,-1 0 0,-3 0 0</inkml:trace>
  <inkml:trace contextRef="#ctx0" brushRef="#br0" timeOffset="5">5586 12039 8077,'-7'0'-503,"-1"0"334,6 0 210,-4 0 15,1 0 240,4 0 181,-4 0 589,5 0-752,-5 0-153,4 0 118,-4 0 27,5 0 31,0 5-134,5-3 40,-4 3-21,9-5 1,-4 0 19,6 0 1,-1 0-13,1 0 0,-1 0 29,1 0 0,3 0 29,0 0-140,5-5 1,-6 3-106,5-1 0,-3 0 118,3-1 0,-4 3-120,4-3 1,-5 3 71,1 1 0,2 0-86,-2 0 1,4 0 81,-4 0 0,1-4-203,0 0 1,-4 1 88,4 3 0,-4-4 31,0 0 1,-1 0 10,1 4 82,-1-5-80,0 4 60,-4-4-122,-2 5-259,-5 0 1,-5 0-2025,-3 0 1142,-2 0 1164,-1 0 0,-1 5 0,1 1 0</inkml:trace>
  <inkml:trace contextRef="#ctx0" brushRef="#br0" timeOffset="6">17966 10980 8180,'0'-6'631,"0"-5"-314,0 10-608,0-4 564,0 5-161,-5 0 1,4 1-71,-3 3 0,-1 2 49,1 6 1,-4-3 72,5 2 1,-6-1-20,1 9 0,2-3 17,-2 3 0,0 0 20,-3 3 0,1 6-64,2 3 0,-2 2 46,3 1 0,-2 0-10,1 1 0,-1-1-170,5 0 1,1-3 140,3-1 0,0-1-216,0 2 0,1-3 50,3-6 1,2-2-71,5-1 0,0-2 1,-4 2 0,7-2 73,-2-6 1,1 1-106,-1-1 1,3-3 75,0-1 1,2-3-21,-2 4 1,-2-6 44,2 2 0,-2-3-177,-2-1 1,1 4-90,-1 0 1,-3 0-222,-1-4 0,-3 0 528,4 0 0,-6 0 0,3 0 0</inkml:trace>
  <inkml:trace contextRef="#ctx0" brushRef="#br0" timeOffset="7">18069 11391 8163,'-5'-11'0,"2"-1"212,-4 1 1,4 3 334,-1 1 226,3 4-483,1-2 1,0 6-19,0 3 0,0 2-115,0 6 0,1-1-118,3 1 1,-1 0-143,4 3 0,-3-2 128,4 2 0,-1-2-180,5-1 1,-1-1 68,0 0 1,1-3-120,-1 0 0,2-6 68,2 2 1,-1-3-120,5-1 1,-5-1 48,1-3 0,2 2 97,-2-6 1,0 0 158,-3-3 0,-1 0-86,1-1 1,-5-1 313,1-2 0,-6 2-104,2-2 1,-3 3 190,-1 0 1,0 1 149,0-1-105,-5 1 0,3 1-73,-6 2 0,4-1 86,-3 5-455,4 1 95,-2 3 0,5 6-210,0 5 1,0 6 72,0 6 0,0 1-138,0 2 1,5 4 81,3 4 0,-2 0-327,2 0 0,-1 1 98,5-1 0,-4 0-69,-1 1 1,1-5-107,3 0 0,-3-4 160,-1 0 1,-4-5 394,1-2 0,-3-5-206,-1 1 679,0-2 1,-1-2-293,-3 1 1,-2-5 390,-6 1 0,-3-6-112,0 2 1,-2-3 75,2-1 1,1 0-201,-5 0 0,5-1-26,-1-3 0,2-3-389,2-9 1,3-1 108,0-6 0,6 0-541,-2 0 1,4 0 263,4 0 0,2-2-580,6 2 0,4-2 164,3 6 0,2 2-106,-2 2 0,2 4 187,-2 3 0,3-1 562,1 5 0,-6-4 0,0 1 0</inkml:trace>
  <inkml:trace contextRef="#ctx0" brushRef="#br0" timeOffset="8">18480 11003 8259,'-1'-8'-261,"-3"0"1,3 5-1174,-3-5 1434,3 6-177,1-4 0,1 6 177,3 0 0,-2 0 1187,6 0 0,3 0-334,4 0 1,6 2-141,-2 2 0,2 2-216,2 5 0,0 1-142,0-1 0,4 6-221,-1 2 0,1 0 75,-4 4 1,-2-2-206,-2 10 0,2-5 152,-6 5 0,-4-1-414,-3 4 0,-6 4-103,2 1 0,-3-1-267,-1-4 1,-2 0-419,-6 0 0,-2 1 482,-13-1 1,3-4 563,-7 1 0,-2-1 0,0 5 0</inkml:trace>
  <inkml:trace contextRef="#ctx0" brushRef="#br0" timeOffset="9">6523 11880 8059,'-12'0'173,"5"0"-20,-1 0 1,4 0 134,-3 0-102,4-6 0,-3 5 216,2-3-72,3 3-55,-4 1 99,5 0-371,0 5 0,1-4 152,3 3-188,2 3 0,6-5 68,-1 6 1,0-6-103,1 2 0,0-3 37,4-1 0,-2 0 30,5 0 0,0-3-88,4-1 1,-2-4 105,-2 4 0,1-3-69,-4 3 1,0-1 51,-1 1 1,-2 3-41,2-3 37,-2-2 1,-2 4 4,1-1 1,-4 1 18,-1 2 1,-3 0 30,4 0-48,-6-5 13,8 4-86,-3-9 0,-1 7 72,-2-4 0,1 3-39,-1-4 1,-1 4 24,-3-3 141,0 4-55,0-7 64,0 4 1,0-6-47,0 1 1,0 3-48,0 1 1,-3 3 111,-1-4 1,-4 4-92,4-3 0,-5 0 69,2 0 0,1-2-54,-2 5 0,0-3 16,-3 3 0,-1-4-45,1 4 0,0-1-14,-1 1 0,-3 3-62,0-3 1,0 3 90,3 1 1,-3 0-80,0 0 0,-6 1 55,2 3 1,2 4-154,-2 7 1,5-2 125,-2 2 0,4 3-84,0 1 0,1 2 51,-1 2 0,2 0-7,3 0 0,-2 1-118,5 3 0,0-3 78,4 2 1,0 2-23,0-1 1,0 0 46,0-5 0,1 0-107,3-3 1,3 1 83,4-4 1,2-1-55,2-4 1,-1-1 93,5-2 0,0-3 8,4-5 0,0 0 88,-1 0 1,5 0-120,0 0 1,-1-4 60,-3 0 0,-4-3-42,0 3 0,-5-4 27,1 5 0,2-5-15,-2 4 6,0-5 1,-3 7-79,-1-6 1,-3 6-401,-1-2-12,-4 3 0,2-1 175,-5-2 0,1 3-463,3-3 1,-3 2 783,3-2 0,-2 3 0,-2-4 0</inkml:trace>
  <inkml:trace contextRef="#ctx0" brushRef="#br0" timeOffset="10">7025 11560 7772,'-6'0'513,"1"0"3004,5 0-3122,5 0-405,1 0 1,6 0-10,-1 0 0,1 0 22,-1 0 0,0 0-93,1 0 1,-1 0 79,1 0 0,2-2-82,-3-1 0,7 1 68,-7-1 1,3 1-86,-2 2 1,-5-1 14,1-3-62,-1 3 1,5-4 31,-1 5 1,-4-1-252,-4-3-834,-1 3 604,3-5 605,-4 6 0,4 6 0,-5 0 0</inkml:trace>
  <inkml:trace contextRef="#ctx0" brushRef="#br0" timeOffset="11">7368 11423 8559,'0'-7'909,"0"2"0,1 4-730,3-3 0,-1 3-83,4-3 1,1 3-38,3 1 1,1-4 95,-1 0 1,0 0-118,1 4 0,-1 0 65,1 0 0,0-1-233,4-3 0,-4 3 2,4-3 0,-4 2-13,0-2 0,-1 3 135,1-3 1,-1 3-15,0 1 1,-3 0 54,0 0 0,-5 0-14,5 0-50,-5 0 67,2 0-37,0 0 0,-4 1 46,3 3 126,-3-3-172,-1 9 0,-5-4-2,-3 6 0,2-1-101,-2 1 1,1-5 110,-5 1 0,5 0-27,-1 3 0,1 4 20,-5 0 0,2 1-10,2-5 0,-2 0-6,3 1 1,0-4 97,0-1 0,3 1-34,-4 3 0,6-3 128,-2-1 0,-1-3 301,1 4-224,0-6 95,4 8-150,0-8-27,0 3 1,5-5-53,3 0 0,-2 0 19,2 0 1,-1 0-85,5 0 0,-1 0-115,1 0 1,-1 0-26,1 0 1,0 0 85,3 0 1,-2-4-62,2 0 0,-2 0 45,-2 4 0,1-3-52,-1-1 1,1 0 60,-1 4 19,1 0 1,-5 0-5,1 0 14,-6 0-614,8 0 199,-8 0-1576,3 0 1967,-5 5 0,-5 1 0,-2 6 0</inkml:trace>
  <inkml:trace contextRef="#ctx0" brushRef="#br0" timeOffset="12">8270 11251 8013,'-5'-6'-1524,"4"-4"1764,-4 9-135,5-10 504,0 10-131,0-4 906,0 5-915,0 5-240,0-4-24,0 10 0,0-5-36,0 5 0,0 2 27,0 2 1,0-1-129,0 5 1,4 2 1,-1 5 1,5 0-122,-4 4 1,3-3 43,-3 3 1,4-1 114,-4 2 1,5 1-123,-2-6 1,-1 5 100,2-5 0,0 1-125,3-4 1,-3 3 99,-1 1 0,0 0-84,0-4 0,2-1 21,-5 1 0,1-4-129,-1 0 0,-3 0 95,3 4 0,-3-1-144,-1-3 0,0 2 155,0-2 1,0-1-11,0 1 1,-1-4 71,-3 4 0,2-1-69,-6 1 1,4 3 39,-3-3 0,3-1-26,-4 1 0,4-5 65,-3 1 1,3 1 0,-4 0 1,6-5 264,-2-3-167,3-1 1,-1 1 15,-1-1 47,1-4 0,-3 3 25,5-2 180,0-3-293,-5 5 1,0-5 35,-2 3-220,-4-3 0,5 8 125,-5-5-326,4-1 233,-3 2-1100,9-3 446,-4 3-1229,5-5 1681,0 0 1,5 0-1,1 0 1</inkml:trace>
  <inkml:trace contextRef="#ctx0" brushRef="#br0" timeOffset="13">8510 12531 7248,'-6'0'749,"-3"1"-455,5 3 1,0-2-65,4 6 1,-4-4-32,1 3 0,-1 1-43,4 3 0,-4-3 7,0-1 1,0 1-17,4 3 1,0 1-15,0-1 0,0 5-154,0-1 0,0 0 109,0-4 0,2 0-81,1-4 1,4 2 64,4-5 1,1 3-163,-1-3 1,0 0-27,1-4 1,4-1-21,3-3 1,-1-2 42,1-6 1,-4 1-109,4-1 1,-5 0 93,2-4 1,-4 4 58,0-3 1,-2 1 37,-2-2 0,0 4-51,-4-4 1,0 3 285,-4-3 1,0 4 26,0-4 1,-5 4 42,-3 0 0,-6 5-262,-1-1 0,-6 2 57,-2-2 0,0 3-512,-4 5 0,3 1 214,1 3 0,4 2-1341,0 6 1549,10-1 0,-11 6 0,7 1 0</inkml:trace>
  <inkml:trace contextRef="#ctx0" brushRef="#br0" timeOffset="14">8544 11217 7941,'-7'0'-1438,"-1"0"1731,6 0 1,-5-4 288,3 0 51,3 1-411,-4 3 0,4 0 288,-3 0-61,3 0-77,-4 0 599,5 0-739,5-5 1,1-2-152,5-4 0,1 3 48,-1 1 1,5 3-140,-1-4 1,0 2 32,-4-2 1,5 3 44,-1 5 1,4-4-150,-4 1 1,2-1 31,-2 4 1,-2 0-100,2 0 1,-1 5 85,1 2 1,-2 2-75,2-1 0,1 2 37,0-2 1,-1 4 29,-4 0 1,4 2-154,1-7 0,-1 4 104,-4 0 1,1-3-68,-1-1 1,1-4 11,-1 1 161,0-3 0,1-1-91,-1 0 1,-3 0 166,0 0-67,-6 0 114,8 0 16,-9-5 0,5-2-87,-6-4 1,0 3 215,0 1-194,0-1 0,-6-3 163,-1-1 0,-3 1-100,-2-1 1,1 1 80,-1 0 1,1 3-51,0 0 1,3 6-46,0-2 1,1 1-166,-5 0 0,5 1 95,-1-1 0,0 5-174,-3 2 0,1 5 110,2-2 1,-2 5-63,3 3 1,-4-1 84,0 5 0,0-1-217,-1 1 0,1 2 10,-1-2 1,1-2 10,-1-2 0,1-2 279,0-2 0,-1-1-104,1-2 1,-2 1 338,-2-5 0,2 0 24,-2-4-122,2 0 0,2 0-35,-1 0 1,1 0 77,0 0 0,3-4-117,0 0-417,6 0-560,-3 4 1,6-1 446,3-3 1,2 3 383,6-3 0,9-2 0,3-1 0</inkml:trace>
  <inkml:trace contextRef="#ctx0" brushRef="#br0" timeOffset="15">9298 11777 6615,'-5'-7'1310,"4"2"-528,-4 5 1292,5 0-1941,0 5 0,1-3-143,3 1 0,-2 3 88,6-3 0,-4 2-164,3-1 1,1-2-24,3 1 1,1-1 124,-1-2 0,2 0-102,2 0 1,-2 0 60,2 0 0,1-2-56,0-2 0,3 2 23,-4-6 1,4 5-94,-4-5 1,0 0 94,-3-3 1,3-1-32,0 1 1,1 3 27,-5 1 1,-1-1 8,-2-3 0,1-1 148,-6 1 0,5 0-134,-4-1 0,0 4 205,-4 1 0,0-1-102,0-3 0,-2 3 57,-1 1 1,-4 0-43,-4 0 1,-1-2 12,1 5 1,-2-4-136,-2 5 1,-3-1 95,-5 4 1,4 1-134,0 3 0,0 2 66,-3 6 1,-1 4-53,0 3 0,0 3 62,0 1 0,2-1-23,2 1 1,2 4 9,6 0 0,0-1 10,4-3 1,-2 4-148,5-1 0,2 1 135,5-4 0,0-4-124,5 0 0,0-4 66,8 4 0,-2-5-89,5 1 1,-4-3 129,4-5 1,0-2 98,4-5 0,0 0-66,0 0 1,-1-1 143,1-3 1,0-2 71,0-5 0,-2-1-42,-1 1 1,0 3-258,-5 1 0,0 0 110,-3 0 1,-1-2-1256,1 5 1228,-1 0 0,5 4 0,2 0 0</inkml:trace>
  <inkml:trace contextRef="#ctx0" brushRef="#br0" timeOffset="16">9915 11457 8067,'-7'0'-310,"2"0"2444,5 0-1711,0-5-209,0 4 0,2-4-60,1 5 75,4 0 1,4 0-143,1 0 1,-1 0-23,0 0 0,1-4-125,-1 0 0,2-1-5,2 1 1,-2 1 183,2-4 0,-2 4-60,-2 0 0,-3 1 26,-1 2 0,-3-4-30,4 1 0,-4-1-52,3 4-257,-4 0 54,2 0 1,-4 0-979,3 0-836,-3 0 954,4 0 1060,0 0 0,-3-5 0,3-2 0</inkml:trace>
  <inkml:trace contextRef="#ctx0" brushRef="#br0" timeOffset="17">10235 11229 7943,'0'-12'0,"-4"1"22,0-1 1,0 1 173,4-1 0,0 5 82,0-1 0,4 1-15,0-5 0,1 5 25,-1-1 0,-2 4-54,6-3 1,-6 3 47,2-4 1,2 4 49,2-3-169,2 4 0,2-6 38,-1 5 0,1 1-146,-1 3 0,-3 0-154,-1 0 1,1 1 82,3 3 0,1-2-161,-1 6 0,-3 1 92,-1 6 0,0-1-157,0 5 0,-2 0 33,-5 4 1,4 0-89,0 0 1,-2 3 142,-5 1 0,0-1 25,-5-3 1,1-1 63,-5-3 1,5 3-39,-1-3 1,1-3 223,-5-1 0,5-2-121,-1-2 1,5-3 185,0 0 0,-2-5 193,1 5-175,0-5 1,4 3-72,0-2 22,0-3-82,0 4 1,5-5 75,3 0-234,2 0 1,1 0 127,1 0 0,0 0-124,4 0 1,-4-4 46,3 0 1,-2 1-294,-1 3 212,-1-5 0,0 3-190,1-2 1,-5 2 44,1-2 0,-4 3 109,3-3 0,-3 2-439,4-2 309,-6 2 0,7-4-45,-5 2 1,0 2 8,-4-6-15,5 6 56,-4-9 283,4 5 160,-5-5 1,0-1-94,0 1 0,0 3 71,0 1 0,0 3 83,0-4 279,0 6 1,0-5 403,0 4 232,0 1-525,0-3-458,0 5-85,0 5 0,0-2-87,0 4 1,4-3 67,0 4 1,1-4-241,-1 3 0,1-3-179,3 4 201,2-6 1,-5 5 102,2-4 0,4-1-62,-4 1-1,3-1 0,2-4 55,-1-1-6,1 1 0,-1-7 30,0 6 0,0-6-23,-4 1 0,2 2 9,-5-2 1,5 4-15,-2-3 0,-2 3 87,-1-4 131,3 1 0,-5-1 460,6 1-179,-6 4 195,3-2-105,-5 5-376,0 0 0,0 5-5,0 3 1,0 3-123,0 4 1,4-1-84,0 5 1,5 2 45,-2 5 1,4 2 197,0 3 0,0 0-132,1-4 1,-1 7-358,1-3 1,-5 3 152,1-7 0,-4 3-62,3-3 1,-4 3 82,1-3 0,-3-4 34,-1-4 1,0-5 113,0 1 1,-1-4 174,-3-3 0,-6 1 21,-5-5 0,-6-1-96,2-3 1,1 0 99,-1 0 0,5-5-44,-1-2 0,6-9 98,2-3 1,4-2-194,-1-2 0,3-1-249,1-3 1,0 3-649,0-3 1,0 3 421,0 2 0,1 4-1334,3 3 1739,-3 2 0,15 1 0,-4 1 0</inkml:trace>
  <inkml:trace contextRef="#ctx0" brushRef="#br0" timeOffset="18">11571 11708 7962,'0'-7'-1013,"0"-1"1143,-5 5 1,2-5 536,-4 4 0,3-4-247,-4 4 0,4 1-198,-3 3 1,-1-4-41,-3 0 1,-1 0 60,1 4 1,-4 0-235,-1 0 0,-4 5 4,1 3 1,1 2-12,-1 1 1,2 2-55,-3 2 0,0-1 111,5 5 0,0-1-144,3 1 0,1 1 89,-1-4 0,6 3-77,2-4 0,3 1 107,1 0 1,0-4-200,0 4 0,5-4-7,3 0 1,3-2 85,4-3 1,-2 2 51,2-5 1,3 0-14,1-4 0,-1-1-155,1-3 0,-1-3 98,1-4 0,1 0-169,-5-1 0,0 1 73,-3-1 0,-1 0-82,1-4 1,-1 4 281,1-3 0,-1 2 0,0 1 0</inkml:trace>
  <inkml:trace contextRef="#ctx0" brushRef="#br0" timeOffset="19">11559 11263 8064,'-5'-7'40,"4"-3"0,-5 9 336,2-3 469,3-2-513,-4 5 1,5-6 409,0 3-163,0 3-58,0-4-443,0 5 0,0 5 132,0 3 1,0 2-89,0 1 0,0 1 111,0-1 0,0 6-205,0 2 1,3-1 4,1 1 1,1 3-94,-1 5 1,-1 0 10,4-4 1,-4 3 14,1 1 1,1 3-81,-2-3 0,3 5 82,-3-2 1,0 3-173,4 1 1,-3-1 43,4-2 1,-2-2-94,2-2 1,1-3 53,-5 2 0,3-5-100,-3-2 0,4-5 43,-5 1 0,1-2 73,-4-2 1,4-3-379,0-1 203,0-4-199,-4 7 94,5-9 93,-4 4 1,5-8-58,-2-1 427,-3-5 0,10 2 0,-5-4 0</inkml:trace>
  <inkml:trace contextRef="#ctx0" brushRef="#br0" timeOffset="20">11833 11640 7932,'-5'-7'0,"3"-2"1039,-6 6-245,6-6-677,-3 7 8,5-3 0,0 7 186,0 1 1,0 4-163,0 4 0,0 2 61,0 2 0,1-1-139,3 5 1,-2-1 87,6 1 0,-1 1-261,5-4 0,1-1 69,2-4 0,-2-3-69,2-1 0,1-4-66,-1 1 1,5-3-41,-5-1 1,4 0-114,-4 0 1,4-1 99,-4-3 1,4-2 37,-3-6 1,-1 1 47,-4-1 1,-1-3 84,-2 0 1,2 0 15,-2 3 151,-3 1 1,0-1 40,-5 1 1,0 3 658,0 1 346,0 4-834,0-2 0,-1 5-286,-3 0 0,3 5 113,-3 3 1,2 3-66,2 4 0,0 3-4,0 5 1,4 0-107,0 0 1,4 0-3,-5-1 1,5 1-118,-4 0 1,4 4-142,-5-1 0,5 1 91,-4-4 1,0 4-22,-4-1 1,3 1 39,1-4 1,0 0 226,-4-1 1,-1-3-141,-3 0 1,1-5 145,-4 2 0,-1-4 117,-3 0 0,-2-1 235,-2 1 0,1-2 85,-5-3 0,4 2-173,-4-5 0,5 0 126,-2-4 1,4-1-61,0-3 1,5-6-549,-1-6 0,5-4 168,0 1 1,1-6-303,2-2 0,2 0-126,1 5 1,3-1-358,1 0 1,5 4-39,-1 0 1,0 5-415,5-1 1223,-4 7 0,5-2 0,1 3 0</inkml:trace>
  <inkml:trace contextRef="#ctx0" brushRef="#br0" timeOffset="21">5678 13638 7888,'-12'0'-952,"6"0"2152,1 0-474,5 0 1,5 2-542,2 1 1,0-1-87,0 1 1,5-1 8,3-2 1,0 0 89,-3 0 1,0 0-191,4 0 1,-2 0 34,5 0 0,-5 0-25,1 0 0,3 0 32,1 0 1,-2-2 10,2-1 0,-1 0-52,1-4 0,-1 4 82,-3-1 0,-2-1-124,2 1 1,-2 0 113,-2 4 0,1-3-653,-1-1 250,-5 0-799,5 4 29,-10 0 340,4 0 0,-6 0 752,-3 0 0,-8 5 0,-5 1 0</inkml:trace>
  <inkml:trace contextRef="#ctx0" brushRef="#br0" timeOffset="22">5780 13798 7903,'-11'5'0,"1"-2"247,2 4 212,-2-4 54,9 7-56,-4-9-256,5 10 0,1-10-3,3 3 1,-2-2 45,6 2 1,0-3 14,3 3 0,6-3-42,2-1 0,-2-1 28,2-3 0,2 2-87,5-6 1,-2 4-126,3-3 1,-3 0 66,-1 0 0,-5-2-228,-3 5 1,1-4-366,0 5 1,-1-1 265,-4 4 1,1 0-1619,-1 0 1845,1 0 0,-1 0 0,0 0 0</inkml:trace>
  <inkml:trace contextRef="#ctx0" brushRef="#br0" timeOffset="23">6785 13033 8057,'-5'-6'239,"4"1"-38,-4 5 1,5 1 345,0 3-145,0-3 381,0 9-523,0-4 1,0 7-65,0 2 1,4-1-19,0 5 0,-1-1 74,-3 1 0,0 3-237,0-3 1,2 2 127,2 2 1,-2-1-211,6-3 0,-6 2-55,2-2 0,1-2-44,-1-2 1,4 2-202,-5-2 0,5 0 12,-4-4-253,0 1 127,1-1-980,-4 1 1461,4-6 0,0 4 0,1-3 0</inkml:trace>
  <inkml:trace contextRef="#ctx0" brushRef="#br0" timeOffset="24">6637 13593 8057,'-11'0'0,"-1"5"0,5-3 314,-1 6-70,5-6 0,-2 5 29,5-3 1,2-3-100,1 3 1,0-3-1,5-1 0,-1 0 133,5 0 1,3 0-76,0 0 1,5 0-78,-1 0 1,4 0 84,4 0 1,-3-4-161,3 0 1,-2 0 134,2 4 1,-2 0-313,5 0 1,-4-1-145,1-3 1,-3 3 184,-2-3 1,1-1-100,0 1 1,-4 1 104,0 3 1,-4-4-32,4 0 0,-5 0 75,2 4 0,-4 0-10,0 0 0,-5 0-83,1 0-198,-5 0-714,7 0 699,-9 0 0,4 1 312,-5 3 0,-5-2 0,-1 3 0</inkml:trace>
  <inkml:trace contextRef="#ctx0" brushRef="#br0" timeOffset="25">6797 13890 8057,'-12'0'999,"1"0"-145,0 0-1054,4 0 237,2 0 1084,5 0 1,5 0-949,3 0 1,2 0 59,1 0 1,1 0-84,-1 0 1,5 0 68,-1 0 1,4 0-154,-4 0 0,0 3 90,-3 1 1,3 1-224,0-1 1,-1-1-38,-6 4 1,2 1 9,-3 3 0,-1 1-62,-3-1 0,2 6 132,-1 2 0,0-2-243,-4 2 0,-5 2 89,-3 5 1,-3 0-98,-4 4 1,1-3 134,-5 3 0,1-4 111,-1 0 0,-1-2 7,4-1 1,1-1 158,4-3 1,-1-3-100,1-4 0,3-2 288,1-2 90,4 2-110,-2-9-33,5 9-177,0-9 1,5 5 111,3-6 0,2 0-111,1 0 0,2 0-6,2 0 1,-1 0-77,5 0 1,-4-4 73,4 0 0,1 0-214,2 4 0,-3-1 122,0-3 0,-3 3-142,3-3 1,-5 3 86,1 1 1,-2-2 125,-2-1 1,0 1-54,1-1 1,-2 0 32,-2-1-993,2 3 683,-4-4 0,2 4-909,-1-3 1171,-4 3 0,7-5 0,-4 6 0</inkml:trace>
  <inkml:trace contextRef="#ctx0" brushRef="#br0" timeOffset="26">7562 13650 8057,'-8'0'50,"1"0"349,4 0 369,-2 0-144,0 5-244,4-4 1,-4 5 211,5-2-163,0-2-254,5 8 1,1-8-99,6 6 0,0-6 124,4 2 0,-2-3-105,5-1 0,0 0-181,3 0 0,1-1 79,0-3 1,4-2-206,-1-5 1,-3-1 126,-4 1 1,-1-4-98,1-1 1,1 0 104,-4 1 1,-1 1 5,-4-5 1,-1 5 105,-2-2 1,1 0 1,-5 1 1,0 3 147,-4 5 0,-2-1-103,-2-3 0,1 0-65,-9 4 1,2-2 36,-9 5 0,4 0-128,-4 4 1,0 0 4,-4 0 0,-4 7-130,1 4 0,-5 6 135,5 5 1,-2 3-43,1 1 1,3 0-37,-3 4 1,8-3 75,4 3 1,2-3-111,2 3 1,4-3 44,4 3 1,1-4-136,2 0 0,5-2 109,3-1 1,7-5 42,4-3 1,3-3 114,1-5 1,0 2 206,-1-5 0,1 0 41,0-4 0,0-5-119,0-3 0,0-2 332,0-1 1,-1-1-158,1 1 1,-1-1-86,-3 1 0,-3 3-16,-4 1 1,-1 0-697,1 0 1,-5-2-806,1 5 183,-6 0 0,3 3 1113,-5-3 0,5 3 0,2-4 0</inkml:trace>
  <inkml:trace contextRef="#ctx0" brushRef="#br0" timeOffset="27">8110 13296 8053,'-11'0'-30,"-1"0"591,6 0-96,1 0 2013,5 0-1884,5 0-362,1 5 0,6-4-152,-1 3 0,1-3 130,-1-1 1,1 0-96,-1 0 0,0 0-13,1 0 1,3 0-112,0 0 1,0 0 37,-3 0 1,-1-4-62,1 1 1,-1-3-70,1 3 0,-1 1 33,0-1 1,-3 0-410,0-1 0,-5 3-62,5-3-1581,-5 3 1110,7 1 1010,-9 0 0,4 5 0,-5 1 0</inkml:trace>
  <inkml:trace contextRef="#ctx0" brushRef="#br0" timeOffset="28">8579 13170 7913,'-8'-4'-566,"0"0"0,6-1 1370,-2 2-21,-2 1-596,4-8-26,-3 9 1,5-5 492,0 2-208,0 2-358,0-3 1,2 5 69,1 0 0,0 0 17,5 0 0,-1 0-23,5 0 1,-4 0 26,4 0 0,-3-1-60,6-3 1,1 3 31,0-3 1,3-1-208,-4 1 0,1-1 78,0 1 0,-4 3-104,4-3 1,-4-1 129,0 2 0,-1-1-163,1 4 20,-1 0 1,-3 0 157,-1 0-232,-4 0 190,2 0-256,-5 0 188,0 5 1,0-3-14,0 6 0,-4-4 45,0 3 1,0-3-6,4 4 1,-3-4 46,-1 3 1,-4 1-48,4 3 1,-3 1 67,3-1 0,-5 1-50,1-1 1,2 0 82,-2 1 0,1-1-62,-5 1 0,1 3-55,0 0 0,-1 4 5,1-4 0,-1 4-99,1-3 0,1 0 94,2-1 1,-1-2 14,5 2 0,-3-6 1,3-1 1,0-1-15,4 5 0,0-5 41,0 1 50,0-5 267,0 7-228,0-9 0,0 5 360,0-2-222,5-3 1,2 4-102,4-5 0,0 0 19,1 0 1,3 0-40,0 0 1,6 0-31,-2 0 1,2 0-13,2 0 1,0-3-151,0-1 1,-2 0 70,-2 4 1,2 0-115,-6 0 0,4-4-62,-4 0 187,0 1 1,-3 3 308,-1 0-298,-4 0-355,-2 0 32,0 0-226,-4 0 535,-6 0 0,-8 5 0,-10 1 0</inkml:trace>
  <inkml:trace contextRef="#ctx0" brushRef="#br0" timeOffset="29">5599 16086 8120,'0'-12'629,"0"1"-152,0-1-394,0 1 1,-2 3 371,-2 1 236,3 4-461,-9-7 1,7 9-103,-4-3 0,3 3 50,-4 1 0,6 5-91,-2 2 1,-1 3 54,1 2 0,-3 1 43,3 2 1,0 8-161,4 7 1,0 3 129,0 1 1,0 2-174,0 2 0,0 3 38,0 4 0,0-3 48,0 0 1,5-1-37,3 0 1,2 3-21,1-6 0,1-1-152,-1-7 1,-3 2 42,-1-6 1,-4 1-114,1-4 0,1-2 49,-1-2 0,-2 3 29,-6-3 1,-2-1-3,-5 1 0,-1-4-160,1 4 1,-1-5 70,1 1 1,-1-2-212,1-2 0,0 1 15,-1-1 1,1-4 174,-1-4 1,5-1-597,-1-2 840,0 0 0,-8 5 0,-2 1 0</inkml:trace>
  <inkml:trace contextRef="#ctx0" brushRef="#br0" timeOffset="30">5324 16725 7912,'0'-7'953,"0"-1"-774,0 5 5,0-7 0,5 9-26,3-3 1,0 3 73,3 1 0,-2 0-2,6 0 0,-1 0-106,1 0 0,2-4 108,2 0 0,3 0-36,-3 4 1,1-3-133,-1-1 0,2-1-30,-1 1 1,0 3 147,-1-3 0,2-1-180,-2 1 1,-1-4-138,1 5 0,-5-2-311,1 1 0,-2 2 3,-1-1 1,-1 0-1261,0-1 1703,1 3 0,4-4 0,2 5 0</inkml:trace>
  <inkml:trace contextRef="#ctx0" brushRef="#br0" timeOffset="31">6775 16017 7939,'-6'0'347,"0"0"1,5 0 122,-3 0 0,2 0-49,-6 0 0,4 5-46,-3 3 0,0 2-138,0 1 0,-3 2-1,2 2 1,-2 3 36,-2 5 1,1 1-51,0 3 1,-1 2 101,1 5 1,-1-2-77,1 2 1,1-5-102,2 9 1,-2-3 8,2 6 1,3-3-110,2 4 0,0-7 61,-1 3 0,3-7-171,-3 4 1,3-2 129,1-7 0,0 5-133,0-5 1,4 0 5,-1-7 1,6 1 71,-1-5 1,2 4-106,2-3 1,-1-1 79,0-4 0,2 1-2,2-1 1,-2-1 16,2-2 0,-2 2-6,-2-2 1,-1-2-30,-2 2 1,2-2-112,-2 2 0,-2-2-61,2-2 1,-4-3-111,3 3-270,-4 2 0,3-5-637,-2 3 367,-3-2 0,6-2-482,-4 0 1336,-1 0 0,8-11 0,-4-1 0</inkml:trace>
  <inkml:trace contextRef="#ctx0" brushRef="#br0" timeOffset="32">6855 16657 7947,'0'-8'-54,"0"0"124,0 1 1,1-3 210,3 2 0,-3 2 805,3 2-663,2 3 0,-3-6-147,4 3 1,-3 3-76,4-3 0,-4 3 146,3 1-174,1 0 1,7 0-18,0 0 0,1 0-118,-5 0 0,0-4 38,1 0 1,1 1-193,2 3 1,-3 0 79,4 0 0,-4-4 82,0 0 0,-1 0 6,1 4 1,-5 0-46,1 0 1,-4 0 0,3 0 0,-4 2 22,1 1-164,-3-1 117,-1 8 0,0-4-125,0 6 0,-4-1-57,0 0 0,-5 1 105,2-1 1,0 4 56,0 1 1,-1-1 5,-3-4 1,-1 2 2,1 2 0,3-2 56,1 2 1,-1-6 139,-3-1 1,3-1 85,0 5 1,2-5-83,-1 1 1,0-4 270,3 3-127,3-4-369,-4 2 188,5-5-166,0 5 1,1-4 55,3 3 1,2-3-102,6-1 0,-1 0 123,1 0 0,4 0 6,3 0 1,-1 0 85,1 0 0,-5-1-105,1-3 1,2 3-45,-2-3 1,4 3 7,-4 1 0,0 0-151,-3 0 0,3-1 137,0-3 1,-3 3-241,-5-3-362,1 3-75,3 1 1,-3 0-1715,0 0 1337,-6 0 1070,3 0 0,-5-6 0,0 0 0</inkml:trace>
  <inkml:trace contextRef="#ctx0" brushRef="#br0" timeOffset="33">7369 16017 8005,'-5'-11'-60,"-3"-1"1,-1 5-298,2-1 2125,-4 5-1199,10-7 1,-5 9 751,2-3-355,3 3-103,-4 1-579,5 5 1,5 1-13,2 6 1,3 3-174,2 0 1,1 4 127,2-3 1,1 3-14,3-4 1,3 5 12,-3-1 1,3 3-132,0 1 0,0-1-28,-3 1 1,3 4-148,-3 0 0,-2-1 83,2-3 0,-3 0-120,3 0 1,-5 0-129,1-1 1,1 5 121,0 0 0,-5 4-8,-3 0 1,-5-2 92,5 1 0,-5 0-30,0 0 1,-1 2-33,-2-6 0,0 1-127,0-4 0,-2 0 109,-1 0 0,0-2-103,-5-2 1,1-1-92,-5-3 1,5-2 115,-1 2 0,2-2-80,-2-2 0,-2-3 55,2 0 1,2-5-436,-2 5 365,6-6 0,-4 4-565,2-6-47,3 0-331,-5 0 1233,6 0 0,6 0 0,0 0 0</inkml:trace>
  <inkml:trace contextRef="#ctx0" brushRef="#br0" timeOffset="34">8351 16451 8816,'8'0'370,"-1"0"1,1 0-104,3 0 0,-3 0 0,-1 0 81,2 0 1,1 4-97,2 0 1,-1-1-187,1-3 0,3 4 111,0 0 1,4 0-248,-4-4 1,2 0 90,-2 0 0,2 0-88,2 0 1,2 0-104,-2 0 0,-2-1-67,-2-3 1,-1 3-84,1-3 0,-6 1-923,3-1 160,-4 3 363,-1-4 720,-2 5 0,-5 0 0</inkml:trace>
  <inkml:trace contextRef="#ctx0" brushRef="#br0" timeOffset="35">8374 16611 7873,'1'6'250,"3"-2"739,-3-3-414,9-1 0,-3 0-167,4 0 1,0 4-73,1 0 0,-1 1-99,1-1 0,0-3-29,4 3 0,-2-2-110,5 2 0,0-2-173,4 1 0,-2-1-92,-2-2 0,7 0-439,-4 0 1,0-2-646,-3-1 0,0 0 1251,4-5 0,0 1 0,0-5 0</inkml:trace>
  <inkml:trace contextRef="#ctx0" brushRef="#br0" timeOffset="36">9413 15766 7967,'0'-7'194,"0"1"724,0 2-168,0 3 371,0-4-72,0 5-695,0 5 1,0 5-61,0 5 0,4 4-120,0-3 0,3 4 61,-3-1 0,4 6-200,-4 2 1,3 1 109,-3-1 0,4-3-201,-5 2 1,2-2-83,-1-1 0,-2-1-23,1-3 1,0 1 43,1-5 1,-3 4-122,3-3 1,-3-1-511,-1-4 1,4 1 329,0-1 1,-1 1-599,-3-1 0,2-3-73,2-1 1089,-3 1 0,4 3 0,-5 1 0</inkml:trace>
  <inkml:trace contextRef="#ctx0" brushRef="#br0" timeOffset="37">9287 16485 9328,'12'0'1563,"3"0"-1180,0 0 1,1 0-85,-5 0 0,5 0-83,4 0 0,0 0-36,-1 0 1,4 0-58,0 0 1,-1 0-174,5 0 0,-2-4 66,2 1 0,-3-2-183,3 1 1,-2 3-52,2-3 0,-3-1-191,3 1 0,-7 0-41,-1 4 1,-5 0-100,1 0-1015,-2 0 1050,-2 0 0,-4 1 514,-4 3 0,-12 2 0,-3 6 0</inkml:trace>
  <inkml:trace contextRef="#ctx0" brushRef="#br0" timeOffset="38">9425 16759 7960,'0'-6'1133,"0"-4"0,3 7-619,1-4 0,1 4-76,-1-1 1,2-1-130,6 2 1,-1-5 66,1 4 0,-1 0-334,0 4 1,1-4 115,-1 1 0,5-1-118,-1 4 1,4 0 77,-4 0 1,2 0-82,-2 0 1,-3 0-84,4 0 1,-4 0-64,0 0 1,-1 4-50,1-1 1,-5 10 132,1-1 0,-4 3-235,3 0 1,-4-1-61,1 5 0,-3 0-67,-1 4 1,0-4 223,0 0 0,-5 0-121,-3 4 0,-2 0-34,-1 0 1,-1-1 66,1 1 1,-2-4 122,-2 0 1,2-5 204,-2 1 0,2-2 578,2-1-407,-1-1 748,1 0-55,5-4 296,1-2-483,5-5-365,0 0 1,5 0-125,2 0 1,3 0-171,2 0 0,1-1-69,2-3 1,-3 3 78,4-3 1,1 2-97,2 2 0,-1-1-84,1-3 0,-4 3 108,5-3 1,-5 3 67,4 1 1,-5-4 60,1 0-396,-2 1 251,-2 3 1,-3 0-1069,-1 0 468,-4 5-1791,2-4 1277,-5 4 0,1-5-1170,3 0 2267,-3 0 0,9 0 0,-3 0 0</inkml:trace>
  <inkml:trace contextRef="#ctx0" brushRef="#br0" timeOffset="39">10133 16462 7821,'-12'-6'264,"1"2"0,4-2-207,4-2-73,1 3 0,4 0 302,1 5 0,0 0 151,5 0-50,-1 0 1,5 0-39,-1 0 0,0 1-31,1 3 0,3 1-190,0 3 1,6 1-126,-2-5 1,-2-1 108,2-3 1,0 0-131,4 0 1,0 0-59,0 0 1,0-1 44,0-3 0,-2-2-28,-2-5 0,3-1-5,-3 1 0,-3-1-188,0 1 1,-9-4 130,-3-1 1,1 1 32,-1 4 1,-2-1 68,-5 1 1,0 1-6,-4 2 0,-5-2 70,-3 2 1,-5 3-84,1 2 0,-3 1 54,-1 2 1,-4 2 1,1 1 1,-1 4 88,4 4 1,-3 2-51,-1 2 1,4 4 111,4 8 0,3-3-141,0 3 0,1 0 11,8 0 0,2 4 8,1-5 0,2 1-2,2-4 1,6-4 45,1 0 0,3-5 11,2 1 0,3-6 5,0-2 0,5-4 76,-1 1 0,3-3 213,1-1 0,1 0-146,3 0 0,-2-1-90,6-3 0,-6 1-662,2-4 1,-3 3 300,-2-4 1,0 5-1013,-3-5 0,1 4 121,-4-3 1091,-1 4 0,1-7 0,2 4 0</inkml:trace>
  <inkml:trace contextRef="#ctx0" brushRef="#br0" timeOffset="40">10806 16143 8364,'8'0'691,"0"0"-473,-1-5 0,5 3 27,-1-1 0,1 1-65,-1 2 0,-3 0 8,-1 0 1,1 0-13,3 0 0,1 0-20,-1 0 1,0-1-160,1-3 1,-1 3 51,1-3 1,0 3-131,4 1 1,-4 0-23,4 0 0,-5-1-125,-3-3-123,2 2-461,-4-3 305,6 5 1,-6 2-439,-2 1 424,-3-1 0,0 3 521,3-5 0,-3 5 0,4 1 0</inkml:trace>
  <inkml:trace contextRef="#ctx0" brushRef="#br0" timeOffset="41">11298 15697 7995,'0'-7'0,"0"-1"374,0 0 1,1-2 242,3 3-751,2 2 1,2 5 135,-1 0 1,-3 5 298,4 2 0,-6 1 20,2 3 0,-3 3-94,-1 9 1,1 0-117,3 0 0,-2 1 72,1 3 0,-1-2-121,-2 5 1,0-3 98,0 3 1,0-4-184,0 1 0,3-3-2,1-2 1,0 0-134,-4-3 1,4-1-96,0-3 1,1-6-44,-1 2-291,-3-2 196,9 3-1187,-9-6 337,4-1 1240,-5-5 0,0 0 0,0 0 0</inkml:trace>
  <inkml:trace contextRef="#ctx0" brushRef="#br0" timeOffset="42">11469 15937 7880,'5'-11'881,"1"1"-511,6 2 0,3-1-273,0 5 0,0-3 55,-3 3 0,-1-1 27,1 1 0,3 3-58,0-3 1,0 1 93,-3 0 0,0 1-200,4-2 1,-4 3 50,4 1 1,-4 0-204,0 0 0,-5 0-103,1 0 42,0 0 183,3 0 1,-3 1-94,-1 3-40,-4-2 0,2 8 81,-5-3 0,-4 0-138,0 0 0,-6 2 39,-1 6 0,-1-2-23,-3 2 1,2 2 129,2-2 1,-1 0 84,1-3 1,0 3-28,-1 0 0,5-1 139,-1-6 0,2 2-13,-2-3 0,2 0-43,2 0 203,3-4-191,-5 7 1,6-7-33,0 4 56,0-4 0,2 2-3,2-5 0,-2 4-51,6-1 0,-1 1-5,5-4 0,0 0-31,4 0 1,-4 0 34,4 0 0,0-1-108,-1-3 1,6 3 101,-2-3 0,-3-1-143,-1 1 1,2-3-28,-2 3 0,0-1-144,-3 1 0,-5 3 4,1-3 1,-4 3-651,3 1-535,-4 0 1264,2 0 1,-20 0-1,-4 0 1</inkml:trace>
  <inkml:trace contextRef="#ctx0" brushRef="#br0" timeOffset="43">11983 15663 7917,'-4'-8'1057,"0"1"-435,0 4 238,4-2 471,0 5 1,0 5-1058,0 3 1,0 7-83,0 4 0,0 3-42,0 1 1,4 3-135,0 1 0,0 3 187,-4-3 1,1 3-112,3-3 0,-2 3-166,6-3 1,-4-1 77,3-7 1,-3 1-149,4-5 0,-2 0 74,2-3 0,1-5-1,-6 1 1,3-6-372,-3 2-476,-1 3-384,3-6-832,-5 4 2134,0-5 0,-10 0 0,-3 0 0</inkml:trace>
  <inkml:trace contextRef="#ctx0" brushRef="#br0" timeOffset="44">4559 15594 8119,'-5'-6'68,"4"-4"0,-8 7 534,5-4 179,0 4 0,4-3-74,0 2-230,0 3-357,0-4 76,0 15 0,2-6 22,1 7 1,3-2 9,1 2 0,2 5 27,-5-1 1,3 1-146,-3 0 1,1-2-92,-1 5 1,-3 0-15,3 4 0,-3-2 106,-1-2 0,0 3 27,0-3 1,0 2 0,0 2 0,0 0-54,0 0 1,2 0-51,2 0 0,-2-1 30,6 1 1,-4 0-14,3 0 0,-3 0-131,4 0 0,-6-1 2,2 1 1,-3 0 70,-1 0 0,0 0-22,0 0 1,0-1 41,0 1 1,0 0 38,0 0 1,0 0-44,0 0 1,0 0 9,0-1 0,0 5 31,0 0 0,0-1 3,0-3 1,4 4 1,0-1 1,3 2-18,-3-1 0,4-2 23,-4 6 1,3-1-68,-3 5 1,1-5-104,-1 0 0,-3 5 70,3 3 1,-3 1-121,-1-1 1,0-1 38,0 5 0,0-5-158,0 1 0,0 0 104,0-4 0,0 3 64,0-7 1,0-2 432,0-1 0,0 1-192,0-2 1,0 1 73,0-4 0,4 0-63,0 0 1,3-4-80,-3 0 0,1 0-33,-1 4 0,-3-4 33,3 0 0,1-2-251,-1 2 1,0 2 25,-4-6 1,0 4-300,0-4 0,0 2 137,0-2 0,0-1 12,0 5 0,0-4 225,0 4 1,0-4 115,0 5 0,0-5-109,0 4 0,0-5 137,0 1 0,0-1 99,0 1 1,0-2-6,0 2 1,1-2-211,3-2 0,-3 1-51,3-1 1,-3 0-219,-1 1 0,0-1 164,0 1 0,0-1-92,0 1 0,0-1 124,0 0 135,0 1 1,0-1 56,0 1-164,0-6 821,0 4-7,0-9 275,0 4-550,0-5-785,5 0 156,-3 0-372,8 6 299,-4-5 1,6 4 49,-1-5 1,0 0 159,1 0 1,-1-1 145,1-3 1,3 3-63,0-3 0,5 1 208,0-1 1,0 3-55,-1-3 1,2 2-110,-2-2 0,7 3-34,1-3 0,4 1 63,0 0 1,2 1 97,1-2 0,0 2-72,0-2 0,5 3 2,-1-3 0,5 3 19,-1 1 1,-2 0-31,2 0 1,0-4-19,4 0 1,-4 0 4,-1 4 0,0 0-97,1 0 0,2 0 47,-2 0 1,-1 2-127,1 1 0,0-1 86,3 2 0,-3-3-28,0-1 0,0 4 29,4-1 1,4 1-135,4-4 0,-2 0 57,1 0 0,-7-4 84,3 1 1,-4-1-62,4 4 1,-2-4 45,-1 0 1,1 0-11,2 4 0,-2 0 48,3 0 0,-4-3 10,0-1 1,1 0-40,3 4 1,-2 0 10,5 0 0,-3-4-160,3 0 0,1-3 98,7 3 1,-2-5-50,2 1 0,-7 2 68,0-2 1,-1 5-263,4-5 0,0 6 322,0-2 0,-4-1 170,1 1 1,-3 0-75,-2 4 0,4 0 139,-7 0 1,-2 4-324,-2 0 0,4 3 151,3-3 1,2 1-228,-1-1 1,2-3 29,5 3 0,0-4-268,0-4 0,4 3 276,0-3 1,-3-1-142,-1 1 1,-3 0 130,3 4 0,-1-3 164,-7-1 0,1 0 162,-5 4 0,5 0-65,-1 0 1,5 0-17,-5 0 1,2 0-126,-2 0 0,3 0-13,5 0 1,0-1 37,1-3 0,3 1-35,-1-4 0,-27 3 1,-1 0-65,29-7 0,-29 7 1,1 0 24,28-3 0,1 0 59,-1 0 0,-3 0-46,3 3-1,-3 3 222,0-3 1,-5 3-37,0 1 1,0-4-99,5 0 1,-1 1-35,0 3 0,1 0-87,3 0 0,-1-4 51,-28 2 1,0 0 0,29-3-124,-28 3 1,-1 0 0,29 1 50,-29-1 1,1 0-1,26-3-21,2 1 1,-6 0 146,-2 4 1,-5 0 29,2 0 1,-3 0 210,-2 0 1,0 0-242,-3 0 0,1 4-20,-5 0 1,0 4-11,-4-5 1,-1 5 290,-2-4 0,2 1-496,-3-1 0,3-3 216,1 3 1,1-3-267,-1-1 0,-4 0 361,1 0 0,-5 4-161,5 0 1,-6-1 115,2-3 0,-3 0 198,-1 0 1,-2 0-188,-1 0 1,0 0 95,-5 0 1,2 0-4,-2 0 0,-3 0-64,4 0 1,-7 0-272,-2 0 0,-3 0-293,4 0-151,-6 0-332,3 0-763,0 0-386,-3 0 2060,-7 0 0,-8 0 0,-10 0 0</inkml:trace>
  <inkml:trace contextRef="#ctx0" brushRef="#br0" timeOffset="45">12588 15252 7949,'0'-6'-614,"0"-5"1,0 9 944,0-6 0,0 4 126,0-3-142,0 4 0,1-3 447,3 2-93,-3 3 114,5-4-182,-6 5 532,0 0-1079,0 5 1,0 1 85,0 6 1,0-1-104,0 0 1,0 1 25,0-1 1,0 1-5,0-1 1,1 2 13,3 2 0,-3-2-62,3 2 1,1 1 68,-1 0 0,-1 3 4,-3-4 0,0 5 25,0-1 1,0 2-20,0-2 1,0 1-20,0-5 1,-1 5 15,-3-1 1,3-2-20,-3-2 0,3 2-45,1-2 0,0 4-5,0-4 1,0 4 98,0-4 1,0 4 76,0-3 1,-4 3 22,0-4 1,1 4-131,3-4 1,0 4 2,0-3 1,-2 4 29,-2-1 1,3-1-103,-3 1 1,3-2 36,1 2 1,-1 3-11,-3-3 0,3-1 10,-3 1 1,3-4-20,1 4 0,0-4 112,0 4 1,0-3-90,0 3 0,0-4 107,0 4 0,0-4-73,0 4 1,0-5-117,0 1 0,0 2 67,0-2 1,0 4-96,0-4 1,0 4 73,0-3 0,0 0-103,0-1 0,0-1 20,0 5 1,0-3 65,0 3 0,0-4-1,0 4 1,0-5-7,0 1 1,0 2 127,0-2 0,0 0-52,0-4 1,0 2 13,0 2 0,0-2 3,0 2 0,0-1 16,0 1 1,0-2-41,0 2 1,0 2 3,0-2 1,0 2-72,0-2 1,0-3 63,0 4 1,0 0-230,0-1 0,0 1 47,0-5 1,0 4 104,0 1 0,0-1 53,0-4 1,0 2 85,0 2 0,0-2-94,0 2 0,-2-1-16,-1 1 0,1-2-66,-1 2 1,1 2 103,2-2 0,-1 4-252,-3-4 1,3 2 43,-3-2 1,3-2 104,1 2 0,0-1 42,0 1 1,0-2 16,0 2 0,0-2 98,0-2 0,0 0-121,0 1 1,0-1 52,0 1 1,4-1-19,-1 1 0,1-1 24,-4 0 1,0 1-43,0-1 0,4 1-7,0-1 1,0 0-17,-4 1 0,0-1-7,0 1 0,0-1-88,0 1 1,0-1 104,0 0 1,0 1-61,0-1 0,0-3 34,0-1 0,0 1 13,0 3 0,1 1 5,3-1 1,-3 1 11,3-1 1,-3-3-48,-1-1 0,4 1 2,0 3 0,0 1-48,-4-1 1,0 1 35,0-1 68,0 1 0,0-1-46,0 0 0,0-3 33,0 0 1,0-5 2,0 5 0,0 0 11,0 3 0,0-3 1,0-1 1,0 1 7,0 3 0,1-3-274,3 0 244,-3-1 1,4 5-166,-5-1 0,0-3 85,0-1 0,0-3 172,0 4 1,0-5-87,0 5 1,4-4 11,0 4-7,-1-1 0,-1 3 105,1-2 1,-1-2-246,1-2 163,-1-3 0,-1 4-710,3-5 298,-3 0-1385,4 0 1203,-5 0 0,-5-5 1,-1-1-1</inkml:trace>
  <inkml:trace contextRef="#ctx0" brushRef="#br0" timeOffset="46">4651 15549 8108,'-7'0'1005,"2"0"39,5 0-556,0-5 0,0 3-135,0-3-286,0 5 0,5 0 78,3 0 0,2 0-10,1 0 0,1 0 94,-1 0 0,4 0-130,1 0 1,4-3 16,-1-1 1,4-4-8,4 4 1,-3-3-164,2 3 0,2-1 4,-1 1 0,0 3 84,-5-3 1,-3 3-67,0 1 0,-3 0 41,3 0 1,-4 0 44,4 0 1,0-2 11,4-1 1,0 1 17,0-1 1,-1 0-44,1-1 0,5 2 2,3-6 0,3 0-74,4-3 1,-3 3 85,4 1 1,-4 3-128,-1-4 1,-3 6 53,-1-2 1,-4 1-36,0 0 1,-3 1 115,-4-1 0,3 1 9,-3 2 1,1 0 14,-1 0 0,3 0 8,-3 0 1,4 0 50,3 0 0,3-1-78,6-3 0,-1 2-125,0-6 1,0 4-1,1-3 0,-5 3-131,1-4 1,-6 6 168,2-2 0,-3 3-30,-1 1 1,-4 0 196,0 0 0,-4 0-108,4 0 0,-4 0 51,4 0 0,0 0-79,4 0 0,1 0 22,3 0 0,-2 0-59,6 0 0,-5 0-128,5 0 1,-5 0 100,5 0 1,-6 0-31,2 0 1,-4 0 91,-4 0 0,1 0-16,-5 0 1,4 0 84,-3 0 0,-1 0-68,-4 0 1,1 0 162,-1 0 0,2 0-82,2 0 0,-1 0-35,5 0 1,-4 0-53,4 0 1,-1 0-98,1 0 0,3 0 86,-3 0 1,-2 0-116,2 0 1,0 0 88,4 0 1,-4 0 6,0 0 1,-3 1 82,3 3 1,-2-3-87,2 3 1,2-2 189,-6 2 0,5-3-67,-1 3 0,-1-3-31,1-1 0,0 4-59,4 0 0,0 0-3,0-4 0,3 0-81,1 0 1,0-4 99,-5 0 0,1 0-42,0 4 0,0 0 48,0 0 0,0 0-6,-1 0 0,-2 0 29,-1 0 0,-2 0 16,2 0 1,2 0-67,-6 0 0,5 0 6,-1 0 1,3 0-124,1 0 0,-1 0 132,1 0 0,0 0-61,0 0 1,0 0 20,0 0 1,-4 0-8,0 0 1,-4 0 29,4 0 0,-4 0-10,4 0 0,-5 4 36,1 0 0,2 0 92,-2-4 0,2 1-17,-2 3 0,-1-3-72,5 3 1,0-3-29,4-1 0,0 0-20,-1 0 1,5 0-10,0 0 1,1 0-9,-2 0 0,0 0-139,4 0 1,-4 0 299,0 0 1,2 0-154,-1 0 1,-1 0 62,-3 0 1,0 4-48,0 0 0,4 0 118,-1-4 0,1 1-90,-4 3 1,5-3 12,2 3 0,3-3-57,1-1 0,-1 0-12,-2 0 0,2-1 6,-3-3 0,2 3-108,-2-3 1,2 3 140,-5 1 1,3 0-27,-3 0 0,1 0 101,-2 0 1,4 0-110,4 0 0,-4 0 6,1 0 1,-2 0 8,1 0 0,3 0 14,-2 0 0,1 0 63,-2 0 0,3 0 94,-2 0 0,-2 0-214,1 0 1,-3 0 81,3 0 0,-3 0 117,3 0 0,1 0-18,3 0 0,4 0 107,0 0 1,0 0-201,-3 0 1,3 0-119,0 0 0,4 0 320,-4 0 1,5 0-113,-1 0 0,2 4-231,2-1 0,-4 1 115,0-4 1,-1 0 275,5 0 1,-4 0-156,0 0 1,-5 0-230,1 0 0,1 1 273,-1 3 1,1-2 117,0 1 0,-3-1-117,6-2 0,-1 0 77,1 0 1,-3 0-445,-5 0 1,1 3 98,-1 1 1,0 0 6,0-4 1,2 1 30,2 3 1,1-3 51,3 3 1,0 1-46,-8-1 0,3 0-157,-6-4 0,2 4 233,1-1 0,1 1 145,3-4 0,-3 0 101,-1 0 0,0 0-83,-3 0 0,-3 0 20,-2 0 1,2-4-118,-1 1 1,-1-1-19,-3 4 1,0-4-56,0 0 1,0-1-201,0 1 1,-6 3 10,-1-3 1,-4-1 143,0 1 1,-1-1 19,1 2 0,-1 1-22,0-2 1,1 2 35,-1-2 0,5 3-4,-1-3 1,1 3 22,-1 1 0,3-4 16,5 0 1,-1 0 91,-3 4 1,6 0-74,-2 0 0,-2 0 11,-1 0 1,-7 0-23,3 0 1,-4 0-5,0 0 0,-1 0-21,1 0 0,-1 0-17,1 0 0,-5 0-7,1 0 1,1 0 2,6 0 0,-2 0-19,2 0 0,1 0 48,-1 0 1,5 0-18,-5 0 0,0 0 96,-4 0 1,1 0-81,-1 0 304,1 0 1,-1 0-11,1 0 0,-5 2-15,1 1 0,-4-1-194,3 1-289,1-1 0,-1-2-1209,1 0 796,-5 0-1981,2 0 1093,-5 0-303,0 5 1785,-5-4 0,-7 14 0,-6-2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2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4249 11135 7712,'-7'-1'-231,"3"-3"1,3 2 339,1-6 1,0 4 164,0-3 7,-5 4 106,4-7 12,-9 9-387,8-4 1,-4 5 75,2 0 1,2 0 500,-6 0-371,0 0 0,-3 0-119,0 0 0,-1 1-5,1 3 0,3-2-99,1 6 0,-2 0 86,-7 3 1,4 0-1,-3 1 1,2 4-150,1 3 0,1 3 83,0 1 0,-1 0-159,1-1 1,3 5 94,0 0 1,6 3-116,-2-3 0,3 3 94,1-3 0,0 0-151,0-5 1,1-3 41,3 0 1,2-5 46,6 2 0,0-4-24,4 0 1,-2-6 56,5-2 1,0-3 22,4-1 0,3 0-37,1 0 1,3-5 123,-3-3 1,1-5-97,-2-3 0,-1 0 126,1 1 0,-3-2 50,-4-2 1,-2-3 125,-6 3 0,-1 2 17,-2-2 1,-3 0-141,-5-4 0,-5 0 70,-3 0 1,-11 0 0,-4 0 1,-2 4-280,2 0 0,-5 4-98,-2-4 0,1 5-141,-2-1 0,7 7 55,1 4 1,2-1-454,5 2 751,1-1 0,4 4 0,-1 0 0</inkml:trace>
  <inkml:trace contextRef="#ctx0" brushRef="#br0" timeOffset="1">4614 11113 8016,'-10'-6'-93,"2"-1"1,-1 0 194,6 0 217,-1 4-157,4-2 1,0 7 204,0 1 0,0 4-122,0 4 1,0 7-105,0 5 0,0 1-208,0 6 0,0-1 128,0 2 0,0 2-162,0-3 0,4 0-37,-1 0 1,5-6-181,-4-1 0,1 0-127,-1-4 162,2-3 1,2 1 113,-1-6 52,-4-4 1,3-2 13,-2-5-104,-3 0-61,4 0 240,-5 0 0,5-10 0,2-3 0</inkml:trace>
  <inkml:trace contextRef="#ctx0" brushRef="#br0" timeOffset="2">4534 11375 8016,'0'-6'1039,"0"-4"-615,0 8-196,5-3 0,5 5-109,6 0 0,4 0 75,-1 0 1,2 4-29,2 0 1,0 0-133,0-4 0,0 0-251,0 0 1,-4 0-261,0 0 1,-2-2 246,3-1 0,-4 1-867,-5-1 546,1-4 551,-1 6 0,1-9 0,-1 3 0</inkml:trace>
  <inkml:trace contextRef="#ctx0" brushRef="#br0" timeOffset="3">4580 11113 8016,'11'-6'410,"1"4"-287,-1-6 0,6 2 205,2-2 1,-2-1-77,2 6 0,0-5-370,4 4 0,0 0-172,0 4 1,-3-3-884,3-1 1173,-3 0 0,3 4 0,-6 0 0</inkml:trace>
  <inkml:trace contextRef="#ctx0" brushRef="#br0" timeOffset="4">5379 10793 8062,'-1'-7'-56,"-3"4"76,3-4 347,-4 6 137,0-9-164,3 9-128,-3-5 0,5 12-249,0 1 1,5 3 62,3 2 0,2 4-94,2 3 0,0 3 73,4 1 1,-2 0-93,5-1 0,-2 0 49,2-3 0,3 1-74,-3-5 0,-1 5 7,1-5 0,-4 0 61,4-4 0,-5 1-89,1-1 1,-2-3 56,-2-1 1,-1-3-320,-2 4-156,2-6 130,-3 4 1,3-5 420,-3 3 0,4-3 0,-5 4 0</inkml:trace>
  <inkml:trace contextRef="#ctx0" brushRef="#br0" timeOffset="5">5893 10838 7934,'0'-11'34,"0"0"211,0-1 545,0 6-133,0-4-181,0 8-353,-5 2 1,0 7-129,-3 4 0,-2 4-253,3 1 1,-4 3 224,0-4 1,1 4-478,2-4 1,-2 5 277,3-1 0,-4-2-122,0-2 0,3 2 1,1-2 1,0 4-85,0-4 1,0 0 436,4-3 0,1-1 0,-3 1 0,5-1 0</inkml:trace>
  <inkml:trace contextRef="#ctx0" brushRef="#br0" timeOffset="6">5733 11113 7540,'-6'0'380,"1"5"1,1-3 566,0 6-615,0-1 1,4 5-217,0-1 0,0 4 117,0 1 1,0 4-160,0-1 0,0 3-25,0 0 0,0 1-167,0 0 0,0 1-129,0 3 0,4-7 159,0 3 1,1-4-104,-1 0 0,-2 1 53,6-4 0,-5-1 222,0-4 0,3-3-122,-3-1 0,2 0 188,-1 0-126,-3 4 39,5-5-469,-6 0 292,0-1-441,0-5 1,10-10 0,2-3 0</inkml:trace>
  <inkml:trace contextRef="#ctx0" brushRef="#br0" timeOffset="7">6019 11033 8017,'0'-12'-874,"0"5"437,0-1 840,0 0 1,0 1 314,0-1-35,0 6-222,0-4-475,0 6-59,0 6 1,1 0-564,3 5-16,-3 1 652,9-1 0,-8 6 0,3 0 0</inkml:trace>
  <inkml:trace contextRef="#ctx0" brushRef="#br0" timeOffset="8">6076 11524 10682,'8'0'581,"-1"0"1,-3 0-1506,4 0 924,-6 0 0,8-5 0,-3-2 0</inkml:trace>
  <inkml:trace contextRef="#ctx0" brushRef="#br1" timeOffset="9">4306 16766 7292,'-7'0'1072,"2"0"-211,5 0-628,5 0-118,2 0 1,0 0-92,1 0-161,0 0 179,3 0 1,-1 1-71,-2 3 0,2-3 146,-3 3-197,4-3 0,0-1 88,0 0 1,5 0-15,-1 0 1,1 0 50,0 0 0,-2 0 7,5 0 0,-2-4 63,2 1 1,2-2-32,-6 1 0,1 2 173,0-1-195,-4 1 1,5 2 115,-6 0 0,1 0-167,-1 0 0,-3 0-3,-1 0 1,1 0 29,3 0 1,1 0-112,-1 0 1,2 0 85,2 0 0,-1 0-97,5 0 1,0-3 61,4-1 1,0-4 25,0 4 1,-4-3 19,0 3 1,-4-1 48,4 1 1,-5 3 8,1-3 0,2 3-23,-2 1 1,0 0 4,-3 0 1,3 0-33,0 0 0,5 0 30,-1 0 1,-1 0-114,1 0 0,0-4 88,4 0 0,0-1-34,0 1 0,-4 3-5,0-3 0,0 3-5,4 1 1,0 0 4,-1 0 1,-3 0 1,0 0 0,-5 0-7,2 0 0,0 0-3,-1 0 1,2 1-3,-2 3 0,-1-3 16,5 3 0,-1-3-15,1-1 0,2 4 28,-2 0 1,3 0 2,1-4 0,0 0 11,0 0 0,-4 0 8,0 0 0,0 0 29,4 0 1,-1 0-46,1 0 0,-4 0-33,0 0 0,0 0 34,4 0 1,0 0-53,0 0 0,0 0 33,0 0 0,-1-4-8,1 0 0,0-1-8,0 1 0,0 3-1,0-3 0,-2 2 14,-2-2 0,-2 3-5,-6-3 1,1 2 141,-1 2 1,-3 0-127,-1 0 1,-3 0 103,4 0-112,-6 0 0,8 0-1,-2 0 0,2 0 16,1 0-15,1 0 0,-1 0-1176,1 0 504,-6 0 666,-1 0 0,-5 0 0,0 0 0</inkml:trace>
  <inkml:trace contextRef="#ctx0" brushRef="#br1" timeOffset="10">6236 14173 8015,'0'-11'-457,"0"3"437,0 1 109,0 4 1,0-3 380,0 2-72,0 3-232,0-4 1,-1 5-11,-3 0 109,2 0-266,-3 5 144,5 1-59,-5 5 1,4 1 17,-3-1 0,3 1-19,1-1 0,0 1 54,0-1 1,1 0 5,3 1 1,-3-1-15,3 1 1,-3 0-18,-1 4 0,0-4-93,0 3 1,0-1 87,0 2 1,4-4-91,0 4 1,0-4 50,-4 0 1,1 3-11,3 0 1,-3 4-52,3-4 0,-3 4-15,-1-3 1,0 4-51,0-1 0,0-1 103,0 1 0,0-4-159,0 4 0,-1 0 82,-3 4 0,3-4-133,-3 0 0,3-4 85,1 4 0,0-5 46,0 1 0,1-2 24,3-1 0,-2-1 107,6 0 1,-4 1-66,3-1 0,-3 1 167,4-1 0,-4 1-215,3-1 1,-4 0 57,1 1 0,-3 0-226,-1 4 1,0-4 33,0 4 0,-1-2 16,-3 1 0,3-2 95,-3 2 1,1-3-19,-1 0 1,3-5-40,-3 1 175,3 0 1,1-1 203,0 1-229,0-6 0,4 5 179,0-3-172,-1-3-21,3 9 2,-5-9-19,4 9-107,-5-3 106,0 4 140,-5 1-145,4-1 174,-5 0-61,6-4 14,0 3-71,0-9 1,2 6 0,2-4 1,-2-1-6,6 1-29,-6 4 1,3-5-113,-5 6 0,0-4 105,0 3 1,0-3-42,0 4-4,0-6-16,0 9 97,0-10 12,0 9 33,0-9-62,0 4-37,0 0 46,5-3-116,-3 8 1,3-8 25,-5 6 0,0-4-105,0 3 0,0-3 86,0 4 1,0-4-19,0 3 1,0-3 41,0 4 0,1-5-20,3 5 0,-3-4 84,3 3 1,-2-3-72,2 4 1,-1-6 134,4 2 1,-4-1-29,1 1 1,-2-3 184,2 3-192,-3 2 15,4 0 84,-5 6-84,0-1 80,0 1-71,0-1-45,0 0 98,0 1-65,0-1 0,0-3 35,0-1 6,0 1-108,0 4 1,4-1 40,0 0 0,0-3-149,-4 0 1,0-1 136,0 5 0,0-1-97,0 0 0,0 1 15,0-1 1,4 1-77,-1-1 161,1 1 0,-4-1 0,0 0 0,0 1 113,0-1 1,0 1-86,0-1 1,0 2 87,0 2 1,0-2-110,0 2 1,0 1 32,0 0 0,0 4-36,0-1 1,-4 1-97,1-1 0,-1 2 35,4-6 0,0 5-28,0-1 0,-1-2-46,-3-2 1,2 1 90,-1 0 0,1-1-22,2-4 1,-1 5 9,-3-1 1,3 0 143,-3-4 0,3 1-30,1-1 1,0 4-29,0 1 0,-4-1 10,0-4 0,1 2 108,3 2 0,0-2-168,0 2 1,0-5 52,0 2 1,1-7-136,3 6 0,-3-2 84,3 3 0,-3-1-190,-1 0 0,0 1-26,0-1 1,0 1 94,0-1 0,0 4-25,0 1 0,0-1-123,0-4 0,-4-3 142,0-1 1,1 1 5,3 3 1,0 1 37,0-1 1,0-3-142,0 0 271,0-1 0,1 3 20,3-2 1,-3 2 117,3-2 0,-3-2 40,-1 2-152,0-1 1,0 5-104,0-1 0,0-3 58,0-1 1,1-3-466,3 4 297,-3-1 0,4 1-309,-5 0 180,5-6 1,-3 4-290,2-2 170,2-2-30,-5 3-657,9-5 684,-8 0 1,4-4 358,-2 0 0,-8-5 0,3 3 0</inkml:trace>
  <inkml:trace contextRef="#ctx0" brushRef="#br1" timeOffset="11">6259 14093 8133,'-7'-6'-154,"2"1"1,6 1-60,3 0 1,3-1 410,4 1-81,0 3 1,1-4 178,-1 5 1,-3 0 71,0 0-68,-1 0 1,5 4-82,-1 0 1,0 0-81,1-4 0,1 1 83,2 3 1,3-3-30,4 3 1,2-4-135,3-4 1,4 1 30,7-4 1,-2-1-172,6-3 1,-4 3 119,4 0 0,-1 1-177,1-5 0,-3 5 159,-5-1 0,1 6 9,-1-2 0,-1-1-11,-3 1 1,0 0-16,-4 4 1,0 0-43,4 0 1,0 0 30,5 0 1,-1 0 1,0 0 1,2 0 0,2 0 0,2 0-7,6 0 0,-4-1-45,0-3 0,0-1 53,3-3 1,-3-1-23,0 6 0,-5-5 16,1 4 1,-2-3 33,-2 3 1,-1-1 17,-3 1 1,2 3 103,-5-3 0,3 3-116,-3 1 0,5-2 16,-2-1 0,2 1-46,-2-2 0,3 3-20,-2 1 1,2-4-93,1 1 0,0-5 75,0 4 1,1-5-19,-1 2 1,-1 2 41,-3 1 0,2-1-27,-5 1 0,-1 0 121,-3 4 0,0 0-100,0 0 0,-4 0 110,0 0 0,0 0-83,4 0 0,0 0-13,0 0 0,-1 4-1,1 0 1,4 0-8,0-4 1,-1 0-12,-3 0 0,4 0-12,-1 0 0,2 0 75,-1 0 0,1-2-52,2-2 0,-1 3 45,-2-3 1,-3 2-35,3-2 0,-3 3 10,-1-3 0,-4 3-4,0 1 0,-5 0-2,1 0 0,-2 0 10,-2 0-9,-4 0 30,-2 0 1,-4 0 224,3 0-17,-3 0 1,5 0 123,-2 0-478,-3 0 145,10 0 0,-5 0-175,5 0 204,-4 0-47,3 0-191,-9 0 155,4 0-434,0 0 283,-4 0 1,3 0-1128,-8 0 1299,-2 0 0,-10-5 0,-2-2 0</inkml:trace>
  <inkml:trace contextRef="#ctx0" brushRef="#br1" timeOffset="12">9331 13876 8164,'0'-6'83,"0"-4"1,0 7 0,1-3 146,3 1-27,-3 1 232,9-1-2,-8 4-33,3-4-228,-5 10 0,1 1-18,3 6 1,-3-5 21,3 1 0,-3-1-98,-1 5 1,0-1 58,0 1 1,0 0 9,0 4 0,1-3 7,3 7 1,-3-5-19,3 4 0,-2 0-2,-2 4 0,1 1-6,3 2 1,-3 0-39,3 4 1,1-3 40,-1 3 1,1-3 5,-2 3 0,3-3 72,1 4 0,3-6-92,-2 2 1,-2 1-29,2-2 0,-6 1-7,2-4 1,-3 3-32,-1 1 1,0 1 60,0-1 1,-3-3-181,-1 2 1,-4 2 42,4-1 1,-3 3-111,3-3 1,0 0 101,4-5 1,0 1-18,0 0 0,1-4 140,3 0 0,-1 0 131,4 4 0,0-4 15,0 0 1,4 0-130,-4 4 0,0 0 127,0 0 1,-3 0-170,4-1 1,-6 1-92,2 0 1,-3 0 69,-1 0 1,0 3-138,0 1 0,0 0 188,0-4 1,0-1-26,0 1 0,0 0-85,0 0 0,0-4-5,0 0 0,1-1 76,3 1 1,-2 1-2,1-5 0,2 4 104,-1-3 0,4 0-45,-4-1 0,3-1 14,-3 5 1,4-5-117,-5 1 0,1 2-7,-4-2 0,0 4 13,0-4 0,0 4-112,0-3 0,0 3-12,0-4 1,0 4 66,0-4 1,0 4-141,0-3 0,0 3 141,0-4 0,0 1 44,0-1 0,0-1 20,0 5 1,0-3 147,0 3 1,0-4-23,0 4 1,2-4-122,1 4 0,-1-3-40,1 3 0,-1-4 69,-2 4 1,0 0-119,0 4 0,0 0-2,0-1 1,0 1-173,0 0 0,0 0 131,0 0 1,-2 0-74,-1-1 0,1 1 124,-1 0 0,1 0 34,2 0 1,-4 0 0,1-1 1,-1-2-40,4-1 1,0-4-13,0 4 0,0-5-23,0 1 0,0-2-18,0-2 1,0 1-141,0-1-50,0 0 187,0 1 67,0-1 0,0-3 134,0-1-140,-5-4 167,3 2-282,-8-5 17,9 0-20,-4 0-3209,5 0 2321,5 0 1055,-4 0 0,9 0 0,-3 0 0</inkml:trace>
  <inkml:trace contextRef="#ctx0" brushRef="#br1" timeOffset="13">9605 16629 7807,'-6'-8'-570,"2"1"-13,3 4 0,2-2 513,3 5 480,2 0 275,5 0 0,1 0-315,-1 0 1,1 0-137,-1 0 1,0 0 23,1 0 1,1 0-113,2 0 1,-1-1 27,5-3 0,-1 3 45,1-3 0,2-1-207,-2 1 1,7-4 96,0 4 1,6-4-84,-2 0 0,1 2 50,3-2 0,-2 4-80,6-3 1,6 0 80,2 0 1,4-2 6,-1 5 0,-5-1-281,6 1 1,-9 2 185,4-6 1,-2 5-46,3 0 1,-2 1 37,-2 2 0,3-3-8,-3-1 1,1 0-61,-1 4 0,1-1 57,-5-3 0,4 3-32,-4-3 1,1 2 31,-1 2 1,-2-1-19,2-3 0,-1 3 15,1-3 1,-3-1-2,3 1 1,2-1 29,-2 2 1,4 1 1,-4-2 0,0 2 29,-4-2 0,3 3-40,-3-3 0,3 3 20,-7 1 1,-1 0-14,2 0 1,-2 0 123,2 0 1,0 0-90,-4 0 1,3-4 17,-3 0 0,4 0-31,-5 4 0,2 0 4,-1 0 0,-3 0-30,2 0 0,-1 0 6,-3 0 0,-3-3-32,1-1 1,-3 0 39,2 4 0,2 0-13,-6 0 52,0 0 0,-4-1 6,1-3 1,-4 3 53,-1-3 65,-4 3 0,3 1 95,-2 0-145,-3 0 27,4 0-149,-5 0-547,5 0-85,-3 0-347,3 0 982,-5 0 0,-5 0 0,-2 0 0</inkml:trace>
  <inkml:trace contextRef="#ctx0" brushRef="#br1" timeOffset="14">15452 16412 7370,'-6'0'-460,"-3"-1"1027,5-3-354,1 2-26,-2-3-120,3 5-41,-3 0 631,5 0-525,5 0 42,2 5 0,4-3-86,0 2 0,1-3 25,-1-1 0,1 0-36,-1 0 0,6 0 6,2 0 0,2 0-18,2 0 0,1-4-106,3 0 0,-3 0 64,3 4 1,0 0 34,0 0 0,0 0 15,-4 0 0,-4 0-21,0 0 1,-4 0-66,4 0 0,-5 0 35,1 0 1,-2 0 0,-2 0 0,1 0-11,-1 0 1,1 0-96,-1 0 1,0 0 23,1 0 0,4 0 63,3 0 0,3 0-35,1 0 1,3 0 43,1 0 1,1-3 5,-1-1 1,-3 0 21,2 4 0,-2 0 95,-1 0 0,0 0-68,0 0 1,0 0 14,0 0 0,0 0 76,-1 0 1,5 0-94,0 0 0,4 0 100,0 0 1,2 0-78,1 0 0,0 0-21,1 0 1,-1-1 9,0-3 0,-1 3-2,-2-3 0,-3 3 20,-6 1 1,0-2-5,-3-2 1,-6 3 36,-6-3-3,-4 3 200,2 1-2431,-5 0 1759,-5 0 346,-2 0 0,-9-5 0,-2-1 0</inkml:trace>
  <inkml:trace contextRef="#ctx0" brushRef="#br1" timeOffset="15">17006 16400 6509,'-7'0'145,"2"0"0,5-1 122,0-3-146,0 3 0,0-5-33,0 2 8,0 3-188,0-4 373,0 5-318,0-6 0,2 4 72,1-6 1,-1 4-11,1-3 1,-1 3 17,-2-4 1,3 5 11,1-5 0,1 2 58,-1-2 1,-1-2-32,4 2 0,-3 2 22,4-2 1,-2 1-42,2-5 1,2 5-179,-3-1 71,4 0 1,0-3-97,0 0 1,-3 3 123,0 0 0,-5 1-20,5-5 1,-2 5 28,2-1 1,1 1-25,-5-5 0,5-1 175,-2-2 0,3 1-86,2-5 1,-1 4 104,1-4 0,-1 1-109,1-1 0,3-2 8,0 2 0,4-2-20,-4 2 1,0-1-2,-3 5 1,3-6 9,0 2 0,1 3-3,-5 1 0,0 1-154,1-2 1,-1 4 127,1-4 1,-1 3-113,1-3 1,-1 4 79,0-4 0,1 2-9,-1-1 1,1 3 18,-1-4 0,0 2-3,1-1 1,-1 2 133,1-2 1,3-1-78,0 0 0,0 1 58,-3 4 0,-1-4-74,1-1 1,-1 1 100,0 4 0,1-1-136,-1 1 1,1-1-103,-1 1 0,1 0 103,-1-1 0,4-1-122,0-2 0,2 3 70,-2-4 1,-5 2 21,6-1 0,-8 2 5,4-2 0,-1 3-18,-3 0 0,2 1 213,1-1 1,1 0 25,-1-4 1,1 2-91,-1-5 0,2 4-5,2-4 0,-2 0-18,2-4 0,2 4-78,-2 0 1,4 1 67,-4-1 0,0-1-105,-3 5 0,-1-2 74,0 2 1,-3 2 4,0-2 1,-4 2-1,3 2 0,-3 2 8,4-2 1,-1 2-25,5-6 1,-1-3-5,0-1 1,1 1 20,-1-1 0,6-1 0,2-7 0,-1 2 51,1-6 0,-2 6-55,2-2 1,2 3 13,-6 1 0,0 2-101,-3 2 1,-5 1-314,1 3 353,-6 2 0,3-4 27,-5 6 1,0 0-30,0-1 0,0 5-7,0-1 1,0 0-120,0-3 0,2 0 42,2-1 0,-2-1 34,6-2 1,-1 1 40,5-5 1,-3 4 6,2-4 1,-2 1-10,6-1 1,-2-1 21,-2 5 0,1-4 92,-1 3 1,0 1-109,1 4 0,-4-1 155,-1 1 1,-4-1-124,0 1 0,0 3 93,1 1 0,-3-1-102,3-3 0,1-2 2,-1-2 0,5 1-23,-2-5 0,2 4-19,-1-4 1,6 0-76,-3-4 1,3 0 109,-2 0 0,-1 0-42,0 0 1,1 4 12,-1 0 0,1 5 214,-1-1 1,0 2-70,1 2 1,-1-4-48,1 0 1,-5-1-67,1 5 1,0-4 4,3-1 0,0 0-56,1 1 1,-1 1 84,1-5 0,-1 1-119,1-1 0,-1-3 91,0 3 0,-3-1-7,0 1 1,-2-1-13,2 4 0,0-3 5,-4 4 1,5 0 1,-1 4 1,2-2 2,1-2 0,1 2-28,-1-2 0,1 2 29,-1 2 1,0-1 1,1 1 0,1-2 52,2-2 1,-3 1 118,4-5 1,0 4-89,-1-4 1,6 3 170,-2-3 1,-1 2-268,1-3 1,-5 0 4,1 5 1,-4 0 86,-3 3 1,1-3 0,-6 0 1,3 0-383,-3 3 223,-1 1-176,3-1 0,-4 2-192,3 3 62,-3-4 314,4 10 30,-5-9 0,1 7 23,3-4 1,-1 3-66,4-4 1,1 1 143,3-5 0,1 2-67,-1 3 0,1-4 112,-1 4 1,4-3-53,1-2 0,-1 1 164,-4-1 0,1 1-135,-1 0-39,0-1 0,-3 2-118,0 2 165,-6 3-43,3 0-76,-5 4 0,4-5-157,0 2 1,1 1 60,-1-4 33,2-1 0,6-2 72,-1 2 1,-3-2-24,-1 3 1,0 0 296,0 0-189,3-1 41,-3-3 0,3-1 154,-3 1-75,-2 4-171,1-3 0,-4 5 11,6-2 0,-4-4-18,3 4 1,1-3-116,3-2 1,4 1 20,1-1 0,0 1 74,-1 0 1,-2-1 12,2 1 0,-2-1 31,-2 1 1,1-1 109,-1 1 0,1 3-61,-1 1 1,-3 3 180,-1-4 1,-4 5 3,1-5 223,-3 5-356,-1-7-17,0 4 1,1 0-640,3 2 68,-3-3 29,4 6-48,-5-4 1,-1 5-1178,-3 0 1636,-2 5 0,-16 1 0,-2 6 0</inkml:trace>
  <inkml:trace contextRef="#ctx0" brushRef="#br2" timeOffset="16">19929 12460 9474,'-6'0'-715,"1"0"2180,5 0-1320,0 5 239,0 2-182,0-1 1,0 4 203,0-2-182,0-3-35,0 5 1,0-8 43,0 6 0,1-2-114,3 2 0,-3 2-6,3-2 1,-3 2-138,-1 1 0,0 5 150,0-1 0,-1 4 5,-3-4 14,3 5-33,-9-7 0,9 7 132,-3-4-42,3 4-65,1-2 1,-2 1 19,-2 0 1,3-4-5,-3 4 0,3-4-14,1 4 1,0-3-117,0 3 1,0-4-15,0 4 0,0-4-76,0 4-109,0 0 214,0 4 0,0 0-7,0 0 0,-1-1 14,-3 1 1,3 0 7,-3 0 0,-1-4 70,1 0 0,0 0-9,4 4 0,0-4 9,0 0 0,0-4 13,0 4 1,0 0 184,0 4-12,0 0-221,0 5 0,0 4 221,0 10-241,0-1 96,0 10 0,-4-6 193,1-4 0,-5 3-256,4-6 1,0 2-347,4-5 1,0 0-272,0-8 136,0 4 194,0-6 0,0 6-218,0-4-32,0 5 347,0-8 0,-3 9 129,-1-3-87,0 3 76,4 1 0,0 1 36,0-1 1,0-4-51,0 1 1,0-2 7,0 2 0,1-5-82,3-7 1,2 2-249,6-6 1,-2 0-125,-2-4 123,2 6 254,-4-9 1,6 7-10,-1-8 1,-3 3 4,-1 2 0,0 1-4,0 2 1,2-1 35,-5 5 1,0 0 170,-4 4 0,0 3-95,0 1 1,1 3 9,3-3 0,-3 1-302,3-1 4,-3-3 229,-1 4 1,0-4-161,0 2 141,0-1 43,0 2 1,0-4 91,0 0 0,0-5-102,0-3 0,0 2 11,0-2 1,0 0 13,0-3-43,0-1 22,5 0 1,-2 1-165,4-1 0,-3-3 118,4-1 1,-4 1-213,3 3 232,-4 1-17,7-1 0,-9 2-15,3 2 1,1-1 10,-1 5 1,0 0 2,-4 4 0,0 0 21,0 0 0,0 0 22,0-1 1,0 1-55,0 0 0,0-4-23,0 0 0,0-4-6,0 4 1,0-5 69,0 2 0,0 0 0,0-1 0,0 2 24,0-2 1,0-1 6,0 5 1,0-5-55,0 1 0,0 3 3,0 1 1,0 1-218,0-1 228,0 3-40,0 1 0,0 1-62,0 3 83,5-3-38,-4-1 0,4-2-25,-5-2 1,0 3 60,0-3 1,0 1-5,0-1 0,0-2 52,0-6 0,4 0 19,0 1 0,-1-1 163,-3 1-206,0-1 12,0 1 1,0-1 9,0 0 0,0 1-54,0-1 1,0 2-1,0 2 1,0-2-31,0 2 1,0-2-24,0-2 1,4 1 84,0-1-29,0 0 1,-4 1 7,0-1-21,0-4 84,0 3-9,0-4 13,0 6 1,0-5 75,0 1-114,0-6 5,0 3-2813,0-5 2811,0 5 0,-5-3 0,-2 3 0</inkml:trace>
  <inkml:trace contextRef="#ctx0" brushRef="#br1" timeOffset="17">20089 16389 7909,'0'-6'891,"0"1"-629,0-1 68,0 5 99,0-4 227,0 5-659,5 0-102,-3 0 0,4 0 50,-2 0 0,2-1 84,6-3 1,-1 3-52,0-3 0,1 3 37,-1 1 1,1 0-2,-1 0 0,4 0 61,1 0 1,0 0 11,-1 0 1,-1 0-15,5 0 1,-4-4 85,5 0 0,-5 0-54,4 4 0,-4 0-35,4 0 0,-1-1 26,1-3 1,6 3-9,-2-3 0,4 3-2,-1 1 0,4 0-42,4 0 1,0-1-78,0-3 1,1 2 117,-1-1 1,4 1-11,0 2 0,5 0 104,-1 0 0,2 0-68,2 0 0,0-1-225,-1-3 1,1 3 193,0-3 1,-4 3-36,0 1 1,-1-4-10,5 0 0,0 1-90,0 3 1,-1-4 65,1 0 0,-4 0-10,0 4 1,-6-1 145,3-3 0,-4 3-113,-1-3 0,-3 3 139,-1 1 0,-3 0-66,3 0 0,-3 0-25,3 0 0,-3 0-44,4 0 1,-2 0-4,1 0 1,3 0 130,-2 0 0,-2 0-247,1 0 0,-4 0 25,0 0 1,2 0 36,-1 0 0,0 0 66,-5 0 1,-3 0-42,0 0 0,-3 4 117,3-1 1,-5 1 3,1-4 1,-2 0 125,-2 0 0,0 4-150,1 0 0,-1 0 10,1-4 0,-1 0-149,1 0 1,-5 0 226,1 0-287,-1 0 59,5 0-103,-1-6 131,-4 5-17,-2-4-152,-5 5 1,-5 0-229,-3 0 1,-7-4-2632,-4 1 3036,-8-6 0,-7 2 0,-7-4 0</inkml:trace>
  <inkml:trace contextRef="#ctx0" brushRef="#br3" timeOffset="18">6384 16914 7841,'-6'0'7,"1"0"1,4 0 375,-3 0-84,2 0-124,-8 0 1,9 2-27,-3 1 0,-1 0-33,1 5 1,-3-5-98,3 5 1,-1 0 54,1 3 0,3 0-139,-3 1 1,-1-1 16,1 1 1,0 0 115,4 4 0,0-4-144,0 4 1,0-4 167,0 0 0,0-1-8,0 0 0,2 1 0,1-1 0,0 1 22,5-1 0,-1-1-78,5-2 1,-1 2 6,0-2 1,2-2-104,2 2 1,-2-6 76,2 2 0,2-3-38,-2-1 1,4 0 114,-4 0 1,4-1-15,-3-3 1,3-2 24,-4-6 1,4 5 131,-4-1 1,0 1-107,-3-5 1,-1-3 69,1 0 1,-2-2-63,-3 2 1,-2 1-8,-5-5 1,0 5-91,0-1 1,-5 1-32,-2-1 1,-9 2-217,-3-2 1,-3 2 59,-5 2 0,3 4-139,-3 3 0,4 2 65,4-2 1,-1 3-384,5-3 0,-4 3-911,3 1 1521,1 0 0,4 5 0,-1 1 0</inkml:trace>
  <inkml:trace contextRef="#ctx0" brushRef="#br3" timeOffset="19">9571 16926 7768,'0'-7'-1118,"-2"2"1360,-1 5 1061,1 0-451,-3 0 6,5 0 1,0 5-701,0 3 1,0 2-9,0 2 1,2-1 12,1 0 0,0 1-32,4-1 0,-3 4-171,4 1 0,-6 0-87,2-1 0,1-2 112,-1 2 1,0 2-106,-4-2 1,0 0 52,0-3 0,0-5-208,0 1 60,0 0-74,0 3-203,0-5-454,0-1 946,0-5 0,0 5 0,0 2 0</inkml:trace>
  <inkml:trace contextRef="#ctx0" brushRef="#br3" timeOffset="20">5779 13945 7913,'0'-6'1273,"0"0"368,0 6-1498,0 6 0,0 0 10,0 5 0,1 1 6,3-1 0,-1 4-107,4 1 0,1 4-4,3-1 0,-3-1-3,-1 1 0,-3 0 22,4 4 1,-6-2 16,2-2 0,-3 3-8,-1-3 1,0 1-46,0-1 1,0 3-128,0-3 1,0-1 5,0 1 0,0-5 74,0 1 0,0-3-184,0 0 98,0-1-14,0 1-305,0-6-398,0 4 580,0-9-48,0 5 287,0-6 0,0 0 0</inkml:trace>
  <inkml:trace contextRef="#ctx0" brushRef="#br3" timeOffset="21">17029 16709 7718,'0'-8'47,"0"0"355,0 6 15,0-8-110,0 9 119,0-5 1,0 6-399,-6 0 256,0 0-127,-5 0-27,-1 0 0,1 4 20,-1 0 0,6 5-71,2-1 1,-1-1-4,1 5 1,-1-4 12,1 8 1,3 0-67,-3-1 1,3 4-225,1-3 0,0 4 110,0-1 1,1-2-168,3-2 0,1 1 115,3-1 0,2 1-58,-2-5 0,2-3 147,1-1 0,4-4 52,1 1 1,4-3-35,-1-1 1,3 0 113,0 0 0,1 0 192,0 0 0,0-5-79,0-3 1,-2-2 125,-2-1 0,2-5-73,-6 1 1,-4-5-36,-3 1 0,-5 1-175,0-1 1,-8 0-165,-6-4 1,-6 0-31,-5 1 1,-6-1-282,-3 0 0,-6 5 3,-1 3 0,4 7 171,4 4 1,5 3-949,3 1 1215,4 5 0,6 2 0,1 4 0</inkml:trace>
  <inkml:trace contextRef="#ctx0" brushRef="#br3" timeOffset="22">20078 16652 7713,'0'-8'284,"0"0"196,5 6 385,-4-8-386,4 8 29,-5-3-190,0 5 0,-4 5-100,1 3 0,-5 2-67,4 2 0,-1 0 60,1 4 0,3-3-213,-3 7 0,3-3-14,1 2 0,0 3-71,0-3 1,0 1 83,0-1 1,1 2-22,3-6 0,-3 4-94,3-4 0,-3 0 28,-1-3 1,2-1 69,2 1 0,-3-5 22,3 1 54,2-1 1,-4 4-120,6-4 3,-5 3-341,2-8-621,-5 3 1022,0-5 0,-10 5 0,-3 1 0</inkml:trace>
  <inkml:trace contextRef="#ctx0" brushRef="#br3" timeOffset="23">20112 12414 7700,'0'-7'0,"0"-1"0,0 4 65,0-3 1,4 3 373,0-4-256,0 6-9,1-8 3,-4 8 1,4-4 67,-5 2 0,4 2-97,0-6 1,3 4-16,-3-3 0,4 3-1,-5-4 0,6 4-9,-1-3 1,2 3-14,2-4 0,3 6-3,0-2 0,-1 2-188,-6-2 33,2 3 36,-4-5 1,5 8-323,1 2 169,-6 2 17,4 5 1,-8 2-4,1 2 1,3-1 63,-3 5 0,1 0 11,-4 4 0,0 0-36,0 0 42,-5 0 27,4-1 1,-6 1-36,4 0 31,1 0 18,-8-5 1,9 2 117,-3-5-119,3 0 39,1-3 0,-1-4 143,-3-1-43,3-4 258,-5 7-83,6-9 261,6 9-144,0-8-271,5 8-24,6-9 1,-5 4 57,4-5 0,0 0 18,-1 0 1,6 0-3,-2 0 0,-1 0 36,1 0 1,-2-1 115,2-3 0,2 3-111,-6-3 51,0 3-408,-3 1 101,-6 0-446,-1 0-360,-5 0 624,0 5-270,0 1 0,-8 2-593,1-1 0,-8 1 1080,7 3 0,-10 1 0,5-1 0</inkml:trace>
  <inkml:trace contextRef="#ctx0" brushRef="#br4" timeOffset="24">6053 17645 7899,'0'-6'795,"0"1"-221,0 0-45,0 3-170,0-3 1,0 7 6,0 1 1,0 0-151,0 5 1,0 1-211,0 6 1,0-1 12,0 5 0,0 0-50,0 4 1,0 1 9,0 2 0,4-2-90,0 3 0,1-7 49,-1-1 0,-3-1 11,3 1 1,1 2-110,-1-6 1,-1 0-128,-3-4 39,5 1 0,-3-1 60,1 1 1,0-5-335,1 1-39,-3-6 265,4 9 1,-1-9-4,0 6-52,0-6-24,-4 8 0,-2-7-14,-1 5 389,1-6 0,-8 8 0,4-3 0</inkml:trace>
  <inkml:trace contextRef="#ctx0" brushRef="#br4" timeOffset="25">6030 17668 7796,'0'-11'330,"0"-1"172,0 1 0,5 1-261,3 2 0,-2-2 116,2 2 0,-1-2-75,5-1 1,-1 3-111,1 0 1,0 5-13,4-5 0,-4 6-8,4-2 0,0 2-102,-1 2 0,2 0-4,-2 0 1,-2 0-142,2 0 0,3 4-72,1 0 1,1 5 66,-1-1 1,3-3-17,-3-2 1,1 3 66,-1-3 0,1 6-112,-4-1 1,-2-2-3,-7 2 0,2-1-18,-5 5 1,0 3 69,-4 0 1,-7 6-17,-4-2 0,-6-2 107,-5 2 0,-1-1-53,0 1 1,-4-2 119,1-6 0,-2 1-66,1-1 1,3-5 53,-3-2 1,4-3-147,4-1 0,-1 0-70,5 0 49,0 0 1,8-1-202,3-3 0,3 2 333,1-6 0,10 1 0,3-5 0</inkml:trace>
  <inkml:trace contextRef="#ctx0" brushRef="#br4" timeOffset="26">6636 17622 7910,'-7'-6'-1173,"2"0"2460,5 2-368,0 3-223,0-4 111,0 5-637,0 5 1,0-3 26,0 6 1,0 1-173,0 6 0,1-1 63,3 5 1,-3-1-167,3 1 1,-1 2 36,1-2 1,-2 3-97,6 1 1,-6-4 35,2 0 0,-1-5-137,0 1 1,-1 1 34,2 0 1,1-5 42,-2-3 1,2-2-209,-1 2 241,-2 2 1,6-8-267,-4 6 185,0-5-467,-4 2 277,0-5 0,-5 0 1,-1 0-1</inkml:trace>
  <inkml:trace contextRef="#ctx0" brushRef="#br4" timeOffset="27">6578 17668 7877,'0'-11'0,"-3"-1"400,-1 1 1,0-2-63,4-2 1,1 2-150,3-2 1,-1 6 74,4 1 0,1 2 72,3-1 0,4-2-108,1 5 0,4-1-1,-1 1 1,3 3-118,0-3 1,3 3 103,1 1 1,-2 0-139,3 0 1,-2 3-57,2 1 0,-7 6-91,3 2 0,-6-1 79,2 4 1,-5 2-111,1-2 1,-4 4-212,-3-4 0,1 6 171,-5-2 1,3 1 2,-3-1 1,0 3 1,-4-3 0,-5 2-202,-3 2 0,-3-5 21,-5-3 1,0 2 107,-3-2 1,-3 0 128,3-4 0,-3 5 75,-5-1 1,3-4 178,-3-3 0,7-2-83,1 2 0,5-2 446,-1-2-160,2-3-257,1 4 0,5-5-29,-1 0-332,6 0-782,-3 0-1051,5 0 2075,5 0 0,1 0 0,5 0 0</inkml:trace>
  <inkml:trace contextRef="#ctx0" brushRef="#br4" timeOffset="28">7138 17600 7858,'0'-12'224,"-4"5"192,0-1 0,1 4-102,3-4-277,0 6 1,0-4 1032,0 2-279,0 3-447,0-5 1,0 8-62,0 2 1,0 2-177,0 5 0,0 1 6,0-1 0,3 6-123,1 2 1,4 2 49,-4 2 0,3 0-167,-3 0 0,1 0-30,-1-1 1,-3 5 75,3 0 0,-1-1-284,0-3 0,-1-1 114,1-3 1,-1 1-137,-2-5 1,0 1 129,0-5 0,0-3 137,0-1 1,4-3-182,-1 4 11,1-6-296,-4 3 243,0-5 343,5 0 0,-4-5 0,5-1 0</inkml:trace>
  <inkml:trace contextRef="#ctx0" brushRef="#br4" timeOffset="29">7172 17794 7823,'0'-7'900,"5"1"-1140,3 2 0,2 3 53,2-3 0,-1 3 788,0 1 0,6-1-179,2-3 1,-1 3-41,1-3 1,-4 2-249,4 2 1,-5 0-143,1 0-263,-2 0 187,-2 0-1203,1 0 647,-6 0 640,-1 0 0,-5 0 0</inkml:trace>
  <inkml:trace contextRef="#ctx0" brushRef="#br4" timeOffset="30">7115 17554 7823,'0'-8'191,"0"1"1,7 3 239,4-4 0,2 2-343,6-2-107,0-2 0,4 9 206,-1-3 0,1-1 324,0 1 1,0-1-183,0 1 0,3 3-143,1-3 1,-2 3-1057,-6 1 1,3-4 869,-3 0 0,-2 1 0,-1 3 0</inkml:trace>
  <inkml:trace contextRef="#ctx0" brushRef="#br4" timeOffset="31">8223 17291 7766,'-8'-7'362,"1"-1"0,3 2-143,-4-2 0,6-2 25,-2 2 0,1 2 128,0-2 1,1 4 146,-1-3 123,-4 4-418,1-2 0,-6 5 0,1 0 0,0 2-28,-1 1 0,3 4-26,-2 4 1,3 6-8,-3 2 0,1 7-62,6 5 0,0 2-149,4 1 1,0 5 58,0 3 0,5-2 9,3-2 0,2 1 32,1-1 0,5-1-111,-1-7 0,0-1-117,-4-2 0,1-3-251,-1 3 0,1-4 32,-1-4 0,-1-3-167,-2-4 1,1-1 79,-5 0 1,-1-3-326,-3 0 384,0-6 1,-5 7 71,-2-5 0,-3 0 13,-2-4 0,-1 0 338,-2 0 0,-3 0 0,-4 0 0</inkml:trace>
  <inkml:trace contextRef="#ctx0" brushRef="#br4" timeOffset="32">7983 17691 8069,'12'-6'-52,"-1"-5"529,0 4 1,1 2-16,-1 1 1,5-1-80,-1 1 0,0 0-98,-4 4 1,1 0 107,-1 0 0,-3 0-338,-1 0 0,1 0 56,3 0 1,1 0-886,-1 0 1,-2 0 209,3 0 564,-3 0 0,12 5 0,-3 2 0</inkml:trace>
  <inkml:trace contextRef="#ctx0" brushRef="#br4" timeOffset="33">8337 17737 8856,'-6'-7'1514,"1"2"-1275,5 10 0,4 2-160,-1 4 1,6-3 110,-1-1 1,-2 1-177,2 3 0,-1 1 95,5-1 0,-1-3-87,1-1 1,3 1 38,0 3 1,0 1-106,-3-1 0,-2-3-20,-2-1 0,2 0-147,-3 0 0,0 2-188,0-5 0,-3 5 177,4-1 1,-4-3-639,3-2 216,-4 4 300,7-6 0,-9 5-383,3-2-102,-3-2 829,-1 3 0,0 0 0,0 1 0</inkml:trace>
  <inkml:trace contextRef="#ctx0" brushRef="#br4" timeOffset="34">8577 17771 7808,'0'-12'0,"0"5"611,0-1 5,0 1 153,0-5-438,0 6 1,0-1 704,0 4-702,0 1-255,-5-3 0,2 7 23,-4 1 0,-1 4-145,-3 4 0,-2 6 130,-2 2 0,1-2-89,-5 3 0,0-1-562,-4 3 0,5-3 286,3 0 0,1-5-329,-1 2 0,6-1 150,-2-4 0,7 3 43,0-6 1,3-2-10,1 2 1,0-4 422,0 3 0,0 1 0,0 3 0</inkml:trace>
  <inkml:trace contextRef="#ctx0" brushRef="#br4" timeOffset="35">8908 17211 7582,'0'-6'335,"0"1"1222,0 5-1170,-5 0 0,0 5-119,-2 3 1,-2-2-25,5 1 0,-5 2-111,1 7 0,2-2 42,-2 5 0,1 0-85,-5 3 1,1 1 70,-1 0 0,1 5-165,0 3 1,3 2 70,0 1 1,2 0-66,-2 0 1,0 1 141,4-1 1,0-4-1,4 1 0,0-6-228,0 2 0,4-7 61,0-1 0,4-1-163,0 1 1,2 1 17,2-5 1,4 1 133,3-5 0,-1-1-13,1-2 1,-1 1-17,1-5 0,1 3 65,-5-3 1,2 1-48,-2-1 0,-6-3-576,2 3 217,-2-3-995,-2 4 270,-2-3 125,-5 3 1004,5-5 0,-4 5 0,4 1 0</inkml:trace>
  <inkml:trace contextRef="#ctx0" brushRef="#br4" timeOffset="36">9045 17611 7897,'-5'-18'503,"4"2"857,-3 4-963,3 6 29,1 1 113,0 5-347,5 0 0,-2 5-89,4 3 1,-3 2 24,4 1 0,-2 4-155,2 1 1,2 4 99,-3-1 0,3-3-83,2 0 0,-1 0-263,1-1 0,-1 1 155,1-5 0,-1 0-240,0 1 0,1-5 87,-1 1 1,4-2-17,1 2 0,-1-3-35,-4-5 0,1 4-162,-1 0 1,-3 0-548,-1-4 1031,-4 0 0,7 0 0,-4 0 0</inkml:trace>
  <inkml:trace contextRef="#ctx0" brushRef="#br4" timeOffset="37">9251 17634 8054,'0'-12'-46,"-1"5"350,-3-1 0,3 4 486,-3-3 1,2 3 9,2-4 184,0 6-208,0-3-491,0 5 0,-5 9-348,-2 2 0,-3 8-140,-2 0 0,-3 3 28,0 0 1,-4 1-253,3 0 0,-3 0-58,4 0 0,0-5-328,4-3 0,-1-2 7,1-2 0,4-3-164,4-1 970,1-4 0,2 2 0,0-5 0</inkml:trace>
  <inkml:trace contextRef="#ctx0" brushRef="#br4" timeOffset="38">9274 17280 7776,'-5'-7'97,"3"-3"-49,-1 3 0,3-2 194,3 1 0,0-1 391,5 5 1,-5 1-156,5 3 0,-4 0 32,3 0 1,1 5-29,3 2 0,1 4-134,-1 0 1,6 4-98,2 0 1,1 9-67,-1-1 0,3 7 13,-3-4 0,5 6-34,-1-2 1,2 3-14,-6 2 1,3 3-302,1 0 1,-6-1 121,-1-7 1,-4 2-722,0-6 1,-2 0 390,-3-7 1,2 1-738,-5-5 0,0 4 2,-4-3 1093,-5-1 0,-7 1 0,-5 2 0</inkml:trace>
  <inkml:trace contextRef="#ctx0" brushRef="#br4" timeOffset="39">17291 17337 7981,'-4'-8'463,"1"1"-215,-1-1 1,2 2-1,0 1 824,-2 0-160,0 3-50,4-3-92,0 5-669,0 5 0,5 2 107,3 4 0,-2 6-58,2 2 0,-5 6 88,0 2 1,0 4-331,1 0 1,-3 2-84,3 1 1,-3-4-33,-1 1 1,0-2-15,0 2 0,0-4-141,0-4 0,0-4 29,0 0 0,1-5 47,3 2 1,-1-4-28,4 0 0,1-2 73,3-3 1,1 2 215,-1-5-160,1 0 1,-5-4 0,1 0-1029,1 0 804,-4 0 408,0 0 0,0 0 0,1 0 0</inkml:trace>
  <inkml:trace contextRef="#ctx0" brushRef="#br4" timeOffset="40">17188 17371 8003,'0'-11'146,"0"-1"1,2 1 312,1-1 1,0 1-75,5 0 1,-1-1-161,5 1 0,-3 3 184,2 1 1,-2 0-46,6 0 0,-1-2-139,1 5 1,3 0-44,5 4 1,-4-4-58,0 0 0,4 1-107,3 3 1,1 0 68,-4 0 1,4 0-295,-1 0 1,1 3 99,-4 1 1,-2 5-78,-2-1 0,-2 3 61,-6 4 1,-4-1-217,-4 5 1,-1 0-9,-2 4 1,-7 0 20,-4 0 0,-7 0 47,-9 0 0,2-2 71,-5-2 1,4 2 15,0-6 0,-2 0 40,1-4 0,2-4 22,6-3 1,-2-3-84,6-1 1,0 0-343,3 0 555,6-5 0,-4-2 0,4-4 0</inkml:trace>
  <inkml:trace contextRef="#ctx0" brushRef="#br4" timeOffset="41">17771 17291 7849,'-6'-5'1041,"-3"3"-224,5-6-56,0 5-183,4-2 73,0 5 0,1 9-404,3 3 0,-1 7-141,4 0 1,-3 6 61,4 2 1,-2 1-160,2-2 1,1 2 72,-6 3 1,5 0-372,-4-4 1,3 0 1,-3-4 0,1-1-120,-1 1 1,-3-5 185,3-3 0,1-2-94,-1-2 1,0-3-247,-4 0 1,1-6-229,3 2-462,-3-3 1251,4-1 0,-5 0 0,0 0 0</inkml:trace>
  <inkml:trace contextRef="#ctx0" brushRef="#br4" timeOffset="42">17679 17348 7937,'7'-5'122,"-3"-2"0,2 0 300,2 0 0,2 4-82,1-1 0,1 2 111,-1-2 1,4 3-30,0-3 0,5 3-122,-5 1 0,5 1-37,-1 3 1,3-2-44,0 6 0,-2-4-24,-1 3 0,-4 1-72,4 3 1,-4 2-144,4 2 1,-5-2 32,1 2 1,-2-1-259,-2 1 1,0 2-320,-4 2 1,2 2 302,-5-2 0,0 3-109,-4 1 1,-7 0 112,-4 0 0,-6-2-373,-5-2 1,-1 3 198,0-3 0,0-3 67,0-1 0,4-2 157,0-1 0,5-5 100,-1 1 1,2-6 145,2 2 1,-1-3-96,1-1 1,0 0 163,-1 0 0,5-3-48,-1-1 0,4-4-361,-4 4 300,6 1 0,-8-8 0,3-1 0</inkml:trace>
  <inkml:trace contextRef="#ctx0" brushRef="#br4" timeOffset="43">18182 17291 7826,'0'-6'1030,"0"-1"-240,0 4 252,0 1-264,0-3-384,0 5 1,0 5-56,0 3 1,1 3-91,3 5 0,-3 1-81,3 6 1,-3 0-121,-1 0 0,2 4-143,2-1 0,-3 5 127,3-5 0,-3 1-471,-1-4 1,4 0 223,-1 0 0,3-1-281,-3 1 0,0-4 70,5 0 1,-5-5-504,5 1 565,-6-2 0,4-5-576,-6-1-428,5-4 1368,-4 2 0,-1 0 0,-6 1 0</inkml:trace>
  <inkml:trace contextRef="#ctx0" brushRef="#br4" timeOffset="44">18171 17554 8172,'6'-8'371,"-2"1"1,-2 3-307,2-4 1,2 6 144,6-2 1,-1 1 54,1 0 1,-1 1-43,1-2 1,3 3-178,0 1 0,1 0 10,0 0 1,-4 0-82,4 0 0,-2 0 76,1 0-219,-2 0 1,3 0-127,-5 0 0,-3 0 175,0 0 0,-5 0 119,5 0 0,0-5 0,3-1 0</inkml:trace>
  <inkml:trace contextRef="#ctx0" brushRef="#br4" timeOffset="45">18193 17246 9346,'12'-7'991,"1"-2"-849,2 5 1,3 1 128,4 3 1,2 0 42,3 0 1,-1-2-269,4-1 1,-3 0-203,3-5 1,-5 6-279,2-2 1,-3-1 433,-1 1 0,0-5 0,0 3 0</inkml:trace>
  <inkml:trace contextRef="#ctx0" brushRef="#br4" timeOffset="46">19164 17154 7800,'0'-6'1118,"-5"-4"-622,4 8 1,-5-4 200,2 2 306,2 3-227,-3-4-570,0 5 0,3 5-44,-6 3 1,6 6-116,-2 1 0,-1 5 112,1-1 0,0 8-83,4 3 1,0 2-188,0-2 1,0 7 68,0-3 0,4-1-186,0-2 1,5-4-40,-2 3 0,2-3-11,-1 3 1,2-5 20,-3 2 0,4-4-85,0-4 1,-1 1-72,-2-4 1,1-1 65,-5-4 1,1-3-768,-2-1 731,-1-4 0,3 3-395,-5-2 778,-5-3 0,-7 10 0,-6-5 0</inkml:trace>
  <inkml:trace contextRef="#ctx0" brushRef="#br4" timeOffset="47">18959 17565 7900,'0'-11'337,"-5"-1"1,5 2-77,0 3 1,6 0-56,9 4 0,-1 1 5,5-2 0,0 3-26,4 1 0,0 0-81,0 0 0,0-4-139,-1 1 0,0-1-893,-3 4 0,1 0 928,-4 0 0,-1 0 0,-4 0 0</inkml:trace>
  <inkml:trace contextRef="#ctx0" brushRef="#br4" timeOffset="48">19381 17577 7869,'0'-7'1623,"0"2"-1648,0 5 267,5 0 0,-2 0 158,4 0 1,-3 4-241,4 0 1,-2 5-172,2-2 0,2 4-108,-2 0 1,-2-1 89,2-2 1,-1 2-257,5-2 1,-5 2-211,1 1 185,-1-5 1,5 3-78,-1-5 1,1 0-712,-1-4 1098,1 0 0,-1 5 0,0 1 0</inkml:trace>
  <inkml:trace contextRef="#ctx0" brushRef="#br4" timeOffset="49">19655 17577 8459,'2'-10'474,"1"2"0,-1 2-559,1 2 1,0 3 589,1-3 52,-3 2 1,3 2-547,-8 0 0,0 6 38,-7 1 0,2 3-515,-6 2 0,-2-1 167,2 1 1,0 3 13,3 0 1,1 0 10,0-3 0,-1 0-116,1 4 1,4-8-287,4 4-52,-4-3 456,6 2 272,-4-4 0,5-2 16,0-5-23,5 0 264,-4 0 364,9 0-100,-8 0-195,3 0 1,-4 1 1020,3 3-901,-3 2 0,5 5-98,-2 1 1,-3-1-236,3 1 0,3-1-140,0 1 0,0-5 81,0 1 0,-3-1-222,4 5 81,-6-1 0,7 1-104,-5-1 1,0-3-179,-4-1 224,5-4 1,-4 3-801,3-2 504,-3-3 441,-1 4 0,-5-5 0,-1 0 0</inkml:trace>
  <inkml:trace contextRef="#ctx0" brushRef="#br4" timeOffset="50">19838 17051 7734,'-6'-5'603,"1"4"-115,5-4 1,-2 5-140,-1 0 0,0 1 67,-5 3 0,5 2-103,-5 6 0,0 4-89,-3 3 0,-2 4 6,-2 4 1,-1 2-1,-4 5 0,3 4-45,1 0 0,4 0-112,-3-3 1,6 0-306,1 3 1,6-6 186,-2 2 1,2-6-434,2 3 0,6-6 177,1 2 0,3-3 12,2-1 0,-1-6 24,1-1 1,3-4-113,0 0 0,0-1 69,-3 1 0,3-5 118,0 1 0,0-6-163,-3 2 1,-1-3 40,1-1 1,-1 0 311,0 0 0,1 6 0,-1 0 0</inkml:trace>
  <inkml:trace contextRef="#ctx0" brushRef="#br4" timeOffset="51">19975 17463 7871,'-1'-12'273,"-3"1"0,3-1 308,-3 1 92,3-1 0,1 5 192,0-1-97,0 6 223,0-3-604,0 5 1,0 5-414,0 2 0,3 5 18,1 3 0,0-1 7,-4 5 0,4-1 13,0 1 1,1-2-189,-1-1 1,2-4 32,5 4 1,1-5-61,-1-3 1,1 1-343,-1-6 241,6 1 128,-5-4 1,6 0-50,-3 0 1,-2-5 77,2-3 0,-3 2 176,-5-2 0,3 1-5,-2-5 1,-2 5 387,2-1 231,-6 1-201,4-5-257,-1 1 1,-4 3 136,3 1-74,-3 4-112,-1-2-207,0 15 1,0-1 200,0 10 1,0 0 67,0 4 0,0 4-249,0-1 1,5 10 72,3-2 1,-1 3 115,5-3 0,-3 4-268,6 0 1,1 0-255,-1-4 0,5 1-20,-5-1 1,0-1-268,-4-3 1,1-3 3,-1-8 183,-4 3 0,-2-10 437,-5 4 0,-3-9 355,-4-3 0,-6-3 31,-10-1 0,-1-5-179,-3-2 1,-1-4-136,-2 0 0,-7-4-201,3 0 0,-4-2-486,0 2 1,6 2 358,-2-2 1,8 2-148,3 2 1,3-1-662,9 1 1111,-3 0 0,12-1 0,-3 1 0</inkml:trace>
  <inkml:trace contextRef="#ctx0" brushRef="#br4" timeOffset="52">20409 17017 7724,'-11'-11'2117,"4"-1"-887,2 6-278,5 1 0,5 18-503,3 2 1,3 4-61,5-4 0,1 7-133,6 4 0,0 6 1,0-2 1,1 7-1,3 1 1,-7 5-330,3-1 0,-8 1 236,0-1 1,-7 1-701,-4-4 1,-4-1 302,-4-4 0,-9 0-2573,-10 0 2806,-10 1 0,-7-1 0,-6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4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16458 6687 8101,'-7'-5'240,"3"-2"-72,-2 2 0,4-4 83,-6 5 1,5-1 551,0 1-191,1 3-32,2-4-71,0 5 0,0 5-323,0 2 1,0 9-41,0 3 1,0 3 51,0 5 1,0 6-280,0 5 0,0 4 73,0-4 0,2 4-89,1-4 0,0 4-97,5-4 1,-1 0-72,5-4 1,-5-1 53,1-2 1,-2-2 59,2-2 0,1-3-38,-6 2 0,3-3 68,-3-4 0,-1 2-117,1-6 1,-1 4 128,-2-4 0,0 0-269,0-3 1,-5-1-108,-3 1 0,-2-1-105,-2 0 1,0-3 589,-4 0 0,-1-1 0,-6 5 0</inkml:trace>
  <inkml:trace contextRef="#ctx0" brushRef="#br0" timeOffset="1">16252 7293 8101,'-4'-8'-11,"0"0"1101,1 6-275,3-8-548,5 8 1,1-3-39,5 5 1,1-1-15,-1-3 1,1 3 27,-1-3 0,2 2-27,2-2 0,2 3 0,2-3 0,2 3 26,-2 1 1,3-2-1695,1-2 1,-2 3 1598,-2-3 0,1 2-1470,-4-2 0,3 3 1323,-4-3 0,5-2 0,-2-1 0</inkml:trace>
  <inkml:trace contextRef="#ctx0" brushRef="#br0" timeOffset="2">16732 7236 8046,'-5'-7'882,"3"2"-1042,-3 5 656,5 0 1,0 5-411,0 3 0,0 3 88,0 4 0,2-1-191,1 5 1,-1 0 50,1 4 0,2 1-151,-1 3 1,1-4 62,-1 0 1,-3-2-190,3-5 1,1 3 30,-1-4 1,0 0 21,-4-4 72,0 1 38,5-1-524,-4-4 155,4-2-550,-5-5 999,0 0 0,0-5 0,0-2 0</inkml:trace>
  <inkml:trace contextRef="#ctx0" brushRef="#br0" timeOffset="3">16686 7270 8046,'-6'-12'0,"1"1"323,5 0 0,0-1-27,0 1 0,1-1-92,3 1 0,-2-1 27,6 1 0,1 3 107,6 1 1,-1 0-93,5 0 0,-1 2-232,1 5 0,2 0-33,-2 0 1,-1 0-79,1 0 0,-5 1-69,1 3 1,-2 2 80,-2 6 1,-4 0 15,-3 3 1,1-2 68,-2 2 1,1-2 27,-4-1 1,-5 4-21,-2 3 0,-4-1 30,0 1 0,-2-1-51,-2 1 1,2 2-81,-2-2 1,-1-2 1,0-2 1,2 1 93,7 0 0,-2-1 21,5-4 1,-3-3-52,3 0 148,0-1-81,4 5 1,5-2 18,3-3 1,2 2-54,1-5 0,1 4 13,-1-4 1,2-1-130,2-3 0,-2 0 45,2 0-162,3 5 0,-2-3-93,3 1 83,-2-1 1,-6-2-249,1 0-487,-6 5 972,4-4 0,-4 4 0,6-5 0</inkml:trace>
  <inkml:trace contextRef="#ctx0" brushRef="#br0" timeOffset="4">17177 6630 8179,'-6'-7'859,"2"-1"-437,-2 5 0,4-3 95,-1 2-28,-4 3-355,6-4 1,-8 6-45,5 3 1,-1 4-117,1 7 0,3 0 177,-3 8 0,-1-3 7,1 7 0,-5 2-158,2 2 0,2 2 85,1 1 0,1 0-87,0 0 0,1 2 41,-1 2 1,1-3-222,2 4 1,0-4 28,0-1 0,4-1 0,0-2 0,5-3 11,-2-5 1,4-2 109,0-2 0,0 1-81,1-4 1,-1-1 18,1-4 1,-1 1-125,1-1 1,-1-1 67,0-2-97,6 2 0,-4-5-91,2 3 1,-3-3-233,0-5 0,-1 4 570,1-1 0,-1 6 0,1-2 0</inkml:trace>
  <inkml:trace contextRef="#ctx0" brushRef="#br0" timeOffset="5">17314 6973 8006,'0'-12'156,"0"1"-269,0 0 0,1 4 117,3 3 1,-1 4 518,4 4 0,1 3-202,3 4 0,1 6-79,-1 2 0,4 2-244,1 2 0,-1-4 124,-4 0 1,1 0-167,-1 4 1,1-2 115,-1-1 1,0-4-103,1-5 1,-1 1 89,1-1 0,-1 1-329,1-1 1,-5-1 73,1-2 0,-1 1-216,5-5 1,-5 3-402,1-3-253,-5 0 1065,7 1 0,-4 1 0,6 6 0</inkml:trace>
  <inkml:trace contextRef="#ctx0" brushRef="#br0" timeOffset="6">17565 6984 7899,'-3'-11'0,"-1"-1"0,0 5 683,4-1-36,0 1-579,0-5 1,0 5 248,0-1-207,0 5 0,-1 0 101,-3 6 1,1 9-352,-4 7 1,-2 6 60,-6 2 0,1 6 100,-5 1 0,0 0-222,-4 4 1,4-2 81,0-2 1,5-5-178,-1-2 0,2-3-106,1-1-642,1-5 1044,5-2 0,1-4 0,5-1 0</inkml:trace>
  <inkml:trace contextRef="#ctx0" brushRef="#br0" timeOffset="7">17600 6562 7995,'-10'-14'240,"2"2"232,4 2 1,3 4-530,1-2 0,1 6-19,3-2 618,-3 3 0,9 2-217,-2 3 1,7 2 269,4 5 0,4 6-182,4 2 1,1 8-295,2 3 0,-2 3-65,-5 1 0,0 1-194,-1-1 0,-2 4-107,-1 0 0,-5 4 180,1-4 0,-6 0-49,-2-4 1,-4 1 26,1-1 1,-4 0-431,-4 0 1,-1-3 182,-3-1 0,-6-1-421,3 2 0,-5 2 757,1-3 0,-8 3 0,-6 2 0</inkml:trace>
  <inkml:trace contextRef="#ctx0" brushRef="#br0" timeOffset="8">17154 15087 7990,'0'-6'-578,"0"-5"1157,0 5 0,-4-1-342,1-1 1,-3 4 111,3-4-151,1 6 1,-4-3-113,2 5 217,3 0-269,-9 0 0,5 5 103,-3 3 0,-1 2-175,5 1 0,-3 4 58,3 1 0,0 4-55,4-1 1,0 8 68,0 3 0,0 3-13,0 1 1,0 4 11,0 0 1,1 4 19,3-4 1,-2 0-41,1-3 1,-1 3 37,-2 0 1,1 0-125,3-4 1,-3-3 15,3-1 1,-2-5-61,2 2 1,-3-7 75,3-1 0,1-5-114,-1 2 1,0-4-171,-4 0 0,0-5-181,0 1-142,0-5 0,-1 2-25,-3-5 673,3 0 0,-15 0 0,4 0 0</inkml:trace>
  <inkml:trace contextRef="#ctx0" brushRef="#br0" timeOffset="9">16812 15510 7957,'0'-8'356,"0"0"0,1 2-39,3-2 0,2-1-249,5 6 0,2-1 149,2 4 1,-1-4 6,5 0 0,-1 0 33,1 4 0,4 0-58,0 0 0,0 0-152,3 0 1,-2 0 143,-1 0 1,0 4-145,0 0 0,0 0 71,0-4 1,-2 1-73,-2 3 1,1-3 58,-4 3 0,3-3-17,-4-1 0,1 0-74,0 0 0,-7 0 93,2 0-406,-2 0 163,-3 0-502,-1 0 147,-5-5 1,-1 4-362,-3-3 0,-2 3 270,-6 1 582,6-5 0,-9 4 0,2-5 0</inkml:trace>
  <inkml:trace contextRef="#ctx0" brushRef="#br0" timeOffset="10">17417 15669 7851,'0'-11'514,"-4"3"-171,0 1 107,0 4-339,4-2 0,2 5 46,1 0 1,-1 1 12,2 3 0,-2 1-32,2 3 1,-3 6-154,3-3 0,1 7-35,-1-3 1,1 6 58,-1-2 0,-2 2-59,6 2 1,-2 0 97,2 0 1,1-2-34,-5-2 1,3-1 22,-3-3 1,5-2 13,-2 2 0,0-2-19,0-2 0,-3 1 63,4-1-131,-6 1 139,9-1-237,-10 0 201,4-4-105,-5-2 105,0-5-77,0-5 1,-1 2 3,-3-4 1,3-1 30,-3-3 1,2-2-14,2-2 0,-3 1-33,-1-5 1,0 1 33,4-1 0,0-1-45,0 4 1,1 0 30,3 1 0,-3 2-6,3-2 1,1 2 26,-1 2 1,1 3 22,-1 0 89,-3 6-116,9-8 3,-3 8 0,4-3 1,1 10-46,-1 3 1,0 2 29,1 2 1,-5 0-3,1 4 0,0-2-12,3 5 1,-3-2-6,-1 2 0,0 2 3,0-6 1,3 0 5,-2-3 1,-2-1 39,2 0-34,0 1 210,3-1-128,0-4 19,1-2 25,-6-5 165,-1 0 156,-5 0-317,0-5 1,0-3 100,0-7 1,0 1-60,0-5 1,0 0 11,0-4 1,0 0-89,0 0 0,0-1-59,0-3 0,0 3 53,0-2 0,0 3-89,0 4 1,0 1-151,0 3 1,0 6-49,0-3-743,0 4-201,0 1-498,0 2 348,0 5 1290,0 5 0,5 2 0,2 4 0</inkml:trace>
  <inkml:trace contextRef="#ctx0" brushRef="#br0" timeOffset="11">18159 15030 7852,'7'-8'-26,"-4"1"230,-1 4 237,-2-7 71,0 9-2,0-4 1013,0 5-1525,0 5 1,-2 1 85,-1 5 0,0-2-35,-5 3 1,2-3 40,-2 6 0,0 3-40,4 1 1,-5-2-16,1 2 0,3 0 19,1 4 1,-1 4-61,1 0 1,-3 4 83,3 0 0,-1 1-113,1-2 1,3 3 95,-3-3 0,3 0-91,1 0 0,0-3 7,0 3 0,0-4-115,0 0 0,1-2 87,3-1 0,2 0-15,6 0 1,-1-2 77,0-2 0,5-2-36,-1-6 0,0 3 121,-3-2 1,3 2-69,0-7 1,2 2 78,-2-1 1,-3 1-51,4-5 0,-4 3-23,0-3 1,-5 1-178,1-1 178,0-3 0,-1 4-819,1-5 332,-6 0-849,3 0 154,-5 0 457,0-5 1,-1 4-12,-3-3 700,3-2 0,-9-1 0,4-4 0</inkml:trace>
  <inkml:trace contextRef="#ctx0" brushRef="#br0" timeOffset="12">18319 15407 7850,'0'-8'124,"0"1"0,0 3 300,0-4-29,5 6-157,-4-4 0,6 3 0,-3-1 1,-2 0-52,6 4 1,-4 0-129,3 0 0,-1-1 100,2-3 0,2 3-81,-2-3 1,2 3-55,1 1 1,1 0 15,-1 0 0,1 0-23,-1 0 1,2 0 137,2 0-120,-2 0 18,8 0 0,-8 0-154,2 0 134,-2 0 1,-3 1-189,-2 3 74,-3-3 1,-1 5 54,-1-2 0,1-1-96,-4 4 1,-1-3 97,-3 4 1,2-4-23,-6 3 0,2 1 28,-2 3 0,-2-3 4,2-1 0,-1 1-4,2 3 0,-3 2 4,2 2 0,-2-2 22,-2 2 1,1-2-17,0-2 0,0 5 24,4-1 1,-3 0-24,2-4 0,-1 1 1,2-1 1,-2 1 58,5-1-22,-5 1 1,8-5 82,-3 1-47,3-6 0,1 5 56,0-3-98,0-3 0,5 4 116,2-5 1,0 0-66,0 0 1,1 0 90,3 0 0,1 0-75,-1 0 0,2 0 5,2 0 0,-2 0-10,2 0 1,-1 0 7,1 0 0,-2 0-77,2 0 0,-2 0 65,-2 0 0,1 0-76,-1 0-10,0 0 0,1 0-282,-1 0 1,-4 0-426,3-5-64,-9 4 0,3-5 312,-8 6 0,2 0-1444,-6 0 1906,0 0 0,-8-5 0,-2-1 0</inkml:trace>
  <inkml:trace contextRef="#ctx0" brushRef="#br0" timeOffset="13">18639 15030 7880,'-1'-8'0,"-3"1"0,3-1 0,-5 0 0,6 1 2003,0 4-816,0-2-384,0 5 0,4 1-605,0 3 1,5-1-27,-1 4 1,2 1-28,1 3 1,2 1 95,2-1 1,-2 2-111,2 2 1,3-1 18,1 5 0,2 0-6,2 4 1,-4 4 36,0-1 1,0 5 12,4-5 1,-4 5-48,0-4 0,-5 4-36,1 0 0,-2 0-199,-2 0 1,-4 2 85,-3-3 0,1 0-111,-1 0 0,-1-1-26,-3 2 1,-3-3 10,-1-6 1,-5 1 42,1 0 1,-3 0 26,-4 0 1,2-5-42,-2-3 0,-2-1 10,2 1 1,0-4-357,3 1 0,1-1 145,-1-3 1,1-3-412,0-1 1,3 1-176,0-1-269,6-1 1,-5-3 1154,4 0 0,1 0 0,-3 0 0</inkml:trace>
  <inkml:trace contextRef="#ctx0" brushRef="#br1" timeOffset="14">20261 17211 7766,'-7'-7'0,"3"-1"429,3 5 0,0-5 220,-3 4-122,3 0 85,-4-1-205,0 4-181,-2-4 0,0 6-61,-1 3 0,4-3-13,-3 3 1,0 2 15,0 2 1,-2-2-106,5 2 0,-4 1-140,5 6 1,-6-3 73,1 4 0,2-4-17,-2 0 0,2 3 48,-2 0 0,-1 0-174,6-3 0,-3 3-19,3 0 1,1 1-28,-1-5 0,1 0 82,2 1 0,2-5 22,1 1 0,0-2 75,5 2 0,-1-2-38,5-2 0,-1-3-13,0 3 1,1-1 18,-1 1 1,1-3-129,-1 3 1,2-3 109,2-1 1,-1-4-7,5 0 1,-4-5 28,4 2 0,-4-3 86,5-2 0,-3 1 255,2-1 0,-1 0-138,-3-4 1,-6 4 185,3-3 0,-7-3-109,2-1 0,-4-2-125,1 2 1,-8-2 31,-4 2 0,-3 1-19,-4-1 0,1 5-119,-5-1 0,0 3-280,-4 5 1,0 2-563,0 5 0,0 1 396,0 3 1,4 2 436,0 6 0,0-1 0,-4 0 0</inkml:trace>
  <inkml:trace contextRef="#ctx0" brushRef="#br1" timeOffset="15">20546 14128 6145,'0'-8'424,"0"0"0,4 5-338,0-5 1,0 4 0,-3-2 485,3 1-191,-3 1 34,4 4 469,-5 0-718,-5 5 0,4 1 12,-3 6 0,3-1-19,1 1 0,0-1-124,0 0 1,0 1 70,0-1 1,0 5-105,0-1 1,0 4 118,0-4 0,1 5-131,3-1 1,-3-1 12,3 1 0,-2-5-67,2 1 1,-3 2 63,3-2 0,-3 0-11,-1-3 0,2-5-78,1 1 135,-1 0-627,3 3 165,-5 0-370,0-4 0,0-1 786,0-2 0,0-3 0,0 4 0</inkml:trace>
  <inkml:trace contextRef="#ctx0" brushRef="#br1" timeOffset="16">20900 14150 8031,'0'-6'-34,"0"0"119,0 2-89,0 3 292,0-4 506,0 5-783,-5 5 0,3 1 94,-6 5 1,2 5-120,-2-1 1,-2 5 38,2-1 0,-2 3 43,-1 1 1,-1 3-83,1 1 0,-1 1 88,1-1 0,-4-3-190,0 2 1,-1-2 49,5-1 0,1-1-69,2-3 0,-1 1 81,5-5 1,1 1-164,3-5 1,-4-3-7,0-1 1,0-3-18,4 4-135,0-6 0,0 5 75,0-4 0,1-1 300,3 1 0,-2-1 0,3-2 0</inkml:trace>
  <inkml:trace contextRef="#ctx0" brushRef="#br1" timeOffset="17">20820 14470 8031,'7'-5'-70,"-1"0"449,-2-3-171,-3-2 0,8 4 311,-5-5 58,5 4-376,-3-3 1,5 9 14,1-3 0,-5-1-157,1 1 0,0 0 277,3 4-344,0 0 0,1 0 42,-1 0 0,-3 4-176,0 0 0,-6 5 21,2-2 1,-2 0 107,2 0 0,-3 1-21,3 3 1,-4 2-108,-4 2 1,2-2-39,-6 2 0,1-1 91,-5 1 1,1-2-129,-1 2 0,2-2 93,3-2 1,-3 3 114,2-2 0,-1 2 1,1-7 0,3 0 297,5 0-301,-5-4 210,4 2 202,-4-5-51,5 5 125,0-4-308,5 4 1,1-5-122,6 0 1,-3 0 25,2 0 1,-2 0-93,6 0 1,-2 0 94,-2 0 0,2 0-6,2 0 0,-2 0 144,2 0 0,2-3-103,-2-1 0,0-1 101,-4 1 0,1 3-110,-1-3 1,-3 3 176,0 1-82,-1 0-106,5 0 0,-5 0-301,1 0 246,-6 0-276,3 0-652,-5 0 0,-5 0 893,-2 0 0,-3 5 0,-2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47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18251 4877 7904,'0'-8'-1156,"0"0"1325,0 6 274,0-8-297,0 3 0,0 0 297,0-1-155,-6 6 180,5-8-134,-4 8 52,5-8-131,0 9 77,0-4-327,0 5 77,-5 5 1,4 1-90,-3 6 0,3 0 85,1 4 1,0 1-76,0 6 1,0 1 63,0 3 0,0-3-168,0 3 1,0-3-179,0-1 1,0-1 129,0 1 1,0-4-100,0 0 0,1-5 60,3 2 0,-3-4 121,3 0 1,1-5-144,-1 1 227,5-6 1,-7 3-145,6-5 280,-6 0 1,3-1 426,-5-3-302,0-2-150,0-5 0,0 2 87,0-3 0,-5 2-81,-2-9 0,0 4-140,0-4 1,3 0 113,-4-4 1,2 0-236,-2 0 1,3 0-38,5 1 1,0 0-80,0 3 1,0-1 242,0 5 0,5-1 0,2 5 0</inkml:trace>
  <inkml:trace contextRef="#ctx0" brushRef="#br0" timeOffset="1">19918 8977 6993,'0'-7'-192,"0"1"630,0 2-115,0 3 137,0-4-203,0 5 82,-5 0-70,4 0-73,-4 0 19,5 0-134,0 5 0,-2-2-50,-2 4 0,3 1 92,-3 3 1,2 4-136,-2 1 0,3 4 63,-3-1 1,3 3-72,1 0 1,-4 3 50,0 1 1,0-2-61,4 3 0,0-3 81,0-1 0,0-2-159,0-1 0,0 0 82,0-5 0,0 0-16,0-3 1,0-1 64,0 1 1,0-5-22,0 1 34,0-6-27,5 8 310,-3-8-246,3 3 0,-5-6 79,0-3 1,0 1-9,0-4 0,0 3-60,0-4 1,0 1-148,0-5 1,-2 4 86,-1 1 1,1-1-516,-1-3 0,1-1 65,2 1 425,0 0 0,0-1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4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2811 7859 6968,'-1'-7'6,"-3"-1"493,3 6-165,-4-9 1,3 6-43,-1-2 1,1 0 131,-2 4-36,3 1-26,1-3 201,0 5-520,-5 0 90,4 0 1,-4 2-142,5 1 1,0 4 24,0 4 0,0 1-25,0-1 0,4 5-28,-1 3 0,2 3 96,-1 1 1,-1 0-159,4 0 1,-3-1 76,4 1 1,-6-1-162,2-3 0,1 1 106,-1-5 1,0 4-17,-4-3 1,1-1 71,3-4 1,-3-3 0,3 0 1,-1-5 180,0 5-215,-1-5 486,3 2-283,-5-5 0,0-2 132,0-1 0,0-4-13,0-4 1,1 3-134,3 1 0,-3-5-90,3-3 1,-2-2 18,2 2 1,-1 1-144,4-5 0,-3 5 107,4-1 0,-4 2-81,3 2 1,-3-1 76,4 1 1,-6 3-256,2 1 148,2 4-208,-4-2 212,3 5-19,0 0-29,1 5 0,4 2 89,-2 4 1,2 0-122,-2 1 1,-2-1 103,2 1 0,-5-1-186,5 1 1,-5-1-170,0 0 96,4 1 238,-1-1 1,2-1 86,-1-2 0,-4-2 142,1-2-131,-3-3 1,0 4 451,3-5-136,-3 0-152,4 0 1,-5-5 93,0-2 1,0-1 87,0-3 0,0 2-44,0-6 1,4-2 67,0 2 0,1-5-153,-1 1 0,-2-3-8,6-1 0,-2 2-184,2 2 1,-2-3 89,-2 3 0,-3 1-55,3-1 0,1 5 44,-1-1 0,0 2-220,-4 2 1,0-1-178,0 1 72,5 0 0,-4-1-485,3 1 0,1 3 355,-1 1 1,1 3-1099,-1-4 1,-2 6 1425,6-2 0,-6-3 0,3 1 0</inkml:trace>
  <inkml:trace contextRef="#ctx0" brushRef="#br0" timeOffset="1">6010 16851 7935,'0'-7'-242,"0"-3"122,0 9 240,-5-9 1,2 9 473,-5-3-321,6 3 0,-3-1 825,5-2-534,-5 3-399,3-4 0,-4 5 328,2 0-246,3 0 0,-4 1-131,5 3 0,0-1 83,0 4 0,0-3-55,0 4 0,0-1 32,0 5 1,4 4-173,0 3 1,4 3-32,0 1 1,-2 0-5,2-1 0,-4 5-134,3 0 1,-3-2 89,4-6 0,-4 1-173,3-4 0,-4 3-38,1-4 103,2 0 0,-3-5-14,4-2 127,-4-3 0,3-5-67,-2 0 64,-3 0 49,9 0 0,-8-5 31,1-3 1,2 2 58,-1-2 1,0-1-90,-4-6 0,1 3 68,3-4 1,-3 2-62,3-1 1,-3-1 25,-1-3 0,2-2 1,2 6 1,-3 0 3,3 3 0,-3 5 4,-1-1 0,1 6 13,3-2-48,-3 3 18,4 6 1,-5 1-5,0 5 0,4 1-51,0-1 0,4 1-7,-5-1 1,6-3 16,-1-1 1,-2 1-60,2 3-65,-1 1 1,4-1 73,-4 1 0,2-5 16,-5 1 1,3-4-73,-3 3 307,5-4-132,-8 7 0,6-9 310,-3 3-172,-3-3-2,4-1 1,-1-5-13,0-2 0,1-4 140,-2 0 0,0-2 45,5-2 0,-6 1-117,2-5 1,1 0 86,-1-4 1,0 0-126,-4 1 1,3-5-46,1 0 1,0 4-47,-4 4 1,0 5-209,0-1 3,0 8 210,0 2-1034,0 5 675,5 5 1,-4-3-1585,3 6 1849,3-1 0,-1 5 0,5-1 0</inkml:trace>
  <inkml:trace contextRef="#ctx0" brushRef="#br0" timeOffset="2">12883 4774 7454,'0'-11'118,"0"-1"1,0 4 331,0 1-44,0 4 86,0-2 20,5 5-239,-4 0-114,9 10 1,-5-2-4,3 7 0,1 4 25,-5 4 1,3 0-165,-3 4 1,4 2 91,-5 1 1,5-1-108,-4 2 1,3-2 87,-3 2 1,4 0-208,-4-4 0,3 1-34,-3-2 0,5-3 138,-1 0 0,-2-1-22,2-7 0,-5 4 47,5-4 1,-5 0-14,0-3 1,2-1 8,-1 1 0,0-5 1,-4 1 0,1-2 14,3 2 1,-3-2 107,3-2 64,-3-3-130,-1 4 1977,0-5-1940,0-5 1,2-2 76,2-9 1,-3 3-130,3-7 0,1 5 122,-1-4 1,3 0-239,-3-4 0,5 0-106,-2 1 1,4 3 78,0 0 0,-3 5 20,-1-2 1,-3 8 39,4 0 0,-5 5-275,5 0 242,-5 1 0,5 4-98,-4 1 1,5 5-75,-1 7 1,1 3 97,-2 5 0,3 0-170,-2-1 1,2 5 46,2 0 1,-1 1-112,0-2 1,1-5 52,-1 2 1,1-4 233,-1 0 1,1-3-132,-1-5 0,0 0 441,1-4 1,-2 0 78,-2-4 161,2-1 875,-4 3-965,0-5 0,3-5 484,-5-3 1,0-6-295,-4-1 1,0-5-28,0 1 1,-1-7-136,-3 0 0,3-6-100,-3 1 1,3-3-132,1-4 1,-4 4 84,0-1 1,0-1-445,4 5 0,0-3 229,0 7 1,0 1-233,0 3 1,0 0 104,0 0 0,0 2-561,0 2 1,0 2-24,0 6-891,0-1-130,0 1-462,5 4 1357,2 2 0,4 5 64,0 0 733,1 5 0,4 2 0,2 4 0</inkml:trace>
  <inkml:trace contextRef="#ctx0" brushRef="#br0" timeOffset="3">13705 5059 7971,'-6'-5'1627,"1"4"-1179,5-4 431,0 5-206,5 0-563,1 0 0,9 0 47,0 0 1,1 0-105,-5 0 1,4-4-60,1 0 1,4 1 52,-1 3 0,-1 0-134,1 0 1,-1-4 44,1 0 0,-2 0-22,-1 4 0,-4-1-2,3-3 1,-2 3-363,-1-3 1,-5 3-500,1 1 0,-4 0-33,3 0-423,-4 0 1383,2 0 0,-10 5 0,-2 1 0</inkml:trace>
  <inkml:trace contextRef="#ctx0" brushRef="#br0" timeOffset="4">13739 5196 9077,'12'0'1615,"0"0"-1129,4 0 1,-2 0-78,5 0 1,0 0-197,4 0 1,-1-3 10,1-1 0,-1-1-341,-3 1 1,2 3 156,-2-3 0,-2-1-219,-2 1 0,2 0 166,-2 4 0,0-1-1555,-3-3 1568,-1 3 0,5-4 0,2 5 0</inkml:trace>
  <inkml:trace contextRef="#ctx0" brushRef="#br0" timeOffset="5">14390 4785 8113,'0'-6'1484,"0"1"-1223,-5 5 60,4 0 0,-4 1-222,5 3 1,0 4-199,0 7 0,0 3 91,0 4 1,4 6 151,-1 3 1,3 2-141,-3 1 0,-1 0 100,1 1 0,3-2-234,-3-3 1,1 2 14,-4-6 1,4 5-22,0-4 0,0-2 70,-4-6 1,3 1-72,1-5 1,0 1 20,-4-5 1,0 1 76,0-1 0,0-3-332,0-1 269,0-4-365,0 2 81,0-5 1,0 0-1</inkml:trace>
  <inkml:trace contextRef="#ctx0" brushRef="#br0" timeOffset="6">14333 4831 8120,'0'-11'-152,"4"3"-40,0 0 1,5 2 278,-2-2 1,5-2-52,3 3 1,-1-2 246,5 1 1,0-1-134,4 5 0,0-3 95,-1 3 1,1 0-67,0 4 0,0 0-116,0 0 0,-2 5-15,-2 3 1,2-2-136,-6 2 0,0 0 4,-3 3 0,-1 4 102,0 0 0,-4 2-116,-3-2 1,-3 3 47,-1 5 0,0 0 17,0-1 0,-6 3 20,-6 1 1,-4-2 196,-7 3 0,0-4-41,0-4 0,2 1-41,2-5 0,1 4 142,3-3 1,2-1-37,-2-4 1,6-3-41,1-1 78,6 1-191,-4 3 0,6-3 65,0 0 1,0-4-69,0 3 13,6 1 1,0 3-14,5 1 1,5-2-32,-1-3 1,5 4 42,-1-4 0,1-1 138,-1 2 1,3-2-92,-3 2 1,-1 1 85,1-5 0,-5 3-101,1-3 0,-2 1 35,-2-1-73,1-3 0,-2 6-178,-3-4 12,4-1 251,-10 3-1306,9-5 480,-9 0-1641,4 0 1185,-5 0 1138,5 0 0,2-5 0,4-2 0</inkml:trace>
  <inkml:trace contextRef="#ctx0" brushRef="#br0" timeOffset="7">14950 5128 7976,'-4'-8'-81,"0"1"920,0 4-99,4-7-35,0 9-486,0-9 0,2 8 170,2-1 1,2 1-120,5 2 1,1-4-181,-1 1 1,2-1 42,2 4 1,3-4-102,5 0 0,-4 0-138,0 4 0,0 0 118,4 0 0,-4-3-68,0-1 0,-2 0 19,3 4 0,-4 0-9,-5 0 1,1-1 77,-1-3 1,1 3-255,-1-3 0,1 3-92,-1 1 1,-3 0-98,-1 0 1,-3 0-532,4 0 0,-6-2 942,2-1 0,2 1 0,1-3 0</inkml:trace>
  <inkml:trace contextRef="#ctx0" brushRef="#br0" timeOffset="8">15681 4648 7932,'0'-6'904,"0"-4"-937,0 9 109,0-5 1197,0 6-1180,5 0 0,-4 6 120,3 1 0,1 5-1,-1 3 1,3 3-148,-3 4 0,4 3 61,-4 1 1,1 0 86,-1 4 1,-2-3-52,6 3 0,-4-3-205,3 3 0,-4-3 85,1 3 1,1-4-8,-2 0 0,5 2-63,-4-1 1,3 0 67,-3-5 0,0 1-92,-4 0 1,1-1 53,3-3 1,-3 1-72,3-5 1,-3 4 47,-1-4 0,0 1 20,0-5 0,0 1 165,0-1 3,0 0 352,0 1-328,-5-1 1,3-1 210,-6-2-242,1 2 1,-5-5-138,1 3 0,-1 1 110,1-5 1,-2 1-276,-2-2 1,1 0 21,-5 5 1,5-6-104,-1 2 198,-3 2 1,5-4 8,-2 1 1,2-1-123,2-2 1,3-2 57,1-1 1,3-4-1835,-4-4 859,6-1 1055,-3 1 0,5-1 0,0 1 0</inkml:trace>
  <inkml:trace contextRef="#ctx0" brushRef="#br0" timeOffset="9">12871 5733 8103,'-6'0'568,"1"0"333,5 0 1,5 0-792,3 0 1,-2 0-6,2 0 1,-1 0 40,5 0 1,-1 0-123,0 0 1,5 0 95,-1 0 0,0 0-55,-3 0 0,3 0 51,0 0 0,0 4-140,-3 0 0,3 0 76,0-4 1,5 4-35,-1-1 0,3 1 16,1-4 1,1 0 34,3 0 0,-3 0 4,2 0 1,2 0-11,-1 0 0,5-1 20,-2-3 1,-1 3-15,2-3 1,-5 3-121,5 1 1,-6 0 73,2 0 0,1 0-121,-2 0 1,2 0-17,-1 0-28,-3 0 152,4 0 0,-1 0-101,-1 0 0,5 0 76,-5 0 1,5 0-87,-4 0 0,0 0 75,0 0 0,-2 4-4,6-1 1,-4 1-9,3-4 1,-3 0 64,3 0 1,-3 4-70,3 0 0,-4 0 15,0-4 1,2 1 44,-1 3 0,5-3-39,-2 3 0,-1-3 49,2-1 0,-5 0-38,5 0 0,-5 0-3,5 0 1,-4 4-2,3 0 0,-3-1 21,3-3 1,-5 0 79,2 0 1,1 0-86,-1 0 0,3 0 5,-3 0 0,1 4-1,-2 0 1,-2 0 16,3-4 0,-2 0-11,2 0 0,-3 0-21,3 0 1,1 0 13,-2 0 1,5 0-4,-4 0 0,4 0-38,0 0 1,0-1 33,0-3 0,2 1-3,-3-4 0,0 4 3,0-1 0,-3 3 75,3 1 1,-4-4-74,0 0 1,-2 1 32,-1 3 1,-1 0-23,-3 0 1,2 0-6,-2 0 1,-1 0-17,1 0 0,0 0 27,4 0 1,0-2-38,0-2 1,0 3 28,-1-3 0,-3 3-37,0 1 1,-1 0 21,1 0 1,2 0 1,-6 0 0,4-4 2,-4 1 1,4-1-6,-4 4 0,1 0 7,-5 0 0,-3 0-6,-1 0 12,1 0-10,3 0-144,-4 0 137,-2 0-263,-5 0 0,-5 0 0,-2 0 0</inkml:trace>
  <inkml:trace contextRef="#ctx0" brushRef="#br0" timeOffset="10">16035 4546 8000,'0'-8'-1452,"0"0"2148,0 6 12,0-8-220,-5 3-101,4 1 507,-5 1-375,6 0-130,0 3-168,0-3-321,0 5 307,0 5 0,0-2-101,0 5 1,0 1-186,0 6 0,2-1 92,2 5 1,-2-2-80,6 3 86,-6 1-3,8-3 0,-5 5 36,3 0 1,1 3-68,-5 1 0,3 0 70,-3-5 1,1 1-56,-1 0 0,-3 0 37,3 0 1,1 0-1,-1-1 0,1 1-71,-1 0 0,-3 0-16,3 0 1,1 0-76,-1-1 1,0 1 119,-4 0 1,3-4-15,1 0 0,0-1 5,-4 1 1,0 1 14,0-4 0,0 3-24,0-4 1,4 4 127,0-4 1,0 0-6,-4-3 0,0-1-19,0 1 0,0-1-51,0 0 1,0 1 7,0-1 1,3 1-127,1-1 0,0 0 80,-4 1 0,4-1-118,0 1 1,3-1 127,-3 1 0,4-1-160,-5 0 0,5 1 30,-4-1 1,0 1 33,-4-1 0,3 1 22,1-1 0,0 0 9,-4 1 0,1-5 361,3 1-281,-3 0 1,4 3 342,-5 0-100,0-4-68,0 3 0,0-7 61,0 4 53,0-4-294,0 7 1,0-8 169,0 6-247,0-5 1,0 3 81,0-2-92,0-3 1,0 5 41,0-2-65,0-3 1,-1 8-86,-3-5 154,3 0 9,-4 1-17,5-4 65,0 9-62,0-8 33,0 8-16,0-9-13,0 4 1,0-4 108,0 3 183,0-3-20,0 5 2522,0-6-2472,-5 0 0,2 1-266,-4 3 0,3-3-28,-4 3 0,1-3 119,-5-1 0,1 0-28,0 0 1,-6 0 26,-2 0 1,-8-1-663,-3-3 0,-3 3 278,-1-3 1,-2-1 266,-2 1 0,-8-5 0,-6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48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13979 10324 7704,'0'-6'624,"0"-4"-148,0 9-156,0-4 352,0 0-379,0 3 1,1-7-97,3 6 1,-1-1 33,4 4 0,-3 0-84,4 0 1,-4 0 83,3 0 0,1 0-130,3 0 1,2 0 47,2 0 0,-1 0-198,5 0 1,0 1-89,4 3 0,1-3 107,3 3 0,-1-3-79,9-1 0,2 0 87,8 0 1,2-1-189,3-3 0,-2 2 172,5-6 1,-1 2-55,1-2 0,2-1 81,-5 5 0,-1-3-2,-3 3 0,-1 0-128,1 4 0,-2-4 118,-2 0 1,2 1-66,-6 3 1,0 0 53,-4 0 0,0 0-74,0 0 0,1 0 65,-1 0 0,-1 0 5,-3 0 1,6 0 15,-6 0 0,5 0 127,-9 0 1,6 0 16,-2 0 1,0-2-72,0-1 0,-4 0 64,0-5 0,-2 6-61,-1-2 1,-1 3 151,-3 1 0,-3-1 32,-4-3 181,-1 2-277,0-3 0,0 4 43,-4-3-206,-2 3 220,0-4-1345,-3 5 662,3 0 484,-5 0 0,-5 0 0,-2 0 0</inkml:trace>
  <inkml:trace contextRef="#ctx0" brushRef="#br0" timeOffset="1">15829 9080 8455,'0'-8'-119,"0"0"1,0 5-118,0-5 0,0 4 951,0-3-96,0 4 151,0-7-436,0 9 0,-1-5 271,-3 6 9,3-5 85,-4 4-281,5-4-293,0 5 1,0 5-43,0 3 0,0-2-48,0 2 1,0 3 76,0 4 1,0 6-58,0-2 1,1 2 48,3 2 0,-1 0-15,4 0 0,-3 1 49,4 3 0,-1 0-24,5 4 1,-5-1-173,1 1 0,-2-5 136,2 9 0,1-1-205,-6 0 1,1 4 124,-4-3 0,0-4-219,0 7 1,0-5 19,0 5 0,0-2 132,0-2 0,0-3 110,0-1 0,0 1-98,0 3 1,0-5 242,0-2 0,0 1-131,0-2 0,0 0 31,0-7 1,0 1-50,0-5 0,0 4 11,0-3 1,0-1 8,0-4 1,0 1 54,0-1-113,0 0 1,0 1-20,0-1 1,0-3-220,0-1 156,0-4-379,0 7 264,0-9-342,0 5-528,0-6 224,0-6 0,0 0-623,0-5 1467,0-1 0,5-4 0,2-2 0</inkml:trace>
  <inkml:trace contextRef="#ctx0" brushRef="#br1" timeOffset="2">18764 17405 9461,'6'-6'393,"-4"1"-178,6 5 0,-1 0-117,5 0 1,-5-4 0,1 0-31,1 2 68,1 1 0,1 1-192,1 0 0,-1 0 36,1 0 1,-1 0-41,1 0 1,-1 0-25,0 0 1,1 0-101,-1 0 42,1 0 1,-1 0-209,0 0 1,1 0-224,-1 0 0,1-2 199,-1-2 1,1 3 373,-1-3 0,0-2 0,1 0 0</inkml:trace>
  <inkml:trace contextRef="#ctx0" brushRef="#br1" timeOffset="3">19221 17074 7773,'0'-6'1295,"0"1"-457,0 5 0,0 6-758,0 6 0,4 0 18,0 7 1,1 0 66,-1 4 1,-3 0-181,3 0 0,-2 3 59,2 1 1,-2 0-88,1-4 0,-1-2 66,-2-2 1,3 2-129,1-6 1,0 0 55,-4-4 0,0 1-239,0-1 38,5 1 159,-4-1-235,4 1 45,-5-6-582,0-1 863,0-5 0,-5 0 0,-1 0 0</inkml:trace>
  <inkml:trace contextRef="#ctx0" brushRef="#br1" timeOffset="4">21540 17166 7777,'0'-7'783,"-5"-3"-169,3 9-67,-3-4 45,5 0-79,0 3-141,0-3 87,0 5-332,0 5 1,0-2 76,0 5 0,0-1-63,0 5 0,0 0-42,0 3 0,0-1-187,0 5 0,2-1 82,1 1 1,-1 2-117,1-6 1,-1 4-10,-2-4 0,0 4-133,0-4 0,4 1-385,-1-5 0,1-3-62,-4-1 711,0-4 0,0 7 0,0-4 0</inkml:trace>
  <inkml:trace contextRef="#ctx0" brushRef="#br1" timeOffset="5">17360 17428 7184,'0'-6'1456,"0"1"1,1 5-1292,3 0 1,-2 0-15,6 0 1,0 0-69,3 0 0,0 0-92,1 0 1,-1 0-61,1 0 1,-1-1 75,1-3 1,3 2-43,0-1 0,0-2-74,-3 1 0,0-1-177,4 1 1,-4 1-95,3-4 1,2 3-683,-2-4 1062,0 6 0,-3-8 0,-1 3 0</inkml:trace>
  <inkml:trace contextRef="#ctx0" brushRef="#br1" timeOffset="6">17725 17246 7822,'0'-12'447,"5"4"148,3 1 0,-2-1-161,2-3 0,-1 3-139,5 1 1,-1 3 78,1-4 1,-1 4-63,1-3 1,-1 4-74,0-1 0,1 3-92,-1 1 1,-3 0-123,-1 0 0,1 0-86,3 0 1,0 1 117,-4 3-374,3 3 1,-5 8 164,3 0 0,-3 2-321,-5-2 0,0 1 79,0 3 1,-5 3-85,-3-3 1,2 2 188,-1 2 1,-1 0 36,-4 0 1,1-1 240,0-3 0,-1 1-79,1-5 1,1 0 264,2-3 0,-1-5 1,5 1 1,-3-4 509,3 3-212,0-4-99,4 7 0,1-7-135,3 4 0,3-4 61,4 1 1,0-3 60,1-1 1,1 1-60,2 3 1,2-3 24,6 3 1,-1-3-54,-3-1 1,3 0-168,-3 0 1,-2 0 4,2 0 0,-5 0-170,2 0 1,-4 0-435,0 0-930,-6 0 930,-1 0 0,-6 0 491,-3 0 0,-2 5 0,-6 2 0</inkml:trace>
  <inkml:trace contextRef="#ctx0" brushRef="#br1" timeOffset="7">22670 17257 7746,'-6'-8'269,"2"1"1,3 3 208,1-4 0,0 1-132,0-5 0,4 5-27,0-1 1,-1 4 143,-3-3-245,5-1 1,-2-2 13,5 2 1,-5-2 0,5 2 0,0 2-145,3-2 1,1 6 124,-1-2 1,0-1-194,1 1 1,-1 0-96,1 4-7,-1 0 1,0 6 16,1 1 0,-6 3-177,-2 2 0,-3 0 44,-1 4 0,-1-2-74,-3 5 0,-1-2 46,-2 2 0,-4 3 24,4-3 0,-3 1-74,-2-1 1,2 2-5,2-6 1,-2 1-236,3 0 388,2-4 0,-2 5 73,3-6 5,3-4 384,-4 3-139,5-9 0,1 4-75,3-5 1,-1 0 557,4 0-388,1 5 1,7-4 51,0 3 0,2-2-56,-2-2 1,-1 0-85,5 0 1,-5 0-90,1 0 0,-1 0-12,1 0 1,-6 0-226,3 0 132,-3 0-575,-3 0 356,-1 0 210,-5 0 0,-5 0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96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2670 7743 8176,'-5'-12'-751,"-1"1"0,-6 1 1027,1 2 0,3 2 252,1 2 256,-1 3-363,-3-4-69,4 5-165,-3 0 1,9 1-1,-3 3 0,3 2-43,1 5 1,0 2 57,0 2 1,-1 4-104,-3 8 0,3 2 75,-3 5 0,-1 2-207,1 2 0,0 4-42,4 7 1,0-2-181,0 3 0,1-3 132,3-2 0,2 0 38,6-3 1,-1 0-27,1-8 1,-5 1 32,1-8 0,-4 1-128,3-1 1,-4-7 91,1 3 1,-3-7-214,-1 3 0,0-5-101,0 2 1,-5-4-472,-3 0 973,3-1 0,-5 0 0,4 1 1</inkml:trace>
  <inkml:trace contextRef="#ctx0" brushRef="#br0" timeOffset="1">2339 8337 7966,'-11'-12'991,"-1"6"-643,1-4 0,6 8-118,5-1 0,2 1 239,10 2 1,-2 0-172,9 0 1,1 2-262,7 1 1,1-1 103,2 1 0,3-1-230,-2-2 0,0 0 125,0 0 1,1-2-767,-6-1 0,-3 1 15,-4-1 1,0-3 714,4 3 0,-5-6 0,-2 2 0</inkml:trace>
  <inkml:trace contextRef="#ctx0" brushRef="#br0" timeOffset="2">2899 8405 7897,'-12'-5'1684,"6"4"-1042,1-4-169,5 5 208,0 0-448,5 0 1,0 1-137,3 3 0,2-3 87,-3 3 0,5-3-56,3-1 1,-2 0-175,2 0 1,-2 0 56,-2 0 0,0 0-135,1 0 72,-1 5 0,-1-2-27,-2 4 1,1-3 59,-5 4 1,0-4-36,-4 3 0,0 1 7,0 3 0,0 2 4,0 2 0,-5-1-26,-3 5 1,-2-1 67,-2 1 0,0 2-154,-4-2 1,4 3 77,-4 1 0,4 0-54,0 0 1,2-4 67,3 0 0,2-5 253,5 1 229,0-2-324,0-2 1,0-3 264,0-1-262,5-4 0,1 2 152,5-5 1,1 4-70,-1-1 1,1 1-176,-1-4 0,4 0 122,1 0 1,-1 0-206,-4 0 1,1 0-468,-1 0 1,4 0 294,0 0 1,1 0-1061,-5 0 1,-3 0 1308,-1 0 0,1 0 0,3 0 0</inkml:trace>
  <inkml:trace contextRef="#ctx0" brushRef="#br0" timeOffset="3">3573 7628 7573,'0'-6'1017,"0"1"-459,0 5-137,-6 0-229,5 0 0,-5 0 16,2 0 0,1 5-59,-4 3 1,3 2 41,-4 1 0,5 6 14,-5 2 1,0 4-213,-3 3 0,0 5 120,-1 7 0,5 1 47,-1 3 1,0 2-30,-3-2 1,3 3-348,1 0 0,4 0 64,-1-3 1,3 1-47,1-5 0,5 4 121,3-4 0,6-1 42,1-7 1,4-2 14,-4-5 0,4 0 5,-4 0 0,2-6-25,-2-1 1,-2-2 14,2 1 0,-2-6 61,-2 2 0,1-2 30,-1 2 77,0 1 1,1-2 218,-1-2-184,1 2-163,-1-9 0,-3 4 109,-1-5-1129,-4 0 590,2 0 415,-5 0 0,0 0 0</inkml:trace>
  <inkml:trace contextRef="#ctx0" brushRef="#br0" timeOffset="4">3984 8142 8067,'-12'0'0,"1"0"154,-1 0 1,2-1 220,3-3 319,-4 3-246,10-4-341,-4 10 223,5 1-75,5 6 1,2-6-133,4-2 1,0 1 20,1-1 0,-1 0-190,1-4 1,-1 0 65,1 0 1,0 0-76,3 0 0,-2 0 91,2 0 1,3-4-82,1 0 1,-2-5 66,-2 2 1,1 0-116,0 0 51,-1 4-65,-4-2 1,-4 6 71,-4 3 1,-3 2 36,-3 6 0,0 4-116,-5 3 0,-3 3 99,-4 1 0,0 0-132,3-1 1,1 3 67,-1 1 0,1-2-103,-1 3 0,2-7 90,3-1 1,-2-5-23,5 1 0,-4-2 200,5-1 1,-2-1-108,1 0 1,2-3 422,-1 0-135,1-1 1,2 5 0,2-1-28,1 1 0,4-5 10,4 1 1,1-6-103,-1 2 1,6-3-53,2-1 1,2 0-260,2 0 0,0 0 94,0 0 0,0-1-358,-1-3 0,-3-1 173,0-2 1,-5 0-604,2 3 1,-8 2-22,0-6 878,-5 6 0,7-8 0,-4 3 0</inkml:trace>
  <inkml:trace contextRef="#ctx0" brushRef="#br0" timeOffset="5">4383 7674 8030,'-11'-11'-6,"5"4"313,1 2 1022,5 5-283,0 0-561,5 5 0,5-1-351,5 8 1,2-2 109,-2 9 0,1 0-31,3 4 0,3 1 16,-3 2 1,4 2-89,3 3 0,-4 2 103,5-3 0,-7 4-413,3 5 1,0-3-84,-4 6 1,-3-4-220,-1 4 1,-7-4-97,-4 4 1,1-5 279,-1 1 1,-2-6-190,-6-2 1,-2-1 117,-5 2 0,-1-2-57,1-2 0,-4-7 97,-1 3 1,-3-4 317,4 0 0,0 2 0,3-3 0</inkml:trace>
  <inkml:trace contextRef="#ctx0" brushRef="#br0" timeOffset="6">5057 8154 7966,'0'-8'0,"0"1"0,0 3 0,0-4 0,2 6 0,1-2 353,4 3 1,4 1-107,0 0 1,1 0 522,-1 0 1,6 0-238,2 0 0,-1 0-348,1 0 1,-4 0-178,4 0 1,-5-4 95,1 0 1,-1 0-405,1 4 1,-2-1 201,2-3 1,-2 3-971,-2-3 1,-3-1 94,0 1 973,-6 0 0,8 4 0,-3 0 0</inkml:trace>
  <inkml:trace contextRef="#ctx0" brushRef="#br0" timeOffset="7">5069 8337 7966,'11'5'0,"-2"-4"753,2 3 0,-2-3-237,6-1 0,-2 0 151,-1 0 0,4 0-265,3 0 0,3 0-430,1 0 1,-4 0-444,0 0 1,-2 0-1452,2 0 1922,3 0 0,-4 0 0,5 0 0</inkml:trace>
  <inkml:trace contextRef="#ctx0" brushRef="#br0" timeOffset="8">6154 7320 7989,'0'-6'-263,"0"-4"1201,0 3-91,0-4-557,-5-1 0,2 2 524,-5 3-434,6 2 1,-4 1-108,2 0 1,1 0-159,-4 4 1,3 1 106,-4 3 0,4 3-117,-3 4 1,3 7 82,-4 5 0,4 4-102,-3 8 0,4 4-75,0 3 0,1 4-61,2 3 1,0-2-7,0 3 1,0-2 92,0 1 0,4-2-391,0 3 0,3-3 237,-3-2 0,5 1-97,-1 0 1,-2-1 48,2 1 0,-4 0 17,3-1 0,0-3-6,0 0 1,3-5 32,-2 1 1,-2-2 210,2-2 1,-4 0-111,3 0 1,-3-4 439,4-4 1,-6 2-172,2-1 1,-3-1 219,-1-3 1,0 0-17,0 0 0,-5-4-110,-2 0 0,-4-4-76,0 4 0,3-5-108,1 2 0,-1-4-77,-3 0 0,-1-5 61,1 1 1,0-4-479,-1 3 0,4-4 73,1 1-1772,-1-3 982,-3-1 1052,-1-5 0,6-2 0,1-4 0</inkml:trace>
  <inkml:trace contextRef="#ctx0" brushRef="#br0" timeOffset="9">6222 9125 7933,'-6'0'279,"1"-6"634,5 5-559,0-4 0,5 5-126,2 0 1,5 0-24,3 0 1,-2 4 17,2 0 1,3 1-173,1-1 0,-1-3 20,1 3 1,-2-3-165,2-1 0,2 0-45,-6 0 0,4 0-131,-4 0 0,0 0-539,-3 0 1,-1 0 392,1 0 1,-1 0-533,1 0 947,-6 0 0,4 0 0,-4 0 0</inkml:trace>
  <inkml:trace contextRef="#ctx0" brushRef="#br0" timeOffset="10">6748 9102 7970,'0'-7'-718,"0"1"1252,0 2 1,5 3-128,2-3 0,0 4-206,0 4 0,0-2-63,0 6 0,3-2-158,-2 2 1,7 1 43,4-5 0,-1 3-143,1-3 0,0 4-162,4-4 0,0-1 162,0-3 0,-1 0 14,1 0 0,-4 0 87,0 0 1,-4 0 91,5 0 0,-7-3-87,3-1 1,-4-4 207,0 4 1,-1-3 153,1 3-192,-6 0-48,4-1 48,-9 4-19,5-9 0,-8 7-74,-2-5 0,2 6 104,-6-2 1,1-1-108,-5 1 0,1 0 11,-1 4 1,1 0-61,0 0 1,-2 0 7,-2 0 1,2 6 56,-2 1 1,-2 3 1,2 2 1,-5-3-243,1 2 0,1-2 51,-1 6 1,0 2-7,-4-2 0,0 4 109,0-4 0,4 4-161,0-4 0,5 1 89,-1-5 0,2-3 9,2-1 387,0-4-258,-1 2-143,6-5 1,1-1 72,5-3 1,0-4-760,0-7 1,9 1 771,2-5 0,8 0 0,-1-4 0</inkml:trace>
  <inkml:trace contextRef="#ctx0" brushRef="#br0" timeOffset="11">6405 7080 7927,'-6'0'256,"0"0"1,6-1 9,0-3 171,0 3-100,0-4 0,2 5-61,2 0 0,-2 1 13,6 3 1,1-2-57,6 6 0,-1 0-14,5 3 0,0-1-76,4-2 0,0 2 90,-1-2 0,1-2-755,0 2 1,4-6 338,-1 2 1,5-3 38,-5-1 0,1 0-56,-4 0 1,0-1-42,0-3 1,-6 2 81,-1-6 0,-4 4 81,0-3 1,-1 4-118,1-1 126,-6-2 0,0 5 192,-2-3-174,-3-3 0,4 5 114,-5-6 0,-1 6-71,-3-2 0,2-1 8,-6 1 0,1-4 35,-5 5 1,1-1 105,-1 4 1,1 0-236,-1 0 0,-3 1 114,0 3 0,-4 2-166,4 6 1,-4 0 87,3 4 1,0-2 116,1 5 0,2-4-75,-2 4 1,2-5-7,2 1 1,-1-2 21,1-2 1,-1 1 132,1-1 0,0-3 263,-1-1 0,1-4-139,-1 1 0,0-3 111,-4-1 0,4 0-70,-3 0 0,-3 0-164,-1 0 0,2 0-147,2 0 0,-1-4-554,0 0 49,6-5 518,5 3 0,15-5 0,3-1 0</inkml:trace>
  <inkml:trace contextRef="#ctx0" brushRef="#br0" timeOffset="12">7684 7560 8120,'0'-12'-1685,"0"5"2031,0-1-205,0 6 0,0-5 437,0 4 0,0 0-153,0-5 0,-1 5-9,-3-5 1,-1 4-164,-3-3 0,-2 4-14,3-1 0,-4 3-102,0 1 1,1 1 115,2 3 1,-1 2-144,5 6 1,-3 4 102,3 3 1,0 8-322,4 3 1,0 10 4,0 5 1,5 1-78,3 4 1,-2-3 8,2-2 1,0 0 135,3-3 0,-3 1-339,-1-5 1,-3 0 124,4-4 0,-6-5-217,2-2 1,-3 0 144,-1-5 1,0 3-83,0-10 1,-4 4-73,1-4 475,-6 0 0,2-3 0,-4-1 0</inkml:trace>
  <inkml:trace contextRef="#ctx0" brushRef="#br0" timeOffset="13">7376 8165 7958,'-8'-6'-242,"0"2"352,6 3 169,2 1 1,10 0 22,5 0 1,6 0-151,-2 0 1,3 0-238,5 0 1,-2-4 67,6 0 0,-2-1-522,2 1 0,-3 2 94,-6-6 445,1 6 0,0-3 0,0 5 0</inkml:trace>
  <inkml:trace contextRef="#ctx0" brushRef="#br0" timeOffset="14">7992 8142 7701,'-6'-6'2428,"-4"1"-1803,9 5-253,-4 0 1,5 1-98,0 3 1,0 6-213,0 5 0,1 6 20,3-2 0,2 2-113,5 2 1,2 0-1,2 0 0,-2 0-271,2 0 0,2-1 0,-2 1 1,1 0 134,0 0 1,-4-2-249,4-2 1,-4-2 123,0-6 1,-5 1 227,1-1-100,0 1 0,-1-5-17,1 1-790,-6-6 257,3 4 126,-5-6 586,0 0 0,0 0 0</inkml:trace>
  <inkml:trace contextRef="#ctx0" brushRef="#br0" timeOffset="15">8255 8142 7910,'-1'-7'355,"-3"-1"675,3 1-607,-4 0 1,3 2-113,-1 5 0,0 0-84,-5 0 1,1 9 73,-5 2 0,0 10-81,-4 2 1,-1 6-328,-6 9 1,0-3-40,0 3 0,-3-1-95,-1 1 0,0-6-452,4 2 0,6-7 361,1 0 1,4-8-1386,0-4 1717,1-2 0,5-2 0,0 0 0</inkml:trace>
  <inkml:trace contextRef="#ctx0" brushRef="#br0" timeOffset="16">8655 7400 8252,'-5'-6'1590,"3"1"-808,-3 5-491,0 0 0,3 3 15,-6 1 1,2 5-69,-2-1 0,-2 3 16,2 4 1,-2 3-59,-1 5 0,-4 5 74,-1 2 0,1 5-244,4 3 1,-1 2 129,1 6 1,1 0-243,2-1 0,-1 5-236,5-1 1,1 1 136,3-5 0,0 0 12,0-3 1,0-2-130,0-2 1,5-6 82,2 2 0,3-7 104,2 0 1,3-3 126,0-1 0,1-4-123,-5 0 0,4-5 243,0 1 0,1-4-63,-5-3 0,1 2 120,-1-2 0,0-3-501,1-1 1,-2-2-74,-2 2-1854,2-3 2239,-4 9 0,0-3 0,-1 4 0</inkml:trace>
  <inkml:trace contextRef="#ctx0" brushRef="#br0" timeOffset="17">8906 7994 7887,'-11'-10'-731,"-1"2"1414,6-2 225,1 9-360,0-9 390,3 8-152,-3-3-385,5 5-142,0 5 0,0 7-37,0 7 1,5 2-118,3 2 1,3 1 109,5 3 1,-2-3-111,5 3 0,-4-3 35,4-1 0,0-2-270,4-2 0,-4 2 107,0-6 1,-4 0-269,4-4 0,-5 0 21,1-4 0,-2 2-138,-2-5 0,-3 1-630,0-1-615,-6-3-38,3 4 1691,-5-5 0,0 0 0,0 0 0</inkml:trace>
  <inkml:trace contextRef="#ctx0" brushRef="#br0" timeOffset="18">9100 7948 8156,'-4'-11'-183,"1"-1"0,-2 1 658,1 0 0,2 3 358,-1 0-100,1 6-452,-3-3 1,4 6-156,-3 3 1,-2 7 107,-2 8 1,1 8-198,-5 3 0,3 7-41,-6 1 0,-1 2-218,0-2 0,-3-7 40,4 4 0,0-9-185,3 1 0,1-8-293,0-4 0,0-2 297,4-2 1,1-3-983,2-1 1345,2-4 0,-3 2 0,5-5 0</inkml:trace>
  <inkml:trace contextRef="#ctx0" brushRef="#br0" timeOffset="19">9134 7491 8245,'0'-24'0,"0"3"80,0 9 1,0 5-8,0-1 1,0 4-201,0-3 1789,0 4-470,0-2-322,0 5 1,6 1-596,1 3 1,0 6-25,0 5 0,5 7 23,3 1 0,4 5-81,-4 6 0,5 3-167,-1 5 1,3 0-292,1 7 0,-5-1 310,-3 2 1,-3-7-711,0 3 1,-1-3 325,1 2 1,-5-4-493,1-3 0,-5-2 335,0-2 0,-3-4 102,-3 1 0,-4-6-375,-4 2 0,-4-2 769,-1 2 0,-1-7 0,3 3 0,0-1 0,-2-1 0</inkml:trace>
  <inkml:trace contextRef="#ctx0" brushRef="#br0" timeOffset="20">9900 7423 8106,'0'-12'-498,"-4"1"561,0 0 29,0 4 398,-1 2 317,4 5-519,-9 0 1,7 1 96,-4 3 0,3 3-68,-4 4 0,6 7 115,-2 5 1,3 5-231,1 6 0,0 4-79,0 0 1,5 5-107,2-1 1,0 6 102,0 2 1,1-2-212,3-6 1,1 2-61,-1-2 0,4 1 120,1-1 1,-2 1-151,-7-5 1,3 0-116,-2-3 0,-2-6 132,2-3 1,-6-3 93,2-4 1,-3-2-847,-1-6 916,0 1 0,-5-1 0,-1 1 0</inkml:trace>
  <inkml:trace contextRef="#ctx0" brushRef="#br0" timeOffset="21">9763 8131 8042,'0'-18'468,"0"3"0,1 4 115,3 3 1,6 2-264,5 2 0,2 2-269,-2-1 1,-1 1-24,5 2 1,0 2 110,4 1 1,-4-1-1111,0 2 475,0-3 277,4-1 219,-1 5 0,6-4 0,2 4 0</inkml:trace>
  <inkml:trace contextRef="#ctx0" brushRef="#br0" timeOffset="22">10231 8142 7907,'0'-11'1242,"0"0"-514,0 4-208,0 2-235,0 15 0,1-1-226,3 10 1,4-4 107,7 4 1,-1-1-205,5 1 1,-4 3 69,4-3 1,-4-3-370,4 0 0,-5-4 182,2 0 1,-4-5-933,0 1 439,-1-6 413,0 4 0,-3-6-1397,0 0 1631,-6 0 0,3-6 0,-5 0 0</inkml:trace>
  <inkml:trace contextRef="#ctx0" brushRef="#br0" timeOffset="23">10528 8120 7960,'6'0'911,"-1"-6"-48,-5 5-577,-5 1 1,3 8-260,-6 7 1,4-1 66,-3 5 1,-1 0-130,-3 4 0,-1-2 62,1-2 1,1 2-702,2-6 0,-1 4 369,5-4 0,-1 1-1535,1-5 1840,3 0 0,-4 1 0,5-1 0</inkml:trace>
  <inkml:trace contextRef="#ctx0" brushRef="#br0" timeOffset="24">10436 8348 7960,'0'-6'9,"0"-1"130,0 3 176,0 3 1,0-3 117,0 8 0,0 4 14,0 7 1,0-1-101,0 5 1,0-1-155,0 1 0,0 2 30,0-2 0,0 2-138,0-2 0,4 1 42,0-5 1,0 4-255,-4-3 1,0-1-155,0-4 0,1-3-893,3-1 22,-3-4 1,9 2 1151,-2-5 0,2 0 0,2 0 0</inkml:trace>
  <inkml:trace contextRef="#ctx0" brushRef="#br0" timeOffset="25">11122 7320 8029,'-4'-8'143,"0"1"0,-1 4 270,1-1 0,2 3-23,-6 1 1,4 7-147,-3 4 0,-5 2 107,-3 6 1,-2 5-87,2 6 1,1 5-54,-5 3 0,4-2 18,-4 6 0,1 0-378,-1 4 0,1 3 233,3 1 0,4-4-59,-1-5 1,1 1-243,3 4 1,3 0 146,1-1 1,3-4-153,1-3 1,5-6 100,3-2 0,2-4-37,1 0 0,2-3 68,2-4 0,2-1 84,2-3 0,-1-6-14,-3 2 1,-2-2 205,2 3 0,-2-5-129,-2 1 0,0-4-61,1 3 0,-5-4-899,1 1 375,-5 2 527,7 0 0,-9 6 0,4-1 0</inkml:trace>
  <inkml:trace contextRef="#ctx0" brushRef="#br0" timeOffset="26">11236 7903 7999,'-11'-6'0,"3"5"670,0-3-409,6-2-343,-3 5 484,5-4 646,0 5-772,5 0 0,-3 0-203,6 0 1,-4 0 75,3 0 1,1 0-63,3 0 1,1 0 70,-1 0 1,2 3 5,2 1 0,-1 0-121,5-4 1,0 0 94,4 0 1,0 0-123,0 0 1,-2-4 116,-2 0 1,-2 1-206,-6 3 0,-3 0 22,-1 0 1,-4 1-98,1 3 1,-3-2 64,-1 6 1,-5 3-114,-3 5 1,-2 4-8,-1-1 0,-6 2 158,-2 2 0,-1 0-54,1 0 0,-1 0 18,4 0 1,1-4-25,4 0 0,-1-5 73,1 1 1,5-2-2,2-2 0,2-3 41,2-1 0,0-3 32,0 4 184,0-6-196,0 3 0,2-1 239,2 0-249,2 0 1,9-4 22,0 0 0,2 0 22,-2 0 1,-1-4 140,5 0 0,-4 0-389,4 4 0,-5-1-461,1-3 0,-2 3-519,-1-3 1,-1 3 1163,0 1 0,1-5 0,-1-2 0</inkml:trace>
  <inkml:trace contextRef="#ctx0" brushRef="#br0" timeOffset="27">11750 7925 7949,'-5'-7'221,"-3"-1"-343,3 1 675,0-5-135,5 6-156,0 1 1,5 5-7,3 0 0,-2 0 252,2 0 1,1 0-427,6 0 1,-1 0 35,5 0 1,-5 0-504,1 0 0,3 0 251,1 0 1,-1-4-722,1 0 0,-5-4 855,1 5 0,3-6 0,-1 2 0</inkml:trace>
  <inkml:trace contextRef="#ctx0" brushRef="#br0" timeOffset="28">12150 7800 7900,'0'-12'0,"-4"1"436,0-1 541,0 1-647,9 0-323,-3 4 339,3 2 1,-2 10-102,1 3 0,5 3 186,-1 5 0,-2 1-124,2 6 1,1 1-191,6 3 0,-3-3-63,4 3 1,0-3-215,-1-1 0,4 3 64,-3 1 1,3-4-202,-4-4 0,1-4 30,0 4 0,-4-6 26,4-2 1,-8 1-198,0-5 0,0-2-257,3-1 100,-5-3 0,3 1 595,-5 1 0,5-1 0,-3 3 0</inkml:trace>
  <inkml:trace contextRef="#ctx0" brushRef="#br0" timeOffset="29">12469 7777 7940,'0'-20'845,"0"4"1,0 6-903,0-1 30,0 4 1,-1 2 153,-3 5 1,2 2-42,-6 1 1,1 5 138,-5 7 1,-4 4-178,-3 8 1,-3 2-14,-1 5 1,0 4-180,0 1 1,1 0 70,-1-1 0,5-8-483,3 1 1,3-3 265,5-5 1,-2-3-630,5-9 919,0-4 0,9-2 0,2-5 0</inkml:trace>
  <inkml:trace contextRef="#ctx0" brushRef="#br0" timeOffset="30">12412 7354 8065,'0'-11'1118,"0"-1"1,0 1-566,0 0 0,7 4-289,4 3-234,0-2 0,6 6 69,-6 0 1,6 3 529,2 8 1,4 3-183,3 9 1,2 5-84,3 2 1,0 7-132,-4 1 0,0 5-327,-4-1 1,-6-1-306,-1 1 1,-5 0-434,-3 3 0,-3-3 77,-5 0 0,0-5 359,0 1 1,-2 1-620,-1-1 1,0 0 31,-4-3 866,-1 4 0,-9 2 0,0 4 0</inkml:trace>
  <inkml:trace contextRef="#ctx0" brushRef="#br0" timeOffset="31">13497 7788 7177,'7'-6'633,"-2"1"-4,-5 5-304,0-5 0,-5 4-108,-3-3 1,-2 2 123,-2 2 1,0 0-103,-4 0 0,-1 0-44,-6 0 0,-1 9-36,-3 3 1,3 3 67,-3 0 0,3-1-254,1 5 1,2 0 79,2 4 1,2-3-75,6 3 0,1-6 79,2 6 0,4-7-395,8 3 1,4-5 41,7 1 1,4-7-90,8-4 1,-2-3 132,5-1 0,0-1 98,0-3 1,2-6 237,-5-5 0,3-6-138,-3 2 1,-1-2 145,-3-2 0,-1-4-37,-3 0 0,-3 0-4,-4 0 1,-1 2-22,0-6 0,-4 1 13,-3-5 1,-3 0 93,-1-3 0,0 2-77,0-2 1,0-2 170,0-2 0,0 1-115,0-1 0,0 5 160,0-1 1,-4 4-41,0 4 1,-1 3 58,1 8 1,2 4-52,-6 7 0,4-1 63,-3 5 1,4 3-378,-1 9 0,-1 2 77,2 13 0,-1 2-48,4 9 0,1 6 38,3 2 0,1 6-296,3 1 0,2 5 133,-3-5 1,0-3-477,0-4 1,0 0 205,0 3 0,0-5 7,-4-6 1,-1-1-152,1-7 1,0 0 159,1-7 1,-3 1-92,3-5 1,1 1 509,-1-5 0,5 0 0,-3 1 0</inkml:trace>
  <inkml:trace contextRef="#ctx0" brushRef="#br0" timeOffset="32">13840 7617 8407,'-6'-1'2345,"2"-3"-1911,2 3 0,8-3-157,1 8 0,-1 6-42,2 5 0,-4 5-544,4-1 1,-5 3 187,5 1 0,0 3 527,3 1 1,2 4-228,2-5 1,-2 2-385,2-1 0,-2-7 115,-2 3 1,-1-7-96,-2 3 0,2-5-1413,-3 2 1208,4-4 1,-4-4-1408,1 0 1797,-1-6 0,5 3 0,-1-5 0</inkml:trace>
  <inkml:trace contextRef="#ctx0" brushRef="#br0" timeOffset="33">14114 7571 7853,'-11'-3'2508,"-1"-1"-1803,6 0 1,-1 6-115,4 6 0,-4 6-200,-4 13 0,-7 7-296,-5 8 1,-1 2-73,-6 2 1,3-2-532,-3-2 0,4 1 213,0-5 76,1 0 0,3 2 0,-1 0 1</inkml:trace>
  <inkml:trace contextRef="#ctx0" brushRef="#br0" timeOffset="34">5229 10564 8018,'-7'0'290,"2"0"404,5 0 1,5 0-475,3 0 0,2 0-100,1 0 1,5 0 100,-1 0 0,5 0-120,-1 0 0,3 0 70,1 0 1,-4 0-133,0 0 1,0 0-150,4 0 1,-6-2-250,-1-1 0,-4 1 126,0-2 0,-1 3-395,0 1-70,-4 0 1,-1-4-174,-2 1-7,-3-1 878,4 4 0,-5-5 0,0-2 0</inkml:trace>
  <inkml:trace contextRef="#ctx0" brushRef="#br0" timeOffset="35">5297 10666 8018,'0'7'252,"5"-1"50,3-2 0,2-3 137,1 3 1,2-3-143,2-1 0,-1 0-55,5 0 1,-4 4-275,5 0 1,-5 0 116,4-4 0,-1 0-85,1 0 0,2 0 0,-3 0 0</inkml:trace>
  <inkml:trace contextRef="#ctx0" brushRef="#br0" timeOffset="36">6416 10095 7968,'-10'-7'0,"3"-1"0,-2 4 365,5-3 196,-5 4 1,6-2-278,-4 5 0,3 0 147,-4 0 128,1 0 0,-5 1-148,1 3 0,5 8-203,2 7 1,3 3 45,1 5 1,0 2-248,0 6 1,0 4 34,0 3 1,0 2 28,0 2 0,1-4-207,3 0 0,2-1-23,5 5 1,1-1-120,-1-4 1,2 0 129,2-3 1,-2-6-124,2 2 0,-2-7 72,-2-1 0,-3-1 30,-1-3 0,-4 0 23,1-3 1,-3 1 15,-1-4 1,0 0-56,0-1 1,-5-2-118,-3 2 0,-2-6 130,-1-1 1,-1-2-18,1 2 1,-1 0-83,1-4 1,-4 0 31,0-4 0,-2 4-707,2 0 946,2 0 0,-8-4 0,3 0 0</inkml:trace>
  <inkml:trace contextRef="#ctx0" brushRef="#br0" timeOffset="37">6199 11386 7955,'-5'6'-270,"-2"-2"1314,-4-3-245,5-1-399,1 0 41,5 0-234,0 5 1,1-3 4,3 1 1,2 3 5,6-3 1,-1 1-272,1-4 0,3 0 102,0 0 0,4 4-95,-4 0 0,4 0 35,-3-4 1,0 0 89,-1 0 1,-1 0-363,5 0 1,-5-4 282,2 0 0,1-5 0,1 3 0</inkml:trace>
  <inkml:trace contextRef="#ctx0" brushRef="#br0" timeOffset="38">6645 11409 8302,'0'-7'2499,"0"-3"-2175,5 9-152,1-4 1,6 5-11,-1 0 1,0 0-173,1 0 1,-1 0 80,1 0 1,3 1-323,0 3 1,5-3 172,-1 3 0,-1 1-215,1-1 1,0 4 125,4-5 0,0 1-6,0-4 1,0 0 96,0 0 0,-1 0 14,1 0 1,0 0 91,0 0 0,-2-4-88,-2 1 1,2-5 24,-6 4 1,0-5 12,-3 2 0,-1 0 99,1 0 0,-5 3-45,1-4 93,-6 1 1,3-5 37,-5 1 1,-1 4 164,-3 4 1,-2-2-144,-5 1 1,3 0 50,0 4 0,1 0 41,-5 0 1,-3 6-68,0 6 0,-4-1-182,4 4 1,-5 2 71,5-2 0,-4 4-260,4-4 1,-5 4 19,1-3 0,1 3 33,-1-4 1,1 0-209,-1-3 1,-1 1 124,5-1 0,-4 1-97,3-10 1,-3 5 101,4-4 0,-4 0-187,4-4 0,0-2 65,3-1 1,2-4 304,2-4 0,-2-6 0,4 0 0</inkml:trace>
  <inkml:trace contextRef="#ctx0" brushRef="#br0" timeOffset="39">6736 10004 7893,'-5'-11'-72,"0"3"284,-3 0 42,-2 1 1,8-3-15,-6 2 0,5 2 112,0 2 0,0 3 108,-1-3 245,3 2-273,-4 2-394,5 0 1,5 6-48,3 1 1,3 3 71,4 2 0,-1-1-271,5 1 0,-3-1 145,3 0 0,-4 0-78,4-4 0,0 2 10,4-5 1,0 0-72,-1-4 0,3 0 12,1 0 1,-2 0 16,3 0 0,-3-2 151,-1-1 0,2 0-57,-2-5 0,-3 2 3,-8-2 1,-1 0 9,1 4 0,-6-1 339,-2 1-246,-3-2 0,-6-5-8,-3 4 0,-3-2-4,-4 5 0,-3-1 87,-5 1 1,0 3-50,0-3 1,2 7-43,2 0 0,-3 8 135,3 0 0,3 0-73,1 5 0,2-4-87,1 0 0,1 3-4,0 0 0,-1 0 0,1-3 0,3 3-10,1 0 0,-1-3-66,-4-5 277,1-4 1,0 2-117,-1-5 1,-3 0 109,0 0 0,-2-5-91,2-3 1,1-2-236,-5-1 0,6 3-178,2 1 1,1-1-396,6-4 1,0 1 721,4 0 0,0 4 0,0 2 0</inkml:trace>
  <inkml:trace contextRef="#ctx0" brushRef="#br0" timeOffset="40">8061 9844 8077,'0'-8'402,"0"1"24,-5 4 131,4-2-249,-10 5 0,10 2-42,-3 1 1,-1 5-33,1 7 1,1 4-3,3 8 0,0-2 2,0 6 0,1-1-175,3 4 1,-3-3-13,3-1 0,1-3-200,-1 3 1,1-8 77,-1 1 0,-3-4-160,3 0 1,-2-3-331,2-4 408,-3-1 1,4 1-1568,-5-1 904,0-5 820,0 5 0,-5-10 0,-1 4 0</inkml:trace>
  <inkml:trace contextRef="#ctx0" brushRef="#br0" timeOffset="41">7661 10381 8088,'-6'0'1347,"1"0"-757,5 0 1,5 4-282,2-1 0,4 3 60,0-3 0,6-1-205,2 1 0,3-1 29,5-2 1,2 0-204,6 0 0,5 0 100,6 0 1,-1 0-114,5 0 1,6-5-220,1-3 0,1-1 354,-4 2 0,0-4-150,-4 4 1,3-2-206,-4 1 0,-3-2 60,-4 2 1,-1 2-31,0-1 0,-5 3-66,-6-4 0,-4 6 75,0-2 1,-5 2-711,-2 2 285,-5 0 257,2 0 372,-9 0 0,-7 6 0,-7 0 0</inkml:trace>
  <inkml:trace contextRef="#ctx0" brushRef="#br0" timeOffset="42">7833 10803 7867,'-8'0'0,"0"0"778,6 0-405,-3 0 1,5 6-14,0 1 0,0 3-73,0 2 1,0 4-100,0 3 0,1 3 116,3 1 0,2-1-94,6 1 1,-1 0-214,0 0 0,1 0 64,-1 0 0,4 0-134,1-1 0,-1-4 10,-4-3 0,1-2-26,-1-2 0,-1 1 4,-2-1 131,2 1-191,-9-6 159,4 4 167,-5-8 0,-1 1-93,-3-7 0,-2 2-110,-5-6 1,-1 1 20,1-5 1,-1 0-95,1-4 1,-1-1 132,1-6 0,5-1-5,2-3 0,3-6-331,1-5 0,2-5 109,6 1 0,2 1-127,13-1 0,-2 6-28,10-2 1,-5 3 323,5 5 1,-1 6 2,5 5 1,-1 5 187,0-1 1,0 7-84,1 4 1,-4 3-95,4 1 0,-4 0-86,7 0 0,-2 0 102,-2 0 1,-3 0-144,-1 0 0,-3-4 130,3 0 0,-8 0-81,1 4 0,-8-3-155,0-1 1,-2-1-530,-2 1-29,-4 3-167,-2-4 964,-5 5 0,-11 5 0,-1 1 0</inkml:trace>
  <inkml:trace contextRef="#ctx0" brushRef="#br0" timeOffset="43">8118 10815 7826,'-11'0'809,"-1"0"-356,6 0-25,-4 0-49,8 0 1,-1 0-85,6 0 1,0 0 96,5 0 0,-1 0-108,5 0 1,-1 0-105,0 0 0,1 0-37,-1 0 0,1 0-89,-1 0 1,1 1 16,-1 3 1,0-2-144,1 6 1,-6 0-352,-2 3 0,1 1 255,-1-1 0,0 0-227,-4 1 0,0 0 171,0 4 0,-5-2 4,-3 5 1,-2-4-9,-2 4 1,1-4 52,0 4 0,0-5 89,4 1 1,-2-2 154,5-1 1,0-5 158,4 1-162,0-1 0,0 1-94,0 0 0,2-6 27,1 2 1,0-3 284,5-1 0,-1 0-81,5 0 1,-1 0-141,0 0 1,5-1-14,-1-3 0,0 3-5,-4-3 0,0 2-554,-4-2 342,3 2 1,-3-3-603,4 5 1,-4-1 23,-4-3 745,4 3 0,-1-4 0,5 5 0</inkml:trace>
  <inkml:trace contextRef="#ctx0" brushRef="#br0" timeOffset="44">8483 10792 7874,'0'-6'1386,"0"1"1,0 6-1160,0 3 1,0 2-179,0 5 0,2 5 127,2-1 0,-3 5 86,3-1 1,-2-1-103,2 1 0,-3 0-109,3 4 0,-1-4-296,0 0 0,-1-5 46,1 1 1,3-2-197,-3-2 0,1-3 21,-4-1-122,5-4 1,-2 2-77,4-5 0,-3 0-912,4 0 1484,-6 0 0,9-5 0,-5-1 0</inkml:trace>
  <inkml:trace contextRef="#ctx0" brushRef="#br0" timeOffset="45">8666 10815 9444,'0'-6'1346,"4"2"-1132,0 8 0,0 3 27,-4 8 0,1-1-183,3 5 1,-2-3-117,6 3 0,-2 0-166,2 3 1,1-2 150,-5-1 1,4-2-119,0 2 0,-2 2 33,2-6 0,-4-1-762,3-7 101,-4 4-164,2-10-180,-5 4 1163,0-5 0,0 0 0</inkml:trace>
  <inkml:trace contextRef="#ctx0" brushRef="#br0" timeOffset="46">8438 10735 7843,'11'-4'0,"1"0"0,0-3 154,4 3 1,6-4 192,9 4 1,3-1-833,4 2 0,-1 0-78,5-5 412,-5 6 0,7-8 1,-3 3-1</inkml:trace>
  <inkml:trace contextRef="#ctx0" brushRef="#br0" timeOffset="47">9260 10278 7800,'0'-6'872,"0"1"1332,0 5-1551,5 0-169,-4 0-445,10 5 1,-5 0 142,5 2 1,2 2-80,2-5 1,3 4 73,5-4 0,0-1-211,0-3 0,-1 0-14,1 0 1,3 0-128,-4 0 0,0-3-17,-7-1 1,-3-5-303,-1 1 374,1-2 1,-11-1-98,3-1 1,-3 1 75,-1-1 0,-5 5 50,-3-1 0,-3 1-28,-4-5 0,-3 5 70,-5-1 1,-4 5 92,1 0 1,-7 3-70,-2 3 0,1 8 137,-4 4 0,6 5 122,2-1 0,8 3-72,-1 0 0,10 3-120,1 1 0,6 0 19,6 4 0,2-5-177,6 2 0,5-2 49,9 2 0,6-7-46,3 3 0,6-7 72,1-1 1,-2-8-29,-5-3 0,2-3-155,-3-1 1,-2 0 103,-1 0 0,-3-3-1774,-1-1 1894,0-5 0,0 8 0,-1-4 0</inkml:trace>
  <inkml:trace contextRef="#ctx0" brushRef="#br0" timeOffset="48">9934 9901 8058,'-6'0'557,"-5"0"-20,10 0 20,-4 0 121,5 0 0,5 0-659,3 0 0,2 4 171,1 0 0,2 0-293,2-4 1,-2 0-7,2 0 1,-1 0 39,1 0 1,-2 0-209,2 0 1,-2-4-1213,-2 0-98,1 0 1587,-1 4 0,1-5 0,-1-1 0</inkml:trace>
  <inkml:trace contextRef="#ctx0" brushRef="#br0" timeOffset="49">10299 9776 7920,'-6'-12'1347,"1"1"-1251,5-1 357,0 6 1,1 1-43,3 5 0,-1 5-86,4 3 0,2 3-182,6 4 0,-2-1-76,2 5 1,-1 0-62,1 4 0,-1 0 100,5 0 1,-5-2-474,2-2 0,-4-2 206,0-6 0,-1 1-610,1-1-69,-1 1-301,0-1 35,1-5 1106,-6 4 0,-1-3 0,-5 4 0</inkml:trace>
  <inkml:trace contextRef="#ctx0" brushRef="#br0" timeOffset="50">10516 9764 7920,'7'-11'0,"-2"3"813,-5 0-97,0 1-292,0 1-249,0 0 1,-1 9 27,-3 5 0,-3 0-260,-4 12 0,0 2 110,-1 5 1,-1 3-115,-2-3 0,1 4 77,-5-5 0,5 1-792,-1-4 0,2-2 65,2-2 1,1-2 710,2-6 0,-2 1 0,4-1 0</inkml:trace>
  <inkml:trace contextRef="#ctx0" brushRef="#br0" timeOffset="51">10494 9547 7967,'7'-18'0,"1"3"0,-4 2 190,3 2 1,1 1 271,3 2 1,1 2-6,-1 2-350,1 3 0,-1-4 343,0 5-153,1 0-448,-1 0 1,-3 5 81,-1 2 1,-4 4-122,1 0 0,-4 2 3,-4 2 1,1-1 121,-4 5 0,-1-4-27,-3 4 1,1-4-108,2 4 0,-2-3 91,2 3 0,2-5 17,-2 1 0,6-2 321,-2-2-213,3 0 0,2 0 300,3-4-223,2-2 1,6-5 6,-1 0-111,0 0 1,1 0-102,-1 0 0,-3-4-574,-1 1 0,1-5 685,3 4 0,1-5 0,-1 3 0</inkml:trace>
  <inkml:trace contextRef="#ctx0" brushRef="#br0" timeOffset="52">11065 9364 8042,'-2'-7'821,"-1"-1"1,1 4 317,-2-3-1174,3 4 1,1-1 58,0 8 1,-5 3 160,-3 4 1,-2 7 12,-1 5 1,0 5-110,-1 6 1,1 6-14,-1 6 0,1-2-227,-1 2 0,1 2-172,0-6 1,-1 4 157,1-8 1,1 0 136,2-4 0,-1-4 59,5-4 1,0-3-101,4-4 1,-3-2-385,-1-6-160,0 0 613,4 1 0,0-1 0,0 1 0</inkml:trace>
  <inkml:trace contextRef="#ctx0" brushRef="#br0" timeOffset="53">10996 9776 7999,'12'-19'0,"-1"-1"0,0 7 55,1-3 1,3 0 73,0 1 1,0 3 259,-3 5 0,-1 4-55,1-1 1,-5-1 57,1 1 0,0 0-289,3 4 1,-1 2 87,-2 2 1,1 2-277,-6 5 1,3 2 123,-3 2 1,-1-1-21,1 5 1,-6 0 61,-5 4 0,-6 4-308,-1-1 0,-4 2-19,4-1 0,-5-4-126,5 0 0,0-2 194,4-6 0,4 1 26,3-5 912,3 1-578,1-1 0,5-5 398,3-2 1,6-3-271,1-1 0,0 0-11,-3 0 1,0 0-438,4 0 0,-4-1-422,4-3 1,-8 3 559,0-3 0,0 3 0,3 1 0</inkml:trace>
  <inkml:trace contextRef="#ctx0" brushRef="#br0" timeOffset="54">11624 10187 7931,'-5'-7'804,"4"-3"390,-4 9-285,5-4 285,0 5-3488,-5 0 2294,3 0 0,-8 5 0,4 1 0</inkml:trace>
  <inkml:trace contextRef="#ctx0" brushRef="#br0" timeOffset="55">12435 9444 8076,'0'-17'0,"0"1"0,4 4 448,0 0 79,0 6 24,1-4 1,-4 8-248,4 2 1,-6 12-81,-3 7 0,1 8 10,-4 3 0,0 7-93,0 1 1,2 4 92,5-4 0,0 4-400,0-4 0,0-1 198,0-7 0,5 2-625,2-6 0,0 0 197,0-7 1,0 1-16,0-5 1,2 1-482,-5-5 1,4 0 891,-5 1 0,6-6 0,-2-1 0</inkml:trace>
  <inkml:trace contextRef="#ctx0" brushRef="#br0" timeOffset="56">12127 10164 7868,'-7'-1'3,"4"-3"1096,1 3-754,2-5 0,5 6 5,3 0 0,2 0-133,2 0 1,5 0 361,6 0 0,6 0-126,9 0 0,4 0-41,8 0 0,6 0-712,5 0 0,-27-1 0,0-1 328,-2 0 1,1 0-1,3-2 1,0 0-41,-3 2 1,-1 0 0,3-1 0,0-1 68,-3 2 0,0 0 0,31-6-331,-3 5 1,-2-5-21,-5 4 1,-4 0-275,-7 4 0,1-3 61,-5-1 0,1 0-84,-5 4 0,-5-1-129,-2-3 0,-7 3 257,-1-3 1,-9 2 462,2 2 0,-6 0 0,5 0 0,3 0 0</inkml:trace>
  <inkml:trace contextRef="#ctx0" brushRef="#br0" timeOffset="57">12321 10529 7864,'-12'0'438,"6"0"733,-4 0-735,9 0 1,-4 7-84,5 4 0,0 2-27,0 6 1,3 1-77,1 7 1,5 1-76,-1 2 1,2 3 38,1-2 1,1-2-225,-1 1 0,4-4 58,1 0 1,-5-5-38,-3-2 0,-1-5-88,5 1 32,-1-3 1,-3-1-195,-1-4 170,-4-2-156,2-5 4,-5 0 0,0-5-180,0-2 0,0-4 110,0 0 1,0-5-66,0-3 0,0-4-83,0-4 1,0-2 77,0-5 1,4-1 226,0 1 0,4-7-48,0-4 1,7-1 96,4-3 0,3 2 49,1 1 1,5 3 227,2 5 1,7 1 8,1 10 1,1 6 116,-1 5 0,-2 5-87,2 3 0,-1 0-104,1 4 1,-1 0-87,5 4 1,-4 4 43,3 0 1,-2 1-137,2-2 1,-8-1 119,2 2 1,-9-3-239,1-1 0,-8 0-483,-4 0-366,-2 0-255,-2 0 1273,-4 0 0,-7 0 0,-7 0 0</inkml:trace>
  <inkml:trace contextRef="#ctx0" brushRef="#br0" timeOffset="58">12492 10644 7838,'0'-8'658,"0"0"-380,0 6 1,5-7-126,3 5 1,3 0 83,5 4 1,-4-1 134,3-3 1,3 3-33,1-3 0,-1 3-115,1 1 0,-4 4-160,4-1 1,-5 6 104,2-1 0,-4 2-122,0 2 1,-2-1 94,-3 0 1,-2 5-439,-5-1 1,0 4-13,0-4 0,-5 8-186,-2-4 0,-7 5 22,-1-5 1,-1 1 195,5-1 1,-4 2 42,-1-6 0,3 0 44,5-3 1,2-5 302,2 1 1,3-4-51,-3 3 96,2-4-45,8 2 1,0-5 38,5 0 0,4-1-173,1-3 0,-1 3 44,-4-3 0,2-1-414,2 1 1,-2-4 164,2 4 0,-2-3 223,-2 3 0,6-5 0,1 3 0</inkml:trace>
  <inkml:trace contextRef="#ctx0" brushRef="#br0" timeOffset="59">12983 10518 7855,'0'-8'860,"0"1"-295,0 4 0,0-1-124,0 8 0,4 6-465,0 6 1,0 5 87,-4 2 0,0 1 155,0 6 0,-2-3-78,-1 4 1,0-2-1,-4 1 0,4 2-365,-1-5 1,3-5 151,1-3 0,0-5-144,0 2 1,4-4 110,0 0 0,1-6-465,-2-2-229,-1-3 154,8-1 0,-8-1 162,6-3 483,-5 3 0,7-9 0,-4 3 0</inkml:trace>
  <inkml:trace contextRef="#ctx0" brushRef="#br0" timeOffset="60">13177 10518 8293,'0'11'1308,"0"6"-887,0 2 0,0 2-174,0 2 1,-3 0-85,-1 0 1,0 4 2,4-1 1,0 1-277,0-4 0,0 0 91,0-1 1,4 0-93,0-3 0,-1-2 91,-3-6 1,4-3-1041,0-1-98,0-4-207,-4 2 1365,0-5 0,0 0 0</inkml:trace>
  <inkml:trace contextRef="#ctx0" brushRef="#br0" timeOffset="61">12903 10461 7906,'12'-5'1292,"3"2"-827,0-4 1,3 4-33,1-1 1,5-1-244,10 1 0,-1 1-203,-2 3 1,2 0-107,-3 0 1,0 0-310,0 0 1,-5 0-1659,2 0 2086,-3 0 0,-1 0 0,0 0 0</inkml:trace>
  <inkml:trace contextRef="#ctx0" brushRef="#br0" timeOffset="62">13897 10118 7906,'0'-6'-1684,"0"-4"2258,0 3 424,0 1-439,0-4-59,0 9 137,0-5 565,0 6-933,0 6 0,1-1-1,3 2 1,-1 2-103,4-5 1,0 5-144,0-2 0,7 0 9,-2 0 1,3-4 2,0 1 0,-1-3-31,5-1 1,-1 0 54,1 0 1,1 0-259,-5 0 1,2-5 77,-2-3 1,-6 2-208,2-2 1,-6 1 138,3-5 1,-5 1 79,0-1 0,-1 1-37,-2 0 0,-2-1 10,-1 1 0,-4-1 96,-4 1 0,-2 3-52,-2 1 0,1 4 158,-5-1 0,4 3-59,-4 1 0,0 5 138,-4 3 1,4 2-23,0 1 1,0 7-51,-4 5 1,1 1-112,3 7 1,3-1 3,4 4 1,5-3-144,-1-1 0,6-1 58,-2 2 1,8-3-28,3-5 0,7-2 49,1-2 1,6-2 152,-2-6 0,6-5 24,2-2 0,1-2 140,-2-2 0,-2-2-351,3-2 1,-3-2-241,-1-5 0,0-1-1227,0 1 1598,0-6 0,-1 5 0,1-5 0</inkml:trace>
  <inkml:trace contextRef="#ctx0" brushRef="#br0" timeOffset="63">14411 9718 8679,'11'-6'1065,"1"2"1,-1 3-762,1 1 1,3 0-82,0 0 0,5 0-156,-1 0 1,2 0 18,-2 0 1,1 0-99,-5 0 1,0-1-627,-3-3 638,-1 3 0,1-4 0,-1 5 0</inkml:trace>
  <inkml:trace contextRef="#ctx0" brushRef="#br0" timeOffset="64">15096 9273 7982,'0'-8'0,"0"1"-47,0-1-18,0-3 769,0-1-470,5 1 0,-3 3 315,1 1-140,-1 4-100,-2-2 199,0 5 1,-5 5-425,-3 3 1,2 2-63,-2 1 0,-1 6 48,-6 2 1,2 6-47,-2 2 0,-2 3 61,2-3 1,-1 7-101,0-3 0,4 4 70,-3-4 1,2-2-84,1 1 0,6-3 25,2 3 0,-1-4-159,1 0 1,1-3 12,3-4 0,0 3 42,0-3 0,5-3-45,2 0 1,0 0 61,0-1 0,2 1-92,6-5 1,-4-1-56,4-2 12,-5 2 1,6-7 44,-4 4 1,-1-4-62,1 0 1,-5-1-302,1-2 1,-2-2-16,2-1 557,-3 1 0,0-8 0,1 4 0</inkml:trace>
  <inkml:trace contextRef="#ctx0" brushRef="#br0" timeOffset="65">15153 9604 7858,'-6'-7'1,"2"-1"0,3 4 454,1-3 1,0 3 310,0-4-149,5 6-363,1-3 1,2 1 90,0 0 1,-5 0-158,5 4 0,-4 0-67,3 0 60,1 0 1,3-1 37,1-3 0,-5 3-355,1-3 0,0 3 84,3 1-314,-5 0 238,5 0-202,-10 5 1,4 1 100,-5 6 1,-1 3-23,-3 0 1,-6 5 16,-6-1 0,1-1 101,4 1 0,-4-1-71,-1 1 0,2-1 71,7-3 0,-2-2 63,5 2 1,-1-6-68,1-2 1,3-3 212,-3 4 0,3-4 13,1 3 12,0-4 0,1 2 105,3-5 1,-2 0-92,6 0 1,-4 0 36,4 0-106,-1 0 0,5 0 32,-1 0 1,4 0-2,0 0 1,-3-4-123,-5 0 0,1-1-247,3 1-562,1 3-864,-1-9 1718,1 9 0,-6-10 0,-1 5 0</inkml:trace>
  <inkml:trace contextRef="#ctx0" brushRef="#br0" timeOffset="66">15405 9627 7899,'0'-8'535,"0"1"-274,0 4 0,1-6-112,3 6-24,-3-1 1,9 4 90,-2 0 0,-2 0 143,2 0-276,-1 0 0,5 0 2,-1 0 1,-3 0-139,-1 0 0,1 0-245,3 0 1,1 0 196,-1 0 0,-3-1-561,-1-3 0,1 2 113,3-1 549,1 1 0,-1-3 0,1-1 0</inkml:trace>
  <inkml:trace contextRef="#ctx0" brushRef="#br0" timeOffset="67">15736 9524 7958,'-2'-7'758,"-1"-1"-403,1 6 0,-3-5 156,5 3 53,0 3-282,0-4 1,2 6 54,1 3 1,0-1-63,5 4 0,-2 2-214,2 6 1,2-2 55,-3 2 1,3 2-153,2-2 1,-1 4 68,1-4 1,-1 6-277,1-2 1,-5-3 44,1-1 1,-2 2-111,2-2 1,2-1 91,-3-6 1,0 1-46,0-6-325,-4 6 87,7-8-875,-9 5 659,4-6 714,-5 0 0,0 5 0,0 1 0</inkml:trace>
  <inkml:trace contextRef="#ctx0" brushRef="#br0" timeOffset="68">15941 9559 7958,'0'-12'-509,"0"1"1068,0-1 1,0 5-141,0-1 0,2 6 423,1-2-576,-1-3 1,3 5 552,-5-6-93,0 6-282,0-3-669,-5 15 1,-3-1 251,-7 10 0,1 0-129,-5 4 0,0-1 55,-4 1 1,-1 4-402,-3 0 1,7-1 185,-3-3 0,8-4-284,0 0 0,2-5-365,1 1-36,1-2-147,5-2 1094,1-4 0,5 3 0,0-4 0</inkml:trace>
  <inkml:trace contextRef="#ctx0" brushRef="#br0" timeOffset="69">16033 9262 7921,'-10'-12'0,"2"1"0,3 3 1,5 1 0,0 3 253,0-4 166,0 6 0,0-5 290,0 3 98,0 3-323,0-4-262,0 5 0,0 5 7,0 3 1,1 2 17,3 1 0,-2 2-85,6 2 1,-4-1 11,3 5 1,1 0-68,4 4 1,-1 0 11,0 0 1,1 0-162,-1 0 0,4 3-52,1 1 1,-1-1 83,-4-3 0,-1 0-281,-2 0 1,1 0 149,-5 0 0,0-1-190,-4 1 1,-2-4-169,-1 0 0,-3-5-252,-1 2 1,-3-5-355,2-3 382,-2 2 1,-2-8 721,1 6 0,0-6 0,-1 4 0</inkml:trace>
  <inkml:trace contextRef="#ctx0" brushRef="#br0" timeOffset="70">16261 9125 7906,'4'-18'286,"0"3"0,1 6-44,-1 1 0,2 4-39,5-3 0,-3 4 37,0-1 1,-5-1 14,5 1 0,0 1-158,3 3 0,-3 0 67,-1 0 0,-3 0-314,4 0 167,-6 0 1,3 5-107,-5 2 0,0 7-82,0 1 1,-1 2-68,-3-2 0,-1-1 124,-2 5 1,-4-4-67,4 4 1,-2-5 22,1 2 0,-1 0-81,6-1 260,-6 1 1,7-5-111,-1 0 1,1-3 341,2 0-75,5-6-14,2 3 1,4-5-29,1 0-92,-1 0 1,0 0-271,1 0 1,-1 0 97,1 0 1,-1-4-1014,1 1 1140,-1-1 0,0-1 0,1-2 0</inkml:trace>
  <inkml:trace contextRef="#ctx0" brushRef="#br0" timeOffset="71">16729 9067 8009,'0'-7'103,"0"-1"870,0 6-670,0-3 0,-1 5-76,-3 0 1,3 1 119,-3 3 1,2 6-121,-2 5 1,1 7-99,-4 0 0,-1 6 32,-3 7 1,-1 0-178,1 3 1,-1 2 15,1 1 0,1 3-176,2-6 0,-2 0-380,2-4 0,2 0 306,-1 1 1,3-5-22,-4 0 1,4-8 2,-3 1 0,4-4 226,-1 0 0,-1-1-17,1-3 1,1-6 83,3 2-345,0-2-125,0 3-531,0-6 492,0-1 484,0-5 0,0 0 0</inkml:trace>
  <inkml:trace contextRef="#ctx0" brushRef="#br0" timeOffset="72">16798 9444 7894,'0'-11'0,"0"0"1078,5-1-297,1 1 91,6-1-543,-1 6 1,-3-3 13,-1 5 0,-3 0-157,4 4 0,-4 2-89,3 1 1,0 0-123,0 5 1,3-1 109,-2 5 0,-3 0-180,-1 4 0,1 0 82,-1 3 0,0 3 80,-4-3 1,-4 2-328,0 2 0,-5-1-144,1-3 1,-6 2 159,-1-2 1,0-1-84,4 1 0,-1-5 77,1 1 1,1-2-15,2-2 427,-2 1-160,9-1 1,-5-3 464,6 0 0,6-6-12,1 2 1,5-3 172,3-1 1,3 0-214,4 0 0,1 0-78,0 0 0,0-4-252,0 1 1,0-1 89,-1 4 1,0-2-991,-3-1 1,-2 1 189,-6-1 624,0 1 0,-4 2 0,-2 0 0</inkml:trace>
  <inkml:trace contextRef="#ctx0" brushRef="#br0" timeOffset="73">17814 10267 7834,'7'-5'61,"-2"3"1,-1-4 367,-1 2-129,1 3-64,-4-4 0,0 4 339,0-3-155,0 2-52,0-8-29,0 4-250,0-5 1,0-1 69,0 1 0,-1 3-117,-3 0 1,-2 2-135,-6-1 0,1-2 77,-1 5 1,-3-4-69,0 4 0,-5 1 12,1 3 0,-3 1-5,-1 3 1,0 2 32,1 5 0,-1 6 21,0 2 0,4 3-103,0 0 1,1 1-141,-1 0 0,3 0 30,4 0 0,6 0 115,2-1 0,8 0-63,3-3 1,5-2 32,3-6 1,3-1 147,5-2 0,1 1 37,2-6 0,0 1 173,4-4 1,-3-5-79,3-2 1,-4-5 166,0-3 0,-2 1-64,-1-5 1,3 0-128,-3-4 1,1 0-104,-9 0 1,0-1 127,-3-2 1,-5 0-150,1-4 0,-6 3-13,2-3 0,-3-1 16,-1-3 1,0 0-9,0-1 1,0 1-17,0 0 0,0-2-55,0-2 0,0 4 64,0 0 1,0-4-11,0 3 0,0 2 37,0 3 1,0 6 132,0 1 41,0 0 308,0 10-358,0 2 0,-1 6-19,-3 5 1,2 6 42,-6 6 0,1 6-60,-5 8 1,2 8 107,2 8 1,-2 3-87,3 0 1,2 4-119,1-4 1,2 4-97,2-8 1,0 3-178,0-3 0,2 1 49,2-7 0,1 0-104,2-8 0,2-1 27,-5-3 0,4-4 54,-5 0 0,2-5-179,-1 1 1,-3-2-310,3-1 39,-2-1 707,-2 0 0,5-4 0,1-2 0</inkml:trace>
  <inkml:trace contextRef="#ctx0" brushRef="#br0" timeOffset="74">18168 10118 7787,'0'-11'17,"0"-1"0,0 1 480,0-1 775,5 6-916,2-4-224,-1 9 0,-1 1 343,-5 7 0,0 5-76,0 3 0,0-1-295,0 5 1,4 0 64,0 4 0,3 0-50,-3 0 1,5-1-26,-1 1 1,2-4-147,1 0 1,1-5-149,-1 1 0,1-2 120,-1-1 0,0-1-280,1 0 1,-1 0 159,1-4 1,-1 2-53,1-5 0,-2 1-389,-3-1-192,3-3 228,-8 4-175,8-5-552,-9 0 1332,-1-5 0,-11-1 0,-7-6 0</inkml:trace>
  <inkml:trace contextRef="#ctx0" brushRef="#br0" timeOffset="75">18431 10107 7794,'4'-18'165,"0"3"1,-1 2 324,-3 2 1,0 3 147,0 0-201,0 6-7,0-3 0,0 6-61,0 3 0,-5 7 4,-2 8 1,-5 4-185,-3 4 0,-4 2-140,-8 5 1,0 1-168,-4-1 0,-2-1-340,3-3 1,2-2-86,1-5 0,4-1 126,4-3 417,3-3 0,4 1 0,1 0 0</inkml:trace>
  <inkml:trace contextRef="#ctx0" brushRef="#br0" timeOffset="76">5320 12768 8620,'0'-7'515,"5"-3"0,1 9-387,6-3 1,-1-1 11,1 1 0,-1-1 7,0 1 0,1 3-6,-1-3 0,1 3-26,-1 1 1,4-4 12,1 1 1,-1-1-159,-4 4 1,4-4-23,1 0 1,-1 0-126,-4 4 0,1 0 123,-1 0 1,1 0-54,-1 0 1,0-4-206,1 1 72,-1-1-513,1 4 277,-1-5-652,-5 4 267,0-10 538,-6 10 1,-7-4 322,-4 5 0,-1 5 0,-9-4 0,3 4 0</inkml:trace>
  <inkml:trace contextRef="#ctx0" brushRef="#br0" timeOffset="77">5411 12905 8505,'12'0'614,"-1"0"1,1-4-341,-1 0 0,4 0 34,0 4 0,2 0-96,-2 0 1,-1-3-169,5-1 0,-1 0-63,1 4 0,1 0-133,-5 0 0,5-1 39,-5-3 1,0 3-90,-4-3 0,1 3-1996,-1 1 2198,1 0 0,-1 5 0,0 1 0</inkml:trace>
  <inkml:trace contextRef="#ctx0" brushRef="#br0" timeOffset="78">6553 12277 7875,'0'-8'-471,"0"0"1,0 5 296,0-5 0,0 4 138,0-3 119,0 4 1,0-3 199,0 2 52,0 3 298,0-4 669,0 5 1,0 5-1117,0 2 0,2 3-121,1 2 1,-1 4-32,2 3 1,2 2-151,1-2 1,0 2 11,0-2 1,-4 2-122,1-2 1,2 2-92,2-2 1,-2-2 98,2-2 0,-6 2-564,2-2 515,2 0 1,-4-4-274,1 1 1,-1-5-186,-2 1 724,0-5 0,-10 7 0,-3-4 0</inkml:trace>
  <inkml:trace contextRef="#ctx0" brushRef="#br0" timeOffset="79">6188 12734 7863,'11'0'429,"1"0"0,0 0-220,4 0 1,-2 3 4,5 1 1,0 0 25,4-4 1,1 1-27,2 3 0,5-3 0,7 3 1,4-3 25,7-1 1,1-1-522,7-3 1,-3-1 64,7-2 0,1-4 199,-1 4 1,0-2-213,-4 1 0,-5-1 141,-2 6 0,-10-5-44,-5 4 1,-2 0 71,-7 4 1,-3 0 74,-4 0 0,-5 0-121,1 0 1,-6 0-111,-1 0 0,-2 2-487,2 2 735,-3 2 1,-5 5-33,0 1 0,-5-6 0,-1-1 0</inkml:trace>
  <inkml:trace contextRef="#ctx0" brushRef="#br0" timeOffset="80">6382 12996 7769,'-8'0'-773,"1"0"0,3-1 1694,-4-3-534,6 3 1,-3-5 22,5 2 23,0 2-79,0-3 68,0 0-229,0 4-4,0-4-56,0 5 1,5 0-84,2 0 0,1 0 98,4 0 0,-4 0-141,8 0 0,-4 0 67,0 0 1,-1 4-137,1 0 1,-1 4 42,0 0 1,-4-2-83,-3 2 0,-3 3-40,-1 5 0,0 4-18,0-1 0,-1 3-14,-3 0 0,-3 1 81,-4 0 1,0-4 19,-1 0 1,1 0-19,-1 4 0,5-5-274,-1-3 1,2 2 170,-2-2 0,-1 0 240,5-4-63,1 1 193,3-1 0,1-1-65,3-2 1,-2-3 397,6-5-306,-1 5 1,5-4-27,-1 3 1,1-2 63,-1-2 0,2 0-36,2 0 0,-2 0 12,2 0 0,-1 0-148,1 0 0,-2 0 12,2 0 1,-2 0-102,-2 0 1,1 0-211,-1 0 0,0 0-64,1 0 1,-2-2-42,-2-2-481,2 3 1,-8-4-173,6 5 987,-5 0 0,2 0 0,-5 0 0</inkml:trace>
  <inkml:trace contextRef="#ctx0" brushRef="#br0" timeOffset="81">6736 13042 7783,'-5'-13'250,"4"-2"1,-4 9 1055,5-6-519,0 1-92,0 4-162,0-3 0,0 9-452,0-4 60,0 20 1,0-5-127,0 13 0,3-3 36,1 3 1,0 0-69,-4 0 1,1 0 40,3 0 0,-3 0-161,3-1 1,1 0-263,-1-3 1,4 1 178,-4-4 0,3-1-645,-3-4 603,5 1 1,-3-2-641,6-3 187,-6-2 247,4-5 58,-4 0 1,2-1-479,0-3 888,-6-2 0,8-10 0,-3-2 0</inkml:trace>
  <inkml:trace contextRef="#ctx0" brushRef="#br0" timeOffset="82">6965 12985 7791,'0'-12'398,"0"1"0,0 0 317,0-1-90,0 6-24,0-4-337,0 8 1,3 2 1,1 8 0,0 2-48,-4 2 1,0 4-174,0 3 1,1 3 102,3 0 0,-3 5-162,3 0 1,1-1-124,-1-3 1,1 0-122,-1 0 0,-2-4-4,6 0 0,-4-5-279,3 1 1,-4-6 131,1-1 1,1-4-171,-1 3-635,-1-4 782,-3 2 0,-1-5 432,-3 0 0,-2-10 0,-5-3 0</inkml:trace>
  <inkml:trace contextRef="#ctx0" brushRef="#br0" timeOffset="83">6725 12962 8181,'6'-11'674,"5"-1"1,7 1-268,9-1 1,0 5 23,7-1 1,-5 0-218,9-3 0,-9 5-289,5 2 1,-2 3-305,2 1 0,-3 0-552,-1 0 1,-4 5 930,0 2 0,-1 9 0,-3 1 0</inkml:trace>
  <inkml:trace contextRef="#ctx0" brushRef="#br0" timeOffset="84">8152 12083 7803,'-5'-7'-388,"4"-3"1,-8 8 220,5-6 1,-5 5 416,2 0 1,0 1-8,0 2 1,3-4-117,-4 1 1,5-1 376,-5 4 463,5 0-350,-7 0-370,9-5 0,-5 4 476,2-3-444,3 2 1,-4 8-166,5 1 0,0 3 119,0 2 0,0 5-121,0 6 0,0 1 21,0 7 1,1-1-137,3 5 1,1-5 35,2 1 0,3-1-128,-2 4 0,6-3-6,1-1 0,-1-1 111,-6 2 1,2 1-265,-2-6 1,0 5 102,0-5 1,1 1-214,-5-4 0,0 2 107,-4-2 1,0 1 91,0-9 1,-2 4 95,-2-3 0,2 3 19,-6-4 0,1 1 54,-5 0 1,1-4-110,-1 3 0,1-2 208,0-1 1,3-2-63,0-3 1,2 4 177,-2-4 1,0-1 245,4 2-229,-5-5-86,8 7 26,-10-9-46,10 4 1,-5-5-56,2 0 0,1 0-79,-4 0 1,3 0 78,-4 0 0,1 0-467,-5 0 1,1 0-16,0 0 1,3-1-185,0-3 1,5 3 80,-5-3 510,5 3 0,-2 1 0,5 0 0</inkml:trace>
  <inkml:trace contextRef="#ctx0" brushRef="#br0" timeOffset="85">7912 13316 7862,'2'-6'312,"2"2"87,-3-2 53,9 4-318,-4-8 0,6 9 78,-1-3 1,-3 3-236,-1 1 1,1 0 85,3 0 0,2-2-147,2-1 0,-2 1 9,2-1 1,-2 1-40,-2 2 1,1 0 7,-1 0 0,1 0-113,-1 0 0,-3 4-21,-1 0 1,-3 1 80,4-1 1,-6-2 90,2 6 0,2-4-32,2 3 0,-2-4-863,2 1 963,0-3 0,8-1 0,2 0 0</inkml:trace>
  <inkml:trace contextRef="#ctx0" brushRef="#br0" timeOffset="86">8312 13282 7862,'-5'6'-25,"4"-1"1,-4-6 954,5-3-160,0 3-557,5-4 0,1 5-62,6 0 0,-1 0 10,0 0 1,2 0-145,2 0 1,-2 4 13,2-1 0,-1 5-175,1-4 1,-2 3-30,2-3 0,2 4 85,-2-4 0,0 1-56,-3-1 1,-1-3 25,1 3 1,3-3 50,0-1 1,0 0-21,-3 0 44,4 0 1,-3 0 41,2 0 0,-6-4 3,-1 0 307,-6-5-206,3 3 86,-5-5 0,-1-1-46,-3 1 0,-2 3 3,-6 1 1,1 3-65,0-4 0,-2 6 9,-2-2 0,2 2-57,-2 2 1,2 0 1,2 0 0,-1 0-87,1 0 0,-2 6 63,-2 1 0,2 5-97,-2 3 0,1-2 61,-1 2 0,1-3-120,-5 0 1,4 3 41,-5 0 1,7 1 31,-3-5 1,4-3 14,0-1 0,1-3-24,-1 4 0,5-6 123,-1 2 1,4-3-135,-3-1-204,4 0 0,-6-1 92,5-3 1,1 2-556,3-6 0,0 4-31,0-3 788,0-1 0,5-9 0,1 0 0</inkml:trace>
  <inkml:trace contextRef="#ctx0" brushRef="#br0" timeOffset="87">8369 11854 7862,'-7'-6'0,"-1"2"288,6-2 1,-4 3 111,6-5-47,0 6 253,0-3-393,0 0 0,0 2 0,0-4 0,2 4 26,2-1 0,-2 3-333,6 1 0,-1 0 112,5 0-113,-1 0 1,4 1-56,1 3 0,-1-1-4,-4 4 0,6 0-70,2 0 0,-1 3 67,1-2 1,0 1-13,3-2 1,1 4 116,0-4 1,0 0 69,0 0 0,-2-4-71,-2 1 0,2-3 151,-6-1 0,4 0 40,-4 0 0,0 0 139,-3 0 1,-1-5-96,1-3 1,-6 2-77,-2-2 1,1 4 39,-1-3 0,0-1-36,-4-3 0,0 3-115,0 0 0,-6 1 55,-1-5 0,-5 1-34,-3 0 0,1 3 2,-5 0 1,0 6-85,-4-2 0,0 3 65,1 1 1,0 1-104,3 3 1,-3 2-5,3 6 1,2 3 53,-2 0 1,5 0-76,-2-3 1,4 3 61,0 0 1,2 0-86,3-3 1,-4-1 99,4 1 1,-2-1 0,1 1 1,-2-6 24,3-2 1,-1 1 139,-3-1 1,2-1 28,-7-3 1,4 0-49,0 0 0,-3 0 11,0 0 1,0 0-68,3 0 0,5 0-454,-1 0-119,5 0 174,-2-5 1,12 4 359,4-3 0,11 3 0,7 1 0</inkml:trace>
  <inkml:trace contextRef="#ctx0" brushRef="#br0" timeOffset="88">9203 12505 7911,'-5'-6'0,"4"-1"-153,-3 4-112,3 1 791,1-3 1947,0 5-2330,0 5 1,3-2-245,1 5 107,5-6 0,-3 7-83,6-5 1,-1 0-41,1-4 0,3 0-35,0 0 1,5 0 170,-1 0 1,1-2-33,2-2 1,-5-1-96,6-2 0,-4-3 86,0 2 0,1-1 111,-5 2 1,1-4-103,-5 4 1,-1 0 100,-2 0 0,1 3 8,-6-4 34,1 1 0,-4-5-31,0 1 0,-1 3 3,-3 1 0,-2 0-46,-6 0 1,0 0 12,-4 4 0,2 1-128,-5-1 1,0 3 113,-3 3 1,-3 4-133,-1 4 1,2 2 33,-3 2 0,3-1 31,1 5 0,0-1-26,0 1 0,6 2-80,1-2 0,5 3-23,3 1 0,3 0 66,5 0 1,0 3-197,0 1 0,5-4 55,3-4 0,3-5 11,5 1 0,-2-2 183,5-2 1,0-1 168,4-2 1,-1-3 19,1-5 1,1 0 309,3 0 0,1-1 127,2-3 1,2-1-240,-5-3 1,-2-2-41,-6 2 1,1 2-63,-4-2 1,-1 2-803,-4-2-420,-4 3-68,-2 0 1,-12 5 1026,-4 0 0,-11 5 0,-7 7 0</inkml:trace>
  <inkml:trace contextRef="#ctx0" brushRef="#br0" timeOffset="89">9820 11991 7977,'-8'0'-1353,"1"0"2004,4 0-173,-2 0 1143,5 0-1463,5 0 0,3 0 49,7 0 0,-2 0-157,2 0 1,2 0 34,3 0 1,-3-1-189,2-3 0,-5 3-71,2-3 0,-4 3-809,0 1-644,-1 0 1627,0 0 0,-4 0 0,-2 0 0</inkml:trace>
  <inkml:trace contextRef="#ctx0" brushRef="#br0" timeOffset="114">5390 14762 7244,'-7'0'1673,"2"0"-729,5 0-933,5 0 1,2 0 91,4 0 1,1 0 43,-1 0 1,0 0-26,1 0 1,4 0 0,3 0 1,-1 0-139,1 0 0,-1 0-18,1 0 0,1-4-128,-4 0 0,3 1 10,-4 3 1,-4 0-551,-3 0-123,-6 0 0,5 0 84,-3 0 740,-3 0 0,4-5 0,-5-2 0</inkml:trace>
  <inkml:trace contextRef="#ctx0" brushRef="#br0" timeOffset="115">5367 14899 7796,'11'0'319,"1"0"0,-1 0-71,1 0 1,3-4-63,0 1 0,8-3-11,-4 3 1,5 1-320,-5-1 1,1-2-19,-1 1 1,2-1-94,-6 1 255,5 3 0,-7-5 0,3 6 0</inkml:trace>
  <inkml:trace contextRef="#ctx0" brushRef="#br0" timeOffset="116">6692 14100 7771,'-5'-7'0,"3"1"355,-1 2 53,1 3 27,2-9 134,0 9 226,0-5-201,0 6-374,0 6 1,0 4-1,0 5 1,0 6-3,0 2 0,0 0-163,0 4 0,0 1-29,0-2 0,0 5-112,0-5 1,4 2-21,0-1 0,0-3-163,-4 3 1,4-7-286,-1-1 1,2-4 274,-1 4 1,-3-5-268,3 2 0,1-8 546,-1 0 0,0 0 0,-4 3 0</inkml:trace>
  <inkml:trace contextRef="#ctx0" brushRef="#br0" timeOffset="117">6338 14705 7822,'-7'0'766,"12"0"1,7 0-630,7 0 0,2 0 69,-2 0 1,4 0 7,4 0 0,2-4-74,5 0 1,4 1-122,1 3 1,4 0-26,-1 0 0,2 0 99,2 0 1,-1 0-89,1 0 1,4 0 129,-1 0 0,1 0-115,-5 0 0,1 0-24,0 0 0,-1-4 52,1 0 0,-5-1-67,-3 1 1,-9 3-189,-6-3 0,-2 3-295,-6 1 1,-3 0-47,-5 0-1132,-4 0 1680,-8 5 0,-13 1 0,-11 6 0</inkml:trace>
  <inkml:trace contextRef="#ctx0" brushRef="#br0" timeOffset="118">6372 15025 7791,'0'-8'0,"0"1"989,0-1-595,0-3 0,5 0-180,3 4 0,-2-2 17,2 5 1,-1 0 95,5 4 1,-1-4-90,0 1 0,2-1-15,2 4 1,-2 0-91,2 0 0,2 1-110,-2 3 1,-1 2 4,-6 6 0,0-1 86,-4 1 1,0 3-493,-4 0 0,0 5 8,0-1 1,-5 3-134,-3 1 0,-3 0 216,-4-1 0,1 1-100,-5 0 0,4 0 173,-4 0 0,5-2 201,-2-2 0,5-1 22,3-3 0,-1-2-37,6 2 1,-2-6 398,1-1 1,2-4-182,-1 3 0,3-4 164,3 1 1,4-2-101,4 2 0,1-3 20,-1 3 1,2-3-118,2-1 0,3 0 5,5 0 0,-4 0 9,0 0 0,-2 0-49,2 0 1,2 0-100,-6 0 0,4 0-171,-4 0 0,0 0-297,-3 0 1,-4 0-542,-1 0-695,1 0 1141,-2 0 540,-1 0 0,0 0 0,2 0 0</inkml:trace>
  <inkml:trace contextRef="#ctx0" brushRef="#br0" timeOffset="119">6852 15082 7756,'0'-12'672,"0"1"-145,0 0 647,0-1-76,0 6-720,0 1 0,0 6-158,0 3 0,0 0-6,0 7 1,0 3-156,0 9 0,0 0 108,0 0 0,0 1 48,0 2 0,0-2-13,0 3 1,0-3 11,0-1 1,0-1 0,0-3 0,1-3-367,3-4 0,-2-1-1631,6 0 581,-1 1 1,5-5 73,-1 1 350,-4-5-51,3 2 433,-9-5 396,4 0 0,-10-5 0,-1-2 0</inkml:trace>
  <inkml:trace contextRef="#ctx0" brushRef="#br0" timeOffset="120">7012 15070 8073,'6'-5'1106,"-1"4"-854,-5-4 1,4 6-110,0 3 1,3 2 144,-3 6 1,4 4-70,-5 3 0,1 3-73,-4 1 0,1 0-188,3 0 0,-2 3 104,1 1 0,-1-4-323,-2-4 0,1-5 101,3 1 1,-3-2-68,3-2 1,-2-3 47,2-1-22,-3-4-1215,10 2 743,-10-5 673,4 0 0,-5-5 0,0-2 0</inkml:trace>
  <inkml:trace contextRef="#ctx0" brushRef="#br0" timeOffset="121">6852 14991 7763,'1'-8'1498,"3"0"1,7 6-1139,8-2 0,4-1-144,4 1 0,-3-4-163,2 5 1,0-5-333,0 4 1,-1-3-458,1 3 0,0 0 736,0 4 0,3-5 0,6-1 0</inkml:trace>
  <inkml:trace contextRef="#ctx0" brushRef="#br0" timeOffset="122">7914 14659 7809,'-8'-1'-98,"1"-3"439,4 3 700,-2-4-382,5 5 774,0 0-913,5 0-441,1 5 0,6 1 154,-1 6 1,1-2-262,-1-3 1,0 4-24,1-4 0,-1 2-18,1-1 1,3-2 19,0-2 0,4-3-88,-4 3 1,6-3 67,-2-1 0,-1-5-100,1-2 0,-4-4-3,4 0 0,-5 0 87,1-1 1,-2-3-127,-2 0 0,-3-2-12,-1 2 0,-4 1 62,1-5 1,-3 1 60,-1-1 1,-5 3-7,-3 4 1,-2 1 29,-1-1 1,-6 6 131,-2 2 0,-2 3-57,-2 1 1,-5 5-67,-3 3 1,-2 3 183,-1 4 0,0 7 13,0 5 0,6 3 143,5-3 1,1 4-183,7 0 1,0 2-25,3 1 0,5-1-103,-1-2 1,6 0-182,-2-4 0,4 0 133,4-5 0,7 0 83,8-3 1,3-4 99,1-7 1,4 1-45,4-5 1,-2-1 123,2-3 1,-5-1-191,5-3 0,-6 2-123,2-6 1,-5 2 207,-2-2-74,1-2 0,-3 4 0,5-6 0</inkml:trace>
  <inkml:trace contextRef="#ctx0" brushRef="#br0" timeOffset="123">8451 14191 7785,'-7'0'-416,"-3"0"1,9-1 415,-3-3 1470,3 3-515,6-4-354,1 5-466,6 0 0,-1 0-52,0 0 0,-3 0 14,0 0 0,-1 0-6,5 0 0,-1 0-121,0 0 0,1 0 51,-1 0 1,1 0-119,-1 0 1,1-4-57,-1 0 0,0 0-60,1 4 0,-1 0 76,1 0 0,-5-4-59,1 1 1,-4-1-80,3 4-118,-4 0-429,2 0 709,-5 0 1,-5 0 0,-1 0 0</inkml:trace>
  <inkml:trace contextRef="#ctx0" brushRef="#br0" timeOffset="124">8839 13928 7838,'0'-6'677,"0"-4"0,1 5-726,3-3 1,-2 3 87,6 5 0,-4-4 116,4 0 1,-1 1 41,5 3 0,-1 0 10,0 0 1,1 0-161,-1 0 1,4 0 101,1 0 0,-1 0 11,-4 0 1,-3 3-26,0 1 0,-2 1 5,2-1 0,-2-3 9,-2 3 0,-3-1-24,3 1 1,-3-2-70,-1 6 1,0-4-136,0 3 0,-5 1-139,-3 3 1,-2 4-345,-1 1 0,-1 3 221,1-4 0,-1 5 106,1-1 0,0-2 204,-1-2 1,2 1-18,2 0 0,0-1 10,4-4 0,-1-3 83,1 0 416,3-1-385,-4 5 0,5-5 85,0 1 1,1-6-135,3 2 1,-2 1 22,6-1 0,-1 0 28,5-4 0,0 0-18,4 0 0,-4 0-11,4 0 0,-4 0-15,0 0 0,-1 0-6,1 0 1,-1 0-101,0 0 0,1 0-180,-1 0 0,-3 0-1041,-1 0 925,-4 0 1,3 0 367,-2 0 0,3-5 0,4-2 0</inkml:trace>
  <inkml:trace contextRef="#ctx0" brushRef="#br0" timeOffset="125">9159 13871 7766,'0'-11'0,"0"-1"0,1 0 25,3-3 0,2 2 64,5-2 1,1 2-86,-1 1 0,-3 1 234,0 0 1,-6 3 428,2 0-188,2 6 68,-4-8-298,3 8-51,0-3 0,-4 7-151,3 1 0,-3 0 4,-1 5 1,4-1-161,0 5 1,-1-1 67,-3 0 1,0 2-152,0 2 0,-3-2 118,-1 2 0,0-2 59,4-2 0,0 5-130,0-1 0,-4 0 65,0-3 1,1-1 25,3 0 68,0 1 1,0-1 95,0 1 1,1-5 26,3 1-57,2-6 1,5 3-141,1-5 89,-1 0 1,1 0-117,-1 0 0,1 0 111,-1 0 1,-3 0-675,-1 0-97,1 0 183,3 0 1,-3-3 99,-1-1 1,-3 0 463,4 4 0,-1-5 0,5-1 0</inkml:trace>
  <inkml:trace contextRef="#ctx0" brushRef="#br0" timeOffset="126">9604 13768 7770,'-6'0'252,"1"-5"151,5-2 1,0 0-210,0 0 1,3 3-142,1-4 514,0 6-134,1-3-334,-4 5 0,3 5 82,-8 2 1,-1 7-123,-2 2 1,-3 5-5,2 2 1,-2 1-84,-2 7 0,1-2-1,0 1 0,-5 7-52,1-3 0,-1 8 21,0 0 1,2-1-165,-5 1 1,4-2-159,-4 2 1,5-3 170,-1-4 0,6-6-12,1-2 0,5-5 163,-5-3 0,5 2-38,0-6 1,1-4-92,2-3 0,0-4-98,0 3-360,0-4 396,0 2 0,2-6 251,1-3 0,-1-2 0,3-6 0</inkml:trace>
  <inkml:trace contextRef="#ctx0" brushRef="#br0" timeOffset="127">9753 13951 7760,'0'-11'376,"0"4"-174,0-3 1,0 8 57,0-6 195,0 6 180,0-3-439,0 5 0,0 5 25,0 2 1,0 3-65,0 2 1,-4 0-90,0 4 0,-5-2 114,1 5 0,0 0-125,0 4 1,-2-2-95,2-2 0,-1 3 30,2-3 0,-3 1-59,2-1 0,2 1 52,-2-4 0,5-1-40,0-4 1,-2 1 51,1-1 0,0-3-19,4-1 99,0-4-49,5 7 0,-2-9-7,4 3 0,-3-3 6,4-1 1,-1 0-258,5 0 54,-1 0 0,0-1-165,1-3 0,-1 3 177,1-3 0,-5-1 73,1 1 1,-4-1-1684,3 2 729,-4 1 245,2-8 799,0 9 0,-4-4 0,4 0 0,-5 2 0,0-4 0,5 4 0,-3-7 62,3 3 1,-5 0 237,0-1 722,0 6-257,0-3 889,0 5-1151,0 5 1,0 1-162,0 5 0,0 5 4,0-1 1,0 5-301,0-1 0,0 3 55,0 1 0,0 0-392,0-1 0,0-3 265,0 0 0,0-5-392,0 2 0,0-4 86,0 0 332,0-1 0,5 1 0,1-1 0</inkml:trace>
  <inkml:trace contextRef="#ctx0" brushRef="#br0" timeOffset="128">10552 13985 7813,'-6'-6'-624,"1"-4"1,6 5 1311,3-3 1050,-3 3-1512,9 5 1,-9 5-397,3 3 1,-3 2 200,-1 1 1,0 6 60,0 2 0,-3 3 12,-1 0 0,0 6 1,4 3 0,-4 1 131,0-2 1,1 3 3,3-3 1,0 5-58,0 3 0,3-3-85,1 3 0,0-1-120,-4 1 0,0-1 160,0 5 1,0-1 17,0 0 0,0 4-277,0-3 1,4-2 57,0 2 1,-1-4 24,-3 4 1,4-9 31,0 1 0,4-2 35,-5 2 0,5-4 14,-4-4 0,1-2 5,-1-1 1,-3-1-12,3-3 1,-3 1 5,-1-5 0,0 1-52,0-5 1,-4-3 46,0-1 0,-4 0-238,0 0 1,-2 2-15,-2-5 0,0 1-23,-4-1 0,4-3 29,-3 3 1,2-3-125,1-1 0,5-4-344,-1 0 1,1-1-33,-5 2 708,6 1 0,-4-8 0,3 4 0</inkml:trace>
  <inkml:trace contextRef="#ctx0" brushRef="#br0" timeOffset="130">11249 15242 7799,'0'-7'-94,"0"1"1245,0 2-291,0 3 41,0-4-323,0 5-390,5 0 0,-4 1-78,3 3 0,2-1-178,2 4 0,-2-3-17,2 4 185,-1-1 1,7 5-6,-2-1 1,5-1-85,-5-2 1,2 2-329,-3-2 1,5 0 114,-1 0 1,5 1 170,-1-5 0,-1 0 26,1-4 1,-1 0 4,1 0 0,1 0-39,-5 0 0,4 0 41,-4 0 1,5-2-79,-5-2 0,0 2 63,-4-6 1,0 5-132,-4-5 0,2 4 130,-5-4 1,0 5-31,-4-5 46,0 0 0,0-3 76,0 0 1,-4 3 77,0 0 1,-1 5 63,1-5-73,3 5 1,-8-3-21,5 2-51,-5 3 1,3-3-45,-5 8 1,-2 2-70,-2 6 1,1-1 17,-5 1 0,0 0-143,-4 4 1,0-4-246,0 3 0,-1 2 173,-3-2 1,3 0-91,-2-3 1,3-1 62,4 1 1,-2-5 172,6 1 1,-4-6 89,4 2 1,-4-2 203,4-2 1,-1-2-73,5-2 1,1-2 115,2-5 0,2-1-534,2 1 1,3-1 129,-3 1 1,3 0-1249,1-1 1402,0 6 0,5-9 0,1 2 0</inkml:trace>
  <inkml:trace contextRef="#ctx0" brushRef="#br0" timeOffset="131">11020 13985 7789,'-1'-7'0,"-3"-1"0,3 1 321,-3-5 0,3 5 199,1-1 124,0 5-475,0-7 1,4 10-119,-1 0 1,5 5 67,-4 7 1,5-1-137,-2 1 0,9 0 49,3 4 0,-2-4 108,2 3 1,0-6-136,4-1 1,0-5 42,0 0 1,0-1-84,0-2 1,-1-2 41,1-1 0,-4 0-2,0-5 1,-3 2-9,3-2 1,-5 0-127,1 4 1,-6-4-173,-2 4 87,1-5 162,-2 3 1,-1-5 44,-5-1 1,0 5-8,0-1 1,0 4-10,0-3 175,0-1-45,0-3 284,-5 4-244,-1 2 1,-5 5-96,-1 0 1,-3 5-99,0 3 1,-6 2 47,2 1 0,2 1-113,-2-1 1,1 1 89,-1-1 1,-2 2-128,6 2 1,-5-4 127,1 1 0,1-1-21,-1-3 0,5-2-10,-1 2 0,2-6 5,2 2 0,-1-3 260,1-1 0,3 0-90,1 0 1,-1 0-128,-3 0 1,3 0-272,0 0-450,6-5 464,-3 4 260,10-4 0,1 5 0,6 0 0</inkml:trace>
  <inkml:trace contextRef="#ctx0" brushRef="#br0" timeOffset="132">12128 14488 7758,'-11'0'1613,"-1"0"-1498,6 5 87,1 1 1,5 6 2,0-1 1,1-1-166,3-2 1,-2 2 89,6-2 0,0-2-128,3 2 1,4-2 85,1 2 1,4 1 59,-1-6 0,1 1-132,-1-4 1,3 0-76,-3 0 1,2 0 73,2 0 0,0-5 41,0-2 0,-4-4-54,0 0 0,-3-4 66,0-1 1,-1 1-135,-7 4 0,-3-4 1,-2-1 0,-1-3-89,-2 4 0,-9 0 118,-3 3 0,-10 2 7,-1 3 1,-9-2-92,-2 5 1,-1 1-126,-3 7 0,-1 3 27,1 4 0,0 4 77,4 1 1,4 4 273,4-1 0,6 6-64,0 2 1,8 5-114,0-2 1,6 3 28,6 1 0,0 1 10,0-1 1,6 0 13,6 0 1,4-4-4,7-4 1,4-3 133,-1-4 1,2-2-108,-1-6 0,-3-3 118,3-1 1,-1-4-90,-3 1 1,3-4-174,-7-4 0,-2 1-161,2-4 1,-3 3-449,3-4 0,-5 1 720,1-5 0,3-4 0,-1-2 0</inkml:trace>
  <inkml:trace contextRef="#ctx0" brushRef="#br0" timeOffset="133">12779 14134 7831,'0'-11'1415,"0"4"-1077,0-3 1,1 9 80,3-3 109,2 3 0,10 1-101,-1 0 0,1 1-336,0 3 0,1-3-61,6 3 0,0-3-199,0-1 1,-1 0 18,-3 0 0,-3-1-221,-5-3 0,-3 3 371,0-3 0,-6 3 0,3 1 0</inkml:trace>
  <inkml:trace contextRef="#ctx0" brushRef="#br0" timeOffset="134">13521 13917 7797,'0'-6'643,"0"1"-105,0-1-25,0 5-63,0-4 225,5 5-435,-3 5 1,7 2-23,-6 4 0,6-3-90,-1-1 0,-2 1-167,2 3 0,0 2 121,3 2 0,0-2-131,1 2 1,-1-2-1,1-2 1,0 1 105,4-1 0,-4 0-6,3 1 1,-2-5-3,-1 1 1,-1 0-178,0 3 0,-4-3-178,-3-1 1,-3-3-238,-1 4 1,0-4 13,0 3 1,-1-3-807,-3 4 1335,2-6 0,-8 8 0,4-3 0</inkml:trace>
  <inkml:trace contextRef="#ctx0" brushRef="#br0" timeOffset="135">13738 13940 7879,'0'-12'-283,"0"1"1,4 3 1121,0 1-28,0-1-63,-4 2-479,0 1 1,-1 5 121,-3 0-294,2 0 0,-8 5-185,3 2 0,-5 7 93,-3 2 1,1 4-180,-5-1 1,4 2-167,-4 2 1,1 0 145,-1 0 1,3 0-2,4 0 0,1-4 33,-1 0 1,5-5 31,-1 1 0,5-2-403,0-2 533,-4 0 0,6 1 0,-4-1 0</inkml:trace>
  <inkml:trace contextRef="#ctx0" brushRef="#br0" timeOffset="136">13887 13974 7912,'1'-10'274,"3"2"1,-3 2 41,3 2 22,-3 3 147,-1-4-49,5 5-108,-3 0-138,8 0 1,-4 0-84,6 0 0,-5 0-170,1 0 0,-1 0 32,5 0 0,-1 0-118,1 0 0,-1 0 3,1 0 1,3-4 129,0 0 0,0 0-424,-3 4 1,-5 0 59,1 0 1,-4 0-848,3 0 1227,-4 0 0,7-5 0,-4-1 0</inkml:trace>
  <inkml:trace contextRef="#ctx0" brushRef="#br0" timeOffset="138">14252 14008 9036,'8'0'254,"0"0"1,-5 0-67,5 0 0,0 0 15,3 0 0,-3 0-65,-1 0 1,2 0-109,6 0 0,-2 0 57,2 0 0,2 0-137,-2 0 0,5 0 12,-1 0 1,-1 0 91,1 0 1,-4 0-226,4 0 1,-3 0-138,3 0 1,-5-1-163,1-3 1,-6 3-499,-2-3-191,1 3 1159,-2 1 0,-6 5 0,-6 1 0</inkml:trace>
  <inkml:trace contextRef="#ctx0" brushRef="#br0" timeOffset="139">14367 14134 7888,'-7'0'985,"2"0"32,5 0-526,5 0-161,-4 0-150,10 0 0,-5 0-75,5 0 11,1 0 0,-1 4-22,1 0 1,-5 3-20,1-3 1,-4 1-171,3-1 0,-4-2-146,1 6-41,-3 0 1,-1 3-114,0 0 0,-1 1 160,-3-1 0,-3 1-27,-4-1 0,0 4 102,-1 1 0,1-1 45,-1-4 1,1 1 24,0-1 1,0 1 155,4-1 1,2-3 95,5-1 305,0-4-49,0 2 0,5-1-166,2-1 1,5 1-4,3-4 0,-1 0-224,5 0 0,-5-4-175,1 1 0,-2-1 100,-2 4 0,1 0-171,-1 0 0,1-1-522,-1-3-638,0 2 1381,1-3 0,-1 0 0,1-1 0</inkml:trace>
  <inkml:trace contextRef="#ctx0" brushRef="#br0" timeOffset="140">14618 13689 7913,'-7'-18'0,"-3"5"107,3 5 0,2 1 434,1-5 63,3 6 174,1 1-224,0 5 1,1 5-211,3 3 1,-2 3-85,6 4 0,1-1-168,6 5 1,-2 0 13,2 4 1,3 4-72,1 0 0,-2 3 131,2-3 1,-3 1-181,3-2 1,-4 3-81,4 6 1,-5 0 79,1 3 0,-6-2-86,-1 2 0,-6 1 38,2-1 0,-3 0-240,-1-3 1,-1-5-101,-3 0 1,2-4-109,-6 1 1,-3 0-46,-5 0 1,-4-4-772,1-4 1326,3-5 0,-16 7 0,1-3 0</inkml:trace>
  <inkml:trace contextRef="#ctx0" brushRef="#br0" timeOffset="141">13533 13563 8975,'-1'8'548,"-3"-1"0,1 1-365,-4 3 1,-2 4-14,-7 1 0,4 5-80,-3 2 0,-2 0 116,2 4 0,-4 6-136,4 1 1,-4 8 97,3 0 0,1 3-249,4 5 0,-1-2-118,1 5 1,1-5 141,2 2 1,3-3 131,5-1 0,3-2-10,4-2 0,1-3-92,7-5 1,3-3 29,1-1 0,2-8-211,2 1 1,0-8 72,0 0 1,-4-3-501,0-5 0,-1 2 36,1-5 694,-3 0 0,1 1 0,1 1 0</inkml:trace>
  <inkml:trace contextRef="#ctx0" brushRef="#br0" timeOffset="142">14983 13631 7824,'-6'-1'222,"2"-3"1,3 2 92,1-6-279,0 6 0,1-3-57,3 5 1,-2-4 275,6 0 350,-5 0-265,7 4 0,-8 0-119,6 0 1,-6 1 25,2 3 0,1-1-99,-1 4 1,4-3-23,-4 4 1,3-4-58,-3 3 1,0 1-189,-4 3 0,0 1 37,0-1 0,0 2-195,0 2 0,-7 2-5,-4 2 0,0 2 77,-5-2 1,4 3 206,0 1 1,2-4-86,3 0 0,-2-5 124,5 1 1,0-2-105,4-2 140,0 0 1,5 0-43,3-4 1,2-2 18,1-5 1,5 0-156,-1 0 0,1 0 67,-1 0 0,-2 0-623,2 0 1,-6 0 656,-1 0 0,-6 0 0,3 0 0</inkml:trace>
  <inkml:trace contextRef="#ctx0" brushRef="#br0" timeOffset="143">15703 14557 7859,'0'-12'-202,"0"1"0,0-1 462,0 1 0,-1-1 401,-3 1 1,1 1-297,-4 2 1,-1-1-106,-3 6 1,-2-1-307,-2 4 0,-3 0 79,-5 0 1,0 1-29,0 3 0,-1 2 19,-2 6 1,5 0-96,-2 3 0,7-2 22,-3 2 1,6 2-66,2-2 0,1 5-46,6-1 1,0-1 92,4 1 0,0-1-104,0 1 0,5 1 93,3-4 1,2-1-126,1-4 0,6-1 56,2-2 1,2-3 50,2-5 1,4 0 43,0 0 1,0-9 2,0-2 1,-3-4 223,3-1 0,-3-1-77,-1-6 0,-2 0 104,-2 0 0,-2-5 36,-6-2 1,1 0-15,-1 0 0,-3 3-31,-1-3 1,-4-1 87,1-3 1,1 0-109,-1 0 1,-1-2-7,-3-2 1,0 3 42,0-4 1,0 4-39,0 1 1,-3 6 100,-1 5 0,0 5 114,4 7-204,0-1 1,-1 6-98,-3 2 1,3 9-178,-3 7 0,1 4 123,0 7 1,0 5-104,-5 2 0,6 5 112,-2 3 0,-1 2 6,1 6 0,0 0-314,4-1 0,0 5-145,0-1 1,0-3 22,0-4 1,0-1-30,0 0 1,2-3-194,1-7 1,0 1 107,5-6 1,-5-3-139,5-4 1,-4-5-211,3 1 851,-4-2 0,7-7 0,-4-1 0</inkml:trace>
  <inkml:trace contextRef="#ctx0" brushRef="#br0" timeOffset="144">16080 14442 7815,'0'-6'1189,"0"-4"-1407,5 9 395,1-5 0,4 12 372,-2 1 0,-3 3-110,-5 2 0,4 4 124,0 3 1,4 4-278,0 4 0,1-3-65,-1 3 0,2-3-385,-3-2 0,3 0 134,2-3 0,-1-1 3,1-3 1,-1-2-55,1 2 1,-1-2-276,0-2 0,1-3-65,-1-1 1,-3-4-915,-1 1 364,1-3 0,0-1 971,-1 0 0,1 0 0,3 0 0</inkml:trace>
  <inkml:trace contextRef="#ctx0" brushRef="#br0" timeOffset="145">16434 14454 7778,'-5'-7'11,"2"2"1941,-4 5-780,4 0-666,-2 0 1,0 5-76,-3 3 1,-3 7-45,-4 4 0,-4 4-241,-8 4 1,-2 3-110,-6 8 1,-3-2-483,0 2 1,0-3 444,4 0 0,5-1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4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1827 3266 8043,'-6'-1'-235,"2"-3"262,-2 3 162,5-4 154,-5 5 535,6 0-574,6-5-116,0 4 1,5-4-10,1 5 0,3 0-32,0 0 0,2 0-26,-2 0 0,-1 0-82,5 0-17,-5 0 1,7 0 24,-2 0 0,3 0 78,1 0 1,0-2-156,0-2 0,3 3 67,1-3 0,0 2-92,-5-2 1,5 1 107,0-4 1,-2 4-75,-6 0 0,1-3-48,-4 3 1,3-1 106,-4 4 1,0 0-151,-3 0 1,-5 0 78,1 0 0,-4 0-7,3 0 25,-4 0-30,7 0 0,-8 0 39,6 0 0,-5 1 2,0 3 254,-1-3-252,-2 4 367,0 0-192,0-3 87,0 8-141,0-4-92,-5 6 0,2-1 53,-5 0 1,5-3-151,-5 0 1,4-1-61,-3 5 1,-1 3 113,-3 0 0,-1 5-98,1-1 0,-5 3 61,1 1 1,-4 1-107,4 3 0,-2-3 119,2 2 1,1-2-28,-5-1 0,4 1 10,-4 3 1,4-3-7,-4 3 0,1-3 115,-1-1 1,-1-4-105,4 0 1,0 0 141,1 4 1,2-4-116,-2 0 1,1-5 97,-1 1 1,2 1-77,-2 0 1,2-1 44,2-4 0,-1 3-27,1-2 1,3 2-9,0-7 1,2 3-14,-1 2 0,0-5 15,3 1 1,3-4 227,-3 4-208,3-6 110,1 8 1,-1-9-77,-3 3 293,3 3-228,-4-6 46,5 4 234,0 0-218,0-4 142,0 4 581,0-5-790,5 0 1,1 0-170,5 0 0,2 0 48,2 0 0,4 0 45,8 0 0,-2-3-104,6-1 1,3-5 61,4 1 1,0-1-90,-3 2 0,-1-3 100,0 2 1,-1 3 228,-2 1 0,-4-1-200,-4 1 1,-1 0-1,-3 4 1,-1 0 12,-3 0 1,-6 0 75,2 0-74,-2 0 78,2 0-429,1 0 225,-6 0-1718,4 0 919,-8 6 865,3-5 0,-5 4 0,0-5 0</inkml:trace>
  <inkml:trace contextRef="#ctx0" brushRef="#br0" timeOffset="1">2958 3609 8227,'0'-6'-255,"0"-5"629,0 10 2,0-4-235,0 5-5,5 0 165,-4 0-299,4 0 134,1 0 1,0 0-115,5 0 1,1 0 116,-1 0 1,1 0-130,-1 0 0,4 0 34,0 0 0,6 0 25,-2 0 0,-1-1-38,1-3 0,-4 3 52,4-3 0,-1 1-94,1 0 1,-3 0 87,-4-4 1,3 3-228,0-4 1,0 4 61,-3-3 1,-5 4-770,1-1 154,-6 3-186,3-4 889,-5 4 0,0-4 0</inkml:trace>
  <inkml:trace contextRef="#ctx0" brushRef="#br0" timeOffset="2">3004 3815 8227,'6'0'366,"-1"0"1598,-5 0-1715,5 0 7,2 0 1,4 0 216,0 0 1,1 0-273,-1 0 0,4 0-144,1 0 0,4 0 95,-1 0 1,-1 0-169,1 0 0,0-4-891,4 0 661,-6 0 0,5 4-826,-3 0 0,-1-1 535,1-3 0,0 3-662,4-3 1199,0-2 0,-1-1 0,1-4 0</inkml:trace>
  <inkml:trace contextRef="#ctx0" brushRef="#br0" timeOffset="3">3872 3278 8095,'-10'-18'94,"2"3"1,-2 2 330,2 2-284,3-1 1,0 5-115,5-1 0,-4 4 294,0-3 0,1 3 838,3-4-479,0 6-403,0-3 0,-2 5 201,-2 0-59,3 0-553,-4 0 142,10 5 1,-1 1-34,7 5 0,-2 7 138,7 5 0,1 0-153,2 4 1,2 2 22,-2 1 0,2 3-96,-2 1 1,3 1 55,1-1 0,0 4-85,-1 0 1,1 0 5,0-4 0,-1-1-129,-3-2 1,1-3 155,-5-5 1,4-2 33,-4-2 1,1 2-30,-5-6 34,1 0 1,-1-4-58,0 1 0,-3-1 7,0 1 0,-5-1-6,5 1 1,-4-5 15,3 1 1,-4-4-36,1 3-397,-3-4-536,-1 7 83,0-9 995,0 4 0,5-5 0,2 0 0</inkml:trace>
  <inkml:trace contextRef="#ctx0" brushRef="#br0" timeOffset="4">4249 3266 8038,'0'-17'-200,"0"0"1,0 2 199,0 0 227,0-1-178,0 10 347,0-4 54,0 4 127,0-1 1,0 1 236,0 2-660,0 3 22,0-4-208,0 15 0,-2-1 151,-2 10 0,2 1 7,-6 7 0,-1 2-118,-6 5 0,3 4 78,-4 0 1,-1 5-94,-2-1 0,-3 3-94,-1 0 1,0-4 0,0-3 0,1-2 58,-1-2 0,-4-1-68,0-3 0,5-2 65,3-5 1,0 0-157,-4 0 0,4-2-133,0-2 0,8-2-238,0-6 1,2 1 20,-2-1 0,3 1-12,0-1 634,6 0 0,-3 1 0,5-1 0</inkml:trace>
  <inkml:trace contextRef="#ctx0" brushRef="#br0" timeOffset="5">4888 3358 8118,'-1'-7'498,"-3"4"-20,3-4 60,-4 6 85,5-9 30,0 9-496,0-5 200,0 6-337,0 6 1,1 0 172,3 5 0,-2 6-212,6 2 1,-4 2 54,3 2 1,-4 4-95,1 0 1,-2-1 20,2-3 0,-3 0-5,3 0 1,-3-2 37,-1-2 0,4 2 51,0-6 0,0 0 0,-4-3-43,0-1 1,1-1-48,3-2-50,-3 2 1,4-8 92,-5 6 0,-5 0 0,-1 3 0</inkml:trace>
  <inkml:trace contextRef="#ctx0" brushRef="#br0" timeOffset="6">4694 3620 8118,'-5'-11'818,"4"0"0,-4-1-470,5 1 0,1 3-131,3 1 0,-2 4 83,6-1 1,-1 2 95,5-2 0,3 3-216,0-3 0,7 1 60,1-1-451,0 3 199,4-4 0,-4 5 90,0 0 1,-1 0-92,-3 0 0,1 0-248,-5 0 0,4 0-313,-3 0 0,0 0 293,-1 0 281,-2 0 0,9 5 0,-5 1 0</inkml:trace>
  <inkml:trace contextRef="#ctx0" brushRef="#br0" timeOffset="7">5311 3278 8069,'-7'-12'0,"-2"1"369,6 0-141,-1-1 0,4 4-72,0 1-3,0-1 0,0 1 416,0-1 1,0 4 365,0-3-446,0 4-12,0-2-495,0 5 1,5 5-14,3 3 1,3 7-49,4 4 1,-1-1-34,5 1 0,-4 0 92,4 4 0,0-1-81,4 1 1,-1-4 19,-3 0 1,1-5-58,-5 2 0,5-1 146,-5-4 1,4 3-91,-4-6 1,0 1-107,-3-2 0,-1 2 96,0-5 0,-3 4-969,0-5 733,-6 1 0,7-3-513,-5 3 0,1-2 841,-1 1 0,2-1 0,6-2 0</inkml:trace>
  <inkml:trace contextRef="#ctx0" brushRef="#br0" timeOffset="8">5962 3221 8089,'0'-18'39,"0"3"495,0 7-220,0-2 826,0 9-277,0-4-405,0 5 1,-5 1-391,-3 3 0,-2 3-233,-2 8 1,-4-1 147,-3 5 1,2 1-186,2 2 0,-1 1-59,0 0 0,1 0-201,4 0 0,3-4 13,1 0 1,0-4 137,0 4 0,0-5-306,3 1 1,3 2-28,-3-2 644,3 0 0,-4 2 0,-1 0 0</inkml:trace>
  <inkml:trace contextRef="#ctx0" brushRef="#br0" timeOffset="9">5756 3598 8089,'-6'-6'1029,"1"5"1,5-5-131,0 2 71,0 3-234,0-4-511,0 5 0,0 5-280,0 2 0,0 5 122,0 3 0,1 3-148,3 5 1,-3 0 46,3-1 1,-2 1-95,2 0 1,-3 4-30,3-1 1,-2 2 123,-2-1 0,0-4-5,0 0 1,0 2 67,0-6 1,0 4-20,0-8 0,3 0 11,1-3 1,0-1 101,-4 1 0,0-5-103,0 1 0,1-6 169,3 2-449,-3 2 215,4-4-1309,-5 3 653,0-5 700,0-5 0,0-2 0,0-4 0</inkml:trace>
  <inkml:trace contextRef="#ctx0" brushRef="#br0" timeOffset="10">8349 3198 8304,'-4'-8'-218,"0"1"238,0 4 0,-1-2 524,4 5 65,-4-5 22,0 4 65,3-4-483,-3 5-49,5 0 1,0 6-90,0 5 0,5 2 79,3 6 1,2 5-187,2 7 1,4-1 52,3 4 1,3-2-177,1 6 0,-1 1 84,1 0 0,-4-1-67,0-4 0,-3 1-16,3 3 0,-2-6-106,2 2 0,-2-6 42,-6 3 0,-3-10 183,0 2 0,-2-4 78,2 0 1,2-1-53,-3-3 1,0-2 31,0 2 1,-3-3-76,4-5 1,-5 3 13,5-2 1,-4-3-7,4-1 41,-6 2-173,8-4 0,-7 3 2,4-5-712,-4 0 276,2 0 610,-5 0 0,5-5 0,1-2 0</inkml:trace>
  <inkml:trace contextRef="#ctx0" brushRef="#br0" timeOffset="11">8737 3369 8090,'-11'-24'0,"3"-1"446,0 9 1,6-4-20,-2 1 0,3 3-282,1 0 1,0 4 325,0 0 730,0 1-781,0-1 0,0 5 51,0-1-358,0 6 219,0-3-685,-5 15 0,-2 4 246,-4 12 0,-6 5-171,-2 7 0,-4 6 132,-3 6 1,2 3-355,-3-3 1,2 4 233,-2-1 0,3-2-44,-3-1 0,3-5 4,1-3 1,6-4 201,1-7 1,0 0-341,1-4 1,3 0 72,5-4 0,4-4-246,-1 0 1,3-5 616,1 1 0,-5-2 0,-1-2 0</inkml:trace>
  <inkml:trace contextRef="#ctx0" brushRef="#br0" timeOffset="12">8954 3952 10748,'6'5'210,"-2"2"1,-3 3 42,-1 2 0,0 1-197,0 2 1,0 3 135,0 4 1,0 1-962,0 0 0,-5 4-1641,-2-1 2410,-3 6 0,-2-8 0,1 4 0</inkml:trace>
  <inkml:trace contextRef="#ctx0" brushRef="#br0" timeOffset="13">9251 3255 8094,'-5'-11'0,"0"3"0,-3 0 0,2 4 1033,2-3-206,3 4-315,-4-2-126,5 5 22,0 0-310,5 5 0,2 2-219,9 4 1,-2 6-40,5 2 144,0 2 0,0 2-12,0 0 0,0 0 92,4 0 1,-1-4-200,1 0 0,-4-4 76,0 4 1,-5-5-124,1 1 0,-2-2 45,-1-2 0,-1-3-222,0-1 0,1 0-99,-1 0 1,-3 2-274,-1-5 1,-3 5 730,4-1 0,0 2 0,3 1 0</inkml:trace>
  <inkml:trace contextRef="#ctx0" brushRef="#br0" timeOffset="14">9868 3198 8246,'0'-14'639,"0"2"-126,0 4-29,0-4-333,0 6-315,0 1 355,0 5 1,-4 1 216,0 3 0,-9 3-351,2 9 1,-8 1-338,0 6 1,1 4-149,-1 0 221,0 4 43,-4-2 1,4 1-292,0-4 1,5 2 89,-1-1 0,2-3-104,2-1 0,1-8 137,2 4 0,-1-5 84,5-3 1,1 1 247,3-1 0,0 1 0,0-1 0,0 1 0</inkml:trace>
  <inkml:trace contextRef="#ctx0" brushRef="#br0" timeOffset="15">9616 3632 8152,'-6'0'1758,"1"0"-1501,5 0 0,0 5 36,0 3 1,0 5-52,0 3 0,0 4-211,0-1 1,1 3 150,3 0 0,-1 0-105,4-3 0,-3 1-42,4-4 1,-5 3-240,5-4 1,-5 0 85,0-3 200,4-1-331,-6 0 0,4-3-68,-5 0-479,0-6 1,0 4 57,0-2 738,-5-2 0,4 3 0,-4-5 0</inkml:trace>
  <inkml:trace contextRef="#ctx0" brushRef="#br0" timeOffset="16">10838 3381 8278,'0'-7'-1680,"0"-3"3046,0 4-349,0-1-239,0-3-237,-5 9 439,4-9-207,-4 9-711,5-5 0,0 12-94,0 1 1,4 8 146,0 4 1,3 3-188,-3 1 0,5 5 58,-1 2 0,0 3-180,0 1 0,1 2 62,-5 2 0,1-2-13,-1 2 0,-3-7 74,3 0 0,-3-6-157,-1 2 1,0-4 71,0-4 1,0 1 80,0-5 1,0 1-136,0-5 0,0 0 82,0 1 1,0-5-638,0 1 475,0-5 1,0 3-549,0-2 838,0-3 0,-5 4 0,-1-5 0</inkml:trace>
  <inkml:trace contextRef="#ctx0" brushRef="#br0" timeOffset="17">11101 3472 8071,'-6'-18'0,"-1"2"1602,4 4-509,1 1-1048,-3-1 1,5 5 482,0-1-63,0 6-442,0-3 1,0 6 48,0 3 1,0 3-309,0 8 1,4 8 181,0 8 0,5 3-153,-2 4 1,-2 3-87,-1 4 1,-2 0-59,-2-3 1,3-4 82,1-8 1,0 1 53,-4-8 1,0 1 209,0-9 0,0 0-74,0-3 0,4-5-230,0 1 26,-1-6-360,-3 8 274,0-8-101,0 3 324,0-15 0,0 6-22,0-8 0,0 2 191,0-5 1,-1 2-99,-3-2 0,2-1 299,-6 0 1,4-3-163,-3 4 0,4-4 430,-1 4 1,-1-2-73,1 2 1,1 2 617,3-2-266,0 3-130,0 0-525,0 1 0,1 4 69,3 4 1,2 1-297,6 2 1,0 5 93,3 3 0,3 3-185,5 5 0,0-2 109,0 5 1,-2-4-127,-2 4 0,3-4 77,-3 4 1,-3-5 109,0 1 1,0-3 154,-1-5 1,1 2-91,-5-5 0,0 4 517,1-5-52,-1 1-291,1-4 1,-5 0 248,1 0 447,-6 0-366,4-5 1,-6-1-132,0-6 1,0-3-14,0 0 0,-4-5-155,0 1 1,-5-3 12,1-1 0,2-3-5,-2-1 0,2-5-261,-1 2 0,-2-2 113,5 2 0,-1-3-639,1 2 1,3 3-453,-3 2 1,3 5 538,1 2 1,0 5-1746,0-1 902,0 7-31,0-2 865,0 9 0,5 1 461,2 8 0,-2 7 0,0 3 0</inkml:trace>
  <inkml:trace contextRef="#ctx0" brushRef="#br0" timeOffset="18">11626 3403 8053,'-6'-5'0,"1"3"0,5-6 1254,0 6-511,0-8-255,0 8 57,0-3-1441,0 5 951,0 5 0,4 3-109,0 7 1,5 8 123,-2 7 0,-1 3 6,2 2 0,-5-1-56,0 0 0,3 4-9,-3 0 1,2-1-239,-1-6 94,-3 2 16,5-9 1,-3 2-40,1-7 1,1 2 73,-1-6 0,-3 0-386,3-3 28,2-6-440,-4 4 461,3-9 419,-5 4 0,0-5 0,0 0 0</inkml:trace>
  <inkml:trace contextRef="#ctx0" brushRef="#br0" timeOffset="19">11569 3472 8027,'0'-11'0,"0"-1"314,0 1 0,2-1 474,1 1 0,8-1-463,4 1 1,5 1-323,-1 2 100,-2-2-23,4 9 0,-2-4 91,8 5 0,-3 1-102,3 3 0,-3 3-41,-1 9 0,-1 1-314,1 6 0,-4 5 76,0 3 1,-5-2-197,2 1 1,-5-3 140,-3 3 0,-2-3-52,-2 3 1,-3 0 17,3 0 189,-8-2 1,-2-5 108,-6 0 1,0 0-137,-4-1 0,2 0 417,-5-3 1,0 1-147,-4-4 1,1-1 258,-1-4 1,0-1-169,0-2 0,4 1-526,0-5 1,5-1 300,-1-3 0,2 0 0,2 0 0</inkml:trace>
  <inkml:trace contextRef="#ctx0" brushRef="#br0" timeOffset="20">12666 3106 8106,'0'-11'0,"-5"0"407,3-1 622,-3 6-636,5 1-37,0 5-426,0 10 0,2 0 108,1 13 1,0 2-37,5 10 0,-1 4 91,5 3 1,-5 6-83,1 2 0,-4-1-171,3-3 0,-4-4-91,1-1 0,1-4 35,-2 1 1,1-6 140,-4-2 0,2-4-43,1 1 1,-1-8 62,1-4 0,-1 1-202,-2-1 0,1-1-47,3-6-15,-3 2 1,4-7-40,-5 4-59,0-4 417,0 2 0,0-5 0,0 0 0</inkml:trace>
  <inkml:trace contextRef="#ctx0" brushRef="#br0" timeOffset="21">12666 3392 8106,'-7'-11'452,"2"-1"772,5 1-703,0 4-563,0 2 0,2 5-5,1 0 1,8 3-6,4 4 0,9 5 47,-1 7 1,3 8 60,1-1 1,-2 2-145,6 3 1,-2-2 47,2 1 0,-4 2-258,-4-5 1,-1-1 231,-3-3 1,1-1 160,-5-3 0,4-3 327,-3-4-318,-1-1 0,-4 0 68,1 1 0,-1-6-136,1-2 1,-5 1 283,1-1 1,-4 0 352,3-4-159,-4 0 0,2-2-136,-5-1 0,0 0 247,0-5 1,0-3-260,0-4 0,0-5-330,0 1 0,0-3 2,0-1 1,-4-5 61,0-2 0,-5-3-69,2-2 0,0 1 71,0 0 0,0-4-377,0 0 0,-2-4 139,5 4 0,-1 0-359,1 4 1,3 4 100,-3 4 0,3 3-59,1 4 0,0 2-902,0 6 454,0 5-358,0-5 379,0 10 44,0 6 1,5 5 835,3 13 0,7-2 0,3 6 0</inkml:trace>
  <inkml:trace contextRef="#ctx0" brushRef="#br0" timeOffset="22">13351 3483 9971,'6'5'-55,"-2"3"0,-3 2 509,-1 2 1,0 4-113,0 3-248,0 3 1,-3 4-96,-1 1 1,-4 5 70,4-2 0,-1-1-164,1 2 0,3-6 128,-3 2 1,4-3-266,4-1 1,3-5 68,4-3 1,0-2-23,1-2 1,3-1 119,0-2 1,2-3-4,-2-5 0,2 0 206,2 0 0,2-5-64,-2-3 0,-1-2 260,1-1 1,-5-5-121,1 1 0,2-4 283,-2 4 0,-4-6-143,-3 2 0,-6-6-93,2-2 0,-2 0-260,-2 0 0,-7 1-358,-4-4 0,-7 5-555,-9-2 0,-2 8 472,-5 4 1,-4 3 438,0 5 0,-16 7 0,1 6 0</inkml:trace>
  <inkml:trace contextRef="#ctx0" brushRef="#br0" timeOffset="23">13808 3540 8154,'-5'-6'578,"3"1"-120,-3 5-428,5 0-221,0 10 0,0-1 484,0 10-190,5 0 1,1 4-64,1 0 0,3 0 78,-2 0 1,1-1-132,-2 1 0,4-1 115,-4-3 1,0 1-216,0-5 1,-4 1 114,1-5 1,-3-3 199,-1-1-8,5-4 202,-4 2 103,4-5-183,-5 0-162,-5 0 0,3-5-6,-6-3 1,5-2 76,0-1 1,1-6-62,2-2 1,0-3-138,0 0 0,2-1-358,1 0 1,3-4 211,1 1 0,5-5-355,-1 5 1,0 0 210,5 7 1,0 3-253,-1 4 1,2 2 168,-2 2 0,-1 3-202,5 5 0,-5 7 548,1 4 0,3 11 0,0 7 0</inkml:trace>
  <inkml:trace contextRef="#ctx0" brushRef="#br0" timeOffset="24">14173 3712 8017,'0'-18'86,"0"2"99,0 4 1,0-1-114,0-2 127,0 2 1,0-3 377,0 5-184,0-1 1,4 1 648,0-1-626,0 6-325,-4 1-15,5 5 0,0 6-173,2 6 1,4 4 34,-4 7 0,0 0-59,0 0 0,0 1 56,0 2 0,2-1-99,-5 1 0,3-2-280,-3-1 264,5-5 0,-6-2 158,4-4 0,-4-1-76,1 1 814,2-6-333,-5-1 784,4-5-465,-5 0-331,0-5 1,0 2-219,0-4 0,-1-1 105,-3-3 1,3-4-241,-3-1 0,3 0 95,1 1 1,0-3-327,0-5 0,0 0 125,0 0 0,1 1-402,3-1 1,-1 5 196,4 3 1,-3 2-32,4 2 1,-5 0 35,5 4 0,-4 0-106,3 4 25,1 1 0,3-3 9,1 5 1,-2 5 210,-2 3 1,2 2-48,-3 2 1,0-1 174,0 0 1,0 1-14,0-1 0,0 1 69,-4-1 0,-1-3 137,2-1-133,-3 1 43,4-2-64,-4 4 258,4-8-162,-5 3 154,5-5-111,-3 0-126,8 0 0,-8 0-16,6 0 1,-4-1 19,3-3 1,0 1-12,0-4 1,3-1 44,-2-3 38,2-1 1,2 1-82,-1-1 1,-3 5 16,-1-1 0,-4 4 32,1-3-170,2 4-6,-5-2 1,8 6 73,-5 3 1,1 4-2,-1 7 0,-2 3 19,6 5 1,-6-1-61,2 1 0,1 4 39,-1-1 1,1 1-465,-1-4 1,-3 0-41,3 0 1,1 0-756,-1-1 1289,5-4 0,-8-1 0,4-6 0</inkml:trace>
  <inkml:trace contextRef="#ctx0" brushRef="#br0" timeOffset="25">15064 3746 8016,'0'-13'0,"0"-2"0,0 2 1218,0-2-862,0-3 1,0 6-220,0-3-198,0-3 1,0 5 866,0-2 0,-4 1 118,1-1-774,-6 2 0,2-2 10,-4 7 0,2-1-115,-2 5 1,2 1-95,-7 3 1,-1 5-192,-2 2 1,-2 5-119,2 3 1,-1 3 186,5 5 0,0-1-162,3 1 0,2 0 61,2 0 0,3 0 7,5 0 0,0-2 109,0-2 0,2 2-153,1-6 1,4-1 150,4-7 1,1 2 69,-1-5 0,2 4 214,2-5 0,-1 1-88,5-4 0,-5-4 166,1 1 1,2-6-103,-2 1 0,0 2 271,-4-2 1,-3 1-126,0-5 0,-2 5 565,2-1-220,-3 0 102,0 2-727,-4 1 154,4 5 0,-9 9-223,1 2 0,-6 8 66,1 0 1,3 3-106,1 1 1,-1 0 34,1-1 0,0 1-525,4 0 1,4-4-134,0 0 1,5-5-1252,-1 1 2014,2-2 0,6 3 0,2 2 0</inkml:trace>
  <inkml:trace contextRef="#ctx0" brushRef="#br0" timeOffset="26">15407 3186 8119,'0'-17'0,"0"0"0,0 6 479,0-1 1,0 5-42,0-1 1,-2 6 349,-1-2-343,1 2-192,-3 2 1,5 3-327,0 5 0,4 6 115,0 12 1,5 3 127,-2 6 0,0 3 30,0 0 0,-3 5-393,4-1 0,-4 2-20,3 2 1,-4 0-10,1-1 1,1 4-79,-2-4 1,1 2 113,-4-9 1,4-1 279,0-7 0,0 2-140,-4-5 0,0-2 143,0-6 0,0 2-101,0-6 0,3 1 273,1 0-174,0-4 1,-4 5-24,0-6 1,1-5-1100,3-2 480,-3-2 547,5-2 0,-6 5 0,0 1 0</inkml:trace>
  <inkml:trace contextRef="#ctx0" brushRef="#br0" timeOffset="27">16069 3061 7585,'0'-7'908,"0"-3"-698,0 9 1,0-5 336,0 2 10,0 3 0,0-4-81,0 5-224,-5 0 1,-1 1-614,-6 3 285,1 2 1,-1 10-106,1 3 1,-2 4 128,-2 4 1,2 3 61,-2 8 1,1-1 15,-1 5 0,2 0 49,-2 4 0,6-2-58,2-2 0,0 2 162,0-2 1,2-2-108,5-2 1,0-1 13,0 1 1,0-3-117,0 3 1,3-4 108,1-3 0,5 1-191,-1-6 1,2 2 98,1-1 1,1-4-59,-1 0 1,1-1 68,-1-3 0,0-2-60,1-2 1,-5-2 67,1-2 1,-4 1-2,3-1 1,-3-1-296,4-2 232,-6 2 0,7-7-772,-5 4 570,0-4 1,-3 2-39,3-5 0,-1 0 47,4 0 0,-3 0-693,4 0 944,-1-5 0,10-2 0,0-4 0</inkml:trace>
  <inkml:trace contextRef="#ctx0" brushRef="#br0" timeOffset="28">16206 3575 8021,'-5'-13'367,"0"-6"-257,-3 8 1,0 0 247,4 4 0,0 3-123,4-4-879,-5 6 837,4-3 0,-8 6-77,5 3 1,-1 7-92,1 8 0,3 4 33,-3 4 1,3 1 12,1 2 0,0 6-12,0-6 1,0 4-121,0-7 0,1 2 24,3-6 0,-2 2 8,6-5 1,1-4-23,6-1 1,-1-3 50,5-5 0,0-2 220,4-5 1,0 0-140,0 0 1,3-5 166,1-2 1,0-5-52,-5-3 1,1-1 144,0-4 0,-5-1-33,-3 2 1,-4-3-113,-3-1 1,-3-1-181,-5-2 1,-1 0 99,-3-4 1,-2 1-206,-6-2 1,-4 0 75,-3 4 1,-3 0-349,-1 4 1,1 6 159,-1 1 0,1 5-316,3 3 0,-1 3-265,5 5 1,-1 2 78,5 1 0,-3 5 66,3 7 0,-3 0 636,6 8 0,-2 3 0,-2 8 0</inkml:trace>
  <inkml:trace contextRef="#ctx0" brushRef="#br0" timeOffset="29">16606 3895 8057,'6'7'382,"-2"1"0,1-4-397,-1 3 0,0 1 77,-4 3 1,0 2 289,0 2 0,0-1-150,0 5 0,0-4-254,0 4 1,-1-3-55,-3 3 1,1-2 71,-4 2 0,4 2-98,-1-6 0,-1 0 53,1-3 1,-1-1-813,1 0 453,3 1 438,-9-1 0,9 1 0,-4-1 0</inkml:trace>
  <inkml:trace contextRef="#ctx0" brushRef="#br0" timeOffset="30">16891 3403 7931,'-5'-17'14,"4"0"1133,-4 11-293,5-4-609,0 3 53,0 1 260,0 1-402,0 20 0,4-1-83,0 13 0,1 2 193,-1 1-134,-3 3 6,4 7 1,-5-5-258,0 3 79,0 3 40,0-6 1,0 9-324,0-6 198,5-5 66,-4 0 0,4-9-294,-5 2 1,0-5 53,0-2 129,0-5-165,5 2-1,-3-4 17,3-1 64,-5-5-27,0-1-872,0-5 1154,5 6 0,-4-5 0,4 4 0</inkml:trace>
  <inkml:trace contextRef="#ctx0" brushRef="#br0" timeOffset="31">17017 3027 7998,'-6'-12'8,"2"2"282,8 2 1,-2 3-198,6 5 648,-6 0-251,9 0 0,-4 10-242,8 6 1,2 9 180,2 5 0,3 9-133,-3 2 0,2 8-395,2 0 1,-4 2 240,0-2 1,-5-2-181,1 3 1,2-4 124,-2-5 1,-4 3-252,-3-6 1,-2 3 22,2-2 0,1-1 122,-5-4 1,-1-4 108,-3 1 1,0-6-91,0 2 0,-1-3-205,-3-1 1,2-2 82,-6-2 1,4 3 382,-3-3 1,3-1-274,-4 1 0,1-5-186,-5 1 0,5 1-348,-1 0 0,1-1-1059,-5-4 1605,1 1 0,-11 4 0,-2 2 0</inkml:trace>
  <inkml:trace contextRef="#ctx0" brushRef="#br1" timeOffset="32">8566 4911 7940,'-2'-8'-37,"-1"1"0,1 3 233,-2-4-105,-2 6 0,4-7 134,-6 5 1,4-4 99,-3 5-100,4-6 1,-3 8-105,2-3 1,1 1 88,-4-1 1,3 3 6,-4-3 0,5 3-70,-5 1 1,4 5 39,-4 3 1,2 3-145,-1 4 1,-2 3 78,5 5 1,-4 0-23,4 0 1,1 1 43,3 2 0,0 0-156,0 4 0,1 1-78,3 3 1,-2-4 137,6 1 1,-1-4-235,5 3 1,-1-3 73,1 3 0,-1-5-160,1 2 1,-5-3 73,1-1 0,-4 0 29,3 0 1,-4 0 40,1-1 1,-3-3-26,-1 1 0,0-3 4,0 2 0,-5 2 24,-3-6 0,-1 4 79,2-4 1,-4 0-46,4-3 0,-3-1-259,-2 1 0,5-5 82,-1 1 1,0-6-500,-3 2 417,0-3 1,-1-1 349,1 0 0,-1 0 0,-4-5 0,-2-1 0</inkml:trace>
  <inkml:trace contextRef="#ctx0" brushRef="#br1" timeOffset="33">8189 5585 8040,'0'-7'471,"1"-1"-240,3 4 0,3-4-12,9 4 0,1-1 40,6 1 1,3 2 24,4-6 0,-1 1-95,6-5 0,-1 5-53,-4-1 1,-2 2-546,-1-2 0,-4-1 277,-4 5 0,1-3-1491,-5 3 1623,0 0 0,-3-1 0,-1-1 0</inkml:trace>
  <inkml:trace contextRef="#ctx0" brushRef="#br1" timeOffset="34">8748 5539 8033,'0'-6'1318,"0"1"146,0 5-694,5 0-493,2 5-212,4 1 1,1 6 57,-1-1 0,2 2-167,2 2 0,-2-2 57,2 2 1,-2 1-112,-2 0 0,-1 0-149,-2-1 175,2-2 0,-4 3-111,6-4 1,-2-1 123,-3 1 1,4-2-77,-4-3 0,0 4 68,0-4 0,-4 0-115,1 0 0,1-3 80,-2 4 1,2-6-726,-1 2 495,-2-3 1,3 0-761,-5 3-291,0-2 1383,0 3 0,-5-5 0,-2 0 0</inkml:trace>
  <inkml:trace contextRef="#ctx0" brushRef="#br1" timeOffset="35">9011 5573 8030,'0'-11'33,"0"0"1,0-1 33,0 1 924,0-1-170,0 1-162,0-1 1,0 5 196,0-1-32,0 6-238,0-3-693,0 5 158,-5 5 1,2 1 33,-4 5 0,-1 6-30,-3 2 0,-2 3-165,-2 0 0,2 5-168,-2 0 1,1-1 81,-1-3 1,2 0-208,-2 0 1,6-5 166,1-3 1,1 1-661,-5 0 0,5-2 395,-1-7 0,4 2 501,-3-5 0,-1 5 0,-3-3 0</inkml:trace>
  <inkml:trace contextRef="#ctx0" brushRef="#br1" timeOffset="36">9514 4763 8213,'0'-7'-844,"0"-3"1660,0 9-385,0-4 0,0 3 201,0-1-137,0 1-317,0-3 158,-5 5-178,-2 0 1,-4 2 67,-1 1 1,5 4-202,-1 4 1,0 1 92,-3-1 1,0 5-115,-1 3 0,1 3 29,-1 1 0,2 4-35,3-1 0,-2 2 29,5-1 0,-4-3 65,4 2 0,-3 0-81,3 1 0,0-3 72,4 2 0,0 2-86,0-1 0,0 3 71,0-3 0,0 1-141,0-1 1,0-3-34,0 2 0,0-2-113,0-1 1,5 0-28,3 0 1,-2 0 136,2 0 0,0-4 102,3 0 0,0-5-65,1 1 0,-1-2 157,1-2 1,-1 0-92,0 1 1,1-2 72,-1-2 1,-3 0-34,0-4 226,-1 5-736,5-3 189,-1 1-845,0 3 422,1-9-825,-1 4 1535,1-5 0,-1 0 0,1 0 0</inkml:trace>
  <inkml:trace contextRef="#ctx0" brushRef="#br1" timeOffset="37">10039 4808 8081,'-5'-11'329,"-1"-1"65,-1 1 201,2 5 18,5-5 1,0 9 72,0-6 42,0 6-447,0-3 71,0 0-106,0 3 208,0-3-325,0 5 49,0 5 0,5-2-131,3 4 1,2 1 0,1 4 1,2 3 77,2 0 1,-1 4-8,5-4 1,0 4-23,4-4 1,0 6-50,0-2 1,0 2 89,0 2 0,-4 0-214,0 0 0,-5 0 58,1 0 0,-3-1-257,0 1 1,-1 4 125,1 0 0,-2 0-337,-3 0 0,2-3 139,-5 3 0,0 1 17,-4-2 0,0 2 68,0-1 1,0-3 33,0 3 1,0-7 197,0-1 0,-5-1-154,-3 1 0,2 1 223,-2-5 0,1 1-85,-5-5 1,1 1 68,-1-1 1,1-1-154,0-2 0,3 2-547,0-3-237,1-1 310,-5 4 604,1-9 0,5 9 0,1-4 0</inkml:trace>
  <inkml:trace contextRef="#ctx0" brushRef="#br1" timeOffset="38">10770 5117 8071,'0'-7'-239,"0"2"1084,0 5-462,0-5-58,0 4-199,5-4 1,-3 5-145,6 0 1,-4 0-197,4 0 192,-1 0 1,5 0-45,-1 0 1,0 0 118,1 0 1,1-2-88,2-1 1,-1 1 84,5-1 1,-2-3-136,3 3 0,0-5 102,-5 4-491,0 0-370,-3 4 843,-1 0 0,-5 6 0,0 0 0</inkml:trace>
  <inkml:trace contextRef="#ctx0" brushRef="#br1" timeOffset="39">10770 5311 8473,'11'0'1137,"1"0"-870,-1 0 1,2 0 16,2 0 0,-1 0-50,5 0 0,-4-2-234,4-1 1,-1 1 121,1-1 1,-1 1-530,-3 2 0,2-1 241,2-3 0,1 3-1518,-5-3 1684,5 3 0,-2-4 0,5-2 0</inkml:trace>
  <inkml:trace contextRef="#ctx0" brushRef="#br1" timeOffset="40">11684 4763 8011,'-7'-12'0,"-2"1"45,6-1 1,-3 1 122,3-1 1,0 2 21,-5 3 1,5-4-3,-5 4 0,4 1 433,-3-2-110,4 5 1,-2-3-286,5 2 144,-5 3-350,4-4 0,-4 6 64,5 3 0,-2 0-3,-1 7 0,1 3 116,-2 9 1,-1 1-164,2 3 1,-1 3 36,4 8 1,0 2-145,0 1 0,1 4 5,3-3 0,2 2 1,6 2 0,3 0-139,0-1 1,4-3-34,-4 0 1,4-1 192,-3 0 0,1-2 8,-5-9 1,2-1 7,-7-2 0,0-7-20,0 3 1,-4-7 24,1 4 0,-3-7-155,-1 3 1,0-4-635,0 0 273,-5-1 1,-2-1 153,-4-2 0,0 1-761,-1-5 1148,-4-1 0,3 3 0,-3 0 0</inkml:trace>
  <inkml:trace contextRef="#ctx0" brushRef="#br1" timeOffset="41">11398 5368 8484,'0'-8'1109,"0"1"0,5 4-652,3-1 0,6-1 52,1 1 1,4 1-131,-4 3 0,9-4-232,-1 0 1,4-4 103,-1 5 0,4-5-255,4 4 0,-4-4-1273,1 5 1,-5-2 338,5 1 938,-11 3 0,7-10 0,-9 5 0</inkml:trace>
  <inkml:trace contextRef="#ctx0" brushRef="#br1" timeOffset="42">11946 5368 8117,'0'-7'-831,"0"2"3928,0 5-3026,5 5 1,-2 2 16,4 4 1,1-3 93,3-1 0,-3 1-252,0 3 0,-1 1-14,5-1-266,-1 1 1,1-2-52,-1-2 1,-3 0-232,-1-4 0,-3 4-702,4-4 1334,-6 5 0,8-3 0,-3 5 0</inkml:trace>
  <inkml:trace contextRef="#ctx0" brushRef="#br1" timeOffset="43">12243 5311 8086,'0'-7'711,"0"2"1,0 4 168,0-3-861,0 3 0,-1-4 158,-3 5 1,2 5-568,-6 3 0,-1 2 257,-6 1 0,2 4-129,-2 1 1,-2 3-108,2-4 1,0 4-255,4-4 1,-1 4 228,1-4 0,1 4 394,2-3 0,3-5 0,5-3 0,0-1 0,0 0 0,0-2 0</inkml:trace>
  <inkml:trace contextRef="#ctx0" brushRef="#br1" timeOffset="44">12106 5528 8086,'0'-7'1161,"0"-3"-259,0 9 1,0-4-172,0 5-510,0 5 0,0-3 14,0 6 1,1 4-127,3 3 1,-3 4 42,3-4 1,-2 5-198,-2-1 1,1 2-354,3-2 1,-3 1 229,3-5 1,-2 0-119,2-3 0,-3-1 121,3 1 0,1-5-406,-1 1 1,0-4-407,-4 3-17,5-4 994,-4 2 0,9-5 0,-3 0 0</inkml:trace>
  <inkml:trace contextRef="#ctx0" brushRef="#br1" timeOffset="45">12746 4648 8079,'0'-11'-1165,"0"-1"1588,0 1 1073,0 5-794,0 1-7,0 5-393,-5 0-118,-2 0 1,-4 5-51,-1 2 1,-3 9 76,0 3 0,-2 2-218,2 2 0,-1 4 62,-3-1 0,2 5-129,6-5 1,-1 6-32,1-1 0,3 2-35,1 1 1,4 0 41,-1 0 0,3 1 133,1-1 1,0 0-121,0 0 1,1-1 92,3-2 0,3 1-228,4-6 0,0 5 52,1-5 1,-1 0-20,1-7 1,0 1 191,4-5 0,-4 4-42,3-3 0,-3-5 191,-4-3 1,2-1-66,-3 5 0,0-6 137,0-2 1,-3 1 123,4-1-194,-6-1 0,5-3-168,-4 0-250,-1 0-348,3 0 285,-5 0 1,-5 0 0,-2 0 0</inkml:trace>
  <inkml:trace contextRef="#ctx0" brushRef="#br1" timeOffset="46">9753 4888 8125,'-7'-1'0,"-1"-3"-10,6 3 0,-5-8 5,4 5 0,1-1 262,-2 1 1,2 3 27,-2-3 1,3 2 234,-3-2-15,3 3-232,1-5-65,0 6 0,0 7-167,0 4 1,1 4 62,3 4 1,-2 4 52,6 0 1,-5 1-162,0 7 1,-1-2 25,-2 1 1,3 3 16,1-2 0,0 2-128,-4 1 1,0-1 118,0-2 0,4 0-172,0-4 1,1 0 50,-2-5 1,-1 1-120,2 0 1,1-1 31,-2-3 1,5 1 23,-4-5 0,3 0 105,-3-3-29,5-1 0,-6-1 219,4-2-273,-4 2 204,7-9-121,-9 5-83,4-6-48,-5 0 74,5 0 0,-2 3-224,5 1 1,-5 0 91,5-4 0,-4-1-64,3-3 0,-3 3 302,4-3 0,-1-3 0,5 1 0</inkml:trace>
  <inkml:trace contextRef="#ctx0" brushRef="#br1" timeOffset="47">9708 5322 8123,'-7'-6'784,"1"-3"-264,2 5-405,3 0 64,-4 4 0,6 0 289,3 0 0,-1-1-143,4-3 0,6 3-131,6-3 1,-1 2 59,1-2 0,3 1-173,5-4 0,0 3 100,-4-4 0,-2 6-671,-2-2 1,2-1 489,-6 1 0,5 0 0,-2 4 0</inkml:trace>
  <inkml:trace contextRef="#ctx0" brushRef="#br1" timeOffset="48">12997 4751 8158,'-5'-6'0,"4"-1"199,-3 4 44,3 1-2,1-3 1,-2 5 60,-2 0 1,3-1 235,-3-3 31,3 3-179,1-4-210,0 15 0,4 3-39,0 10 71,5-6 1,-8 9-196,3-4 0,1 5 33,-1 0 1,-1 1-23,-3 2 1,0 3 49,0-2 0,-3-2-332,-1 1 0,0 1 142,4 3 0,-4-5-222,0-2 0,1-2 145,3 2 1,3-7-114,1 3 1,1-7 131,-1 4 0,2-7 45,6 3 1,-5-7 122,1-2 1,0 0-101,3 0 0,-3-2 170,-1-5 0,1 0-74,3 0 1,-3 0-336,0 0 1,-5 0 109,5 0 1,-4 0-1134,3 0 1364,-4-5 0,7-6 0,-4-7 0</inkml:trace>
  <inkml:trace contextRef="#ctx0" brushRef="#br1" timeOffset="49">12917 5185 8158,'0'-11'199,"0"4"1,1-2 391,3 6 0,-1-2-304,4 1 1,-2 2-174,7-1 1,-3 1-190,6 2 255,3-5 1,-2 4-465,3-3 1,7-1 198,-4 1 0,4-3-593,-3 3 678,-1 0 0,1-1 0,0-1 0</inkml:trace>
  <inkml:trace contextRef="#ctx0" brushRef="#br1" timeOffset="50">13305 4625 8257,'-5'-17'0,"-1"0"874,-6 6 1,6 3 283,2 1-851,3 4 219,1-2 20,0 5 1,5 1-418,3 3 0,2 6 116,1 5 0,6 7-20,2 1 1,4 1-205,3 6 1,-2 1 90,3 3 0,-3 0-184,-1 1 1,-4-1-35,0 0 1,-5-2 52,1 2 1,-3-6-196,-5 6 1,2-6 89,-5 3 1,4-5-47,-5 5 0,1-6-11,-4 2 0,0-3 88,0-1 0,-1 0 15,-3-1 0,-1 1-44,-3 0 0,-5-4-3,1 0 0,1-5 16,-1 1 0,5-1-330,-5 2 0,1-5-187,3 0-657,3 1 392,-5-6 925,9 1 0,-4 3 0,5-4 0</inkml:trace>
  <inkml:trace contextRef="#ctx0" brushRef="#br1" timeOffset="51">13968 5025 8028,'-7'-11'530,"2"4"827,5-3-600,0 9-148,0-4 365,0 5-1011,5 0 0,2 0 77,4 0 1,1 4-34,-1 0 1,4 1 16,0-2 1,2-1-120,-2 1 1,2-1-367,2-2 0,1 0 271,-5 0 1,6 0-289,-2 0 1,-2 0 202,2 0 0,-5-4-1311,2 0 1586,-4 0 0,-5 4 0,-2 0 0</inkml:trace>
  <inkml:trace contextRef="#ctx0" brushRef="#br1" timeOffset="52">13945 5208 7970,'-6'0'2626,"0"-5"-2389,12 4 1,0-5 178,5 6 1,2-3-134,2-1 0,3-1 304,5 1 1,0 1-460,0-4 1,-2 3 35,-2-4 0,1 6-1218,-4-2 0,-1 3 384,-4 1 670,1 0 0,-1 0 0,1 0 0</inkml:trace>
  <inkml:trace contextRef="#ctx0" brushRef="#br1" timeOffset="53">15190 4500 8197,'0'-7'-1346,"0"-3"1606,0 9 229,0-4 608,-5 0-641,3 4-376,-3-4 0,5 10 116,0 2 0,0 3-38,0 2 0,0 4 76,0 3 0,0 3-67,0 1 1,0 0-119,0-1 0,0 1 78,0 0 1,4-4-89,0 0 1,1-4-1,-1 4 1,-2-5-187,6 2 1,-4 0-143,3-1 1,-3 1-431,4-5 0,-6 0 719,2 1 0,-3-1 0,-1 1 0</inkml:trace>
  <inkml:trace contextRef="#ctx0" brushRef="#br1" timeOffset="54">14687 5037 8220,'-6'-7'1547,"1"2"-1270,5 5 1410,0 0-1561,5 0 0,-3 1 70,6 3 1,1-1-143,6 4 0,3-3 15,5 4 1,5-6 111,2 2 0,9 1-1,7-1 1,2 0-307,9-4 1,-1 0 81,9 0 0,-32-2 0,0 0 86,3 0 0,0 0 0,-3-2 0,0 1-38,2 1 1,-1 0-1,-2-2 1,1 0-83,-1 2 0,0 0 0,1-1 1,0-1 88,28 0 1,-5-4-285,-6 5 0,-5-1 161,-3 4 0,-4-4 28,-7 0 1,-3 0 54,-6 4 0,0 0 158,-3 0 0,-3 0-156,-4 0 360,-1 0 0,-3 0-1018,0 0 527,-6 0-1839,3 0 1030,-20 0 967,1 5 0,-14 2 0,5 4 0</inkml:trace>
  <inkml:trace contextRef="#ctx0" brushRef="#br1" timeOffset="55">14801 5493 8296,'0'-7'475,"0"-1"0,-1 6-59,-3-2 393,3 3-317,-4 1 1017,5 0-1594,0 5 73,0 1 0,1 9 144,3 0 0,2 5-91,6-5 1,-1 5 77,1-1 1,0 3-234,4 0 0,-4 1 50,4 0 1,-3 0-130,3 0 1,-4 0 101,4 0 1,-5-1-113,-3 1 0,1-1 146,-6-3 0,5-3 24,-4-4 0,0-1 189,-4 1 0,0-5-93,0 1 551,0-6-133,0 3 205,0-5-45,-5 0-606,-2 0 0,0-5-192,-1-2 0,4-3 126,-3-2 1,3-1-130,-4-2 0,6-3 55,-2-4 1,2-2-50,2-3 1,0-2-6,0-6 1,0 5-178,0 0 0,0-1 57,0-3 1,4 3 124,0 1 1,5 8 165,-1-1 1,2 8-78,1 0 1,1 0 95,-1 3 0,0-2-77,1 7 1,4 0 28,3 0 0,3 3-14,1-4 1,5 6 73,2-2 1,-1-1-68,2 1 0,3-1 79,4 1 0,4 3 95,-4-3 1,8-1-106,-4 1 0,8-3-38,-4 3 1,-1-4 18,-4 5 1,-5-5 40,-2 4 0,0-1-23,-3 1 1,-3 3 60,-2-3 0,-6 3-52,-5 1 0,1 0 47,-1 0 22,1-5 233,-5 4-1686,-5-5 612,5 6-2467,-10 0 3186,-11 6 0,-4 0 0,-14 5 0</inkml:trace>
  <inkml:trace contextRef="#ctx0" brushRef="#br1" timeOffset="56">15144 5562 8122,'-6'-5'-208,"1"4"0,5-6 519,0 3 1159,0 3-434,-5-4-230,3 5-328,-3 0-239,5-5 0,1 4-105,3-3 1,-1 3 342,4 1-416,1 0 0,3 0-35,1 0 1,3 0 103,0 0 0,1 1-291,-5 3 0,0-2 108,1 6 0,-1 0-482,1 3 0,-2 0 257,-3 1 1,2 3-192,-5 0 1,0 6 163,-4-2 0,-5 1 80,-3-1 0,-2 3 152,-1-3 1,-5 1-124,1-1 1,-1 1 280,1-5 1,2 1-87,-2-5 1,6 0 235,1 1 1,4-4-93,-3-1 0,4-3 456,-1 4-24,3-6-301,1 3 1,0-4-86,0 3 1,1-2-75,3 1 0,2-1 29,6-2 0,1 0 3,2 0 0,-2 0-10,2 0 0,1-2-3,-1-1 1,5 1-249,-5-2 1,0 3 17,-4 1-674,6-5 0,-4 4-541,2-3 1,-4 1 211,-3 0 1099,-3 1 0,0-8 0,1 4 0</inkml:trace>
  <inkml:trace contextRef="#ctx0" brushRef="#br1" timeOffset="57">15510 5551 8082,'0'-12'456,"0"1"0,-4 3 497,0 0-244,0 6-510,4-3-150,0 5 287,0 5 0,0 3 232,0 7 1,4-1-289,0 5 1,0-1-138,-4 1 0,0 2-165,0-2 0,0-1 84,0 1 0,0-1-113,0 1 0,1 1 25,3-5 0,-3 1-190,3-5 1,-3 0 40,-1 1-84,0-1 24,0 1 1,1-2-687,3-3-265,-3-2 226,4 1-494,-5-5 915,0 4 0,2-5 539,1 0 0,-1 0 0,3 0 0</inkml:trace>
  <inkml:trace contextRef="#ctx0" brushRef="#br1" timeOffset="58">15681 5551 8004,'0'-14'894,"0"2"-141,0 3-708,0 3 220,0 1 222,0 5 0,0 5-279,0 3 0,0 6-117,0 1 1,4 5 87,-1-1 1,1 3-244,-4 0 1,0 1 20,0 0 0,2-1-128,1-3 1,-1 1 130,1-5 0,-1 4-94,-2-3 0,0-1-17,0-4 1,0 1 75,0-1-341,0-5 189,0 5-795,0-10 377,0 9-732,0-9 1377,0 4 0,-10-5 0,-3 0 0</inkml:trace>
  <inkml:trace contextRef="#ctx0" brushRef="#br1" timeOffset="59">15350 5585 8071,'6'-12'561,"-2"1"0,2 1-127,2 2 0,7-1-108,4 6 1,3-5-2,0 4 0,6-4 115,3 5 1,2-5-692,1 4 0,-3-3 233,-1 3 0,-3-4-341,3 4 1,-5 1 264,2 3 0,-3 0 94,-1 0 0,0-5 0,0-2 0</inkml:trace>
  <inkml:trace contextRef="#ctx0" brushRef="#br1" timeOffset="60">16435 5014 8073,'0'-7'153,"0"-3"174,0 9 199,0-4-91,0 0 27,0 4-238,0-5 120,0 6-318,5 6 1,1-1 76,5 2 1,-2 2-7,3-5 0,-3 1-60,6-1 0,3-3 66,1 3 0,-2 1-127,2-1 1,1 0 65,2-4 1,1 0-71,0 0 1,-4-4 56,0 0 1,-4-5-155,4 1 0,-5 2 60,2-1 0,-5-1 37,-3-4 0,0 5-34,-4-1 0,0 1 51,-4-5 1,0 1-25,0-1 1,-5 1 17,-3 0 0,-2-1-22,-1 1 0,-6 3 25,-2 0 0,2 6-90,-3-2 0,1 3 70,-3 1 0,-1 0-8,0 0 1,0 5 62,0 3 1,2 6-56,2 1 1,-2 5-13,6-1 0,-4 6 16,4 2 0,1 2-132,6 2 1,-1-5 123,6 9 1,-1-7-39,4 2 1,0-5 112,0 2 1,6-4 148,6-4 1,-1-3 84,4-4 0,3-1-120,1 1 0,3-5 264,0 1 1,1-6-110,0 2 0,1-4-123,3-4 0,-3 2 19,3-6 0,-3 2-665,-1-2 0,-4-1-181,0 6 0,-5-5-1430,1 4 2074,-2 0 0,-2-1 0,0-1 0</inkml:trace>
  <inkml:trace contextRef="#ctx0" brushRef="#br1" timeOffset="61">17063 4808 9390,'1'-6'691,"3"2"1,2 3-335,6 1 0,-1 0-180,0 0 1,1 0 39,-1 0 0,5 0-15,-1 0 1,5-4-54,-1 0 1,3-1 101,1 1 1,-1 2-421,1-6 1,-4 6 156,0-2 0,-5-1-155,1 1 0,-2 0 70,-1 4 0,-5-4-1325,1 0 1422,-6 1 0,3 3 0,-5 0 0</inkml:trace>
  <inkml:trace contextRef="#ctx0" brushRef="#br1" timeOffset="62">17771 4363 8248,'0'-8'0,"0"1"0,0 3 0,0-4 0,0 6 0,0-9 0,-5 10 676,4-4 835,-5 5-1376,6 0 1,0 5 33,0 3 0,0 6-140,0 1 0,0 7 140,0 0 1,0 2-144,0 7 1,0-4-151,0 3 71,0-5 1,0 7-223,0-5 0,4 5 153,0-2 0,0-2-31,-4-1 1,0-1 77,0-3 0,0 6-124,0-6 1,1-1 50,3-3 0,-3-5 187,3 1 1,1-2-119,-1-2 140,5 0 0,-3 0-32,6-4 1,-5-2-43,1-5 136,-1 5 0,5-3-104,-1 1 0,1-1-216,-1-2 1,-3 0 56,-1 0 0,0-2-456,0-1 0,2 0-706,-5-5 1302,5 6 0,-3-13 0,6 2 0</inkml:trace>
  <inkml:trace contextRef="#ctx0" brushRef="#br1" timeOffset="63">17725 4717 8208,'0'-7'-562,"0"-3"1133,0 9 0,1-4-5,3 5-415,3 0 1,8 0-103,0 0 0,2-1 79,-2-3 1,1 3-462,3-3 0,2 3 202,-6 1 0,0-4-342,-4 0 1,1 0 472,-1 4 0,1-5 0,-1-1 0</inkml:trace>
  <inkml:trace contextRef="#ctx0" brushRef="#br1" timeOffset="64">18022 4374 8162,'0'-6'0,"0"-4"44,0 2 0,0-2 183,0-1 1,4 3-2,0 0 1,3 1-21,-3-5 0,5 2 456,-1 2-333,-3-2 1,4 8-266,-6-6 0,6 6 43,-1-2 0,-2-1-277,2 1 176,-1 0-161,5 4 1,-4 0 12,-1 0-151,-4 5 1,2 2 19,-5 4 0,0 0 75,0 1 1,0-1 24,0 1 0,0-1 84,0 1 0,-4-1 52,0 0 0,0 1-56,4-1 0,-3 1 143,-1-1 1,0-3 24,4-1 228,0 1-237,0 3 27,0 1 60,0-1 0,1-5 19,3-2-89,2 3 0,6-6-25,-1 3 0,2-3-270,2-1 1,-2 0 89,2 0 1,2 0-467,-2 0 0,0 0 21,-4 0 567,1 0 0,-1-5 0,1-1 0</inkml:trace>
  <inkml:trace contextRef="#ctx0" brushRef="#br1" timeOffset="65">18559 4249 8141,'0'-12'-483,"0"1"782,0-1 123,0 1 142,0 5-53,0 0 0,0 8-273,0 2 0,-1 6-157,-3 5 1,1 5 162,-4-1 1,3 7-92,-4 0 1,1 7-7,-5 2 0,-3 0 31,0 7 1,-2-1-173,2 0 0,2 6-180,-2-5 0,-1 5-89,0-5 0,1-3 15,4-1 1,-1-2-197,1-2 0,3-5 94,1-2 1,0-3 214,0-1 0,-2-5 79,5-3 0,0-2-170,4-2 156,-5 1 1,4-5 229,-3 1-262,3-6-6,1 3 1,0-6-408,0-3 0,0 2-550,0-6 1065,5 6 0,1-14 0,6 4 0</inkml:trace>
  <inkml:trace contextRef="#ctx0" brushRef="#br1" timeOffset="66">18559 4580 7981,'0'-12'-93,"0"1"1,5 0-368,3-1 864,2 6-260,1-4 0,1 8 305,-1-1 1,-3-3-100,-1 3 1,1-1-179,3 4 0,1 4-20,-1-1 0,1 6 147,-1-1-239,0 2 1,1 5 80,-1 1 1,-4 0-229,-4-1 0,2-1 66,-1 5 1,0 4-109,-4 4 0,-5 1 39,-3-2 0,-2 0-131,-1 4 0,-4-4 7,-1 0 1,-3 1 51,4-4 1,-1 2-22,0-6 1,6-2 47,-5-2 0,9-3 163,-6 0 1,7-2-134,-2-2 0,4-2 706,-1-2-304,3-3 576,1 4-7,0-5 0,5 0-675,3 0 1,-1 0-158,5 0 0,-3 0 115,6 0 0,3 0-116,1 0 0,2 0 53,2 0 1,0-1-47,0-3 0,3 2 69,1-6 1,-4 5 18,-4 0 1,-4 0 142,4-1-165,-5 3 0,3-4 81,-6 5 0,-3 0 65,-1 0-775,-4 0 309,2 0-1333,-5 0 1,-5 4 1546,-3 0 0,-7 4 0,-3-1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5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10324 11752 7987,'0'-6'41,"0"-4"287,0 8 114,0-3 704,0 5-1121,0 5 0,0-2 68,0 4 1,0-3-26,0 4 0,4-1-10,0 5 1,5-1 39,-1 1 1,2 0-83,1 4 0,1-2 78,-1 5 0,0-5-62,1 1 0,3 1 47,0 0 0,1 3-145,-5-4 1,-1 4 41,-2-4 1,2 0-55,-3-3 1,4-1 13,0 1 1,-3-1 74,-1 0 1,1 0-45,3-4 0,-3 2 33,0-5 1,-5 4-63,5-5 0,-4 2 52,3-1-79,-4-3-158,7 5-374,-9-6-1037,4 0 1456,-5 0 1,-5 5 0,-1 1-1</inkml:trace>
  <inkml:trace contextRef="#ctx0" brushRef="#br0" timeOffset="1">10599 11763 7987,'0'-7'0,"0"-1"0,1 4 25,3-3 124,-3 4 1,4-3 272,-5 2 89,0 3-60,0-4-301,0 5 47,-5 0 1,2 4-209,-4-1 1,3 6 73,-4-1 0,1 2-104,-5 1 1,1 1-39,-1-1 1,1 5-4,0-1 0,-5 5 53,1-1 0,-4-1 63,4 1 1,-4 0-113,4 4 1,-2-4 61,2 0 1,2-4-95,-2 4 0,2-5 62,2 1 0,5-2-2,2-2 15,-3 1 0,6-5-29,-3 1 4,3-5 39,1 2 1,0-4-317,0 3 168,0-3-703,0 4 872,0-5 0,5 0 0,1 0 0</inkml:trace>
  <inkml:trace contextRef="#ctx0" brushRef="#br0" timeOffset="2">10679 11604 8009,'0'-8'-206,"0"0"0,1 5 109,3-5 448,-3 5 0,5-5 164,-2 4-297,-3-5 1,6 6-162,-4-4 0,0 3 292,5-4-275,-6 6 96,8-8 0,-3 8-145,4-1 0,-3 1 168,-1 2-327,-4 0 193,7 0 1,-8 2 175,6 1-266,-5-1 1,6 8 103,-6-3 1,1 3-129,-4 2 1,0-1 78,0 1 0,0 3-83,0 0 1,-4 6 23,1-2 1,-5 1-162,4-1 1,-5 1 106,2-5 0,0 4-61,0-3 0,4-1 268,-1-4 0,2-3-84,-2 0 346,3-6-227,-4 8 254,5-8-55,0 3-115,5-5 0,-3-2 172,6-1-263,-1 1 1,5-7-149,-1 6 1,-3-1 120,0 4 0,-1-2-203,5-1 0,-5 1 109,1-1 0,-1 1-113,5 2 1,-5 0 46,1 0 115,0 0 65,3 0 55,1 0 83,-6 0-173,4 0-472,-9-5 181,4 4-1885,-5-4 2072,0 5 0,-10 10 0,-2 3 0</inkml:trace>
  <inkml:trace contextRef="#ctx0" brushRef="#br0" timeOffset="3">11295 11672 7975,'0'-6'-742,"0"-4"1403,0 8-336,-5-3-78,4 5-4,-4 0-184,5 0-15,0 5 1,0-2 58,0 5 1,0-5-96,0 5 0,0 0 78,0 3 0,0 4-9,0 0 1,0 6-58,0-2 1,0 1 55,0-1 0,0 6-66,0-2 1,-1-1 63,-3-3 0,2-4-135,-1 4 1,1-5 64,2 1 0,0-2-171,0-2 0,4 1-1,0-1 1,0-3-19,-4 0 1,1-6-423,3 2 132,-3 2-80,4-4 556,-5 3 0,0-5 0,0 0 0</inkml:trace>
  <inkml:trace contextRef="#ctx0" brushRef="#br0" timeOffset="4">11135 11832 7902,'0'-6'18,"-3"-1"369,-1 4-9,0 1-42,4-3-16,0 5-296,5 0 0,-2 1 208,4 3-138,-4-2 13,7 3 1,-4-5-134,6 0 1,-1 0 55,0 0 1,1 0 28,-1 0 1,2-4-102,2 0 1,-2-1 106,2 1 1,2 2-120,-2-6 1,4 5 71,-4 0 0,0 0-115,-3-1 1,-1 3 76,1-3 0,-1 3-190,0 1-17,1-5-229,-1 4-438,1-5 604,-1 6 0,-5 2 290,-2 2 0,3 2 0,-1 5 0</inkml:trace>
  <inkml:trace contextRef="#ctx0" brushRef="#br0" timeOffset="5">11706 11706 7891,'0'-6'1167,"0"1"-282,0 5 1,2 5-682,1 3 0,0-2-111,5 2 0,-1-1-151,5 5 0,-5 3 61,1 0 1,-1 0-124,5-3 1,1 3 74,2 0 1,-6 4-187,2-4 1,-2 2 76,2-2 0,1-2-37,-1 2 0,1-2 158,-1-2 1,-3 1-5,-1-1 1,-3-3 60,4-1 1,-2-3-110,2 4 1,2-6-124,-9 8-246,4-8-32,0 3-440,-3-5 711,3 0 0,-10 5 1,-2 1-1</inkml:trace>
  <inkml:trace contextRef="#ctx0" brushRef="#br0" timeOffset="6">11935 11661 7928,'0'-12'0,"0"5"0,0-1 0,0 4 597,0-3-131,0 4 264,0-2-114,0 5 1,0 5-525,0 3 0,-4 2-61,0 1 1,-1 5 50,1-1 1,-2 5-103,-5-1 0,-1 3 102,1 0 1,-5 1-209,1 0 0,-1 0-6,1 0 1,2-2-15,-2-2 1,1 3 41,-2-3 1,4-2 102,-4-2 0,4 1-134,0 0 1,5-1 115,-1-4 1,4-3-51,-3-1 0,4-3 3,-1 4-385,3-6-41,1 3-1666,0-5 2158,5 0 0,2 0 0,4 0 0</inkml:trace>
  <inkml:trace contextRef="#ctx0" brushRef="#br0" timeOffset="7">12095 11729 7830,'0'-7'-147,"0"-1"6,0 5 1,0-3 391,0 2 1,-2 3 199,-1-3 238,1 3-191,-3 1 341,5 0 1,5 0-750,3 0 0,2 0-115,2 0 0,-1-4 15,0 0 0,1 1-64,-1 3 0,4-4 29,1 0 0,-1-1-2,-4 1 0,5 3 52,-1-3 1,0-1-6,-4 1 0,1 0-48,-1 4 61,1 0 167,-1 0-137,1 0-66,-1 0 49,-5 0 1,1 0-90,-4 0 57,-1 0-4,3 0 14,-5 5-9,0 2 0,0 0-4,0 1 0,0-4 5,0 3 0,-1-3 79,-3 4 1,2-4-69,-1 3 0,-2-3 2,1 4 0,-5-1-6,1 5 0,2-1-1,-2 0 0,2 1-62,-2-1 0,-2 1 67,3-1 1,-4 1-157,0-1 1,3 2 77,1 2 0,0-2-234,0 2 210,-3-2 0,5-2 127,-3 0 0,-2 1-20,2-1 0,2 1 11,-2-1 0,2-3 19,-2-1-75,-2 1 250,4 3-111,-6 1 39,6-6 1,0 3-77,2-5 10,3 0 1,-4-4 527,5 0-495,5 0-56,1 0 0,9 0-44,0 0 1,1 0 54,-5 0 1,4 0-1,1 0 0,3 0-64,-4 0 1,4-4-21,-4 0 0,4 0 81,-4 4 0,4-1-26,-3-3 1,-1 3 102,-4-3 0,1 3-97,-1 1 1,0 0 254,1 0-182,-1 0 302,1 0-281,-1 0 2,-4 0-717,3 0 327,-9 0-3007,4 0 3257,-15 0 0,2 0 0,-8 0 0</inkml:trace>
  <inkml:trace contextRef="#ctx0" brushRef="#br0" timeOffset="8">12746 11786 8421,'7'-1'295,"1"-3"1,0 3-211,3-3 0,-3 3 152,-1 1-259,1 0 0,3-1 125,1-3 0,-1 3-139,0-3 1,1 2 23,-1 2 0,1-3-61,-1-1 0,1 0 48,-1 4 0,0-1 65,1-3-207,-1 3 131,1-4 1,-5 5-143,1 0 0,-6-2-91,2-1-621,-2 1 890,-8-3 0,0 15 0,-5 3 0</inkml:trace>
  <inkml:trace contextRef="#ctx0" brushRef="#br0" timeOffset="9">13248 11638 7995,'0'-6'597,"0"0"-89,-5 6-110,4 0 54,-4-5-316,5 4-170,5-4 0,1 5 168,6 0 0,-5 0-151,1 0 1,-1 0 88,5 0 0,-1-4-51,1 0 1,3 1 43,0 3 0,2 0-24,-2 0 1,1-2-6,3-1 1,2 1-110,-6-2 1,0 3 12,-3 1 0,-1-4 105,0 1 1,1-1 56,-1 4-38,1 0-26,-1 0 0,-3 0 12,-1 0-2,-4 0-90,2 0 115,0 0-22,-4 0-23,4 0 0,-6 4-39,-3-1 1,2 6 28,-6-1 1,2-2-124,-2 2 0,-2-1 72,2 5 1,-2 1-99,-1 2 0,-1-3-16,1 4 1,-4 0 103,0-1 0,-2 6-73,2-2 1,2-1 50,-2 1 1,-2-4 110,2 4 1,0-5-104,4 1 0,3-2 180,0-2 1,5-1 46,-5-2-38,5 2 1,-2-7-41,5 4-31,0-4 1,2 2-7,1-5 1,0 0 18,5 0 1,-1 0 179,5 0 1,-1 0-96,0 0 0,2-1-89,2-3 0,-1 2 24,5-1 1,0-2-160,4 1 0,-4 0 20,0 4 1,-5-1 27,1-3 0,-2 3-59,-1-3 0,-1 3 4,0 1 33,1 0 33,-1-6 1,-3 5-336,-1-3-426,-4 3-732,2 1 1499,-5 0 0,0 0 0</inkml:trace>
  <inkml:trace contextRef="#ctx0" brushRef="#br0" timeOffset="10">13671 11455 7889,'-4'-11'293,"0"-1"1,0 5 137,4-1-311,0 0 0,0 1 170,0-1 0,2 4 237,1-3-392,-1 4 252,8-7-284,-4 9 0,2-8 100,-1 5 0,0-1-154,0 1 1,4 3-79,-4-3-5,3 3 1,2 0-84,-1-3 1,-3 3 5,-1-3-15,1 2 1,3 4 54,1 2 0,-6-2-36,-2 6 1,1-1 80,-1 5 1,0-1-142,-4 1 0,0-4 126,0 4 0,-2-7 38,-1 6 0,0-2-2,-5 3 1,2-1 16,-2 1 1,-2-1-53,3 0 1,0 1 13,0-1 0,3-3 117,-4-1-118,6 1 104,-3 3 0,5-3-83,0 0 0,1-6 226,3 2 0,-2-3 67,6-1 0,0 0 69,3 0 0,0 0-10,1 0 0,1-1-65,2-3 1,-3 3-261,4-3 0,-4-1 114,0 1 0,-1-1-291,1 1 0,-1 3 21,0-3-1699,1 3 1834,-1 1 0,1 5 0,-1 1 0</inkml:trace>
  <inkml:trace contextRef="#ctx0" brushRef="#br0" timeOffset="11">14230 11329 7932,'0'-7'-384,"0"-1"498,0 1 1,0-1 325,0 0-84,0 6 0,-1-7 138,-3 5 140,3 0-194,-4 4-188,5 0 1,-4 2-221,0 1 1,1 8 44,3 4 0,-4 5 45,0-1 1,-4 7-167,5 0 0,-6 5 33,1-5 1,-2 6-95,-2-1 0,5-2 30,-1 1 1,1-4-43,-5 0 0,1 2-13,-1-1 0,5-1 0,-1-3 0,2-1 49,-2-3 0,2 1 48,2-5 1,3 4-50,-3-3 1,3-1 27,1-4 0,-2-1-238,-1-2 191,1 2-281,-3-3-223,5 4 186,0-5-372,0-1 501,0-5 1,0-5-1,0-1 1</inkml:trace>
  <inkml:trace contextRef="#ctx0" brushRef="#br0" timeOffset="12">14208 11569 7932,'5'-12'0,"-3"-6"-13,6 10 1,-4-4 125,3 4 0,-3-2 158,4-2 1,-2 1-39,2 0 1,2 0 20,-3 4 1,4-3-22,0 2 1,0 3-24,1 1 0,-1 2-116,1-2 0,-1 3 97,0-3 1,1 4-206,-1 4 1,1-2 42,-1 6 0,-1-1-111,-2 5 1,1 3 55,-5 0 1,-1 5-237,-3-1 0,0 4 127,0 4 0,-5-3-66,-2 3 0,-5 1-5,-3-2 0,1 1-71,-5-4 1,5-4 279,-1 0 0,-2-5-104,2 1 0,0 2 183,4-2 0,0-4-54,4-3 0,-2-1 187,5 5 1,-1-5 101,1 1 0,3-5 188,-4 2-116,5 0-83,5-4 0,1 4-108,6-5 0,-1 0-58,1 0 0,0 0 25,3 0 1,-1 0-76,5 0 1,0-4 61,4 1 0,-4-3 5,0 3 1,-1-2-85,1-3 0,-2 2 58,-6 2 0,0 3-365,1-3 0,-2 1 52,-2-1-878,-3 3 1,-5-3 1059,0 8 0,0 2 0,0 6 0</inkml:trace>
  <inkml:trace contextRef="#ctx0" brushRef="#br0" timeOffset="13">15201 12118 7841,'0'-8'230,"0"0"0,0 5 167,0-5 1,0 4-117,0-4 1,0 5 56,0-5 1,-1 4 195,-3-3-267,3-1 0,-6-3-94,4-1 0,1 5 275,-1-1-383,-4 0 1,1-2 91,-6 3 1,5-2-138,-1 5 0,1-1-31,-5 1 0,-3 3 17,0-3 1,-2 3-42,2 1 1,1 5 10,-5 2 1,4 0-60,-4 0 1,1 1 67,-1 3 0,-3 5-132,3-1 0,-1 4 88,1-4 0,-1 5-134,5-1 1,1 3 53,6 1 0,-1 0-29,5-1 1,0 0 75,4-3 1,2 1-6,2-4 1,7 3-39,8-4 1,-1 0 30,1-3 1,0-2 69,4-3 0,-1 2-55,1-5 0,0 0 194,0-4 0,-4 0 35,0 0 1,0-1 20,4-3 1,-1-1-264,-3-3 0,-3-2 71,-5 2 0,1-2-1259,-1-1 698,1-1 592,-1 1 0,-4-1 0,-2 1 0</inkml:trace>
  <inkml:trace contextRef="#ctx0" brushRef="#br0" timeOffset="14">15155 11489 7966,'0'-7'0,"0"-1"0,2 2 489,2-2-266,-3-2 1,4 8 248,-5-6 159,0 5 208,0-2-565,0 5-37,-5 0 0,2 2-62,-4 1 1,3 4 61,-4 4 0,6 4-22,-2 1 1,3 4 7,1-1 1,0 4-16,0 3 0,1-1-232,3 1 1,2 3 52,5 2 1,-3 2-210,0 1 1,-6 0 111,2 1 1,-3-1-43,-1 0 0,4 0 15,0 1 0,0-2-198,-4-3 1,0 2 57,0-6 0,0 1 144,0-4 0,0-1 171,0-3 1,1 1-90,3-5 0,-3 2-69,3-2 0,-2-2 46,2 2 0,-1-4-131,4-3 1,-4 2 133,1-2 0,-3-2-157,-1 1 0,4-3-398,0 4-477,-1-6-803,-3 9 1864,0-10 0,-5 9 0,-1-4 0</inkml:trace>
  <inkml:trace contextRef="#ctx0" brushRef="#br0" timeOffset="15">15407 11935 7868,'-5'-12'1082,"3"1"-644,-3 5 0,5-1 493,0 3-558,0 3 0,2-4-101,1 5 0,0 5-201,5 3 0,-1-1 95,5 5 0,-1-3-98,0 6 1,1-1 41,-1 1 0,1-1-228,-1 5 1,1-4 112,-1 4 1,4-3-329,0 3 1,2-4 105,-2 4 0,-2-5-24,2 1 1,2 2 133,-2-2 1,0 0 44,-4-4 1,0-3 49,-4 0 1,2-4-54,-5 3 1,3-3 359,-3 4-128,5-6-278,-8 3-216,10 0-538,-10-3 237,4 3-137,-5-5 775,0 0 0,-5 5 0,-1 1 0</inkml:trace>
  <inkml:trace contextRef="#ctx0" brushRef="#br0" timeOffset="16">15749 11901 7845,'0'-12'846,"0"1"45,0-1-52,0 6-385,0 1-173,0 5 1,-3 5-127,-1 3 1,-6 6-115,-2 1 0,1 5 89,-4-1 0,-3 3-138,-1 0 0,1 1 6,-1 0 1,1 0-46,-1 0 0,-1 0 74,5 0 0,-4-1 52,3 1 0,1-4-77,4 0 0,-1-5 71,1 1 1,1-2-89,2-1 1,-1-1 135,5 0-125,-4 1 125,1-1-61,1 1 1,-1-6-188,4-2 128,1-3 1,-3 0-422,5 3 151,0-3-215,0 5 89,5-6 395,2 0 0,4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5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14265 13682 8539,'7'0'465,"1"0"-330,-6 0 0,9 0-27,-4 0 1,0 0 183,0 0-164,1 0 1,7-1-29,0-3 0,0 3 28,-3-3 1,-1 3 14,1 1 1,-1-4-13,1 0 1,-1-1 9,0 1 1,-3 3-133,0-3 0,-5 3 217,5 1-396,-5 0 231,2 0-317,0 0 4,-4 0 144,4 0-206,-5 0 375,0 5-76,0-4 1,-4 6 73,0-4-92,-4-1 0,5 4-3,-5-2 0,5-2 32,-5 6 0,4-4-3,-3 3 0,3 0-17,-4 0 10,1 4 0,-4-5 27,4 5 0,-3-3-26,2 0 1,2-1 29,-2 5 0,4-1-15,-3 0 1,3 1 3,-4-1 0,4-3-17,-3-1 0,4 1-3,-1 4 1,-1-5-117,2 1 1,-3-4 101,3 3 0,1-4-22,-3 7 80,5-9-87,0 4 513,0-5-258,5 0 0,-2 0-62,5 0 0,-5-4-13,5 1 166,0-1-118,3 4-146,0 0 0,1 0 74,-1 0 0,-3 0-144,0 0 55,-1 0 1,5 0-1,-1 0 0,-3 0 50,-1 0 8,1 0 14,3 0 0,-3 0-12,-1 0-33,-4 0-260,2 0-111,-5 0 1,-5 0-339,-3 0 0,-2 0 672,-1 0 0,-1 5 0,1 1 0</inkml:trace>
  <inkml:trace contextRef="#ctx0" brushRef="#br0" timeOffset="1">10758 15372 7807,'0'-6'854,"0"1"5,0 5-716,0-5 0,2 4 12,2-3 1,-2 3 86,6 1-106,-6 0 0,7-2 129,-5-1-107,5 1-80,-3-3 1,6 1-41,-1 1 0,-3-1 71,-1 4 1,1-1 2,3-3-8,1 2 0,-1-4-131,1 2 0,-5 3 95,1-3-163,-1 3 0,3 0 102,-2-3 1,-2 3-239,-2-3 67,-2 3 0,4 1 10,-2 0-155,-3 0 208,4 0 0,-4 0 73,3 0-27,-3 0-20,4 0-619,-5 0 0,-1-4 183,-3 0 511,-2 0 0,-10-1 0,-2-1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58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10359 15669 6993,'0'-7'603,"0"-1"-220,0 6 39,0-8-257,5 8 1,-3-7 133,6 6-303,-6-6 43,9 7-217,-10-3 251,9 5 1,-7 0-124,4 0 41,-4 0 1,7 0-113,-2 0 0,-2 0 46,1 0 0,1 0 68,4 0 1,-5 0 3,1 0 1,-1 0-2,5 0 1,3 0 62,0 0 0,0 0-48,-3 0 1,1 0 2,2 0 1,-1 0 7,5 0 0,-4 0 3,4 0 1,-4 0 33,4 0 1,-3 0-39,3 0 1,-5 0 18,1 0 0,-3 0-46,0 0 1,-1 0-15,1 0-1,-1 0 0,1 2-92,-1 1 1,0-1 85,1 1 0,3-1-15,0-2 1,4-2-75,-3-1 0,-1 1 77,-4-1 0,4-2 51,1 1 0,-1 0-10,-4 4 1,1-4 89,-1 0 1,1 0-65,-1 4 0,0 0 90,1 0 1,-1 0-87,1 0 0,-1 0 12,1 0 0,-1-3-2,0-1 0,2 0-8,2 4 1,-2 0 34,2 0 1,-2 0-35,-2 0 0,2 0-9,2 0 1,-2 0-58,2 0 0,-3 1-5,-5 3 0,3-3-80,-2 3 0,-2 1 125,2-1 0,-4 4-89,3-4 63,1-1 1,3-3-2,1 0 1,-1 0 11,1 0 1,-1 0 4,0 0 1,1 0 1,-1 0 1,1-1 12,-1-3 0,1 3 22,-1-3 0,0-1 5,1 1 0,-1 0 31,1 4 0,-1-3-58,0-1 0,1 0 126,-1 4 1,1-4-106,-1 0 0,4 1 108,1 3 0,0 0-84,-1 0 0,3 0 1,5 0 0,0 0 1,0 0 0,1 0 6,2 0 1,0-2-82,4-1 1,-3 1 63,3-2 1,-4-1-35,0 2 0,-2-1 24,-1 4 0,0-1-66,0-3 0,-4 2 42,0-1 0,0 1-10,4 2 1,-4 0-17,0 0 1,-1-1-1,1-3 1,2 3 23,-2-3 0,-1 3-2,1 1 1,-4-4-16,4 0 1,1 1 11,2 3 0,-3 0-28,0 0 1,-3-4 16,3 0 0,-4 0-4,4 4 1,-1 0 9,1 0 1,1 0-2,-5 0 1,4 0 126,-3 0 1,3 0-121,-4 0 0,4 0 97,-4 0 0,5 0-78,-1 0 1,3-4-12,1 0 1,0 1-5,0 3 0,-1-2-21,1-1 1,0 1 2,0-1 0,0 1-11,0 2 1,-1-4-24,1 1 0,0-1 40,0 4 1,-4 0-9,0 0 1,-1 0 4,1 0 1,2 0 41,-2 0 0,2 0-8,-2 0 0,2 0 6,-2 0 0,3-4-26,1 0 1,-4 0-1,0 4 0,4-1 204,3-3 1,2 2-113,-1-6 0,-3 4 68,3-3 1,1 4-64,-2-1 0,1-1 41,-4 2 1,3-1-88,1 4 1,3 0 2,-3 0 0,5 0 2,-2 0 1,3-4-129,2 0 0,3 0-20,0 4 0,0-1 65,-4-3 0,0 3 2,1-3 0,0 3 22,3 1 0,-2 0 0,2 0 0,-3-4-6,0 0 1,-1 0 3,0 4 0,0 0-34,1 0 1,-1-3-4,0-1 0,0 0-20,1 4 1,1 0 48,-1 0 0,2-4-41,-7 0 0,-1 1 23,2 3 1,-5 0 52,5 0 0,-5 0 8,5 0 0,-5 0 123,5 0 1,-3 0-158,6 0 1,-7 0 12,3 0 0,-3 0-121,0 0 1,-3 0 123,2 0 1,-2 0-56,-1 0 0,0-2 43,0-1 1,-2 1-43,-1-2 1,-3 3 16,-1 1 1,-4 0 0,3 0 0,-2 0 5,-1 0 0,3 0 11,0 0 0,5 0 16,-1 0 0,3 0-20,1 0 0,3 0 2,1 0 1,3 0-2,-3 0 0,1 0-42,-1 0 0,1 0 76,2 0 0,-1 0 2,-2 0 0,-2 0 7,6 0 0,-6 1 6,2 3 1,1-2-15,-2 1 0,5-1-9,-5-2 0,5 3-116,-4 1 0,8 0 73,-1-4 0,3 0-108,-3 0 1,1 0 60,-1 0 0,0 4 27,0 0 0,1-1 69,-1-3 1,2 0 143,2 0 0,-7 4-159,4 0 0,-4 1 23,4-1 0,-1-3 103,0 3 1,0-1-50,1 0 1,-2-1 18,-3 1 1,3-1-118,-2-2 1,-4 4-11,0-1 0,-4 1 71,-4-4 0,-3 0 8,-4 0 173,-1 0-159,-4 0-63,-2 0 1,-5-1 25,0-3 1,-9 2-1084,-3-6 1,-7 5 130,0 0 908,-7 1 0,-3-8 0,-6-3 0</inkml:trace>
  <inkml:trace contextRef="#ctx0" brushRef="#br0" timeOffset="1">17211 14779 7941,'0'-7'978,"0"-3"-441,0 9-195,0-9-208,0 8 62,0-3 100,0 5-334,0 5 0,0-2 86,0 5 1,0 3-110,0 4 0,0 4 12,0-4 0,0 6-45,0-2 1,0-1 40,0 1 0,4-2 35,0 2 1,0 2 16,-4-6 0,3 0 12,1-3 1,1-1-30,-1 0 0,1 1 30,3-1 0,1-3-89,-5 0 1,3-5 81,-3 5-184,5-6 1,-7 7-49,6-5 0,-5 1-555,0-1 191,-1-3 0,1 6-174,1-4 765,0-1 0,-4 8 0,0-4 0</inkml:trace>
  <inkml:trace contextRef="#ctx0" brushRef="#br0" timeOffset="2">17405 14813 7951,'0'-8'214,"0"1"7,0-1 1,0-3-161,0-1 0,4 5 73,0-1 0,1 5 150,-1 0 0,-3 0 15,3-1-278,-3 3 0,-1 9 69,0 7 1,0 4-80,0-4 0,0-1 50,0 5 1,0-1-144,0 1 1,0 1 79,0-5 0,0 4-93,0-3 1,2 0 18,1-1 0,0-3 41,4-1 0,-4 1-85,1-5-276,2 3 162,1 2 1,0-6-140,1-2-352,-6-3 125,3-1 323,-5 0 1,-5-5 0,-1-1-1</inkml:trace>
  <inkml:trace contextRef="#ctx0" brushRef="#br0" timeOffset="3">17463 14870 7951,'-12'-11'-16,"4"4"222,1 3 29,4-2 1,-6 4 173,6-6 35,-1 5-261,4-2 1,1 5 37,3 0 1,-2 0-177,6 0 0,3 2 94,5 1 1,0 2-57,-1 3 1,-1 2-9,5-2 1,0 1 34,4-2 0,-4 2-181,0-5 1,-1 5 102,1-2 1,-1-1 1,-3-3 0,-1-1 44,5-2 1,-5 3-24,1 1 1,-2 0-32,-2-4 1,1 0-4,-1 0 27,1 0-142,-1 0 184,-5 0-9,0 0 308,-6 0-298,0-5 0,-2-1 78,-2-6 0,2 1-37,-6-1 1,5 0 83,-5-4 1,4 4-116,-4-3 1,6-2-11,-2 2 1,3-2-110,1 2 1,0 2 111,0-2 1,-4 2-301,0 2 1,0 3-66,4 1-692,0-1 473,0-3 1,0 3-176,0 1 1,4 3 92,0-4 0,5 6-853,-1-2 1425,-3 3 0,5 1 0,-4 0 0</inkml:trace>
  <inkml:trace contextRef="#ctx0" brushRef="#br0" timeOffset="4">17999 14733 7858,'-6'-5'352,"-4"4"-114,9-5 174,-5 6 219,6 0-506,0 6 1,0 1-121,0 8-9,6 3 0,-5 5 102,3 0 0,-3 0-22,-1 0 0,4-1-126,-1 1 0,1-1 87,-4-3 1,0 1-167,0-5 1,4 4 115,0-3 1,0-5-301,-4-3 107,5-1-118,-4 5-161,4-6-495,0-1 980,-4-5 0,5 5 0,-6 2 0</inkml:trace>
  <inkml:trace contextRef="#ctx0" brushRef="#br0" timeOffset="5">17919 14779 7859,'0'-12'-181,"0"1"-46,0-1 0,4 1 315,0-1 1,6 1 291,2 0 0,-1 3-20,4 0 1,2 2-135,-2-2 1,1 2 64,0 2 1,-2 3-75,5-3 0,-2 3-16,2 1 0,3 4-86,-3 0 0,-1 4-139,1 0 0,-4 4 164,4 3 1,-4-3-121,4 4 1,-5 1-148,2 2 0,-5-1 61,-3 1 0,0-4-100,-4 5 0,4-5 27,-4 4 0,-2 0-35,-6 4 1,-2-4-37,-5 0 0,-6-4-4,-2 4 1,-2-4 77,-2 4 1,-1-5-8,-3 1 0,2-2-29,-6-1 1,6-1-19,-2 0 0,4-4 204,4-3 0,3-3-257,4-1-257,6 0 219,-4 0 0,10 0 281,0 0 0,10 0 0,8 0 0</inkml:trace>
  <inkml:trace contextRef="#ctx0" brushRef="#br0" timeOffset="6">18490 14733 7880,'-7'-8'-247,"-1"1"-375,6 4 837,-9-7 238,10 9 1,-5-4 386,2 5-306,3 0-156,-4 0-119,5 0-228,5 5 1,-3-3 98,6 6 1,-4 3-75,3 5 0,-3 0-44,4-1 1,-6-1 39,2 5 1,1-4-136,-1 5 0,0-5 102,-4 4 0,0-5-116,0 1 0,0 1 47,0 0 1,0-1-50,0-4 1,0-3 47,0 0 0,4-5-64,-1 5 79,1-5-13,-4 2 277,0-5-191,5 0 0,-2 0 63,4 0 1,-3 0-43,4 0-15,-1-5 1,5 3-36,-1-2 0,-3 3-9,0 1 0,0 0-45,8 0 0,-4-4 62,4 1 1,1-1-101,2 4 0,-1 0 82,1 0 1,-1-4-135,1 0 1,1-1-24,-4 1 0,-1 3-612,-4-3 298,1 3-54,-1 1 527,-5 0 0,-1-5 0,-5-2 0</inkml:trace>
  <inkml:trace contextRef="#ctx0" brushRef="#br0" timeOffset="7">18513 14847 7967,'-6'-1'352,"2"-3"-115,3 3 0,1-6-209,0 4 0,1 1 76,3-1 1,-2 1 64,6 2 1,0-4-37,3 1 0,2-2-141,2 1 0,-2 1-15,2-4 0,-1 3 128,1-4 1,-2 4-258,2-3 0,1 3-84,0-4 0,3 5-15,-4-5 1,0 4 39,-3-3 0,-1 4-178,0-1 0,-3 2 23,0-2 366,-6 3 0,3-5 0,-5 6 0</inkml:trace>
  <inkml:trace contextRef="#ctx0" brushRef="#br0" timeOffset="8">18468 14710 7853,'0'-8'197,"0"1"1,0-1 332,0-3 1,6-1-369,5 1 0,2 1-263,6 2 0,-5-1 227,1 6 1,2-6 12,-2 1 1,0 3 23,-3 1 1,3 2-66,0-2 1,2 3-108,-2-3 0,-3 2-19,4 2 0,0-3-240,-1-1 0,1 0-15,-5 4 1,4 0-254,1 0 0,-1-4-593,-4 0 1129,6 1 0,-5-2 0,5-2 0</inkml:trace>
  <inkml:trace contextRef="#ctx0" brushRef="#br0" timeOffset="9">19004 14573 7970,'-7'0'123,"-1"0"1,4 0 295,-3 0-225,4 0-27,-2 0 1,5 1 27,0 3 1,0-1-104,0 4 1,0 2 122,0 6 0,1-1-127,3 5 0,1-3 59,3 3 1,2 0-92,-2 3 0,-2 1-9,2 0 1,-5-4 68,5 0 1,-4-4-45,3 5 0,-3-7-104,4 3 1,-6-4 49,2 0-293,2-1-642,-4 1 433,3-1-1266,-5-5 1750,0 5 0,-5-10 0,-2 4 0</inkml:trace>
  <inkml:trace contextRef="#ctx0" brushRef="#br0" timeOffset="10">18879 14676 7877,'0'-17'11,"1"5"-7,3-4 1,2 2-142,6-1 0,-1 3 260,0-4 1,5 7 329,-1 2 0,0 0-212,-4 0 0,2 2 21,2 5 0,-1 0-52,5 0 1,0 0-36,4 0 1,-1 0-251,-3 0 0,1 1 88,-5 3 1,4-2-95,-3 6 0,-1-4-41,-4 3 0,1-3-58,-1 4 0,-1-4 103,-2 3 1,-2-3-92,-2 4 0,-4-1-10,0 5 1,-6-1 122,-9 1 0,-5 3-47,-6 0 1,0 5 14,-4-1 1,5-2-9,-2-2 0,0-2-72,4-2 1,-1-1-150,9-2 1,1-2 86,7-2 229,1-3 0,6 4 0,0-5 0</inkml:trace>
  <inkml:trace contextRef="#ctx0" brushRef="#br0" timeOffset="11">19370 14619 7872,'-7'-8'-315,"4"0"1,0 5 1463,-1-5-212,3 6-29,-4-4-672,5 6 0,0 2-43,0 2 0,0 2-10,0 5 1,0 5-160,0-1 0,0 5-35,0-1 1,1 3 96,3 0 1,-1 1-170,4 0 0,-3 0 34,4 0 0,-5 0-8,5 0 0,-4-6-6,3-1 1,-4-4-23,1 0 0,-2-2 58,2-3 12,-3 4 40,4-10 0,-5 5-12,0-2 14,0-3 27,0 4 11,6-5-62,-5 0 1,9-3-5,-2-1 1,-2 0-39,2 4 0,-1-4-16,5 0 0,-1 0 125,0 4 1,5-3-73,-1-1 0,1-1 37,0 1 1,-4 3-53,4-3 0,-3 1 0,3 0 0,-6 1-27,5-2 1,-9-1-293,6 2 251,-3-1 1,-2 4-144,1 0 1,-6-1-875,2-3 373,-2 2-598,-2-3 1327,-6 5 0,0-5 0,-5-1 0</inkml:trace>
  <inkml:trace contextRef="#ctx0" brushRef="#br0" timeOffset="12">19336 14836 7919,'-12'-5'-844,"6"-2"1343,2-4-248,8-1 0,2 2-283,6 3 0,-1-2 137,0 5 0,1-1 46,-1 1 0,4 3-53,1-3 0,3 3 11,-4 1 1,4 0-4,-4 0 0,4-4-4,-4 0 0,2 0-110,-2 4 0,-2-3 119,2-1 0,-3-1-1065,-5 1 557,3 3 397,-8-10 0,3 5 0,-5-5 0</inkml:trace>
  <inkml:trace contextRef="#ctx0" brushRef="#br0" timeOffset="13">19290 14619 7975,'6'-12'0,"6"-3"317,-1 0 0,6 0 495,5 3 0,1 1-454,0-1 0,0 5-358,0-1 1,-2 2-21,-2-2 69,3-2 0,-8 9-140,5-3 0,-4 1-476,4 0 1,-5 1 566,1-1 0,-2 1 0,-2 2 0</inkml:trace>
  <inkml:trace contextRef="#ctx0" brushRef="#br0" timeOffset="14">19861 14562 7885,'-8'-11'231,"1"4"584,4-3-640,-2 3 1,5 0 262,0-1-266,0 6 162,0-4-289,5 12 1,-4 1 77,3 8 1,-1-1-85,1 5 0,-3-3 21,3 3 1,-3 0-56,-1 4 1,4-1 36,-1 1 1,1 0-112,-4 0 0,0 0 29,0 0 0,2-4 53,1 0 1,-1-5-8,1 1 0,0-2-58,1-2-223,-3 0 235,4 1 1,-5-5-294,0 1-144,0-5 270,0 2 1,0-7-92,0-1 0,0 0 33,0-5 1,0 1 45,0-5 1,0 1 125,0 0 0,-4-5 133,1 1 0,-1-5-40,4 1 0,0-3 144,0-1 0,0 0-121,0 1 0,0 3 130,0 0 0,0 3 156,0-3 0,-2 7 187,-1 0-140,1 1 0,-3 8 260,5-4-444,0 4 1,2-2-56,1 5 0,0 0-96,5 0 1,-1 1 82,5 3 1,0-1-14,3 4 1,-1 1-145,5 3 1,-3 1 64,3-1 1,-4 1-26,4-1 1,-4 4 100,4 0 0,-4 1 1,5-5 1,-5 0-63,4 1 1,-4-1 0,4 1 1,-5-2-8,1-2 0,2 2 41,-2-3 0,-1 0-9,-6 0 43,2-4-82,-4 7 164,0-9 182,-1 4-246,-5-5 1,0-5 141,0-2 1,-3-4-150,-1 0 1,-1-2 20,1-2 1,1-3-104,-4-5 1,3 1 97,-4-1 1,5-1-221,-5-3 0,0 3-83,-3-3 1,3 3-79,1 1 0,0 2 12,0 2 1,-2 1-103,5 3 0,0 6-366,4-3-288,0 4-105,0 1 504,0 2 603,0 5 0,5 0 0,2 0 0</inkml:trace>
  <inkml:trace contextRef="#ctx0" brushRef="#br0" timeOffset="15">20363 14459 7888,'0'-8'-180,"0"1"0,0 3-637,0-4 1777,0 6-212,0-3 149,0 5 0,0 5-788,0 2 1,4 5-28,0 3 1,4 3 131,-5 4 0,5-2-228,-4-1 0,3 3 95,-3 5 0,4-2 10,-4-6 1,5 6-109,-2-6 1,0 3 75,0-6 1,-3-1-140,4-4 1,-6 1-111,2-1 0,1-3-448,-1-1 124,0-4-176,-4 2-725,0-5 1415,-5 0 0,-2 0 0,-4 0 0</inkml:trace>
  <inkml:trace contextRef="#ctx0" brushRef="#br0" timeOffset="16">20318 14482 7918,'-7'-12'139,"4"1"1,1-2-285,2-2 0,7 2-17,4-2 0,0 4 338,5 3 1,-4-1-77,0 5 1,-1-3 242,1 3 0,3 0-108,0 4 0,2 0 30,-2 0 0,1 5-106,3 3 1,2-2-106,-6 2 1,5 3 39,-1 4 0,-1 4-133,1-3 0,-5 4 20,1-1 0,-2 2 42,-2 2 0,1 0-201,-1 0 1,-4 2 38,-4-2 1,2 3-18,-1-7 1,-1 1 105,-7-1 0,-2 1 36,-6-4 1,-1 3 24,-2-4 0,-2 1 11,-6 0 1,0-4-7,0 3 0,1-3-22,3-5 1,-2 2-134,2-5 0,2 0 38,2-4-256,2 0 1,3-5-149,3-3 0,3-2 505,8-1 0,7-1 0,7 1 0</inkml:trace>
  <inkml:trace contextRef="#ctx0" brushRef="#br0" timeOffset="17">20786 14413 7884,'-6'-1'-1198,"2"-3"1320,3 3 1,1-6 63,0 4 190,0 1 0,0-4 342,0 2 14,5 3-498,-4-4 0,8 10 133,-5 3 0,1 2-209,-2 1 1,-1 4 91,2 1 1,-3 4-216,-1-1 0,0 2 70,0 2 1,4 0-231,-1 0 1,1 0 74,-4 0 1,0 0-21,0-1 1,0-3-23,0 0 0,0-5 42,0 2 1,0-4 85,0 0 0,2-5 20,1 1 1,-1-4 6,1 3-28,4-4 0,-5 2-96,6-5 106,-6 0-10,9 0 32,-5 0 1,5 0-5,1 0 1,-1 0-30,1 0 0,3-4-9,0 0 1,2-1-55,-2 2 0,-1 1 12,5-2 0,-4-1-246,4 2 106,-5-1 0,2 0-637,-4 0 144,-6 0-150,-1 4-837,-15 0 1637,3 0 0,-10 5 0,6 2 0</inkml:trace>
  <inkml:trace contextRef="#ctx0" brushRef="#br0" timeOffset="18">20740 14676 7921,'2'-8'235,"1"1"1,0-1-115,5-3 1,-1 3-133,5 0 0,0 5 44,3-5 0,-2 5 123,2 0 1,-1-3-92,2 3 0,-2-1 40,5 4 0,-5-1-153,1-3 0,-3 3-30,0-3-628,-1 2-68,1 2 774,-6 0 0,4-5 0,-3-1 0</inkml:trace>
  <inkml:trace contextRef="#ctx0" brushRef="#br0" timeOffset="19">20752 14459 7931,'0'-12'167,"2"1"82,6 0 0,1-1-156,10 1 1,-1 1-162,1 2 1,1-2-19,-5 2 1,5 2 117,-1-2 0,2 2 246,-2-2 1,2 3-133,-2 5 1,2-4-132,-2 1 0,1-1 101,-5 4 0,0 0-139,-3 0 1,-1 0 167,1 0 0,-5 0 52,1 0 1,-4 0-40,3 0 1,-3 0 73,4 0-212,-1 0 125,5 0-165,-1 5 0,1 1 74,-1 6 0,-3-1-174,-1 0 1,-4 6 129,1 2 0,1 3-47,-1 0 0,-1 5 103,-3 0 1,0-1-47,0-3 1,0 0 11,0 0 0,0-2 3,0-2 0,0 2-26,0-6-3,0 0 0,2-5-27,1-2 20,-1 2-21,3-9 363,-5 4-197,0-5-119,0-5 1,0-1 16,0-5 1,0-1-45,0 1 1,0-1 16,0 1 1,0-6-103,0-2 0,0 2 51,0-2 0,0 1-152,0-1 1,0-1 170,0 4 1,4 1-74,-1 4 404,1-1-220,1 6-4,2-4 0,3 14-39,-3-1 1,4 6 15,-4 3 1,3 0 5,2 4 0,0-2-14,4 5 0,-4 0-16,4 3 1,0-3 2,-1 1 1,4-3-122,-3 2 0,3 2 103,-4-6 0,1 4 35,0-4 0,-4-3 2,3-5 1,-2-1 69,-1 2 1,-2-2 68,-3-2 0,0-2 29,-3 1-101,-3-1 0,4-4-32,-5-1 0,0 0-62,0-5 1,0 1 60,0-5 1,-1-3-10,-3 0 0,3-5-62,-3 1 0,-1-7-12,1 0 0,-4-6-7,4 1 1,-1 2-7,2-1 0,0 1-295,-5-2 0,6 3 130,-2 5 0,1 6-97,0 1 1,1 4 14,-1 0 1,1 1-457,2-1-210,-5 6-405,4 1 328,-4 5 414,5 0 1,1 5 572,3 3 0,2 2 0,6 1 0</inkml:trace>
  <inkml:trace contextRef="#ctx0" brushRef="#br0" timeOffset="20">21780 14276 7873,'-12'0'559,"6"0"176,1 0 1,5 1-465,0 3 0,0-1-75,0 4 0,1 2-116,3 6 0,-2-1 19,6 5 1,-4 0 141,3 4 0,1 0-135,3 0 0,-3 0 35,0 0 1,-5-4-169,5 0 0,-4-4 87,3 4 1,-4-5 11,1 1 1,-3-2-113,-1-2 1,0-3-287,0 0 0,0-5-1351,0 5 767,0-6 253,-5 4 1,2-6 656,-4 0 0,-1 0 0,-3 0 0</inkml:trace>
  <inkml:trace contextRef="#ctx0" brushRef="#br0" timeOffset="21">21505 14367 7888,'0'-11'0,"2"-4"82,2 0 1,7-1-180,8 5 1,-1 0 543,1-1 0,-4 2-131,4 2 0,-4-2-6,4 3 0,4 1-72,4 3 0,1-2 190,-2 1 0,-1 0-488,1 4 0,2-1 25,-1-3 1,-4 3-550,-4-3 0,-4 3 309,4 1 0,-4 0 275,4 0 0,-5 5 0,3 1 0</inkml:trace>
  <inkml:trace contextRef="#ctx0" brushRef="#br0" timeOffset="22">22545 14288 8079,'-7'-2'1272,"4"-2"-624,1 3-611,2-4 0,-5 5 61,-2 0 0,0 0-14,0 0 0,3 5-53,-4 3 1,4 2 48,-3 1 1,1 1-14,-2-1 0,-1 4 67,5 1 0,-3 3-25,3-4 0,0 5-40,4-1 1,0 2 22,0-2 1,0 1-29,0-5 0,0 4-87,0-4 0,1 4 10,3-3 0,2-2 80,6-7 1,-5 3-162,1-2 1,3-3 43,5-1 0,-1-3-69,-4-1 1,5 0 67,-1 0 0,3-5-124,1-3 1,-4-2 119,8-1 0,-3-4-13,3-1 1,-4-4 25,0 1 0,-1-3-12,1 0 0,-4-1 108,-7 0 1,0 0-79,-4 0 1,0-3 21,-4-1 1,-5 0-70,-3 5 1,-7-1-87,-4 0 1,-4 5-224,-3 3 1,-4 6 130,-4 1 0,4 7-128,-1 1 0,7 4 78,1 3 1,2 7-52,5-2 1,3 2 349,5-3 0,-2 6 0,3 1 0</inkml:trace>
  <inkml:trace contextRef="#ctx0" brushRef="#br0" timeOffset="23">22785 14219 7844,'0'-6'0,"0"1"0,0 5 0,5 0 0,-4 5 0,3 2 0,2 3 0,2 2 0,1 1 0,-2 2 0,3-1 502,-2 5 1,-2 0 746,2 4 1,-4-1-819,3 1 0,-4 0-391,1 0-16,2-5 0,-5 2-82,3-5 0,1 4 61,-1-3 1,1-1-488,-1-4 3,-3 1-188,4-1 431,-5 0 0,0-3 10,0 0 0,-1-6-128,-3 2 0,-2-3-200,-6-1 1,5 0-678,-1 0 1233,6 0 0,-9 0 0,5 0 0</inkml:trace>
  <inkml:trace contextRef="#ctx0" brushRef="#br0" timeOffset="24">22807 14436 7844,'6'-10'-573,"1"2"0,0-1 776,0 6 0,-3-1 111,4 4 0,-5-4 54,5 0 0,0 0-98,3 4 0,0 0 52,1 0 0,-1 0-140,1 0 1,-1 0-39,1 0 0,-1 0-51,0 0 1,1 0-216,-1 0 1,2-4-50,2 1 0,-2-6 118,2 1 0,-2-1-594,-2 2 0,-1-3 58,-2 2 589,2-2 0,-9-2 0,4 1 0</inkml:trace>
  <inkml:trace contextRef="#ctx0" brushRef="#br0" timeOffset="25">22796 14208 7844,'5'-12'282,"-4"1"177,3-1 0,3 2 311,0 3-112,-2 1-137,5 1-163,-3 4 1,4-8-212,1 5 1,-5 1-162,1 3 1,1 0-272,6 0 1,-1 0 256,5 0 0,0 0-305,4 0 0,0 0 195,-1 0 0,3 0 138,1 0 0,-7-5 0,3-2 0</inkml:trace>
  <inkml:trace contextRef="#ctx0" brushRef="#br0" timeOffset="26">23493 14265 7844,'11'-5'195,"-3"3"61,-1-1 0,-3-3 155,4 3-187,-1-6 1,5 7 124,-1-1 1,-3-2-112,-1 1 1,-3 0 180,4 4-38,0 0-271,3 0 1,0 0 37,1 0 1,-1-1 32,1-3 0,-1 3-153,0-3 1,1 3 77,-1 1 0,1-2-111,-1-2 0,1 3-32,-1-3-34,0-2 1,1 5 62,-1-3 0,-3 1 15,-1 0-171,-4 1 105,2-3-24,-5 5 1,0 2 27,0 1 1,-1 0 36,-3 5 0,1-1 25,-4 5 1,1-1 6,-2 0 0,-2 2-8,2 2 0,-2-2 2,-1 2 1,3 2 14,0-2 1,2 4-17,-2-4 1,-2 0-51,3-3 1,2-1 49,1 1 1,-1-1-22,1 1 1,-4-1 49,4 0 0,-3 1 189,3-1-157,-5 1 0,4-1 13,-3 0 0,-2-3 78,3 0-107,2-6 1,0 5-217,5-4 195,0-1 12,0 3 1,1-5 20,3 0 1,2 0 78,5 0 0,2-4-146,2 0 1,-5-3 6,6 3 1,-2-4 4,5 4 0,2-1 46,-2 1 0,-1 2-56,1-6 0,-5 6 40,1-2 1,2 1-4,-2 0 0,0 1-43,-3-1 0,-1 1 5,0 2 1,1-1-16,-1-3 1,-3 3-2,0-3 0,-5 3 73,5 1-42,-6 0 1,4 1-187,-6 3 0,0-2 99,0 6 0,-7-4-790,-4 3 1,-1-3 863,-3 4 0,2-1 0,2 5 0</inkml:trace>
  <inkml:trace contextRef="#ctx0" brushRef="#br1" timeOffset="27">5459 17131 7860,'0'-6'799,"0"1"30,0 5-723,5 0 1,-2 0-180,4 0 0,-3 0 586,4 0-230,-1 0 0,5 0-14,-1 0 1,1 0-33,-1 0 1,4-4-43,1 0 0,0 0-39,-1 4 1,3-1-124,5-3 0,-4 3 123,0-3 0,-1 2-246,1-2 0,1 3 34,-5-3 0,4 3-20,-3 1 1,-1-2-20,-4-1 1,1 1-303,-1-2-597,0 3 420,1 1-664,-6 0 376,4 0 192,-8 0 1,1 0 669,-6 0 0,-4 0 0,-4 0 0</inkml:trace>
  <inkml:trace contextRef="#ctx0" brushRef="#br1" timeOffset="28">5539 17337 7745,'-6'0'-213,"-1"0"248,4 0 489,1 5-98,-3-4-9,5 4-76,0-5 2,0 5 122,0-3 120,0 3-25,5-5-403,2 0 1,4 0-15,1 0 1,-5 0 17,1 0 1,-1 0-2,5 0 1,3 0-20,0 0 0,2-2-7,-2-1 0,1 1-70,4-1 0,0 1 74,-5 2 1,5 0-103,-1 0 0,-1 0 63,1 0 0,0-1-86,4-3 0,0 3 18,0-3 1,-2 3-82,-2 1 0,2 0 85,-6 0 1,0 0-132,-3 0 98,-6 0 1,0 0-248,-2 0-831,-3 0 776,-6 0 1,-4 0-1618,-10 0 1917,5 0 0,-7 0 0,3 0 0</inkml:trace>
  <inkml:trace contextRef="#ctx0" brushRef="#br1" timeOffset="29">6498 17188 7232,'0'-6'650,"0"1"923,0 5-1534,6 0 42,0 0 1,5 0 2,1 0 1,-5 0-61,1 0 0,0 0-8,3 0 1,0-1 14,1-3 1,-1 3 6,1-3 27,-1 3 1,1 1-12,-1 0 1,0 0-15,1 0 1,-1 0-10,1 0 0,-1 0 4,0 0 0,5 0 7,-1 0 1,4-2-4,-4-2 0,4 3 53,-4-3 1,6 3-46,-2 1 0,1 0 6,-1 0 0,3-4-2,-3 1 1,2-1-109,2 4 0,0 0 49,0 0 0,0-2-7,0-1 1,-4 1 14,0-1 1,0 1-13,3 2 1,1 0-84,0 0 0,-1 0 82,-3 0 0,2-4 53,-2 1 1,-1-1-50,1 4 1,-5 0 127,1 0 1,-2 0-30,-2 0 1,1-4 43,-1 0-92,1 0 9,-1 4-10,1 0 1,-5 0 45,1 0-128,-6 0 1,3-1 83,-5-3 5,5 3-16,-3-4-10,3 5-171,-5 0-169,5 0 253,-4 0 1,3-1-1271,-8-3 1335,-2 3 0,-11-4 0,0 5 0</inkml:trace>
  <inkml:trace contextRef="#ctx0" brushRef="#br0" timeOffset="30">7081 16469 7799,'0'-6'-42,"0"-5"528,0 5 1,0-2-222,0 1 1,0 3 157,0-4-295,0 6 87,0-8-123,0 8 15,0-8 1,-1 9-190,-3-3 37,3 3 112,-10 1-185,5 0 1,-5 0 113,-1 0 1,1 0-53,-1 0 0,1 0 87,0 0 0,-1 0-1,1 0 0,-2 4 55,-2 0 1,2 3 11,-2-3 1,2 4-80,2-5 0,-1 6 36,1-1 1,0-2-76,-1 2 1,1-1 66,-1 5 0,1-1-42,-1 1 0,1-1 48,0 1 0,-1 0-3,1 3 0,-1-2 42,1 2 1,-1 2 3,1-2 0,0 0-4,-1-3 0,5 3 23,-1 0 0,4 2-45,-3-2 0,3-2 8,-4 2 1,6-2-53,-2-2 0,3 2-13,1 2 0,0-6-10,0 2 1,3-2-3,1 3 0,5-1-25,-1 0 0,2 1 26,1-1 1,-1-3 30,-2-1 0,2 1 32,-2 3 1,2 0-48,1-4 1,1 3-15,-1-2 1,2-2 4,2 2 0,-2-4 1,2 3 0,1-4 51,0 1 0,3-3-1,-4-1 0,5 0 85,-1 0 1,-1-1-106,1-3 0,-4 1-4,4-4 1,-1 3 11,1-4 1,1 5-29,-4-5 1,3 4 0,-4-4 1,0 2-8,-3-1 1,-2-4-26,-3 4-13,4 2 0,-9-4-173,6 5 163,-6-5 0,3 7-499,-5-6 159,0 5 103,0-2 0,-1 5-780,-3 0-442,3 0 1494,-9 0 0,9 0 0,-5 0 0</inkml:trace>
  <inkml:trace contextRef="#ctx0" brushRef="#br1" timeOffset="31">6624 17474 8258,'-6'0'846,"1"0"115,5 0-648,5 0-151,1 0 0,2 0 31,-1 0 1,-3-4 7,4 0 1,-4-3 15,3 3 97,1 0-325,3-1 1,1 0 31,-1-3 1,0 2-106,1 2 0,-1 3 86,1-3 1,-1 3-41,1 1 0,-5 0 19,1 0 1,-1 0 49,5 0 1,-1 1-121,1 3 0,-5 2 113,1 6 0,-2-1-180,2 1 1,-2-1-1,-2 0 1,-3 6-92,3 2 0,-3-1 41,-1 1 1,0-2-140,0 2 1,-5 3 32,-2-3 0,0-1 119,0 1 0,-5-4-133,-3 4 0,0-5 18,3 1 1,1-1 241,0 2 0,-3-4 27,2 3 1,-2-6 168,7-1 0,0-2-10,0 2 0,4-2 132,-1-2 0,-1-1 136,1 4 113,1-4-67,3 7-126,0-9-156,0 9 1,1-8-32,3 1 0,-2-1 36,6-2 1,-4 0 20,3 0 1,1 0 6,3 0 0,5 0-83,-1 0 0,0 0 16,-4 0 1,2-2-77,2-1 0,-2 1 87,2-1 1,-2 1-109,-2 2 0,1-4-3,-1 1 1,-3-1-107,-1 4 1,-3 0 129,4 0-230,-6 0-30,9 0 251,-5 0-228,5-5 173,-4 3-683,-2-3-289,-5 5-1193,0 0 2187,-5-5 0,3 4 0,-3-4 0</inkml:trace>
  <inkml:trace contextRef="#ctx0" brushRef="#br1" timeOffset="32">7161 17520 8185,'-12'-7'-3,"6"1"495,2 2 264,-2 3-431,5-4 1,-4 6 39,5 3 0,0-2-105,0 6 1,0 0-42,0 3 0,0 0-41,0 1 0,0 1-156,0 2 1,1 3-89,3 4 0,-3-3 107,3 0 1,1-3-177,-1 3 0,-1-4 68,-3 4 0,4-5-116,0 1 1,0-2-9,-4-2 1,1-1 68,3-2 40,-3 2 40,4-3 1,-3 3-219,1-3 104,-1-2-214,3-5 154,-5 5-537,0-3-387,-5 3-224,3-5 1364,-8 0 0,9 0 0,-4 0 0</inkml:trace>
  <inkml:trace contextRef="#ctx0" brushRef="#br1" timeOffset="33">7355 17520 7928,'0'-7'641,"0"2"0,-1 5 202,-3 0-439,3 0 0,-4 5-194,5 3 0,0 2-163,0 1 1,0 2 2,0 2 1,1 3-139,3 5 0,-3-4 64,3 0 0,-3-4 101,-1 4 0,0-3-312,0 3 1,0-5 133,0 1 0,0-3-639,0 0 184,0-1-81,0 1 538,5-1 0,-2-1-22,4-2 119,-4-3 0,3-5-128,-2 0-82,-3 0 88,4 0-654,-5 0 778,-5 0 0,-1-5 0,-6-1 0</inkml:trace>
  <inkml:trace contextRef="#ctx0" brushRef="#br1" timeOffset="34">7115 17463 7691,'0'-8'181,"0"0"0,5 6 302,3-2 0,2 3-130,1 1 1,5 0-96,-1 0 0,5 0 26,-1 0 1,-1 0-74,1 0 0,0 0-22,4 0 0,-1 0-96,-3 0 0,2 0-146,-2 0 0,-1 0-254,1 0 1,-5 0-977,1 0 1283,3-5 0,-5-2 0,3-4 0</inkml:trace>
  <inkml:trace contextRef="#ctx0" brushRef="#br1" timeOffset="35">7949 16983 7760,'-6'0'673,"1"0"276,5 0-174,0 5-503,5-4 1,-3 8-102,6-5 0,-4 3-18,3-3 1,-1 5 0,2-1 0,2 1-21,-2-2 0,-2 3-98,2-2 1,1-2-7,6 2 0,-2-4 87,2 3 1,-1-4-169,1 1 0,-1-3 39,5-1 1,-4 0-161,4 0 1,-3-1-16,3-3 1,-5-2-29,1-6 0,1 5 109,-1-1 0,-1-1 17,-6-6 1,1 5 85,-5-6 0,3 6-54,-3-5 0,0 2 58,-4 2 0,-5 0-46,-3-1 1,1 1 28,-5-1 1,2 2 29,-9 3 0,1-2 10,-1 5 1,-6 0-7,2 4 0,-2 0 13,2 0 0,4 0 15,0 0 1,4 1-36,-5 3 1,7 2-21,-3 6 1,0 4 65,1 3 1,-1 3-88,5 1 1,3 5 37,1 2 0,4 2-7,-1-2 1,3 3 8,1-2 1,0-3 2,0-2 0,4-1 36,0-3 0,6 0-42,1-3 0,2 1 189,6-5 1,-4 1-56,4-5 0,-1-3 18,1-1 1,3-4-2,-3 1 1,-2-3-5,2-1 1,-5 0-100,2 0 1,0 0 27,-1 0-515,1-5 1,-5 0 204,0-3 1,-4 2-682,-3 2 1,1 2 407,-2-6 1,1 4 500,-4-4 0,5 1 0,2-5 0</inkml:trace>
  <inkml:trace contextRef="#ctx0" brushRef="#br1" timeOffset="36">8531 16800 7714,'-6'0'-381,"-4"0"950,9 0-266,-4 0 0,6 0-42,3 0 1,-2 0 229,6 0-321,-1 0 1,5 0-109,-1 0 0,1 0 101,-1 0 0,0 0-15,1 0 1,-1 0 7,1 0 0,-1 0-6,1 0 0,-1 4-156,0 0 88,1 0 1,-1-4-134,1 0 0,-1 0 35,1 0 0,-1 0-76,0 0 1,1 0 62,-1 0-307,1 0-63,-1 0-410,-5 0-196,-1 0 1005,-10-6 0,-6 5 0,-7-4 0</inkml:trace>
  <inkml:trace contextRef="#ctx0" brushRef="#br1" timeOffset="37">8897 16583 7739,'0'-6'551,"0"-4"-355,0 8 1,1-3 328,3 5-96,-3 0-132,9-5 59,-3 4-191,4-4 1,1 5-76,-1 0 0,0 0-54,1 0 0,-1 0 17,1 0 1,-1 0-75,0 0 1,1 0-6,-1 0 0,5 0 62,-1 0 1,1 0-33,0 0 1,-3 0 9,6 0 1,-5 0-69,2 0 1,-4 0 52,0 0-130,-1 0 183,1 0-246,-1 0 165,-5 0 4,-1 0 1,-5 1-106,0 3 61,0-3 0,-1 8 46,-3-5 0,3 5-1,-3-2 1,2 4-21,-2 0 0,3 0 15,-3 1 0,-2-1 62,-2 1 0,-2 3-50,-2 0 0,1 4 5,0-4 1,-5 4-29,1-3 1,-1 3-3,0-4 0,4 0-106,-4-3 1,4 0 113,0 3 0,1-6 32,-1 3-38,1-3 0,3 1 190,1-3-75,4 4-36,-2-10 27,5 9-18,5-9 0,-2 4 229,4-5-197,1 0 1,3 0 7,1 0 1,1 0-43,2 0 1,-2 0 98,2 0 1,3 0-78,1 0 0,-2 0 1,2 0 1,-1-4-30,1 1 1,1-1-10,-4 4 0,-1 0-5,-4 0 0,1-1 24,-1-3-372,-4 3 1,-1-5-54,-2 6-450,-3 0 1,3 0 824,-8 0 0,3 0 0,-4 0 0</inkml:trace>
  <inkml:trace contextRef="#ctx0" brushRef="#br1" timeOffset="38">9342 16400 7733,'0'-7'0,"0"-1"0,0 4-50,0-3 1,0 3 293,0-4-1,0 6 0,2-7 3,1 5 1,-1-1 293,1 1-143,4 3-194,-1-9 0,6 8-80,-1-1 1,-3 0-32,-1-1 0,1 3-87,3-3 1,1 3 102,-1 1 1,0 0-109,1 0 0,-4 4-61,-1 0 1,-1 4 106,2 0 0,-3-2-140,-5 2 0,0 0 96,0 3 1,0 1-50,0-1 1,-1 0 11,-3 1 1,-2 0-148,-6 4 0,1-4 43,-1 4 1,2-4-46,3 0 1,-2-1 117,5 1-3,-5-6 0,7 3 156,-6-5 0,5 1-93,0-2 209,1-1 13,2 3 358,0-5-484,5 0 1,2 1-121,4 3 1,1-3 94,-1 3 1,0-3-283,1-1 0,-1 0 73,1 0 0,-5 0-322,1 0 0,-4 0-333,3 0 8,-4 0 791,2 0 0,-5 0 0,0 0 0</inkml:trace>
  <inkml:trace contextRef="#ctx0" brushRef="#br1" timeOffset="39">9765 16195 7658,'1'-8'782,"3"1"-49,-3 4 76,4-2-171,0 5-364,-3 0 0,3 5-108,-5 3 1,-2 2-62,-1 1 1,0 4 69,-5 1 1,5 3-88,-5-4 1,5 5-134,0-1 0,-4 4 32,0 4 0,0 2-73,0 5 1,0-3 31,0-1 0,-3 1-42,2 3 1,-2 0-7,-2 0 0,0 1-113,-3-1 0,6-4 78,-3 1 0,3-6-112,-2 2 0,0-7 77,-1-1 1,4-5-34,1 1 184,4-2 1,-2-2-213,5 1 369,0-6-106,0 4 1,0-7 163,0 5-204,0-6 35,0 3-1729,0-5 1704,0-5 0,0-1 0,0-6 0</inkml:trace>
  <inkml:trace contextRef="#ctx0" brushRef="#br1" timeOffset="40">9913 16400 10391,'0'12'497,"0"-1"1,0 2-296,0 2 0,-1 3-123,-3 5 1,-2 0 47,-6-1 1,1 3 14,0 1 1,-1-2-87,1 3 1,-4-3-128,-1-1 0,1 0 4,4 0 1,-1-4-86,1 0 1,3-5-28,1 1 1,4-6 76,-1-2 0,3-3-101,1 4 68,0-6 116,0 3-1,0-5 0,5 0 1,3 0 0,-2 0 29,2 0 1,-1-1 13,5-3 0,-1 3-36,1-3 1,3 2 6,0-2 1,0 3-105,-3-3 1,-1 1 59,0-1 1,1 3-203,-1-3 0,1 3-13,-1 1 0,-1-1-284,-2-3-640,2 3 785,-4-4 0,2 3-540,0-1 943,-6 1 0,3-8 0,-5 4 0</inkml:trace>
  <inkml:trace contextRef="#ctx0" brushRef="#br1" timeOffset="41">9959 16686 6975,'0'-12'3368,"0"6"-2596,0 1-137,0 5-305,0 5 1,0 1-61,0 6 1,0-1-44,0 1 1,0-1-34,0 1 0,0 3 13,0 0 0,0 0-190,0-3 0,0-1 149,0 1-482,0 4 1,0-3 189,0 2 1,0-2-217,0-2 1,0-3-57,0-1 198,0 1 1,0-1 139,0 1 1,0-4-62,0 4 133,0-6-98,0 3 288,0 0-218,0-4-99,0 5-3121,0-6 3236,5 0 0,-4-6 0,4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6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16617 7869,'0'-11'-689,"0"3"684,0 1 0,0 3 400,0-4 0,0 4 295,0-3-159,0 4 0,0-3 114,0 2-192,0 3-114,0-4 91,0 5-215,-5 5 0,3 1-62,-1 6 0,1-1-115,2 1 0,0 4 33,0 3 1,0 4-141,0 4 0,0-2 38,0 5 0,2 1 130,1 3 1,3 0 11,1 1 0,3-1-25,-2 0 0,-2-1 3,2-2 0,-4 4-49,3-4 0,-3 4-101,4-4 0,-6-2 87,2 1 0,1-4-138,-1 0 1,4-3-34,-5-4 0,5 1 93,-4-4 1,0-1-127,-4-4 1,3 1 24,1-1 1,0-3-64,-4-1-193,0-4-409,0 7 264,0-9 1,-1 4-934,-3-5 1487,3 0 0,-9-5 0,3-1 0</inkml:trace>
  <inkml:trace contextRef="#ctx0" brushRef="#br0" timeOffset="1">12711 16720 7869,'0'-6'402,"0"-1"715,0 4-366,0 1-422,0-3 0,5 7 437,3 1-412,2-1 0,2 8-52,-1-3 1,6 7-56,2 2 0,2 4 33,2-1 0,1-1-67,3 1 1,-3 1-86,3 7-106,-3-3 94,-1 4 1,-1-5-79,1-1 0,1 3 4,3 1 1,-3-2-160,3 3 0,-3-7 38,-1-1 1,0-1-63,-1 1 0,0 1-220,-3-4 0,1-1 149,-4-4 0,-1-3 63,-4-1 0,1-3 125,-1 4 1,0-6 7,1 2 1,-5-2-95,1-2 1,-5 1-262,0 3-120,-1-3-493,-2 4 435,5-5 1,-4-1-155,3-3-546,-3 3 1249,-1-4 0,-5-1 0,-1 0 0</inkml:trace>
  <inkml:trace contextRef="#ctx0" brushRef="#br0" timeOffset="2">13317 16617 7851,'0'-7'0,"0"-1"0,0 1 306,0-5 1,0 4 180,0 1 115,0 4-189,0-2 229,0 0 222,0 4-224,0-4-87,0 5-383,0 5 0,0 5-70,0 5 0,0 2-2,0-2-133,0 3 194,0 10 0,4 1-63,-1 5 1,5-1-118,-4-2 0,3 5-58,-3-1 1,0 5-1,-4-2 1,1 0-93,3-3 1,-3-2 16,3-3 1,-1 2-157,0-6 1,0-3-87,5-4 0,-5-5 155,5 2 1,-4-4-341,3 0 1,-3-5 85,4 1 0,-6-4-544,2 3 1039,3-4 0,-6 7 0,4-4 0</inkml:trace>
  <inkml:trace contextRef="#ctx0" brushRef="#br0" timeOffset="3">13728 17017 7752,'0'-11'0,"-4"3"0,0 0 798,0 1-435,4-5 0,-1 6 406,-3 2-260,3-2-404,-9 5 1,7-4 55,-4 5 0,4 5-87,-1 2 0,-1 7 131,2 1 0,-5 6-25,4-2 0,-3-1-149,3 1 1,0 0 107,4 3 1,0-3-175,0 1 0,0-3 32,0 2 0,1 2-172,3-6 0,2 1-9,6 0 0,-1-8-101,1 4 0,3-5 131,0 1 0,5-3 92,-1-5 0,3 0-19,1 0 0,0-1-31,0-3 1,-1-2 82,1-6 0,-1-3-37,-3 0 0,1 0 167,-5 3 1,1 0 37,-5-4 0,-3 4 136,-1-4 0,-4-1-133,1-2 1,-4 1 73,-4-1 0,-4 0-172,-7-4 0,1-1 35,-5-3 1,-1 7-318,-7-3 0,2 8 98,-6 0 1,4 7-593,-3 4 1,8 3 62,0 1 0,6 5 669,1 3 0,2 7 0,2 3 0</inkml:trace>
  <inkml:trace contextRef="#ctx0" brushRef="#br0" timeOffset="4">14185 16914 7830,'-5'-6'197,"3"0"315,-1 2 154,1 3-444,2-10 1,-4 9 540,1-6-91,-1 6 143,4-3-187,0 5 0,4 1-435,-1 3 0,3 3 0,-3 9 0,0-1-178,5 8 0,-1-3-21,5 7 0,-5 0-85,1 0 0,-4 4 87,3-5 1,0 1-42,0-4 0,0-2-35,-4-2 1,-1 2-195,1-6 123,4 0 138,-6-3 1,5-2-13,-2-3 19,-3-2 10,5-5-44,-6 0 20,-6 0 1,5-5 1,-3-2 1,-1-3-4,1-2 0,1-4-119,3-3 1,0 1 72,0-1 0,0-4-75,0-4 1,3-3 11,1 3 1,5-3-37,-1 3 1,2 0 42,1 5 1,2 0-15,2 3 1,3-1-29,5 4 1,0 1-8,0 4 1,1 1-439,2 2 0,-4 3 209,5 5 0,-6 0 401,6 0 0,-3 0 0,-1 0 0</inkml:trace>
  <inkml:trace contextRef="#ctx0" brushRef="#br0" timeOffset="5">14733 16949 7792,'-6'0'0,"0"-2"0,6-2 0,0 3 0,0-4 0,2 5 0,2 0 0,-2 0 1110,6 0 0,-6 6-461,2 6 0,1 1-379,-1 6 0,4 0-300,-5 4 0,1-1 7,-4 1 1,0 0 124,0 0 0,4-4-218,0 0 1,0-5 12,-4 1 0,1-6-75,3-1 151,-3-1 5,4 0 81,-5-2 182,0-5-210,5-5 0,-4-2-8,3-4 0,-1-1 57,1 1 0,-2-2 93,6-2 1,-6 1-110,2-5 0,2 1 14,2-1 1,-2-2-119,2 2 0,0-2 60,3 2 0,0 3-79,1 4 1,-1 1 64,1 0 0,-1 0-163,0 4 1,1-2 11,-1 5 1,-3 0 1,0 4 134,-1 0 0,3 2-10,-2 1 0,1 0-121,-5 5 81,5-1 0,-8 5-51,3-1 1,1 0 78,-2 1 0,1 3-51,-4 0 1,0 1-31,0-5 1,0 0-107,0 1 0,0-5 16,0 1-12,0 0 98,0 3 173,0-5 1,2-1 115,1-5 0,0 0 35,5 0-131,-1-5 1,5-1-13,-1-5 0,0-1 9,1 1 0,-1-1 42,1 1 1,-2 0-4,-3-1 1,4-3 47,-4 0 0,3-2-62,2 2 1,-5 2 75,1-2 1,-2 6-59,2 1 1,2 6-99,-2-2 1,-2 3 51,2 1 0,-5 0-17,5 0 0,-4 5-45,4 3 1,-6 7-132,2 4 1,1 2 20,-1 2 1,5 1-109,-2 3 0,2-2-10,-1 6 1,2-6 110,-3 2 0,2-4 82,-1-4 0,2-1-78,-2-3 1,-2-6-99,2 2-94,-1-2 1,1-1-766,0-1 1061,-6-4 0,8 7 0,-3-4 0</inkml:trace>
  <inkml:trace contextRef="#ctx0" brushRef="#br0" timeOffset="6">15818 17006 7729,'-6'-8'21,"2"0"1,2 5-22,2-5 253,0 0-211,0-3 387,0 5 609,0-5-742,0 5 0,-1-4-106,-3 2 1,-2 3-118,-5 5 1,-1 0 115,1 0 0,-6 0-163,-2 0 1,-2 5 96,-2 3 0,0 2 33,0 2 0,2-1 73,2 0-280,-3 6 47,9-4 1,-2 4-12,7-1 1,3-2-177,5 5 1,0-4 46,0 4 0,0-5 64,0 1 1,9-2-51,3-2 0,3 1-10,0-1 0,3-5 110,5-2 0,-2-3 33,-2-1 0,3 0 128,-3 0 1,1 0-85,-1 0 0,2-3 63,-6-1 0,0-1-260,-4 1 141,1 3 0,-4-4-190,-1 5 210,-4 0-130,2 0 1,-5 1 69,0 3 0,0-2 21,0 6 1,0-1 20,0 5 17,0-1 0,1 1 38,3-1 1,-2-5-59,6-2 1,0 1 28,3-1 0,2 0-60,2-4 0,-2 0-55,2 0-38,-2 0 0,-2 0-179,0 0 1,-3 0 45,0 0-645,-6 0 553,8 0 1,-7 0 358,4 0 0,6-5 0,5-1 0</inkml:trace>
  <inkml:trace contextRef="#ctx0" brushRef="#br0" timeOffset="7">16183 16457 7764,'0'-11'26,"0"5"1,-1 1 618,-3 5 169,3 0 1,-4 1-149,5 3 0,0 3-239,0 9 1,0 1-184,0 6 1,0 6-42,0 6 1,0 1-81,0 10 0,0-5 183,0 8-1502,0 1 1348,0 2 1,0-2-63,0-4 0,0-5-261,0-3 0,0-4-354,0-3 0,4-4 279,0-4 0,3-4 236,-3 0 0,5-5-51,-2 2 0,0-4 465,0 0 977,-4-1-1283,2-5-347,0 5 149,-4-5-287,4 0-1826,1-1 2213,-5-5 0,4 0 0</inkml:trace>
  <inkml:trace contextRef="#ctx0" brushRef="#br0" timeOffset="8">16869 16229 7818,'-7'-5'-691,"2"2"1327,5-4-41,0 4 393,0-2 367,0 5-1097,-5 0 1,4 1-38,-3 3 1,-1 3 133,1 4 1,-5 4-125,2 1 0,-5 4-32,-3-1 1,1 7-28,-5 5 1,4 2-112,-4 1 1,4 9 130,-5 3 1,7 2 11,-3-2 0,4 2-268,0-2 1,1 2 144,-1-6 0,6-3-159,2-1 1,3 3 32,1 1 1,0 2-123,0 2 1,0-5 152,0-3 1,5-7 97,3 0 0,2-6-252,1 2 1,1-3 47,-1-1 1,4-5-32,0-3 1,1 1 38,-5-1 1,1 2 296,-1-2-216,0-2-86,1 3 0,-1-8-186,1 0 1,-1-5 67,1 5 0,-1-5 65,0 0 1,1-1-1469,-1-2 1152,1 0 0,-1 0 486,0 0 0,-4 5 0,-2 1 0</inkml:trace>
  <inkml:trace contextRef="#ctx0" brushRef="#br0" timeOffset="9">17234 16663 7758,'-11'-11'0,"-1"0"320,1 4 0,3-2-70,1 5 1,3 0 78,-4 4 0,4 2 6,-3 1 0,-1 0 29,-3 5 1,-5 4-127,1 7 1,-1 3-7,1 1 0,1 5-152,-5 2 0,5 3 122,-2 1 1,4 1-159,0-1 1,5-4 47,-1 1 1,5-6-373,0 2 1,3-1-11,3-3 0,4 3-137,4-7 0,4 1 232,1-1 1,3-4-47,-4-7 1,5 1 23,-1-5 1,7-1 1,0-3 0,2-1-69,-1-3 1,-2-2 130,6-5 1,-5-2 111,5-2 0,-6 2 49,2-2 1,-3-2 152,-1 2 1,-4-5 23,0 1 1,-5-3 278,1-1 0,-4-1-58,-3-3 0,-3 2-145,-5-5 0,-5-1 96,-3-3 0,-8 3-4,-7 1 1,-5 5-308,-6-2 0,-2 4-224,-2 4 1,3 8-305,-3 7 0,7 3-23,5 1 0,2 5-1251,1 2 1756,5 9 0,1-4 0,6 5 0</inkml:trace>
  <inkml:trace contextRef="#ctx0" brushRef="#br0" timeOffset="10">17645 17166 7877,'0'-7'507,"2"-2"810,1 6-787,-1-1 0,6 5 93,-4 3 0,5-2 38,-1 6 0,2 1-253,1 6 1,2-1 6,2 5 1,-6 0-301,3 4 0,-5 0-219,1 0 0,-3-1 48,-5 1 1,-3 3-150,-4-3 1,-2 2 204,-10-6 0,-10 3 0,-7 0 0</inkml:trace>
  <inkml:trace contextRef="#ctx0" brushRef="#br0" timeOffset="11">17942 16732 7756,'0'-8'0,"0"0"0,0 5 73,0-5 1,0 4 350,0-4 1,0 5 193,0-5-241,5 6 1,2-4 2,4 6 0,-3 0-128,-1 0 1,1 6-64,3 1 0,-3 5 23,0 3 1,-2-1-173,1 5 0,4 4 110,-4 3 1,3 2-42,2-1 0,-5-2-27,1 6 0,0-6-170,3 2 0,-1-3 25,-2-1 1,2 0-88,-2-1 1,0-3 25,0 0 1,2-5-85,-2 2 1,-2-4-186,2 0 354,-1-1 0,1-1 157,0-2-29,-6-3-55,3-5 57,-5 0-29,0-5 0,0-1-69,0-6 0,-4 5 20,1-1 0,-2-4-34,1-3 1,1-4 36,-4 4 0,4-5-120,-1 1 1,-1-3 58,1-1 1,-1 0-10,2 1 1,1-5-23,-2 0 0,-1-4-93,2 0 0,-1-2 69,4-1 1,-2 1-17,-1 2 1,1-4 146,-1 4 1,1-4-108,2 4 1,2 0 255,1 0 0,4 0-66,4 4 0,1 0-26,-1 4 1,0 1 34,1-1 0,3 5 66,0 3 0,4 3-81,-3 5 1,4-2-12,-1 5 0,4 0-96,3 4 1,0 0 70,4 0 0,-1 4-124,2 0 1,2 3 135,-3-3 0,2 4 11,-1-4 0,0 1-40,-4-2 0,3-1-1,-3 2 1,-4-3-27,-4-1 1,-1 0-4,1 0 1,-3 0-67,-4 0 0,-1 0 143,0 0-409,1 0-42,-1 0-280,1 0 189,-6 0-242,-1 0 211,-5 5 1,0-3-853,0 6 1323,0-5 0,-5 12 0,-1-2 0</inkml:trace>
  <inkml:trace contextRef="#ctx0" brushRef="#br0" timeOffset="12">18502 16732 7770,'0'-8'-945,"0"0"1,1 2 1026,3-2 0,-2-1-9,6 6 1,-4-5 462,3 4 1,1-3-138,3 3 0,-3-4 4,0 4 0,-1-3-164,5 3 1,-1 0-61,1 4 0,-1 0-59,0 0 0,-3 1 120,0 3 1,-1 3-204,5 4 1,-1 0-42,1 1 0,-2 1-54,-3 2 0,2-1 45,-5 5 1,4 0-105,-5 4 1,1 1 20,-4 2 1,-5-1-162,-2 1 1,-7 0-88,-2 0 1,0-2 102,1 3 0,1-3 15,-5-1 0,1-4 94,-1 0 1,1-9 96,3 2 0,2-4 48,-2 4 1,2-6 419,2-2-47,-1-3 359,1-1-19,5 0-140,1 0-414,15 0 1,-3 0-55,9 0 0,0 0 9,-1 0 0,6-1-13,-2-3 1,2 3-100,2-3 0,0 3 79,0 1 1,-4 0-104,0 0 0,0 0 81,4 0 0,-4 0-75,0 0 1,-5 0-265,1 0 267,3 0 0,-6 0 6,4 0 0,-8 0 12,0 0-84,-5 0 1,2-1 65,-5-3 0,-5 3 0,-2-5 0</inkml:trace>
  <inkml:trace contextRef="#ctx0" brushRef="#br0" timeOffset="13">19039 16161 7803,'-7'-8'0,"3"0"441,3 1-171,1-5 1,0 5 296,0-1 121,0 5 349,0-2 275,0 5-1122,5 0 0,-2 5-27,4 3 1,-3 2-1,4 2 0,-1-1 15,5 1 1,1 3 25,2 0 0,-1 5-18,5-1 1,-4 3-51,4 1 0,-1 3 12,1 1 1,1 3 22,-5-3 0,2 5-197,-2-2 0,-2 3 27,2 2 0,-2-5-116,-2 0 1,-1 1 73,-2 3 1,2-1-115,-2-2 1,-2 2 47,2-3 1,-6 4 45,2 4 1,-3-2 298,-1 2 0,0-1-90,0 1 0,-4-4-16,1 0 1,-5-1-137,4-6 0,-3 1-172,3-1 0,-4-7 75,4 3 0,-5-7-147,2 3 0,0-9 115,0 2 0,-1-3-118,-3 2 1,1-3 54,2-1 0,-2-4-120,2 1 347,-2 2 1,-1-5-135,-1 3 0,6-1-302,2 1-50,-2-3-435,5 4-1107,-5-5 1764,6 0 0,-5 0 1,-1 0-1</inkml:trace>
  <inkml:trace contextRef="#ctx0" brushRef="#br0" timeOffset="14">20158 16526 7784,'6'-5'0,"-2"-3"96,-3 3 335,-1-5 244,0 9-197,0-4-1,0 5-286,0 5 1,0 1 13,0 6 0,0 4-87,0 3 0,0 8 87,0 3 0,0 3-172,0 1 1,0 5 1,0-1 0,4 3-56,0-2 0,1-3 83,-1-5 0,-2 1-15,6-6 1,-4 1-42,3-4 1,1 0-98,3-1 1,-3 0 148,0-3 0,-5 0-16,5-8 1,-5 3-191,0-6 1,2-2-446,-1 2-362,0-6 501,-4 4 1,-1-6-294,-3 0 0,-2 0 747,-6 0 0,1 0 0,-1 0 0</inkml:trace>
  <inkml:trace contextRef="#ctx0" brushRef="#br0" timeOffset="15">20146 16617 7782,'0'-11'125,"0"0"1,4-1 264,0 1 0,5-1-193,-1 1 1,-2 3-38,1 1 0,1 3 382,4-4-389,-1 6 1,0-5 48,1 3 0,4 3-26,3-3 1,3 3-146,1 1 1,0 0 94,-1 0 0,1 1-63,0 3 1,0 1-24,0 3 1,0 2-147,-1-2 0,-3 3-34,1 4 1,-7-2 14,3 2 1,-5 2 75,-3-2 1,1 5-81,-6-1 0,0 2 70,-7-2 1,-3 2-12,-9-2 1,-3 3-40,-7 1 76,-4 0 12,-4-1 0,4 0 36,-1-3 0,5-3-74,-5-4 1,6-2-3,-2-2 1,4-3-74,4-5 1,-1 0-169,5 0 1,3 0-549,5 0 426,4-5 1,-2-2 423,5-4 0,5-1 0,2 1 0</inkml:trace>
  <inkml:trace contextRef="#ctx0" brushRef="#br0" timeOffset="16">20763 16572 7754,'-7'-7'-266,"-1"4"398,5-4 1,-2 5 1412,5-6-642,0 5-208,0-2-412,5 10 1,-3 6-144,1 4 0,3 5 25,-3-1 1,1 8 8,-4 3 1,1 2-1,3-2 0,-3 3-80,3-2 1,-2 1 35,-2-2 1,3-1-217,1-2 0,0-3-49,-4 3 0,1-7-59,3-1 1,-3-5 57,3 1 1,-3 2-124,-1-2 1,0 0 97,0-3 1,0-1 92,0 0 0,2-3-368,1 0 32,-1-6-530,3 8 226,-5-8 71,0 3 0,0-7 10,0-1 627,0 1 0,-5-8 0,-2 4 0</inkml:trace>
  <inkml:trace contextRef="#ctx0" brushRef="#br0" timeOffset="17">20752 16606 7778,'0'-11'0,"0"-1"107,0 1 0,4-1 289,-1 1 1,6 1-162,-1 2 1,-2-1-1,2 5 1,-1-3 111,5 3 1,-1 0-105,1 4 1,4 0-79,3 0 0,-1 5 65,1 3 0,0 2-146,4 1 0,-4 1 92,0-1 1,0 4-77,4 1 1,-2 3 22,-2-4 1,3 5-148,-3-1 0,-1 2-103,1-2 1,-5 2 85,1-2 0,-2 3 1,-2 1 0,-3 0 55,-1-1 0,-4 5-170,1 0 0,-8-1-37,-4-3 1,-2 0-51,-1 0 0,-5 0 111,1 0 0,-4-4-60,4 0 1,-5-5 203,1 1 0,1-3-93,-1 0 0,1-1 220,-1 1 0,-1-2-66,5-3 0,-5 2-31,5-5 1,0 1-16,4-1 76,-1-3-165,1 4 0,3-5-443,1 0-682,4 0 485,-2 0 375,5 0 1,10-5 0,3-1 0</inkml:trace>
  <inkml:trace contextRef="#ctx0" brushRef="#br0" timeOffset="18">21380 16549 7716,'-6'-8'338,"2"1"892,2 4-376,2-2-23,0 0-407,0 4 276,0-4-266,0 5 0,4 5-319,0 2 0,0 8-70,-4 5 0,0 1 105,0 2 0,0 5-36,0 2 1,0 3 15,0 2 0,0 1-191,0-1 0,-4 0-19,0-8 0,-3 3-114,3-3 0,0 3 142,4-3 0,0 0 44,0-4 1,0-1-31,0 1 1,0-5-108,0-3 1,4-2 67,0-2 0,1 1 42,-1-1 1,-3-3 78,3-1 0,-2-4-241,2 1-230,-3-3 116,4-1-2190,-5 0 1604,-5 0 897,4 0 0,-9-5 0,3-1 0</inkml:trace>
  <inkml:trace contextRef="#ctx0" brushRef="#br0" timeOffset="19">21368 16903 7689,'0'-12'142,"0"6"1,4 0 562,0 2 1,0 3-507,1-4 0,1 5-43,6 0 0,-1 0-11,1 0 0,-1 0-86,0 0 0,2 0-93,2 0 0,-1 0 70,5 0 1,-3-4-41,3 0 1,-2-4-27,2 5 0,2-5-123,-6 4 0,4-3 88,-4 3 1,4-1-275,-4 1 275,1 3 0,-5-4-326,0 5-13,-4-6 83,-2 5 112,-5-4 0,-1 5 72,-3 0 136,-3 0 0,-9 0 0,-2 0 0</inkml:trace>
  <inkml:trace contextRef="#ctx0" brushRef="#br0" timeOffset="20">21426 16583 7717,'0'-11'-122,"0"3"1,0 0 242,0 1 63,0-5 0,1 5 847,3-1-293,-3 6-508,9-9 1,-4 10-87,6-3 0,-1 3 5,1 1 0,3 0 45,0 0 0,4 0-15,-4 0 1,6 0 10,-2 0 0,6-4-17,2 1 0,3-1-87,-3 4 1,1 0 79,-2 0 1,-5 0-26,2 0 0,-3 0 25,3 0 0,-6 0-68,-1 0 1,-4 0 5,0 0 1,-5 0 87,1 0-168,-5 0-411,2 0-620,-5 0 1,-9 0 108,-3 0 898,-7 0 0,2 5 0,-6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2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5985 3381 8458,'6'-5'-5,"0"-2"-372,-2-4 0,2-1-64,6 1 979,4-6-301,2 5 1,5-9 132,0 6-263,5-5 1,-3 2 23,5-5 0,6-1-23,6-2 0,-1-4-282,0-4 0,5 0 280,4 0 0,0-2 65,0-2 0,-3 2 6,2-2 1,-2-1-77,-1 1-9,-6 0 1,4 5 5,-6 2 0,0 0 85,-4 4-89,-5-5 0,3 12 13,-5-3 0,-2 4-36,-6 0 1,-1 3-1,-3 4 0,-2 5-9,2-1 1,-6 5-3,-2 0 0,-3 1-146,4 2 476,-6 0-794,3 0-128,1 0 0,-4 0 141,6 0 1,-6 5 390,2 3 0,-8 7 0,-2 3 0</inkml:trace>
  <inkml:trace contextRef="#ctx0" brushRef="#br0" timeOffset="1">1325 5254 8346,'-12'6'-461,"1"-2"1,3 1 287,1-1 1,-1 3 490,-3-3 0,-1 4 213,1-5 251,5 1-181,-5-4-133,10 0 1,-4-1-186,5-3-114,5 3 0,1-9 169,6 2-55,4-7-111,2 2 0,5-8-25,0 2 0,5-3 110,2-1 0,4-1-245,5-3 0,2-3-228,9-8 1,-23 18-1,2 1 227,1-2 0,1 0 0,-1-1 0,1 1 42,-3 2 1,1 0 0,1-3-1,-1 0-108,0 1 1,-1 0 104,0 2 1,-1-1 0,19-23 50,-1 5 1,-4 0-172,-3 4 0,-4 3 155,-3 1 0,-3 4 10,-6 0 0,0 7-6,-3 3 0,-2 4 47,-6 0 17,0 1 460,-4-1-812,-2 6-343,-5 1-529,0 5 0,-5 6 1071,-3 6 0,-12 9 0,-4 9 0</inkml:trace>
  <inkml:trace contextRef="#ctx0" brushRef="#br0" timeOffset="2">1930 5288 8075,'0'-6'-171,"0"-5"255,0 10 0,-4-5 42,1 2 56,-1 3 0,2-4 321,-1 5-198,1-5-276,-3 3 213,5-3-19,0 5-100,0 5 1,0 2-9,0 4 1,0 4-215,0 0 183,0 11 0,0-6-169,0 11 35,0-1 0,0 4 87,0 1 1,0 3-109,0 0 1,0 0 75,0-4 0,0-1-117,0-2 1,0 0-46,0-4 179,0 0-37,0-10 1,0 4-65,0-6 74,0 0 57,0-4 77,0 1 1,0-4 12,0-1 316,0-4 104,0 2 0,0-14-209,0-3-256,0-2 0,0 2-38,0-3 1,-4 1 95,1-5 0,-2-2-248,1-5 48,3 2 0,-5-9 95,6 2 0,-1-6-185,-3-1 1,3-1 129,-3 1 1,3 4-143,1-1 1,1 2-182,3 7 198,-3-1 0,6 5 3,-3 3 0,-2 0-253,6 8 181,-6-3-96,3 8-181,-5-1 0,0 5 476,0 9 0,-5 6 0,-1 10 0</inkml:trace>
  <inkml:trace contextRef="#ctx0" brushRef="#br0" timeOffset="3">19792 6670 8043,'-5'-7'-210,"4"-3"1,-5 4 362,2-5 0,1 3 190,-4 0 0,4 4-121,-1-3 0,2 4 505,-2 0-390,3-4-18,-9 6 233,8-4-92,-3 5-434,5 0 85,0 5 0,2 3-166,1 7 1,-1 4-56,1 7 0,2 4-37,-1 4 0,4 0 41,-4 0 1,3 4-192,-3 1 0,1 2 44,-1-3 0,-1-1 94,4-6 0,-4 2-106,1-3 1,-3-1 50,-1 2 0,1-7 139,3-1 1,-3 0-126,3-4 334,-3-3-101,-1 1 1,0-6 367,0 1-142,0-1-159,0 0 221,0-4-349,0-2 59,0-5 0,-5-5 1,-1-2-1</inkml:trace>
  <inkml:trace contextRef="#ctx0" brushRef="#br0" timeOffset="4">19347 6658 8095,'-5'-6'150,"4"-4"1,-6 9 235,3-3 168,3-3 14,-4 6-413,5-4 344,0 5-347,0-5 0,5 4-82,3-3 1,7 3 100,4 1 0,8-2-75,3-1 0,3 0 59,1-5 0,4 5 119,1-5 1,8 2-118,-2-2 0,3-2 33,-2 2 0,-1 2-149,-4-2 0,1 2 86,-7-2 1,0 0-115,-8 4 0,-1 0 68,-3 4 1,-4-4-179,0 0 1,-5 0 60,1 4 0,-2 0-387,-1 0 1,-5 0-146,1 0 1,-4 0-1248,3 0 1208,-4 0 607,2 6 0,-5 0 0,0 5 0</inkml:trace>
  <inkml:trace contextRef="#ctx0" brushRef="#br0" timeOffset="5">20432 6864 8101,'-6'-5'40,"-1"2"139,3-4 176,3 4-339,-4-7 369,5 9 192,0-4 349,0 5-746,5 0 1,2 0-115,4 0 0,0-2 30,1-1 22,-1 1 0,2-3 21,2 5 1,2-1 36,2-3 1,2 3-164,-2-3 0,3-1 134,1 1 0,0-3-128,-1 3 0,-3-4 124,0 4 1,-1-1-225,1 1 0,2 3-43,-6-3 0,0 2-88,-4-2 0,-3 3-320,0-3 0,-5 3-59,5 1-1348,-5 0 1049,7 0 890,-9 0 0,4 5 0,-5 1 0</inkml:trace>
  <inkml:trace contextRef="#ctx0" brushRef="#br0" timeOffset="6">20489 7081 9607,'8'0'462,"-1"0"1,2 0-58,6 0 533,-2 0-353,9-5-256,-5 4 0,6-4-16,0 5 0,0 0-74,0 0 1,3-2-16,1-2 1,0 2-33,-4-6 0,-1 4-109,1-3 0,-1 3 45,-3-4 1,-3 5-230,-4-5-396,-1 5 278,-4-2-1136,-2 5-1295,-5 0 2650,-11 0 0,-11 11 0,-14 1 0</inkml:trace>
  <inkml:trace contextRef="#ctx0" brushRef="#br0" timeOffset="7">21700 6076 6598,'0'-6'1403,"0"0"-816,0 6-379,0 6 1,0 0-151,0 5 0,0 2 68,0 2 1,3-1 28,1 5 1,1 0-48,-1 4 1,-3 0-32,3 0 0,-1 3-54,1 1 0,-3 1 169,3-1-146,-3-3 1,-1 4-68,0-5 1,0-2 59,0-2 1,0 3-20,0-3 0,4-3-62,0-1 1,1 2-239,-2-2 0,-1 0-720,1-3 537,4-1 3,-6-4 0,4 3 460,-5-3 0,5 4 0,2 0 0</inkml:trace>
  <inkml:trace contextRef="#ctx0" brushRef="#br0" timeOffset="8">21346 6944 7969,'0'-12'400,"0"6"-144,5-4 0,-3 9-21,6-3 1,-1 1-13,5 0 1,1 1-281,2-2 91,3 3 1,6 1 29,2 0 1,3 0-98,6 0 0,5 0 126,6 0 0,-3 0-136,7 0 0,-5-1-1175,9-3 1141,-11 3 1,9-8 84,-10 5 0,5-5-207,-5 2 201,2-3 0,-3 2 20,-3 0 1,-4 4-19,-4-3 1,-2 3 2,-5-4 0,-1 6-113,-3-2-272,-3 3-141,-4 1 1269,-6 0-750,-1 0 0,-5 5 0,0 1 0</inkml:trace>
  <inkml:trace contextRef="#ctx0" brushRef="#br0" timeOffset="9">21620 7115 7969,'0'-6'1087,"0"1"-421,0 5 1,4 5-429,-1 2 0,5 7-170,-4 2-34,10 4 1,-7-6 37,9 5 1,-4 0-300,0 4 0,-1 0-486,0 0 524,1-1 0,-1 1-93,1 0 273,-1 0 1,1 0-127,-1 0 1,0-2-162,1-2 1,-2-1 157,-2-3 1,0-2 257,-4 2-162,5-2 0,-8-2 153,3 1 1,1-5 27,-1 1 32,0-6-214,-4 3 1,1-1-28,3 0 89,-3 0-107,4-4 1,-5 1-373,0 3 352,0-3 108,5 4 0,-3-5 0,3 0 0</inkml:trace>
  <inkml:trace contextRef="#ctx0" brushRef="#br0" timeOffset="10">22259 7012 7969,'0'-6'156,"0"1"1890,0 5-1948,-5 5 1,3 1 49,-6 6 1,0 4-91,-3 3 1,-2 7 68,-2 0 1,-3 6-133,-5-1 0,4 2-152,0 1-670,0-5 688,-3 9 0,2-9-31,1 6 1,6-5 80,-3-3 0,4-7 45,0 3 1,1-4 35,-1 0 0,5-1-50,-1-3 1,4-6 109,-3 2 1,4-2 383,-1 2 688,-2 1-1091,5-1 1,-8-3 302,5 0-283,0-6 1,3 7 5,-3-5 1,3 1-128,-3-1-112,3-3-478,1 9-214,0-9-457,0 4 1329,0-5 0,10 0 0,3 0 0</inkml:trace>
  <inkml:trace contextRef="#ctx0" brushRef="#br0" timeOffset="11">2136 8520 8026,'0'-8'-1003,"0"1"0,0 3 1580,0-4 1,0 5-87,0-5 1,0 4-209,0-4 1,-2 5 239,-1-5-294,1 0 0,-7-3-48,6 0 1,-5 3 76,4 0 0,-3 5 53,3-5-172,-5 5 1,3-5-132,-6 4 0,1 0 26,-1 4 0,-3 0-135,0 0 1,-5 5-37,1 3 0,-3 3 89,-1 4 1,-4 3-22,1 5 1,-5 0 36,5 0 1,-2 3-93,1 1 1,4 5 90,0-2 1,2-1 9,6 2 1,-1-1-151,5 4 1,5 1 81,2-1 1,3-5 54,1-2 1,0-1-7,0-3 1,8 3 44,4-7 0,7-3-58,0-1 1,3-2 138,0-2 1,6-3-80,3 0 1,2-6 91,1 2 1,0-4-131,1-4 1,-5 3 42,0-3 0,-3-1-157,4 1 1,-7-5 85,-1 2 0,-2 2-96,-6 1 0,4-1-34,-3 1 191,-1 0 0,-4-1 0,1-1 0</inkml:trace>
  <inkml:trace contextRef="#ctx0" brushRef="#br0" timeOffset="12">2535 8531 8021,'-1'-11'-448,"-3"0"1,2 0 880,-6 4 1,6-3-69,-2 2 0,1 3 281,0 1 0,1-2-107,-3 5-434,5-5 262,0 6-379,0 6 1,0 0 70,0 5 1,1 2-77,3 2 0,-1 3 28,4 5 1,0 3-144,0 1 0,4 5-120,-4-2 0,3 1-43,2 3 1,-2-6 34,-3 6 1,2-6 52,-5 3 1,5-6-59,-1 2 0,-3-5 28,-1-3 1,1 2-7,-2-6 1,1 0-130,-4-3 194,0-1 0,4-3-317,0-1 495,0-4 0,-9 2 0,-2-5 0</inkml:trace>
  <inkml:trace contextRef="#ctx0" brushRef="#br0" timeOffset="13">2455 8566 8017,'0'-12'0,"-3"1"416,-1-1-151,0 1 1,4 0-5,0-1 1,4 5 28,0-1 1,5 2-37,-2-2 1,5-2-27,3 2 0,-1 2-129,5-2 1,0 6 75,4-2 1,1 3-192,2 1 0,-1 0 123,1 0 1,2 1-35,-1 3 0,-1 2-275,-3 5 0,0 1-338,0-1 0,0 5 192,0-1 1,-2 5 110,-2-1 0,-2 3-161,-6 0 1,1 5 128,-1 0 1,-5 3-49,-2-3 0,-3 3 55,-1-3 0,0 1 224,0-1 0,-6-3 263,-5 2 1,-2-2-155,-6-1 0,4 0 427,-4 0 1,0-4-259,-4 0 0,0-5 111,0 1 0,2-2-28,2-2 0,-2-3 46,6 0 0,4-6-86,3 2-505,0-3 1,1-1-596,-1 0 817,6-5 0,-4-6 0,6-7 0</inkml:trace>
  <inkml:trace contextRef="#ctx0" brushRef="#br0" timeOffset="14">3095 8509 8004,'0'-12'0,"0"5"421,0-1 33,0 0 114,0 2-9,0-4-217,0 9 1,0-3-241,0 8 1,1 2 138,3 5 0,-1 10-306,4 1 0,-3 10 131,4 2 0,-2 2-367,2 6 1,2-4 179,-3 4 0,0-5-462,0 1 0,-4-3 237,1-1 0,2-4 23,2-4 0,-3-5 49,-1-2 0,1-5-102,-2 1-7,6-3-222,-7 0 815,3-6-50,-5-1-160,0-5 0,0 0 0</inkml:trace>
  <inkml:trace contextRef="#ctx0" brushRef="#br0" timeOffset="15">3072 8851 7977,'7'0'592,"3"-1"-319,-3-3 1,5 3-461,3-3 1,-1 3 69,5 1 1,-4 0 275,4 0 0,0 0-209,4 0 1,0 0-164,0 0 1,-4 0 28,0 0 0,-4-2 134,4-1 0,-5 1-371,1-1 1,-2-2-31,-2 1 451,1-5 0,-1 2 0,1-4 0</inkml:trace>
  <inkml:trace contextRef="#ctx0" brushRef="#br0" timeOffset="16">3129 8531 7960,'0'-11'898,"0"0"1,2-1-429,1 1 0,4-2-93,4-2 0,2 3-354,2 1 1,-1-3 146,5 6 0,-4-4-324,4 4 0,0 3-345,4 1 0,0 3 499,0 1 0,5 0 0,1 0 0</inkml:trace>
  <inkml:trace contextRef="#ctx0" brushRef="#br0" timeOffset="17">4568 8588 8093,'-7'-3'-223,"-1"-1"464,1-5 0,-5 4 517,1-3 1,3 3-236,0 5 0,-3 0-148,-4 0 0,0 0-219,3 0 1,1 0 79,-1 0 0,-3 5-307,0 3 1,-2 3 147,2 5 1,2-2-203,-2 5 0,3 1 17,0 7 1,2-2-13,2 5 0,3-3-105,5 3 0,2 0-99,1 0 0,4-2-128,4-5 0,6-5 174,2-3 0,3-4 206,5-3 0,-2-3-90,6-5 0,-4-1 219,3-3 1,-1-2-70,2-6 1,0-3-43,-4 0 1,0-2 1,-4 2 1,-2-2 47,-2-2 0,-4-2 256,-7 2 1,1 1-75,-5-1 0,0 1-78,-4-1 1,-6-1-74,-1 5 0,-8-6-289,-4 2 0,-8 3-63,-4 1 0,-2 2-91,-1 1 1,5 2 147,2 3 0,7 2-151,1 5 419,5 0 0,-2 5 0,4 1 0</inkml:trace>
  <inkml:trace contextRef="#ctx0" brushRef="#br0" timeOffset="18">4911 8497 7980,'-5'-11'947,"4"-1"-676,-3 1 0,3 3 871,1 1-980,0 4 0,0-1-278,0 8 0,1 4 232,3 7 0,2 3 53,5 5 0,1 6-72,-1 5 1,3 2-219,-2 5-232,2-4 1,-8 3 131,5-6 127,-4 0 1,2-5-88,-6-2 1,5-4 262,-4-4-87,0-3 1,-4-4-321,0-1-132,0-5-468,0 0 602,0-1 0,-2-4 323,-1 3 0,-4-3 0,-4-1 0</inkml:trace>
  <inkml:trace contextRef="#ctx0" brushRef="#br0" timeOffset="19">4900 8771 7980,'-7'-1'0,"3"-3"570,3 3 158,6-9 1,7 8-545,7-1-186,2 1 0,3-1-74,3-1 1,2-1 108,5 1 0,1-1-345,-1-3 1,-5 2 155,-2 2 1,-3 2-256,-1-6 1,-5 5-89,-3 0-102,-3-4 601,0 6 0,-1-9 0,1 3 0</inkml:trace>
  <inkml:trace contextRef="#ctx0" brushRef="#br0" timeOffset="20">4888 8509 7975,'5'-12'899,"3"1"1,3-5-360,4 1 1,3 0-341,5 4 1,1-1-44,3 1 0,-2 1-172,6 2 1,-2-1-951,1 5 1,3 0 964,-2 4 0,2 0 0,1 0 0</inkml:trace>
  <inkml:trace contextRef="#ctx0" brushRef="#br0" timeOffset="21">6224 8280 7927,'-6'-5'0,"-3"3"520,5-6 34,-5 5-319,8-7 1,-4 8 106,5-6 232,0 6 309,0-4-971,0 6 97,0 6 50,0 5 1,5 8-22,3 8-8,2-3 0,3 13 8,2-3 0,-2 8 5,2 0 1,3-2-229,1 2 1,-2-5 23,2 1-44,0-8 1,-1 2-172,-3-5 0,-2-2 41,-1-6 192,-6 3 1,4-10 186,-2 4 1,-2-4-132,2 0 1,-2-5 61,2 1 1,0-4-160,-4 3-624,5-4 384,-3 2 424,1-5 0,3 5 0,-4 1 0</inkml:trace>
  <inkml:trace contextRef="#ctx0" brushRef="#br0" timeOffset="22">6750 8269 7872,'0'-12'47,"0"1"1,0 3 77,0 1 234,0 4-291,0-2 2018,0 5-1747,0 10 1,-4 0-153,0 13 0,-5 0-21,2 11 0,-4 3 272,0 9 0,-4 2-76,0-2 0,-4 6-298,3-7 0,1 0 259,4-3-2769,-1-11 1658,1 7 0,3-15 442,1 0 1,4-1 150,-1-7 518,-2 0-68,5-3-144,-4-1 0,3-5-1545,-1-2 1101,1-3 333,-3-1 0,0 0 0,-1 0 0</inkml:trace>
  <inkml:trace contextRef="#ctx0" brushRef="#br0" timeOffset="23">7207 8223 7896,'-7'0'1595,"2"0"-1491,5 0-71,0 5 0,1 0-579,3 3 0,-3 2 92,3-2 454,-2 2 0,3 6 0,1 2 0</inkml:trace>
  <inkml:trace contextRef="#ctx0" brushRef="#br0" timeOffset="24">7218 8668 7794,'-6'8'764,"2"0"-416,3-6 0,1 5 786,0-4-735,0-1 1,0 4 1037,0-2-1180,0-3-631,0 9 0,1-9-502,3 3 876,-3-2 0,9 3 0,-4 1 0</inkml:trace>
  <inkml:trace contextRef="#ctx0" brushRef="#br0" timeOffset="25">8943 8200 8323,'0'-7'-344,"0"-1"0,0 4 180,0-3 223,0 4 75,0-7 0,0 7 177,0-4 0,0 3 224,0-4-284,0 6 0,0-5 218,0 4-100,0 1-63,0-3 146,0 5-460,0 5 0,1 3 1,3 7 1,-2 4 32,6 8 1,-6 2-158,2 5 1,-1 2 42,0 2 0,-1 1-188,2 3 0,-3 3-81,-1-4 218,5-1 1,-4-1-161,3-5 0,2-1 136,2-2 0,-2-3 38,2-5 1,-2-2 144,2-2-23,2 3 18,-9-10 1,8 5 228,-5-6-203,0 1 0,-4-1 285,0 1-40,5-6-218,-4 4 1,4-7 19,-5 4-668,-5-4 195,4 2 143,-9-5 194,3 0 44,-4 0 4,5-5 0,-5-2 0,5-4 0</inkml:trace>
  <inkml:trace contextRef="#ctx0" brushRef="#br0" timeOffset="26">8794 8314 8030,'0'-7'-111,"0"-1"1,1 2 170,3-2 0,1-2 74,3 2 1,3 0 109,1 0 0,-1-2-67,4 2 0,2-2 2,-2-1 1,5-1-131,-1 1 0,3-1 19,1 1 1,0-3 129,-1 3 1,1-3-223,0 6 1,0 3 68,0 1 0,-4 3-111,0 1 0,-1 0 28,1 0 1,1 1-67,-5 3 0,2-2 96,-2 6 1,-2 0-107,2 3 0,-4 4 33,-3 1 0,1 0 76,-5-1 0,-1-1 50,-3 5 1,-6-1-61,-5 1 0,-6 3 207,-6-3 1,-5 2 54,-2 2-175,-8 0 0,2 0 30,-2 0 0,3-2-149,0-2 17,1 3 0,9-13-638,2 2 228,8-2-221,-2-3 661,11-1 0,1-5 0,5 0 0</inkml:trace>
  <inkml:trace contextRef="#ctx0" brushRef="#br0" timeOffset="27">9833 7938 8007,'0'-12'-1052,"0"1"1,0 3 2061,0 0 0,0 5 238,0-5-818,0 5 236,0-7 176,0 9-708,0-4 0,-5 5 78,-2 0 0,0 0-213,0 0 1,-2 9 68,-6 2 48,2 8 0,-7-1-59,4 5 1,-3 9-96,4 2-11,-5 3 1,7 2 88,-2 3 1,2 4-183,2 3 0,-1 3-355,1 5 0,1 0 402,2 0 1,3-8-278,5-4 1,0-3 112,0 0 1,5-3 151,3-4 0,2-6 54,1-2 1,5-3-17,-1-2 0,5-2-135,-1-1 456,-2-5-167,4 2 0,-8-5 51,8 6 1,-8-8 666,2 2-864,-2-2 1,-1 1 62,-1-2 0,0 1-128,1-5 1,-5 3-235,1-3 1,-4 4-350,3-5 709,-4 1 0,7 1 0,-4 2 0</inkml:trace>
  <inkml:trace contextRef="#ctx0" brushRef="#br0" timeOffset="28">10130 8234 7943,'-6'0'43,"-4"0"1,5-1 160,-3-3-21,3 3 1,4-4 124,-3 5 0,3-1 167,-3-3-183,3 3 169,1-4-134,0 5 0,5 5-124,2 2 0,3 9-156,2 3 0,3 2-17,0 2-33,6 5 1,-9-3 73,4 6 1,1-2-177,2 1 0,2 3-308,-2-2 299,2-3 1,-4 3 16,2-4 1,1 0 30,-5-4 1,1-2-38,-5-2 1,0 2-11,1-6 1,-5 0 161,1-4-129,0 1-8,-2-1 255,4 1-219,-9-6-174,5-1 1,-5-1 35,3 0-762,-3-1 491,4-3 315,-5 0 0,0-5 1,0-1-1</inkml:trace>
  <inkml:trace contextRef="#ctx0" brushRef="#br0" timeOffset="29">10690 8200 7920,'-6'-6'-554,"1"-4"474,5 8 63,0-3 1292,0 5 0,0 5-1134,0 3 1,-2 3 355,-2 5-357,-2 1 1,-2 8 293,1 1-467,-1 3 70,-3 11 1,-4-3-77,-1 4-131,1 1 0,0 4 130,0 0 1,-1-6-159,5-2 0,0-3 159,-1-5 1,5-2-78,-1-5 1,5-4 214,0 0-101,-4-5-4,6 2-2,-4 1 273,0-4-506,4 3-368,-4-5-54,5 1-414,0-6 1077,0-1 0,-6 0 0,0 2 0</inkml:trace>
  <inkml:trace contextRef="#ctx0" brushRef="#br0" timeOffset="30">11524 8212 6175,'1'-8'1755,"3"0"-1130,-3 6-95,4-3 86,-5 0-265,0 3-202,0-3 0,-1 5 88,-3 0 0,1 0-65,-4 0 1,3 5-123,-4 3 1,-3 2 47,-4 2 0,-2-1-185,2 0 0,-3 2-116,-5 2 153,1-2 0,-1 4-40,0-6 0,1 4 108,3 0-2,-2 1 1,4-5-16,-2 0 1,-1 1 24,5-1 1,-1 1 45,5-1-32,0 1-19,-1-1 0,5-1-112,-1-2 113,5 2 0,-2-8-20,5 6 37,0-5-11,0 7-19,5-4 0,-2 0-15,5-2-49,-1 3 56,5-6 1,0 8-5,4-5 0,1 3 1,6-3 0,1 0-63,3-4 68,-3 5 0,4-4 0,-5 3-168,0-3 159,-1-1 0,-3 0-31,1 0 27,-7 0 0,4 0-88,-6 0-15,1 0-225,-1 0-443,-4 0-632,-2 0 680,-5 0 733,-5 5 0,-2 2 0,-4 4 0</inkml:trace>
  <inkml:trace contextRef="#ctx0" brushRef="#br0" timeOffset="31">11101 8737 7935,'-6'-5'-440,"1"4"1601,5-4 124,0 5-1067,0 5 0,1-4 54,3 3 1,2 2-118,6 2 1,0-2-116,3 2 1,2-6 78,2 2 1,6 1-191,-2-1 1,4 0-31,-1-4 116,-1 0 1,2 1-147,-4 3 0,-1-3 106,-3 3 0,1-3 82,-5-1 0,1 0-37,-5 0 1,-3 0-596,-1 0 12,-4 0 1,3 0-1046,-2 0 1608,-3 0 0,-1 5 0,-6 1 0</inkml:trace>
  <inkml:trace contextRef="#ctx0" brushRef="#br0" timeOffset="32">11821 8509 7987,'5'-7'0,"-4"1"0,3 2 0,-3 3 0,-1-4 0,1 5 1072,3 0-268,-3 0-525,4 0 0,-3 5-223,2 2 1,-2 4 92,6 0 1,-5 2-50,5 2 0,0-1 52,3 5 1,1 0-267,-1 4 1,0-2-61,1-2 0,-1 2-75,1-6 1,-5 4-13,1-4 1,-1 0 89,5-3 0,-2-1 111,-2 1 1,1-1 0,-6 0 0,5-3 103,-4 0 0,1-4-143,-1 3 59,-3-4-232,4 7-4,-5-9 0,0 5-917,0-2 1193,0-2 0,0 3 0,0-5 0</inkml:trace>
  <inkml:trace contextRef="#ctx0" brushRef="#br0" timeOffset="33">12163 8531 7908,'0'-11'-363,"0"0"1,0 3 1210,0 0-412,0 6 29,0-3-26,0 0-290,0 3 177,0-3-290,0 5 1,0 5-23,0 3 0,0 6-70,0 1 0,-1 5 70,-3-1 0,2 7-129,-6 1 0,0 4 38,-3 0 0,0-2 58,-1 1 0,1-4-229,-1 0 0,1-2 59,-1-1 0,6-4 117,2 0 0,-1-5-263,1 2 258,1-4-248,3 0-251,0-1 576,0-5 0,5 5 0,1-5 0</inkml:trace>
  <inkml:trace contextRef="#ctx0" brushRef="#br0" timeOffset="34">12289 7926 8074,'0'-8'-26,"0"1"232,0 4 90,0-2 230,0 0 39,0 4-243,0-4 56,0 5-157,0 5 1,0-3-8,0 6 0,4 1-79,-1 6 1,6-2 63,-1 2 1,6 3-214,1 1 0,5 6 144,-1 2 1,3 1-194,1-2 1,0 4 18,0 4 1,-1-4 22,1 1 0,-1-1 91,-3 5 0,1-2-51,-5-3 0,1 3-701,-5-3 0,-3 0 334,-1 0 1,0 1 19,0 3 0,0 0 51,-4 0 0,-1-2 216,1 2 1,-1-2-18,-2 6 1,0-2-12,0-2 0,-4-4 32,0 1 1,-5-2 159,2 1 0,-4-3 142,0-8 0,0-2-94,-1-6 0,2 0-270,2 1 0,0-4 188,4-1-69,-5-4 0,3 2 0,-6-5 0</inkml:trace>
  <inkml:trace contextRef="#ctx0" brushRef="#br0" timeOffset="35">13282 8509 6598,'0'-7'1521,"0"2"-1220,0 0 118,0 4-221,0-4 0,6 5-133,1 0 1,3 0 85,2 0 1,0 0-31,4 0 0,1 0 49,6 0 1,0 0-127,0 0 0,1 0 4,3 0 0,-3-4-100,2 0 1,-1-1 110,-3 1 1,0 3-134,-3-3 0,-2 2 38,-6-2 0,0 3 139,1-3-834,-1 2 298,-4 2 433,-2 0 0,-5 0 0,0 0 0</inkml:trace>
  <inkml:trace contextRef="#ctx0" brushRef="#br0" timeOffset="36">13317 8714 8051,'6'0'301,"4"0"0,-3 0 30,4 0 0,0 0 42,1 0 0,1 0-112,2 0 0,-1 0 0,5 0 1,0 0-31,4 0 1,-1 0 29,1 0 0,-4-4-460,0 1 1,0-1 206,4 4 1,-5-4-870,-3 0 1,2 0 860,-2 4 0,0-5 0,-3-1 0</inkml:trace>
  <inkml:trace contextRef="#ctx0" brushRef="#br0" timeOffset="37">14402 8097 8013,'-12'-1'28,"1"-3"0,3 2 398,1-6-190,4 6 1,-6-5 139,5 3 167,1 3-58,3-4-338,0 5 43,0 5 1,1 2 51,3 4 1,-2 5-170,6 4 0,-4 6-240,3 5 1,0 2 85,0 1 0,2 4 72,-5 0 0,4 1-151,-5-1 1,2-2 38,-1 2 1,-3-4-31,3-3 1,-2 0 76,-2-4 1,0 0 88,0-4 0,0-4 13,0 0 1,0-5 22,0 1 1,0-2-40,0-2 1,0 0 5,0 1-496,0-1 330,0 1 0,0-5-1356,0 1 1504,0-6 0,0 3 0,0-5 0</inkml:trace>
  <inkml:trace contextRef="#ctx0" brushRef="#br0" timeOffset="38">14847 8520 8124,'0'-6'597,"1"-3"-365,3 5 1,-1 0-472,4 4 332,-4 0 0,7 0 358,-2 0 0,3 0-129,4 0 1,-1-4-116,5 1 0,0-5-205,4 4 1,-4-1 45,0 1 0,-4 3-78,5-3 0,-7-1 139,3 1 0,-4 0-1067,0 4 958,-1 0 0,1 6 0,-1 0 0</inkml:trace>
  <inkml:trace contextRef="#ctx0" brushRef="#br0" timeOffset="39">15475 8531 7922,'-6'-1'19,"2"-3"334,3 3 32,1-4 1561,0 5-1732,5 5 1,1-2-45,6 4 1,0-4-70,4 1 1,0-3-179,3-1 0,3 0-88,-3 0 0,2 0-225,2 0 0,0 0 199,0 0 0,-2-4 45,-2 0 1,2-3 49,-6 3 0,4-5 41,-4 1 0,0-1 162,-3 2 1,-6-3-30,-2 2 0,-3 2 102,-1-2 0,0 0-92,0-3 1,0 0 23,0-1 0,-5 1-48,-2-1 1,-4 2 4,0 3 0,-4-4-21,0 4 1,-6 2 14,2 1 1,1 3-127,-1 1 1,0 0 59,-3 0 0,-1 5-71,0 2 0,1 3 48,3 2 1,-1-1-10,5 1 0,0 4-152,3 3 1,1 4 106,-1 4 0,2 2-38,3 5 1,-2-3 69,5-1 0,0-1-227,4 2 0,1-3 1,3-5 1,-1-6 95,4-1 0,5-4 101,3 0 1,5-2 137,-1-3 1,3-2 90,1-5 0,1 0-79,2 0 1,-1-1-9,1-3 1,1 2-77,-4-6 1,2 4-191,-6-3 0,-2 4 67,-2-1 134,-3-2 0,0 0 0,-1-6 0</inkml:trace>
  <inkml:trace contextRef="#ctx0" brushRef="#br0" timeOffset="40">16035 8120 9384,'11'0'453,"1"0"1,-1 0-492,1 0 0,0 0 134,3 0 0,-2 0-96,2 0 0,-1-4-293,2 1 1,-4-1 166,4 4 0,-3 0-514,3 0 1,-7-4 41,2 0 598,-7 0 0,6 4 0,-4 0 0</inkml:trace>
  <inkml:trace contextRef="#ctx0" brushRef="#br0" timeOffset="41">16423 8052 7515,'0'-7'1079,"0"-3"-282,0 9-256,0-9 239,0 9-446,5-5 0,-2 6-305,4 0 0,-3 2 6,4 2 0,-4 1-91,3 2 0,-3 3 59,4-2 1,-2 3-197,2 5 0,2-4-266,-3 4 1,2-2 237,-1 1 0,2-3 49,-2 4 1,-2-4-78,2 0-259,-1-1 0,1-1 145,-1-2 0,-4-2-387,1-2 750,2-3 0,-5 4 0,5-5 0</inkml:trace>
  <inkml:trace contextRef="#ctx0" brushRef="#br0" timeOffset="42">16720 8017 7880,'0'-11'1002,"0"0"-597,0-1-224,0 6 379,0 1-363,0 5 0,0 6-114,0 6 1,-5 0-17,-3 7 1,-2 0-112,-1 4 0,-1 0-274,1 0 0,0 3 178,-1 1 1,5-2-382,-1-5 0,2-3 253,-2-1 1,2-4 267,2 3 0,3-2 0,-4-1 0</inkml:trace>
  <inkml:trace contextRef="#ctx0" brushRef="#br0" timeOffset="43">18970 8406 8061,'0'-7'672,"0"2"1,0 14-446,0 3 1,5 2-107,3-3 0,-1 4 66,5 0 1,-6 5-34,9-5 1,-4 4-158,4-4 0,-3 1 127,0 0 0,-1-4-206,1 4 1,-1-4 60,1 0 0,-2-1-359,-3 1 1,3-1-21,-2 0-282,2 1 1,0-1-15,-2 1 696,2-6 0,-9 4 0,4-3 0</inkml:trace>
  <inkml:trace contextRef="#ctx0" brushRef="#br0" timeOffset="44">19370 8440 8007,'0'-11'249,"0"-1"614,0 1-315,0-1-47,0 6-38,0 1 162,0 5-478,0 5 0,-5 1 36,-3 6 0,-2 4-266,-1 3 1,-1 2 87,1-2 1,-1 2-293,1-2 1,3 3 123,1 1 1,3-4-294,-4 0 1,4-4-51,-3 4 1,4-5-826,-1 1 1331,3 3 0,-4-5 0,-1 3 0</inkml:trace>
  <inkml:trace contextRef="#ctx0" brushRef="#br0" timeOffset="45">19838 8360 8135,'0'-11'0,"-4"-1"0,0 1 0,1 3 195,3 1 259,-5 4 281,3-2 100,-3 5-265,5-5-548,0 4 91,0-4 0,0 6-75,0 3 0,0-2 87,0 6 1,5-1-175,3 5 1,2-1-55,1 1 0,2-1-87,2 0 1,3 0 91,5-4 0,0 3 59,0-2 1,0 1-254,-1-1 1,0 0 95,-3-4 0,1 4 254,-5-4 0,5 3-164,-5-3 184,0 0 1,-5-3 166,-2 3 322,2-3 207,-9 4-248,4-5-219,-5 0 1,-5 4-21,-2 0 1,-9 1-298,-3-1 1,-2 1 122,-2 2 1,0 4-114,0-4 0,-1 0-259,-3 0 0,8 0-433,0 0 0,2 2-672,1-5 0,5 1 1364,3-1 0,1 2 0,-5 5 0</inkml:trace>
  <inkml:trace contextRef="#ctx0" brushRef="#br0" timeOffset="46">20283 8668 8001,'6'-6'2313,"-5"-4"-1836,4 9 1,-10-4-169,-3 5 1,-2 0-293,-1 0 0,-6 0-62,-2 0 1,-8 5-73,-3 2 0,-3 3 138,-1 2 1,1-1-89,2 1 1,3-1-410,6 1 0,4-5-35,3 1-1122,2-1 821,1 5 812,6-1 0,1-4 0,5-2 0</inkml:trace>
  <inkml:trace contextRef="#ctx0" brushRef="#br0" timeOffset="47">20695 8383 8014,'5'-18'428,"-5"2"-262,0 4-180,0 6 0,-10 0 22,2 2 1,2 2 879,-2-1-589,0 1 0,-3 4-194,0 1 1,-1 5-53,1 7 1,1-1-137,2 5 0,-2 0-14,2 4 1,2 0 110,-2 0 1,6 0-145,-2 0 0,3-1 29,1 1 1,0-1-52,0-3 0,5 1 57,2-5 1,5 1-154,3-5 1,-1-1 72,5-2 1,0-3 85,4-5 1,3 0 107,1 0 0,1-1-70,-1-3 0,-3-3 79,2-4 0,-2-2-46,-1-2 1,-1 1 555,-3-5 1,3 0-243,-3-4 1,-3 0 447,-1 1 0,2-5-163,-2 0 0,-4-1 29,-3 2 0,-5-2-207,0-3 1,-1 0-176,-2 4 0,-10 0-483,-6 4 1,-9 6 226,-6 1 1,-10 9-1433,-5 3 1,-7 4 1226,-1 4 1,-2 7 0,-1 7-1</inkml:trace>
  <inkml:trace contextRef="#ctx0" brushRef="#br0" timeOffset="48">2181 10210 8257,'-5'-6'-255,"-1"-4"426,-5 3 1,-1-3 12,1 3 1,1 0 129,2 3 1,-2 3-105,2-3 0,-3 3 21,-4 1 1,2 0-155,-2 0 1,-2 0 119,2 0 1,-5 1-193,1 3 1,1 3 118,-1 4 0,0 5-199,-4 4 0,0 1 131,0 2 0,0 0-64,0 0 1,4 5 36,0 2 0,7 3-123,0 1 1,2 1-113,6-1 0,2-1 68,6-3 1,2 2 23,5-5 1,6-5 84,2-3 0,8-5 132,3 2 0,3-7-94,1-2 1,4-4 123,0 1 0,6-4-78,-3-4 0,3-3-33,-3-4 0,-2 0-47,-9-1 1,0 1 64,-7-1 1,1 5-567,-8-1 0,-1 4 70,-4-3 456,-4 4 0,3-2 0,-4 5 0</inkml:trace>
  <inkml:trace contextRef="#ctx0" brushRef="#br0" timeOffset="49">2593 10153 8200,'-12'-6'280,"1"-4"1,4 7-97,4-4-20,1 4 901,2-2-630,0 5 1,0 6-375,0 6 1,0 4 59,0 7 0,2 0-110,1 0 1,0 5-28,5 2 1,-5 3 108,5 1 0,-2 1-379,2-1 0,1-4 123,-5 1 1,4-6-282,0 2 1,-3-4-102,-1-4 211,2 2 0,-3-8-234,4 2-105,-4-7-232,2-3 905,0-5 0,-4 0 0,4 0 0</inkml:trace>
  <inkml:trace contextRef="#ctx0" brushRef="#br0" timeOffset="50">2467 10199 8148,'0'-12'284,"0"1"1,1 0 490,3-1 1,4 1-628,7-1 0,3 6 93,4 2 1,4-1-302,4 1 1,1 0 80,7 4 1,1 2-61,-1 2 0,0 6 89,-3 5 1,-5 5-442,0-1 0,-4-1 121,0 1 0,-6 0-57,-5 4 0,-4-4 369,-3 0 0,1-4-129,-6 4 1,0 0 352,-7 4 0,-2-4-102,-6 0 0,-8 0 69,-3 4 0,-6 0-10,2 0 1,-4-4 132,0 0 1,-2-5-167,-1 1 1,-3 0-316,3-3 1,0 0-1701,11-8 1117,-3 5 708,14-8 0,-5 4 0,6-5 0</inkml:trace>
  <inkml:trace contextRef="#ctx0" brushRef="#br0" timeOffset="51">3392 10119 7966,'-11'0'-409,"-2"0"694,-2 0 0,6 0 341,-3 0-453,3 0 1,-1 1-1,3 3 0,2-1 186,5 4 1,0 6-166,0 6 1,0 7 53,0 5 1,5 3-94,2 4 0,7 3-158,2 5 1,-1-5-119,-4 1 1,-1-6 134,-2-2 1,1-5-423,-5-6 0,3-1 172,-3-3 0,1-3-153,-1-4 1,-3-5-121,3 1-633,-3-6 173,-1 4 969,5-6 0,-3-11 0,3-1 0</inkml:trace>
  <inkml:trace contextRef="#ctx0" brushRef="#br0" timeOffset="52">3335 10462 8130,'-6'0'-266,"0"-2"266,6-2 0,2 3 273,2-3 1,3 3-64,8 1 1,4 0 50,8 0 1,1 0-152,2 0 0,5 0-233,-1 0 0,4 0-310,4 0 0,-7-1 218,-4-3 0,-7-1-70,-1-3 1,-2-1 284,-5 6 0,-1-11 0,-4 1 0</inkml:trace>
  <inkml:trace contextRef="#ctx0" brushRef="#br0" timeOffset="53">3415 10233 8130,'0'-11'0,"0"-2"571,0-2 1,10 2-129,5-2 0,6 2-443,1 2 0,8-1 88,4 1 0,0 1-309,4 2 0,1 3 221,0 5 0,4 0 0,-3 0 0</inkml:trace>
  <inkml:trace contextRef="#ctx0" brushRef="#br0" timeOffset="54">4751 10302 8077,'0'-8'-1305,"0"0"2014,0 6-372,0-8 1,-1 8 147,-3-1 0,1 1-95,-4 2 0,-1 2-103,-3 1 1,-2 0-68,-2 5 1,1 0 0,-5 8 0,0-2-58,-4 5 1,5-4 70,3 4 1,0 0-275,3 4 0,-2 0 112,7 0 1,2-1-269,1 1 0,3 0 120,1 0 1,0 0-284,0 0 0,6-6-16,5-1-1,6-4 149,6 0 0,1-2 164,3-3 1,2-1-51,5-6 0,0-7 155,1-4 1,-1-2-105,0-6 1,-4 0 119,1-4 0,-6 0-56,2 0 0,-8-2 124,-4 2 0,-3-2 90,-5 6 1,-2-1-141,-5 0 1,-5 0-58,-2 5 0,-9-4 17,-3 4 1,-3-4-274,-5 3 1,2 1 98,-6 4 1,2 4-572,-2 4 0,7 1 119,5 2 0,5 2 590,-1 1 0,7 9 0,3 6 0</inkml:trace>
  <inkml:trace contextRef="#ctx0" brushRef="#br0" timeOffset="55">5254 10267 8071,'-18'0'1662,"1"0"-1977,11 0 0,2 5 238,8 3 0,1 3-61,3 5 0,-2 1 113,-2 6 1,-2 0 115,6 0 1,0 4 17,3-1 1,0 1-430,1-4 0,-1-2 11,1-2 1,-5 2-671,1-6 807,0 0 1,2-7-29,-3-1 137,3-4 1,-7 2-105,5-5 167,-6 0 0,8-5 0,-3-1 0</inkml:trace>
  <inkml:trace contextRef="#ctx0" brushRef="#br0" timeOffset="56">5185 10484 7950,'0'-11'1029,"5"1"-1062,3 2 0,6 3-163,1 5 1,9 0 76,-1 0 0,4 0 64,-1 0 0,2-1-27,3-3 0,2 3-511,-3-3 1,-3 3 592,-4 1 0,-1-5 0,-4-2 0</inkml:trace>
  <inkml:trace contextRef="#ctx0" brushRef="#br0" timeOffset="57">5231 10256 8032,'-7'-11'0,"4"-1"0,8 1 0,6-1 0,6 1 949,5-1 0,3 2-773,1 3 0,0-4-920,4 4 0,4 2-434,4 1 1178,0 3 0,-3 1 0,-1 0 0</inkml:trace>
  <inkml:trace contextRef="#ctx0" brushRef="#br0" timeOffset="58">6761 10107 8054,'-11'0'0,"3"0"329,1 0 0,3-3 98,-4-1-469,6 0 0,-7 5 227,5 3 0,-4 2 74,4 6 0,-3-1-191,3 1 1,0 4 112,4 3 0,0 7-98,0 0 1,0 6 78,0-2 0,1 2-235,3-1 0,-1 0 61,4-4 1,0 0 108,0-4 0,4-2-312,-4-2 1,0-2-429,0-6 0,-4 0 1,0 1 208,-1-1-411,3-4 289,-4-2 556,4-5 0,-5 0 0,0 0 0</inkml:trace>
  <inkml:trace contextRef="#ctx0" brushRef="#br0" timeOffset="59">6407 10119 8231,'6'-12'0,"1"5"688,-3-1 0,7 1-188,8-5 0,9 5-472,6-1 0,6 4 79,5-3 0,5 3-125,-1-4 0,3 2-160,-6-2 1,6 3 131,-6 5 0,1 0-413,-6 0 0,-2 0 222,-9 0 0,2-4-369,-6 0 1,-3 1 605,-4 3 0,5-5 0,6-2 0</inkml:trace>
  <inkml:trace contextRef="#ctx0" brushRef="#br0" timeOffset="60">7561 9913 8121,'-7'0'2985,"2"0"-2507,5 0 59,0 5-537,0-3 0,0 8 0,0-4 0</inkml:trace>
  <inkml:trace contextRef="#ctx0" brushRef="#br0" timeOffset="61">7606 10267 8028,'-7'4'3513,"-1"0"-3070,6 0 0,-4 1-129,6 2 0,0 0-259,0 0 53,0 1 1,-1 2-253,-3-2-349,3 2 0,-4-8-1324,5 6 1817,0-5 0,0 7 0,0-4 0</inkml:trace>
  <inkml:trace contextRef="#ctx0" brushRef="#br0" timeOffset="62">8783 9833 7631,'-7'-1'436,"3"-3"-225,3 3 126,1-4 0,0 14-119,0 2 1,1 4-222,3 1 0,-2 1 57,1 6 1,2 0 129,-1 0 0,1 4-88,-1-1 0,-1 9-354,4-5 1,-4 6 63,1-6 1,1 3 87,-1 1 0,-1 1-129,-3-1 0,0-4 64,0 1 0,0-5 88,0 5 1,0-6 25,0 2 1,0-7 74,0-1 1,2-1-151,1 1 202,-1-3 1,3-4-87,-5-1 0,1-4 44,3-4-562,-3-1 190,4-2 344,-5 0 0,0 0 0</inkml:trace>
  <inkml:trace contextRef="#ctx0" brushRef="#br0" timeOffset="63">8634 9970 8043,'-6'-15'0,"2"0"0,3 0 171,1 3 21,0 1 1,1-1-2,3 1 1,2 3 40,6 1 1,-1 3-30,0-4 1,6 2-138,2-2 0,3 0 130,0 4 0,2-4-109,3 4 1,-1 1 77,4 3 0,0 0-253,5 0 0,-5 0 43,1 0 1,-2 1-102,1 3 1,-2 2-50,-5 5 1,-4 1 14,0-1 0,-6 4 18,-2 1 0,-1 4 77,-6-1 0,0 3 75,-4 0-20,0 1-20,-10 0 1,-3 0 151,-10 0 1,-1 0-88,-2-1 1,-7 1 179,-6 0 0,3-5-29,5-3 0,-1-2-99,6-2 0,3-4-1128,4-4 479,5-1 582,3-2 0,5-10 0,6-3 0</inkml:trace>
  <inkml:trace contextRef="#ctx0" brushRef="#br0" timeOffset="64">9662 9673 8004,'-8'-11'1428,"1"0"-1098,4 4 0,-3 1 153,2 2-147,3 3 0,-9-4-95,2 5 0,-2 5-111,-1 2 0,-1 4 97,1 0 0,-1 4-59,1 1 0,-2 8 36,-2-2 0,2 9-106,-2-1 1,2 5 15,2 3 0,-1 2 72,1 6 0,3 3-408,1 1 1,0 3 315,0-3 1,-2-1-254,5-3 1,0 0 85,4-1 0,0-4 11,0-3 1,0 0 20,0-4 0,5 2-104,3-10 1,-2 2-116,2-1 0,0-7 44,3 3 0,0-6 26,1 2 1,-1-7 256,1 0 0,-1-1-44,1-3 1,-2-2-75,-3 2 1,3-6-180,-2 2 65,-3 3 1,2-5-384,-4 6-913,-1-6 1461,3 3 0,-10 0 0,-2 2 0</inkml:trace>
  <inkml:trace contextRef="#ctx0" brushRef="#br0" timeOffset="65">10165 9970 8005,'-11'-7'-4,"4"-1"78,2 6 1,3-3 343,-1 5 96,1-6-60,-3 5-339,5-4 0,0 10 82,0 3 0,4 3-102,0 4 0,5 3 87,-2 5 0,0 0-284,0 0 0,-3 1-51,4 3 0,-6-2 25,2 5 1,1-3 83,-1 3 0,0-4-114,-4 1 1,0-3 7,0-2 0,0 0 136,0-3 0,4-1 57,-1-3 0,1-2-81,-4 2 45,0-2-21,0-2 13,0 1-915,0-6 394,0-1 522,0-5 0,-5 0 0,-1 0 0</inkml:trace>
  <inkml:trace contextRef="#ctx0" brushRef="#br0" timeOffset="66">9833 10005 8205,'0'-12'606,"0"1"-344,0-1 1,5 2-59,3 3 0,3 2 13,5 5 0,1-2 204,6-2 0,1 3-142,3-3 0,2 3-42,6 1 1,-1 0-214,0 0 0,4 0 65,0 0 0,0 0-173,-3 0 0,-2 0 84,-3 0 1,2-4 43,-6 1 1,1-6 58,-4 1 1,-2-1-65,-2 2 0,2-4 30,-6 4-19,0-3 0,-5 2-1208,-2 0 568,-3 6 590,-5-3 0,-10 15 0,-3 3 0</inkml:trace>
  <inkml:trace contextRef="#ctx0" brushRef="#br0" timeOffset="67">11181 9868 7985,'0'-7'275,"0"-3"0,0 8 556,0-6-170,0 5 76,0-2 428,0 5-975,-5 0 1,-1 2-107,-6 1 0,-1 5-124,-2 7 0,0-1 114,-8 5 1,3 0-188,-7 4 0,-1 0 38,2 0 1,-5 0 24,5 0 0,-1-2 31,4-2 0,2 1-125,1-4 163,-1 4 1,9-7 32,1 2-121,5-2 90,6-2 1,5-1 61,2-2 0,5 1-60,3-6 1,3 5 38,5-4 0,3 0-32,1-4 1,3 0-96,-3 0 0,2 0-3,-6 0 1,1 0-148,-9 0 0,1 0-326,-5 0 0,1 0 227,-1 0 1,-3 0-650,-1 0 1,-4 1 52,0 3 910,-1-3 0,-2 9 0,0-3 0</inkml:trace>
  <inkml:trace contextRef="#ctx0" brushRef="#br0" timeOffset="68">10827 10427 8189,'1'-6'685,"3"2"1,2 3-197,6 1 1,-1 0-44,1 0 0,3 4-167,0-1 0,5 1-161,-1-4 1,2 4 43,-2 0 0,1 0-118,-5-4 0,6 0-708,-2 0 0,-3 0 444,-1 0 0,2 0 129,-2 0 91,5 0 0,-2 0 0,5 0 0</inkml:trace>
  <inkml:trace contextRef="#ctx0" brushRef="#br0" timeOffset="69">11672 9753 7850,'-6'-11'-338,"-3"3"1443,5 1-218,-5-1-127,8 2-311,-9 1 6,9 5 1,-6 0-163,3 0 1,3 6-5,-3 6 0,3 4-78,1 7 0,0 5-109,0 2 0,0 3-130,0 1 1,0 5 122,0-1-1,1 5-69,3-1 1,-3-3 26,3-1 1,1-2-220,-1-2 0,1-1 6,-1-3 1,-3-3 3,3-8 1,1 1-25,-1-5 1,5 5-110,-2-5 1,2 0-109,-1-4 0,2-3 129,-2 0 1,6-2-7,1 2 1,0-2-3,-4-2 1,1-3-76,-1 3 0,1-3-213,-1-1 71,1 0-227,-1-5 721,-5 4 0,-1-9 0,-5 3 0</inkml:trace>
  <inkml:trace contextRef="#ctx0" brushRef="#br0" timeOffset="70">11524 10290 8038,'0'-11'798,"0"-6"1,9 5-591,2-4 1,3 9-202,-3 3 0,5 1 23,-1 0 0,6 1-139,2-1 0,1-3 79,7 3 1,-2-1-731,1 4 1,2-4 69,-5 0 690,-1 0 0,-3-1 0,0-1 0</inkml:trace>
  <inkml:trace contextRef="#ctx0" brushRef="#br0" timeOffset="71">12015 9628 8025,'-5'-12'-298,"0"5"248,-3-1 1,2 2 1477,2-2-428,3-2 251,-5 9-292,6-4-149,0 5 1,6 6-536,1 5 0,5 6 181,3 6 1,0 5-63,8 2 0,-3 3-282,7 1 1,-3 2 77,-1 2 1,0-2-127,-1 2 1,0 1-109,-3-1 0,-1 4-118,-3-4 0,-3 1 188,-1-1 1,-1-1 25,-6 5 1,0-5-968,-4 1-123,0-3 827,0 0 1,-5-1-229,-3 0 0,-2-1 124,-2-2 1,1 0-193,0-4 1,-5 0 116,1-4 0,-1-1-86,0 1 265,4 0-100,-10 0 0,9-5 71,-2-3 1,-1-2-39,1-2 0,-2-5 278,2-2 0,2 3 0,-3-1 0</inkml:trace>
  <inkml:trace contextRef="#ctx0" brushRef="#br0" timeOffset="72">12940 10222 7212,'-12'0'-387,"5"0"687,-1 0-52,6 0 107,-9 5-152,10-4 464,-4 4-305,5-5-110,0 0-49,5 0 1,2 0-60,4 0 1,2 0-74,2 0 1,-2 0 86,2 0 0,-1 0-92,1 0 0,-1 0 67,5 0 1,-4 0-196,4 0 0,0 0 25,4 0 1,0 0-72,0 0 1,-2 0-65,-2 0 0,2 0 74,-6 0 0,0-4-162,-3 0 0,-1 1 69,0 3 1,-3 0-964,0 0 570,-6 0 584,3 0 0,-5 0 0,0 0 0</inkml:trace>
  <inkml:trace contextRef="#ctx0" brushRef="#br0" timeOffset="73">12883 10519 8081,'6'-2'383,"-2"-1"0,4 1-50,3-2 0,2-1-195,6 2 1,-4-5 30,4 4 0,0 0 29,4 4 1,0-3-88,-1-1 1,-2 0-197,-1 4 0,-2 0 255,2 0 1,2 0 31,-6 0 1,0 0-1504,-3 0 0,-1 0 107,0 0 1194,1 0 0,4 0 0,2 0 0</inkml:trace>
  <inkml:trace contextRef="#ctx0" brushRef="#br0" timeOffset="74">13808 9982 8147,'0'-12'0,"-1"5"16,-3-1 1,1 1-17,-4-5 0,4 5 608,-1-1 1,2 5 365,-2 0-506,3 1 0,-6 2-251,3 0 1,3 5-29,-3 3 0,3 6-207,1 1 0,0 7 73,0 1 1,0 5-108,0 6 1,1 0 79,3 0 1,-1 4-237,4 0 1,1 4-23,3-4 0,-3 4-115,0-4 1,-2 0 101,2-3 1,-2-5 114,-2 1 1,-3-6 47,3 2 0,-2-5-27,2-3 0,-3 3-82,3-3 0,-2-1-20,-2 1-13,0-5 0,-2 1-158,-2-7 56,3-3 158,-4-5 166,5 0 0,-5-5 0,-1-2 0</inkml:trace>
  <inkml:trace contextRef="#ctx0" brushRef="#br0" timeOffset="75">13602 10119 8073,'-18'-19'17,"3"0"0,4 4-35,3-4 0,3 3 149,5-3 1,5 5-113,3-1 0,2 2 233,1 2 0,1 1-95,-1 2 0,2-2 43,2 2 0,4 0-68,8 0 1,-2-1 187,6 5 0,3 0-137,4 4 1,-1 0-127,-7 0 0,2 2 14,-5 2 1,-1 2-134,-3 5 0,-4 2-167,0 2 1,-5-1 69,1 5 0,-2-4 31,-1 4 0,-5-3 87,1 3 0,-6-4 95,2 4 1,-4-4-57,-4 4 0,-3-3 123,-9 3 1,-1-4-230,-6 4 1,-5-4 107,-3 4 0,-3-4-710,-4 4 1,-1-5 709,-3 2 0,3 1 0,4 1 0</inkml:trace>
  <inkml:trace contextRef="#ctx0" brushRef="#br0" timeOffset="76">14630 9616 7837,'0'-6'-435,"0"0"695,0 2 142,5 3-12,-4-10 93,5 10-293,-6-4 1,-2 5-152,-2 0 0,3 1 20,-3 3 1,-1 3 20,2 4 0,-6 4-18,1 0 0,-2 6 77,-2-2 0,1 7-91,0 5 0,-5 3 56,1 4 0,-4 3-147,4 4 0,-4 5-144,4-1 1,-4 5 132,3-5 1,5-2 12,3-1 0,2-3-115,-2 7 1,5-7-63,6-1 1,4-6 62,4 2 1,6-6 8,2-1 0,-2-6 84,2 2 0,-1-5-22,1-3 0,2 2 94,-6-6 1,0 0 146,-4-3 0,5-2 153,-1-3 0,0 2-96,-3-5 0,-5 4 135,1-4-234,-1-1-568,5 2 212,-6-3-1178,-1 3 1419,-5-5 0,5 0 0,2 0 0</inkml:trace>
  <inkml:trace contextRef="#ctx0" brushRef="#br0" timeOffset="77">14973 9662 8283,'0'-18'345,"0"2"-288,0 4 244,0 6 112,0 1 485,0 5-671,0 10 1,0-1-3,0 10 0,0 0-119,0 4 0,0 1 12,0 3 0,0-3-252,0 2 1,4 2 132,-1-1 0,5 0-411,-4-5 1,3-4 183,-3-3 1,4 2-488,-4-2 1,5 0 187,-2-3 0,-1-5 527,2 1 0,0-5 0,3 2 0</inkml:trace>
  <inkml:trace contextRef="#ctx0" brushRef="#br0" timeOffset="78">14744 10210 8959,'3'-6'-47,"4"2"0,1 3 28,7 1 0,-1 0 353,2 0 1,3 0-104,7 0 1,3 0 45,6 0 0,-1 0-96,0 0 1,-3 0-56,-1 0 1,-1 0 4,2 0 0,0 0 32,-4 0 1,0 0-207,-4 0 1,-1-4 89,1 0 1,-1-3-157,-3 3 1,1 0 33,-5 4 1,1-4-519,-5 0 0,0 1 270,1 3 0,-4 0-1220,-1 0 1543,-4 0 0,2 0 0,-5 0 0</inkml:trace>
  <inkml:trace contextRef="#ctx0" brushRef="#br0" timeOffset="79">15030 10359 7883,'-19'-10'790,"0"2"1,9-1-993,-2 5-13,8-5 289,-1 8 0,5-3 33,0 8 1,0-1 128,0 4 1,0 2 59,0 6 0,2 2-110,1 2 1,5 4-90,7 0 0,-1 1-13,5 6 0,-1-3-106,1 3 1,3-4 30,-3 0 0,-2-3-197,2-4 0,-5 1 136,2-4 1,-4-1 3,0-4 1,-1 0 142,1-4 1,-5 2-108,1-5 0,-4 0-33,3-4 27,-4 5-1229,2-4 351,-5 4 56,0-5 415,-5 0 425,-2 0 0,-4 0 0,0 0 0</inkml:trace>
  <inkml:trace contextRef="#ctx0" brushRef="#br0" timeOffset="80">15430 10313 7920,'0'-11'0,"-4"3"1421,0 0-619,-5 6-462,8-8-494,-4 8 1,5 2 79,0 8 1,-5 7 364,-3 4 1,0 4-78,-3 4 1,2 7-162,-6 8 0,-3 2-82,-1 2 1,1-3-444,-1 3-576,0-8 938,-4 6 0,4-7-18,0-3 1,5-3 4,-1-12 1,6 1 74,2-5 1,0-3 151,0-5 12,2-4-238,5 2-1395,0-5 1761,5 0 1,1-10 0,5-3 0</inkml:trace>
  <inkml:trace contextRef="#ctx0" brushRef="#br0" timeOffset="81">16081 9845 7962,'0'-7'308,"5"2"358,-4 5 86,4 0-317,-5 5 1,-1 2-126,-3 4 1,-2 1-15,-6-1 0,-3 2-72,0 2 0,-6 3-76,2 5 0,-3-3-16,-5 3 1,1-3-139,-4 7 1,5-4 102,-2-4 1,3 2-187,1-2 0,0 1-13,0-1 1,6-1 85,1-3 0,7-3-69,2-1 0,4 1 123,0-5 1,1 0-145,2 0 0,5-3 80,3 4 1,3-4-11,5 3 0,1-4 26,6 1 0,0 1-12,0-2 0,1 1 15,3-4 0,-5 4-6,1 0 1,-1 0 23,-7-4 1,4 0-17,-4 0 0,1 0-36,-5 0 0,-1 1-112,-2 3 1,2-3-215,-2 3 1,-3-2-487,-2 2-506,4-3-159,-6 4 1518,4 1 0,-5 0 0,0 5 0</inkml:trace>
  <inkml:trace contextRef="#ctx0" brushRef="#br0" timeOffset="82">15681 10507 8196,'0'-6'1042,"1"1"-339,3 5 0,-2 0-239,6 0 0,1 4-97,6-1 0,-1 1-12,5-4 0,1 4-84,7 0 0,-3 0-276,3-4 0,-2 3-150,2 1 0,-3 1-150,3-1 1,-7-3 165,-1 3 0,0-1-200,4 1 0,-4-3-1716,0 3 2055,-5-3 0,13 4 0,-3 1 0</inkml:trace>
  <inkml:trace contextRef="#ctx0" brushRef="#br0" timeOffset="83">16572 9742 8058,'-12'-4'0,"1"0"0,3-4 1123,1 0-820,4-2 0,-2 2-357,5 1 533,5 4-13,-4-2-248,4 5 0,-1 1-25,0 3 1,1 2-44,-1 6 0,-3 6 43,3 4 1,-3 5-17,-1 3 0,0 9-192,0-1 1,0 5-218,0 2 0,0 0-133,0-3 1,-4 1 186,1-5 1,-1-1-60,4-7 1,0 2 127,0-5 0,0-1 63,0-3 0,0-4-66,0 0 0,5-5 170,3 1 0,-2-2-29,1-2 0,-3-3-27,4 0 1,-4-5-96,3 5 1,1-5-138,3 0 0,1-1-28,-1-2 0,1 0 58,-1 0 1,0 0-182,1 0 0,-5-5 48,1-3 1,0 2-17,3-2 0,1 0 349,-1-3 0,-5 0 0,-1-1 0</inkml:trace>
  <inkml:trace contextRef="#ctx0" brushRef="#br0" timeOffset="84">16492 10187 7962,'-2'-10'578,"-1"3"0,1-4-309,-1 4 0,3 2-19,3 1 1,0-1-376,5 1 1,-1 0 42,5 4 1,4-3 74,3-1 1,3-4-161,1 4 0,3-1-399,1 1 0,8 2 566,0-6 0,-4-4 0,-3-6 0</inkml:trace>
  <inkml:trace contextRef="#ctx0" brushRef="#br0" timeOffset="85">17040 9297 8047,'-11'-8'0,"-1"0"0,1 2 1245,-1-2-319,6-2-957,1 9 324,5-4 686,0 5 0,5 5-687,3 3 1,2 6-62,1 1 0,6 5 89,2-1 1,2 6-76,2 2 1,1 5-131,3-2 1,-3 3 30,3 2 1,-3 0-94,-1 3 1,3 3-444,1 4 0,-4 1 359,-4 0 1,-2 0-183,2-1 1,-2 6 115,-6 2 0,1-2-406,-1-1 0,-1-4 188,-2 0 0,-2-5 87,-2-3 1,-3-3 96,3 0 1,-2-2 160,-2-3 1,-2 2-95,-2-6 1,2 1 172,-6-4 0,-1 0 25,-6 0 0,2-1 69,-2 1 0,-1-4-79,1 0 0,-5-1-98,5 1 0,-4 3-366,4-3 1,0-3-234,3 0 1,1 0-282,0-1 0,-1 0 854,1-3 0,-1-1 0,1 1 0</inkml:trace>
  <inkml:trace contextRef="#ctx0" brushRef="#br0" timeOffset="86">12837 11786 8091,'-5'-6'-146,"-1"1"1,-2 5 813,0 0-89,6 0-247,-3 0-68,5 0-177,5 5 1,1-4 15,6 3 0,-1-3 29,0-1 0,6 0 10,2 0 0,4 0-37,3 0 0,-1-1-10,1-3 1,2 2-40,-1-6 1,-1 2-74,-3-2 0,-1-1-121,-3 5 0,1-3 70,-5 3 1,1 0-1176,-5 4 596,-5 0 647,5 0 0,-15 10 0,3 3 0</inkml:trace>
  <inkml:trace contextRef="#ctx0" brushRef="#br0" timeOffset="87">12883 11992 8623,'18'0'282,"2"0"36,-5 0 1,2 0 53,-2 0 1,3 0 111,4 0 1,-3 0-356,0 0 0,0 0 85,4 0 1,-4 0-534,0 0 1,0 0 221,4 0 0,-4 0-1638,0 0 1735,-5 0 0,8-5 0,-4-2 0</inkml:trace>
  <inkml:trace contextRef="#ctx0" brushRef="#br0" timeOffset="88">13968 11421 7989,'-5'-12'0,"2"5"52,-5-1 0,5 4 265,-5-3-88,6 4 231,-4-2 19,1 5-305,4 0 0,-4 9 54,5 2 1,0 10-131,0 2 0,0 1 48,0 6 1,1 4-175,3 5 0,-1 2 36,4-3 1,0 6-125,0-3 0,0-1-112,-4-2 1,2 1 117,3-1 1,-2-1 6,-2-6 1,-1 0 37,4-4 1,-4 0-9,1-5 0,1 1-36,-1 0 1,-1-4 14,-3 0 0,0-5-101,0 1 27,0 3 0,0-5-233,0 2 1,0-6-202,0-1 602,0-6 0,0 3 0,0-5 0</inkml:trace>
  <inkml:trace contextRef="#ctx0" brushRef="#br0" timeOffset="89">13762 11569 8030,'0'-17'0,"0"0"-448,0 6 321,0-1 1,5 2 136,3 2 12,-3-2 457,5 9-302,-4-9 1,10 7 34,-1-4 0,4 0-82,-4 0 0,9-2 7,-1 5 1,2-5-42,-2 2 1,4 0 15,0 0 0,-1 4-53,-3-1 1,-1-1 69,-3 1 1,2 1-151,-2 3 0,2 0 68,-2 0 0,1 5-117,-5 2 1,0 3-1,-3 2 1,-2-1 43,-2 1 0,-3 0 91,-5 4 0,-2 0-10,-1 3 1,-9 3 124,-7-3 0,-4 4-90,-3 3 1,0-4 42,-4 4 1,1-5-63,-2 2 1,3-2-297,5-6 0,2 1-128,2-5 1,2-1-697,6-2 845,-1-3 1,7-5 203,5 0 0,11-5 0,6-2 0</inkml:trace>
  <inkml:trace contextRef="#ctx0" brushRef="#br0" timeOffset="90">14756 11170 9618,'-8'0'756,"1"0"0,3 1-420,-4 3 1,2 2-36,-2 5 0,-2 1-39,2-1 0,2 6-144,-2 2 1,1 4 63,-5 3 1,0 0-115,-4 4 0,4 4 100,-3 4 0,2 2-194,1-2 1,1 1-109,0 3 0,3 3 96,0-4 1,5 3-28,-5-3 0,5 4 109,0-3 0,1 1-166,2-1 0,0-2 81,0-2 0,5-3-131,3-1 1,2-1 100,2-6 0,3 3-77,0-3 117,5-1 0,-6-3-3,5 0 0,-3-5-20,3-3 1,-2-2-7,2-2 1,-1-1 43,-3-2 0,-2 1 106,2-5 0,-2 3-16,-2-3 1,1 1 420,-1-1-13,1-3-138,-1 4-158,-5-5-84,5 0 1,-9 0 158,6 0 72,-6 0-2656,3 0 2323,-5 0 0,0 5 0,0 2 0</inkml:trace>
  <inkml:trace contextRef="#ctx0" brushRef="#br0" timeOffset="91">19541 9639 8175,'0'-7'-363,"0"-1"485,0 5 260,0-2 1683,0 5-1854,-5 5 1,4-2 10,-3 5 1,3-1-101,1 5 0,-4 3 93,0 0 0,-4 5-271,5-1 0,-2 7 63,1 0 0,1 2-183,-4-1 0,3 2-22,-4 5 0,4-3-37,-3-1 0,4-3 60,-1 3 1,3-4-88,1 1 1,0-3 289,0-2 1,0-2-96,0-1 0,5-4 79,3 4 1,2-5-72,1 1 0,2-6 199,2-2 1,-2 0-14,2 0 1,-1-1 103,1-6 1,-2 0-263,2 0 1,2 0 78,-2 0 0,0 0-780,-3 0 0,-1 0 366,1 0 0,-2-2-1093,-3-2 1459,-2 3 0,0-9 0,2 4 0</inkml:trace>
  <inkml:trace contextRef="#ctx0" brushRef="#br0" timeOffset="92">19450 10005 8010,'-5'-7'0,"2"1"640,-4 2-104,4 3-81,-2-4 172,5 5 911,0 0-1430,5 0 1,3 0 79,7 0 0,-1 0-232,5 0 1,0 1 39,4 3 0,3-3-391,1 3 0,0-3 77,-5-1 1,5 0-98,0 0 1,-1 0 107,-3 0 307,0 0 0,10 0 0,3 0 0</inkml:trace>
  <inkml:trace contextRef="#ctx0" brushRef="#br0" timeOffset="93">20089 9731 8022,'5'-12'714,"-2"2"-414,5 2 1,0 0-186,8 4 1,-2 0 89,5 4 0,-4 0 8,4 0 0,0 5 16,4 3 0,5 2-99,2 1 1,2-3 17,-2-1 1,2 1-164,-5 3 1,-1 1-122,-3-1 1,0-1 69,0-2 1,-2 1 121,-2-5 1,2 3 28,-6-3 1,4 4-62,-4-4 1,1-1-43,-5-3 0,0 4 115,1 0 1,-5 0 88,1-4 39,-5 0-76,2 0-82,-5 5 0,-2-4 19,-1 3 0,-4-2-3,-4 2 1,-6-2-98,-2 1 1,-4 4 83,-3 0 0,-3 3-203,-6 2 1,5-3-78,-1 2 1,5-6-198,-5 7 0,6-3-337,-2 2 0,8-1 331,4-2 0,2-2-1243,2-2 775,5-3 881,0 4 0,6 0 0,0 2 0</inkml:trace>
  <inkml:trace contextRef="#ctx0" brushRef="#br0" timeOffset="94">20729 10039 8073,'11'-6'0,"-4"-1"1074,-4 3-113,4 3-50,-6-4-544,4 5 1,-10 0-139,-3 0 1,-3 0-56,-4 0 1,1 1-120,-5 3 1,-2 3-168,-5 4 1,2 0 109,-3 1 1,-1-1-397,2 1 0,-5-1 194,4 0 0,1-3-577,3 0 0,0-2-124,0 2 905,0 2 0,1-4 0,-1 6 0</inkml:trace>
  <inkml:trace contextRef="#ctx0" brushRef="#br0" timeOffset="95">21140 9765 8059,'6'0'41,"-1"-1"348,-5-3 75,0 2 59,6-3 318,-5 5-151,4 0-552,-5 0 0,-4 2 94,0 1 1,-5 4-117,2 4 0,-2 6 106,1 2 1,-1-1-334,6 1 1,-1 0-72,4 3 1,0 1-52,0 0 0,5-4-187,2 0 1,5-4 214,3 4 0,3-5 41,5 2 1,-3-4 39,3 0 0,-3-6 93,7-2 0,-2-3-69,2-1 0,-2 0 132,6 0 1,-1-5 47,4-2 0,-3-7 165,-1-2 0,-4-4 226,0 1 0,1-3-197,-4 0 0,1-1 412,-9 0 1,-1-4-284,-6 1 1,-3-6-87,-5 1 0,-5-2-114,-3-1 1,-10 4-165,-8-1 0,-5 2-120,-11-1 1,-5 7-597,-6 8 0,0 7-302,-4 4 1,11 5 487,-3 7 0,10 5 491,5 10 0,1 2 0,7 5 0,-1 6 0</inkml:trace>
  <inkml:trace contextRef="#ctx0" brushRef="#br0" timeOffset="96">15018 11524 7934,'0'-8'-28,"0"0"465,0 6-149,0-3 0,-1 1 128,-3 0-127,3 0 119,-4 4-139,5 0-153,0 5 1,0 2-81,0 4 1,4 1 66,0-1 0,5 6-186,-2 2 0,3 2 102,2 2 0,-1 1-151,1 3 0,-1-3 45,0 3 0,1-3-88,-1-2 1,1 5 29,-1 0 1,0-1 41,1-3 0,-1 0-69,1 0 0,-5-4 46,1 0 0,-2-1 129,2 1 1,-2-1-87,-2-3 1,-3-2 126,3 2 1,-3-3-57,-1 0 0,4-5 99,0 1 1,0-4-167,-4 4-82,5-6-137,-4 3 249,9-5-633,-8 0 682,3 0 0,-5 0 0,0 0 0</inkml:trace>
  <inkml:trace contextRef="#ctx0" brushRef="#br0" timeOffset="97">15464 11512 8024,'0'-11'-285,"0"-1"0,-4 5 283,0-1 316,0 6-356,4-9 1,0 9 172,0-6 102,0 6 1,0-5 24,0 4-20,0 1 114,0-3-66,6 5-62,-5 0 100,4 0-215,-5 0 1,-1 5 19,-3 3 0,1 2-15,-4 2 1,3 4-40,-4 3 1,2 3-8,-2 0 0,-1 1-114,6 0 0,-5 1 85,4 3 0,-1-2-76,1 6 1,2-5 107,-6 5 1,4-2-259,-3 2 0,3 0 53,-4-4 0,4 3-68,-3-3 1,3-3 76,-4-1 1,5-8 40,-5 4 1,4-1 149,-3-3 1,4 0-75,-1-3 1,3-5 203,1 1-219,0 0 0,0-1-94,0 1 136,0-6-968,0 4 949,0-6 0,5 0 0,1 0 0</inkml:trace>
  <inkml:trace contextRef="#ctx0" brushRef="#br0" timeOffset="98">15978 11478 7986,'-12'0'217,"1"0"1,3 0 267,1 0-178,4 0 1,-2-1 142,5-3 172,0 3-144,0-4-267,0 5 28,5 0 0,2 0-144,4 0 0,0 0-21,1 0 0,-1 0-75,1 0 0,3 1-28,0 3 1,4-2 86,-4 6 1,6-2-185,-2 2 0,-2 1 46,2-6 0,1 6-72,2-1 0,0-2 86,-3 2 1,3-6 36,-3 2 1,1-1 18,-1 1 0,-3-3 36,-4 3 1,-1-3 135,1-1 324,-1 0-74,1 0-312,-1 0 0,-5 1 445,-2 3-91,-3-3-146,-1 4-218,0-5 1,-5 5 1,-2 3 1,-3-2-122,-2 2 1,1-2 79,-1 2 1,0 2-79,-4-2 1,0 1 91,-3-2 1,1 3-202,3-2 0,1-2 48,-5 2 1,5-2-281,-1 2 0,1-2-21,-2-2 0,4-3-181,-3 3 0,2-3-110,1-1 0,1 4 249,0 0 1,-1 1-356,1-1 1,3-3-162,1 3 947,4 2 0,-7 1 0,3 4 0</inkml:trace>
  <inkml:trace contextRef="#ctx0" brushRef="#br0" timeOffset="99">16515 11832 7975,'-7'0'-1961,"2"-1"3142,5-3-170,0 3-679,-5-4 1,4 3 243,-3-1-288,3 1 1,-1-3 188,-1 5-56,1 0-396,-8 0 0,4 0 160,-6 0 1,0 5-218,-3 3 1,-3 2 46,-5 1 1,0 1-54,0-1 1,-3 1 75,-1-1 1,-3 1-35,3-1 0,0 0-19,4 1 0,1-1 26,-1 1 1,5-5-79,3 1 1,-2-4 72,2 3 0,4-4-140,3 1 1,4 1 89,-3-1 0,4 1-329,-1-2 226,3-1 0,0 4-279,-3-2 191,3-3 1,-5 5-613,6-2-308,0-2 1155,0 8 0,0-4 0,0 5 0</inkml:trace>
  <inkml:trace contextRef="#ctx0" brushRef="#br0" timeOffset="100">16869 11295 8128,'0'-7'90,"0"-1"357,0 5-357,0-7 1,0 8 226,0-6 41,0 6 0,0-5 204,0 3-185,0 3 0,-2-4 11,-1 5-156,1 0-220,-3 0 0,5 1 124,0 3 0,0 3-138,0 4 1,0 0 47,0 1 1,0 4-28,0 3 1,0 3 16,0 1 1,0-4-151,0 0 1,0 0 100,0 4 1,1-4-156,3 0 0,-2-5-52,1 1 1,2-2-78,-1-2 0,1-1-558,-1-2 287,-3 2-238,4-9 806,1 9 0,-5-3 0,4 4 0</inkml:trace>
  <inkml:trace contextRef="#ctx0" brushRef="#br0" timeOffset="101">16674 11741 8090,'-6'0'1181,"-4"-5"-856,9 3 243,-4-3 59,5 5-351,0 0 1,5 0 81,2 0 1,3 0-224,2 0 0,4 0 101,3 0 0,4 1-212,4 3 0,2-2 162,5 1 1,-2-1-273,2-2 1,-6 0 31,7 0 1,-9 0 21,1 0 1,1 0 40,-2 0 0,1 0-142,-4 0 0,-2 0-129,-2 0 0,2-4 120,-6 0 1,4 0-348,-4 4 0,4-4 161,-3 1 0,-5-1-423,-3 4 0,-5 0-373,5 0 1124,-5 0 0,-3 5 0,-7 1 0</inkml:trace>
  <inkml:trace contextRef="#ctx0" brushRef="#br0" timeOffset="102">16857 11878 7968,'0'-8'850,"0"0"-152,0 6-251,0-3 430,-5 5-519,4 0 1,-5 0-7,2 0 1,2 5-116,-1 3 1,-2 6-1,1 1 1,-1 5-15,1-1 1,3 3 13,-3 0 0,3 0 0,1-3 1,0 3-15,0-3 1,0 6 13,0 2 1,0-1-1,0-3 0,0 0-819,0 0 0,3-2-804,1-1 1,5 0 985,-1-5 1,1 0 292,-2-3 0,3-5 19,-2 1 84,2 0 0,1-2-32,1-2 1,-5 1 83,1-1 1,0-1-69,3-3 0,-3 0-262,-1 0 0,1 0-192,3 0 0,-3 0-235,0 0 0,-6-1 212,2-3 497,2 3 0,-4-9 0,3 4 0</inkml:trace>
  <inkml:trace contextRef="#ctx0" brushRef="#br0" timeOffset="103">16732 12140 7997,'-2'-7'204,"-2"-1"0,3 4 912,-3-3-727,3 4-455,6-2 1,2 5 183,4 0 0,4-1 83,0-3 0,6 3-106,-2-3 1,6 3 51,2 1 0,3-2-443,-3-1 0,0 1-35,-5-1 0,1-4-282,0 0 0,-1 0 613,-3 0 0,7-1 0,-2-3 0</inkml:trace>
  <inkml:trace contextRef="#ctx0" brushRef="#br0" timeOffset="104">17291 11033 8033,'-7'-2'260,"-1"-2"1,4 2 177,-3-6 450,4 6-173,-2-3-2,5 5-421,5 0 0,5 5 0,5 2 0,7 5 3,1 3 0,0 3-51,3 5 0,2 5 60,-1 2 0,5 7-74,-2 1 0,-1 5-283,2-1 0,-1 2 181,4 2 0,1 1-487,-1 2 1,-1-2 387,-3 3 0,-3-1-104,-8-3 0,-2 2-332,-6-6 0,-1 3 279,-2 0 0,-3 0-192,-5-3 0,0 1 94,0-5 1,-5-1-28,-3-7 0,-6 2 55,-1-6 0,-5 5 161,1-4 1,-4-1-151,-4-3 0,3-1 177,-3-3 0,-1-3-293,2-4 0,0-2 222,7-3 1,3 2-1268,4-5 1348,1 0 0,10-4 0,2 0 0</inkml:trace>
  <inkml:trace contextRef="#ctx0" brushRef="#br0" timeOffset="105">13020 13317 8046,'-12'0'0,"2"-2"14,3-1 487,-4 1-224,5-3 0,-4 4 144,2-3-45,3 3 0,5-4 394,0 5-675,5 0 1,-2 0-122,4 0 1,1 1-63,4 3 55,-1-3 0,2 4 8,2-5 1,3 0 58,4 0 1,1 0-16,0 0 1,4 0 47,-1 0 1,1 0-133,-4 0 1,0-3 56,0-1 1,-2 0-106,-2 4 0,-1-4 46,-3 0 0,-6 0-267,3 4 25,-4 0 1,0 0-210,0 0 1,-5 0-16,5 0 0,-5 2-737,0 2 1270,-1-3 0,-7 9 0,-2-4 0</inkml:trace>
  <inkml:trace contextRef="#ctx0" brushRef="#br0" timeOffset="106">13020 13534 8004,'-7'0'61,"2"0"393,5 0-114,5 0 0,-2 0 58,5 0-93,-1 0-135,0 0 1,3 0 56,-3 0 0,3 0 28,2 0 1,-1 0-351,1 0 1,-1 0 41,1 0 58,-1 0 0,4 0-191,0 0 1,6 0 114,-2 0 1,2-2-120,2-1 1,0 0-1001,0-5 623,5 6 567,-4-3 0,9-5 0,-4-3 0</inkml:trace>
  <inkml:trace contextRef="#ctx0" brushRef="#br0" timeOffset="107">14150 13328 7927,'-5'-6'-320,"4"1"1159,-4 5 16,5-5-120,0 3-276,0-3 624,0 5-836,0 5 0,1 0-28,3 3 1,1-2-1,3-2 0,2-1 28,-2 4 0,2-3-28,1 4 0,4-6-31,1 2 1,4 1-524,-1-1 0,3 0-857,0-4 0,1 0 690,0 0 1,1 0 258,3 0 1,-7 0 157,3 0 0,-3-1 35,3-3 0,-5-1-4,-3-3 0,2-2 453,-2 2-241,0-2 0,-4-1 78,1-1 0,-5 1-78,1-1 1,-5 1 279,0 0 1,3-1-85,-3 1 0,0-1-84,-7 1 0,2-4-8,-6-1 1,-1 3 22,-6 5 1,1-2 32,-5 2-1020,0 3 523,-9 0 0,-1 6-522,-6 3 0,-3 4 350,0 7 0,-1-1-235,1 5 348,2 0 0,-2 4-93,8 0 0,2 3 86,5 1 1,4 5 229,0-2 0,9-1-43,-2 2 1,9-2 44,-1 1 53,8 3 0,2-5-30,5 3 33,6-3 1,1-9-66,4 0 0,1-5 81,0 1 1,5-2-25,3-2 0,2-5 167,1-2 0,0-3 150,0-1-227,1 0 0,-5-1 27,0-3 0,-4-2-31,0-5 0,-1 0-239,-3 4 1,-3-2 114,1 5 1,-7 0-756,3 4 0,-4-3 54,0-1 704,-6 0 0,4 9 0,-3 1 0</inkml:trace>
  <inkml:trace contextRef="#ctx0" brushRef="#br0" timeOffset="108">15041 13008 8017,'-6'0'-349,"1"0"1084,5 0 0,5 0-521,3 0 1,-2 0 232,2 0-217,-1 0 0,5 0-159,-1 0 0,0 0 48,1 0 0,-1 0-109,1 0 1,-1-1 257,0-3-349,1 3 78,4-4 0,-3 4 22,2-3 137,-2 3-163,-2-4-65,1-1 0,-5 5-300,1-3-705,-5 3 1077,2 1 0,0 0 0,1 0 0</inkml:trace>
  <inkml:trace contextRef="#ctx0" brushRef="#br0" timeOffset="109">15692 12620 8147,'0'-6'-1790,"0"-4"1900,0 8 0,0-4 1269,0 2-471,0 3-358,0-4-66,-5 5 60,4 0-307,-4 0 4,0 0-106,4 0 1,-5 5 14,6 2 92,0 4-153,0 5 1,0 1-116,0 2 1,0 2 59,0-2 0,2 3-177,2 1 0,-3-4 118,3 0 1,-2-4-120,2 4 0,-3-5 32,3 1 96,-3 3 21,-1-5-268,5 3 225,-3-4-369,3-1 66,0-5-164,-4 4-348,4-8-53,-5 8 906,5-9 0,-4 4 0,5-5 0</inkml:trace>
  <inkml:trace contextRef="#ctx0" brushRef="#br0" timeOffset="110">16115 12506 7955,'5'-6'-159,"-4"0"0,4 5 552,-5-3 83,0 3-27,0-4 542,0 5-883,0 5 58,0-4 1,0 10 222,0-4-357,-5 8 2,-1-2 79,-1 9 1,-3-8-36,3 5 1,-2 0-9,1 3 0,-2 1-165,2 0 0,-2 4 46,-1-1 1,-1 6-186,1-1 1,0-2 118,-1 1 1,1-3-145,-1 3 0,2-4 62,3 0 1,-2-1 174,5-3 1,-4 0 9,4-3 1,-1-3-3,2-4 25,1 4 1,-3-3 0,5 2 0,-4-6 218,1-1-849,-1-6 208,4 8 137,0-8-619,0 3 768,0-5 0,0-5 0,0-2 0</inkml:trace>
  <inkml:trace contextRef="#ctx0" brushRef="#br0" timeOffset="111">16389 12643 7984,'0'-6'841,"0"-5"-577,0 10 0,-1-4 155,-3 5-194,3 0 169,-4 0 137,5 0-113,0 5-309,-6 1 0,4 10 84,-6-1 0,4 5-68,-3-1 0,3 7-150,-4 0 1,5 1 68,-5-4 0,5 1-219,0 3 0,0-3 125,-1 2 0,3 0-100,-3 0 1,3-5-354,1 1 355,0-1 0,4 0-148,0-2 131,4-2 0,-5-6 153,5 1 1,-1-1 10,5 1 1,-5-5-6,1 1 0,0-4 33,3 3 1,0-4 29,1 1-94,-1-3 50,1-1 0,-1 0-207,0 0 192,1 0-66,-1 0 1,1 0-124,-1 0 0,-3 0-279,-1 0-562,1-5 538,3-2 494,-4-4 0,3 0 0,-4-1 0</inkml:trace>
  <inkml:trace contextRef="#ctx0" brushRef="#br0" timeOffset="112">16218 13008 8032,'0'-6'387,"5"0"133,2 2 1,9 3-194,3-3 1,3-1-134,5 1 1,4-1-81,7 1 124,-3-2-504,4-1 1,-4-2-1150,-1 6 1415,-10-6 0,8 7 0,-8-3 0</inkml:trace>
  <inkml:trace contextRef="#ctx0" brushRef="#br0" timeOffset="113">2090 15327 7828,'-6'0'320,"-4"0"0,8-1 516,-2-3 45,3 2-213,1-3-161,0 5-236,0 5 1,0 2-85,0 4 1,0 6-88,0 2 0,0 2 16,0 2 1,0 5-206,0 3 0,0-2 17,0 1 1,0 1-148,0 3 0,0 4-26,0 0 0,4-1 88,0-7 1,1 1 77,-1-8 0,-2 2 79,6-6 1,-4 1 7,3-1 1,-3-2-8,4-6 1,-5-1 14,5-2 0,-5 2-75,0-2 1,-1-2-96,-2 2 0,0-4-706,0 3 388,0-4 35,0 2 437,0 0 0,0-4 0,0 4 0</inkml:trace>
  <inkml:trace contextRef="#ctx0" brushRef="#br0" timeOffset="114">1999 15441 8091,'1'-11'147,"3"-1"1,-2 1 35,6-1 1,-1 1-15,5-1 0,-1 1 96,1 0 0,3-1-1,0 1 1,6 3-58,-2 1 0,2 3 41,2-4 1,0 6 0,0-2 0,-1 3-250,1 1 0,0 0-305,0 0 1,-4 3 205,0 1 1,-1 8 44,1-5 1,-3 10 2,-4-6 0,-5 4-174,1 1 1,-5-2 32,0 5 0,-4 0 93,-7 3 0,0 3 124,-11 1 0,-4-2-23,-4 3 1,-1 1 191,2-1 1,0-5-115,-4-3 1,-1-1-47,-3 1 1,5-6-43,2-6 1,4-4 102,4 1-658,-2 2 1,8-5 63,-2 3 500,7-2 0,-2-8 0,4 0 0</inkml:trace>
  <inkml:trace contextRef="#ctx0" brushRef="#br0" timeOffset="115">2558 15338 9222,'0'-6'1977,"0"1"-1650,-5 5 1,4 1-239,-3 3 1,3 2 50,1 6 0,0 0-135,0 4 1,0 3-1,0 7 1,0 3-69,0 6 0,0-1-33,0 0 0,0 0 41,0 1 1,4 3-109,-1 0 1,3-5-46,-3-6 1,0-3-47,5-2 0,-6-4 164,2-3 0,-2-2-79,2-1-738,-3-1 250,5-5-823,-6 4 1480,0-8 0,0 3 0,0-5 0</inkml:trace>
  <inkml:trace contextRef="#ctx0" brushRef="#br0" timeOffset="116">2570 15384 8052,'-8'-4'770,"0"0"-281,6-5 268,-3 3-194,5-5-189,0-1 0,5 6-141,3 2 0,2-1-42,1 1 1,4 0 22,1 4 1,4 0-126,-1 0 1,2 2 85,2 1 1,0 4 28,0 4 1,0 1-243,0-1 1,0 2 33,-1 2 0,1-1 134,0 5 1,1-1-61,3 1 0,-3 2-644,3-2 0,-5-1 268,-3 1 0,2-1 102,-6 1 1,0 3 174,-3-3 1,-6 2 2,-2 2 0,-3 0-58,-1 0 37,-10 5 3,-3-4 0,-11 7-132,-3-4 0,2 0 144,-5-4 1,-1-1-236,-3 1 0,5-5 101,2-3 0,-1-2 54,1-2 1,1-4 29,3-3 0,0 1-9,0-2 1,2 1-164,2-4 1,2 0 138,6 0 0,1-1-400,2-3 0,3 2 515,5-6 0,0-5 0,0-4 0</inkml:trace>
  <inkml:trace contextRef="#ctx0" brushRef="#br0" timeOffset="117">3175 15384 8020,'-1'-8'31,"-3"1"0,3 3 280,-3-4-119,3 6 0,-1-7 583,-1 5-183,1 0 289,-3 4-292,0 0-331,4 5 1,-4 5-16,5 6 0,0 4-15,0-1 1,0 4-86,0 4 0,4 5-150,-1 7 1,5 4-112,-4-1 0,3 2 130,-3 2 1,1-2-383,-1-2 0,-1-4 172,4-7 0,-4-1 35,1-7 0,1 1 76,-2-9 0,3-3-20,-3-5-99,-1 1 0,4-2-543,-2-2-781,-3-3 575,4-1 955,-5-5 0,5-6 0,2-7 0</inkml:trace>
  <inkml:trace contextRef="#ctx0" brushRef="#br0" timeOffset="118">3106 15761 8020,'0'-12'-351,"2"5"617,2-1 1,-2 6 433,6-2 0,3-1-583,4 1 0,6 0 38,-2 4 0,6-1 80,2-3 0,3 3-111,-3-3 0,5-1-105,-2 1 0,-2-1-11,-1 1 1,0 3-142,0-3 1,-4-1 57,-4 1 1,-5-3-157,1 3 0,-2-1 231,-2 1 0,1-2 0,-1-6 0</inkml:trace>
  <inkml:trace contextRef="#ctx0" brushRef="#br0" timeOffset="119">3141 15395 8000,'-7'-11'417,"2"-1"121,5 1 0,7 3-254,4 1 0,6 4-107,5-1 1,6-1 136,3 2 0,3-2-307,4 1 1,-2 2-346,2-1 1,-3 1 196,0 2 141,-1 0 0,-5 0 0,-1 0 0</inkml:trace>
  <inkml:trace contextRef="#ctx0" brushRef="#br0" timeOffset="120">4283 15430 7996,'-12'0'-485,"1"0"1101,0 0 968,4 0-560,2 0-715,0 0 1,3 1-87,-6 3 1,4 7-2,-4 8 0,5 0 0,-5 4 1,4-3-51,-3 7 0,0-2-93,0 2 1,2-2 77,5 6 0,0-6-190,0 2 1,0-3-147,0-1 0,1-2 113,3-2 0,2 2-211,5-6 0,5-1 125,-1-6 0,5 0 81,-1-4 1,3 0-46,1-4 0,5-5-65,2-3 0,-1-7 123,2-4 1,-5-3 129,5 0 1,-2-6 24,1-3 0,-7 3-64,-8 2 0,-2 0 87,-1 0 0,-6 3-135,-2 0 0,-6 0-99,-5 4 0,-2 1 59,-10-1 1,0 2-155,-4-2 1,-5 2 24,-2 6 1,-3 0-225,-2 4 0,5-2-265,0 5 1,5 2-19,3 5 691,4-1 0,1 13 0,0-2 0</inkml:trace>
  <inkml:trace contextRef="#ctx0" brushRef="#br0" timeOffset="121">4751 15395 7949,'-10'-7'0,"2"-1"-717,3 0 522,0 2 621,4 1 0,-5 5 271,2 0-158,2 5 1,-3 5-134,5 6 1,0 4 100,0-1 0,0 6-75,0 2 1,0 0-96,0-5 1,0 5-103,0 0 0,2-1-108,1-3 0,0-4-211,5 0 0,-5 0 19,5 4 1,-2-4-247,2 0 0,1-5-222,-5 1-249,5-2 429,-3-2 0,0-3-296,-2 0-341,2-6-83,-4 3 12,3-5 698,-5 0 1,-2-3 362,-1-1 0,1-5 0,-3 2 0</inkml:trace>
  <inkml:trace contextRef="#ctx0" brushRef="#br0" timeOffset="122">4728 15544 7843,'-6'-5'945,"-4"3"-544,8-3 1,-1 5-269,6 0 1,0 0-76,5 0 1,4 0-154,7 0 1,-1 4 139,1 0 0,0 0-42,4-4 1,0 4-53,0-1 0,0 1-204,-1-4 0,-3 0-292,0 0 1,-5 0 256,2 0 0,-4-5 288,0-2 0,-1-9 0,1-1 0</inkml:trace>
  <inkml:trace contextRef="#ctx0" brushRef="#br0" timeOffset="123">4683 15384 7952,'1'-8'1229,"3"1"1,7-1-1013,8-3 1,6 0-3,2 4 1,5-3-544,-2 2 0,5 2-124,3-2 1,-3 2-957,3-2 1204,3 3 1,-1 0 0,6-1 0</inkml:trace>
  <inkml:trace contextRef="#ctx0" brushRef="#br0" timeOffset="124">6361 15270 8033,'7'-12'14,"-2"5"65,-5-1 0,0 4 526,0-3-58,0 4 7,5-7-249,-4 9 1,4-3 41,-5 8 1,-1 7-104,-3 8 0,2 3 119,-6 1 0,2 4-139,-2 4 1,3 2-116,5 1 0,0 3 17,0-3 1,1 7-207,3-7 1,-1 2 91,4-6 0,-3 2-151,4-6 1,-5 0-47,5-7 1,-4 1 68,3-5 1,0 1-46,0-5 1,2-3-184,-5-1 1,1-3-748,-1 4 516,-3-6 575,4 3 0,-5-5 0,0 0 0</inkml:trace>
  <inkml:trace contextRef="#ctx0" brushRef="#br0" timeOffset="125">6019 15304 8118,'11'-11'88,"1"-1"1,-1 2 142,0 2 1,5-1 186,-1 6 1,4-2-109,-4 1 1,4 3-31,-4-3 0,10 2-52,-3 2 1,5 0 120,0 0 0,2 0-196,5 0 0,5 0-10,3 0 0,-1 0-145,1 0 0,-5-1-14,1-3 1,-3 2-188,0-6 1,-6 2 139,-3-2 1,-3-2-509,-4 2 0,-2 3-812,-6 2-492,1-4 1875,-6 6 0,4-9 0,-4 3 0</inkml:trace>
  <inkml:trace contextRef="#ctx0" brushRef="#br0" timeOffset="126">7172 15133 7948,'0'-7'3059,"0"-3"-2676,0 9 60,0-4-1358,0 5-302,5 0 745,-3 5 1,3-3-977,-5 6 1448,0 0 0,0 3 0,0 0 0</inkml:trace>
  <inkml:trace contextRef="#ctx0" brushRef="#br0" timeOffset="127">7241 15464 7914,'-18'16'0,"5"-3"730,6 2 0,4-6-134,-1-1 0,3-1-11,1 5 1,0-5 168,0 1-46,0 0-531,0 3-446,0 0-630,0 1 899,0-6 0,5 4 0,2-3 0</inkml:trace>
  <inkml:trace contextRef="#ctx0" brushRef="#br0" timeOffset="128">8668 14893 7999,'-11'0'-161,"0"0"1,3-1 551,0-3 1,5 2 142,-5-1 237,5-4-216,-7 6-145,4-4 1,0 6-15,2 3 1,1 4-171,-1 7 1,3-1-1,-3 5 1,3 5 38,1 6 1,0 1-249,0 3 0,1-1-46,3 9 0,1-4-61,3 4 1,1-1 75,-5 0 0,4 4-95,0-3 1,-2 1-215,2-1 0,0-2 139,3-2 0,-3-2 24,-1 2 0,-3-7 86,4-5 1,-5-2-174,5-1 1,-4-1-181,4-3 1,-6-3-1094,2-4 992,-3-1 528,4 0 0,-4-4 0,5-2 0</inkml:trace>
  <inkml:trace contextRef="#ctx0" brushRef="#br0" timeOffset="129">8360 15612 7953,'0'-11'456,"1"3"153,3 1 1,1 3-255,3-4 1,6 6-102,-3-2 1,8-1-109,0 1 0,4 0-161,4 4 1,1 0 10,2 0 1,3 0 97,-2 0 0,-3 0-687,-2 0 1,-2 0 592,-1 0 0,0 0 0,0 0 0</inkml:trace>
  <inkml:trace contextRef="#ctx0" brushRef="#br0" timeOffset="130">9125 15647 7619,'0'-7'583,"0"-3"1,0 8 243,0-6-305,0 5 51,0-2-100,0 5-264,0 5 1,0 2-51,0 4 0,0 4 27,0 1 1,0 4-147,0-1 0,0 3 45,0 0 0,2 1-119,1 0 0,0-1-66,4-3 0,0 1 9,0-5 0,2 2 58,-5-2 1,4-6 13,-4 2 0,1-3-225,-2-1-360,-1 4-659,3-5 487,-5 0-812,0-1 1588,0-5 0,-5-5 0,-2-1 0</inkml:trace>
  <inkml:trace contextRef="#ctx0" brushRef="#br0" timeOffset="131">8943 15635 7904,'-11'-7'-54,"4"-1"0,2 4-54,5-3 624,0-1 1,5-2-141,2 2 0,7 2-317,2 2 0,5 3 38,2-3 1,0-1-36,3 1 0,2-1-23,-1 1 0,3 3-203,-3-3 1,0-1-23,-4 1 1,-2 0-279,-2 4 1,2 0 463,-6 0 0,0-5 0,-4-1 0</inkml:trace>
  <inkml:trace contextRef="#ctx0" brushRef="#br0" timeOffset="132">9833 14699 7992,'0'-12'-88,"0"1"0,0 3 1320,0 1-754,0 4 0,0-3-120,0 2-97,0 3 0,-1-4 111,-3 5 1,2 5-119,-6 2 0,-3 8 0,-5 4 0,-4 4-37,1 4 1,-4 3-29,-3 9 0,5 1-66,-1 6 1,2-1 13,1 1 1,3 1-54,5 3 0,4-3 81,3 2 1,6-3-69,5-4 1,2-3 8,10-5 1,-4 0-117,4 1 1,0-2 91,4-3 0,-2 2-142,1-5 1,-5 3 127,6-3 1,-3-1 17,3-3 0,0-4-96,0 0 1,-1-1-79,1 1 0,0 1-199,0-4 0,-1-2 220,-3-7 1,1 3-173,-5-2 1,0-3-128,-3-1 1,-5 1-1039,1-1-983,-5-1 1252,2-3 1135,-5 0 0,-11-5 0,-1-1 0</inkml:trace>
  <inkml:trace contextRef="#ctx0" brushRef="#br0" timeOffset="133">10187 14984 7435,'0'-6'1814,"0"1"-1231,0 0 415,0 3-527,0-3 1,0 7-175,0 1 1,-1 1-57,-3 8 0,2 2 14,-6 8 1,4 1-144,-3 0 1,0 5 69,0 2 0,-2 3-231,5 2 0,-3 2 76,3-3 1,0 6-39,4-5 1,0 1-86,0-1 0,1-2-78,3-3 0,-1 2 43,4-5 0,1-1-49,3-3 0,-3-4 94,-1 0 1,1-5 26,3 1 0,1-6-116,-1-1 0,1-6 85,-1 2 0,1-3-146,-1-1 1,4 0-47,0 0 1,1-1-158,-5-3 1,0 3-21,1-3 1,-5-1-884,1 1 1342,-5-4 0,2 1 0,-5-4 0</inkml:trace>
  <inkml:trace contextRef="#ctx0" brushRef="#br0" timeOffset="134">10119 15384 7966,'11'-12'0,"1"1"0</inkml:trace>
  <inkml:trace contextRef="#ctx0" brushRef="#br0" timeOffset="135">10039 15350 7920,'-8'0'651,"1"0"-260,4 0 55,-2 0-316,5-5 0,1 3 89,3-2 0,3 3-19,4 1 0,2 0 19,2 0 0,3 0-123,4 0 0,6 0 59,3 0 1,-1-4-177,5 1 0,-8-2-96,8 1 0,-5 1-123,1-4 1,-3 3-610,-6-4 0,0 6 155,-3-2 694,-2-3 0,-1 6 0,2-4 0</inkml:trace>
  <inkml:trace contextRef="#ctx0" brushRef="#br0" timeOffset="136">10530 14801 8008,'-11'-1'1898,"-1"-3"-715,6 3-789,1-4 1,5 10-168,0 3 1,5 3-113,2 4 0,5-1 122,3 5 1,3 0 103,5 4 1,0 5-98,-1 3 0,5 2-1,0 1 1,3 5-316,-3 3 1,-4-1 89,-4 1 1,-7-1-291,0 5 0,-2-4 176,-6 0 0,0-2-161,-4 2 0,0 1-120,0-4 0,0-3-194,0-5 1,-4 1 129,0-6 1,-5 1-196,1-4 1,-2-6 28,-1-1 0,1-7 163,2-2 1,2-4 443,2 1 0,3-8 0,-4-3 0</inkml:trace>
  <inkml:trace contextRef="#ctx0" brushRef="#br0" timeOffset="137">11055 15258 7875,'-10'-1'0,"3"-3"0,2 2 0,5-6 0,1 6 161,3-2 0,-2 2 13,6 2 1,-4-3 75,3-1 0,1 0-97,3 4 0,1 0 177,-1 0 1,4 0-32,1 0 0,4 0-95,-1 0 0,2 0-419,2 0 1,0 0 157,0 0 1,-4-4-437,0 0 0,-1-3-84,1 3 0,1-4 577,-5 5 0,1-6 0,-5 2 0</inkml:trace>
  <inkml:trace contextRef="#ctx0" brushRef="#br0" timeOffset="138">11101 15407 7892,'-23'11'0,"5"-4"781,7-2 0,15-5-408,7 0 0,8-4-673,0 0 0,8-5 3,3 1 0,3-2 145,2-1 1,-1-1-134,0 1 1,-1 3 284,-2 1 0,2-1 0,-4-3 0</inkml:trace>
  <inkml:trace contextRef="#ctx0" brushRef="#br0" timeOffset="139">12175 14859 8217,'-7'-12'692,"3"1"1,3 3-215,1 0 1,-1 5-184,-3-5 0,2 4-145,-6-3 1,4 4-138,-3-1 0,-2 3 91,-7 1 0,-1 0-200,-6 0 0,0 5-31,0 3 0,0 3 123,0 4 0,1-1-121,-1 5 0,5-1 104,3 1 0,2 3-122,2-3 0,3 2 17,0 2 0,6-1 34,-2-3 1,9 1-52,7-5 0,2-1-178,8-6 1,0-3 162,8-5 1,1-1 46,3-3 0,0-8 219,1-7 0,-1-3-77,0-5 1,-3 2 84,-1-6 1,-4 1-77,0-5 1,-3 1 69,-4 0 0,-6 3 7,-6 1 1,-4-1 83,1-3 0,-4 1 15,-4 3 1,1-3-141,-4 2 1,-1 3-25,-3 2 0,-1-2 20,1 1 0,-1 1-13,1 3 0,1 5 88,2 3 2,-2 2-140,9 7 0,-4 3-9,5 11 1,0 2 108,0 13 0,1-2-62,3 10 1,2 3 41,6 4 1,-5 5-34,1-1 0,-1 1-7,5-1 0,-5 3-129,1-4 1,-4-2-225,3-5 0,-4 0 59,1-4 0,-3-2-220,-1-1 1,0-3 464,0-1 0,0 0 0,0 0 0</inkml:trace>
  <inkml:trace contextRef="#ctx0" brushRef="#br0" timeOffset="140">11821 15304 7858,'-12'0'-243,"6"0"744,-4 0-54,8 0 394,-3 5-495,10-4 0,2 6-134,4-4 1,6-1 13,2 2 0,9-3-1,6-1 1,3-1-14,8-3 1,0 1-143,8-4 1,0-1 155,4-3 0,4 0-283,0 4 0,0-3-140,-4 2 1,-7 2-3,-1-2 1,-8 2-144,5-2 0,-12-1 19,0 5 1,-11-1-110,0 2 0,-8 1-160,0-2 1,-6 3 591,-1 1 0,-6 5 0,3 2 0</inkml:trace>
  <inkml:trace contextRef="#ctx0" brushRef="#br0" timeOffset="141">12049 15921 7849,'-11'0'315,"-1"0"0,2-2 1254,2-1-717,3 1-599,0-8 0,-1 5-118,-6-3 1,5 3 75,-1 5 1,1-3-181,-5-1 0,-3 0 17,0 4 0,-4 4-19,4 0 0,-5 4-54,5 0 1,-4 4-193,4 3 0,-4-3 105,4 4 0,1 0-28,6-1 1,-1 2-30,5-2 1,1-1 23,3 5 1,0-5-77,0 1 1,2-2 48,6-2 0,1 0-18,10-4 0,-4-2-4,4-5 1,0 0 33,4 0 1,1-2 132,3-6 0,-3-5 213,2-9 0,0-3 49,0-1 1,-1 0-109,1-4 0,-6 3 51,0-3 0,-8 3 18,0-3 1,-2 1 53,-6-2 1,-1-2-75,-3 3 1,0-1-48,0-3 0,0 6 2,0-6 1,-1 7 9,-3 0 1,2 3-33,-6 2 0,4 4 18,-3 3 0,3 3-101,-4 5-27,6 1-81,-8 6 0,5 7 56,-3 4 1,-1 7 10,5 9 1,-3 6 24,3 5 0,0 6-11,4 2 1,0-1-168,0 5 0,1-3-64,3-1 1,2-2-167,6-2 1,-2-4 6,-2-8 0,2-2-123,-3-5 0,0-5 41,0-3 0,-3-6-46,4-1 1,-4-6-17,3 2 535,-4-3 0,7 4 0,-4 2 0</inkml:trace>
  <inkml:trace contextRef="#ctx0" brushRef="#br0" timeOffset="142">12357 15601 7871,'0'-12'1118,"0"1"0,2 5-690,1 2 124,-1 3-325,3 1 0,-4 5 187,3 2 1,-3 10-140,3 6 0,-4 5-99,-4 6 1,2 5-75,-6 3 0,0 2-202,-3 2 1,3-4 48,1 0 1,4-5-251,-1 1 0,3-3 26,1 0 0,0-6 125,0-3 0,5-3-99,3-4 0,2-2-19,1-6 0,5 1 108,-1-1 1,4-5-69,-4-2 0,4-3-178,-4-1 1,4-5-50,-3-2 0,-1-3 455,-4-2 0,6-4 0,1-2 0</inkml:trace>
  <inkml:trace contextRef="#ctx0" brushRef="#br0" timeOffset="143">12255 15944 7909,'-12'0'174,"1"0"0,4-2 237,4-2 0,3 3-441,3-3 0,8 3-439,4 1 1,9-4 353,-1 0 0,8-1 331,4 2 1,0 1 152,7-1 1,-4-3-162,4 3 0,-5-5-829,1 4 0,-4-3 621,-3 3 0,-3-10 0,-6 1 0</inkml:trace>
  <inkml:trace contextRef="#ctx0" brushRef="#br0" timeOffset="144">13282 15224 7881,'-5'6'942,"4"-1"-545,-4 1 0,10-1-110,3 2 1,-2 0-26,2-4 1,-1 2 55,5 3 1,4 1-133,3-5 0,3 3 42,1-3 0,0 1-108,-1-1 1,5-3 26,0 3 0,3-3-131,-3-1 0,3-3 30,-3-1 1,0-5-152,-5 1 1,0-2-143,-3-1 1,-3-1 113,-4 1 0,-1-2-90,1-2 0,-6 2 61,-2-2 0,-3 2 27,-1 2 1,0-1 29,0 1 1,-5 0-17,-3-1 1,-6 1 22,-1-1 1,-6 2-7,-2 3 0,-4 2 115,-3 5 0,-3 2-34,2 6 0,-2-1 153,-1 9 0,4 1-109,-1 2 0,6 3 60,-2 1 0,3 5-92,1 2 0,5-1 15,3 2 0,8-1 2,3 4 1,4-3 7,4-1 0,3-3 51,8 3 0,7-5-2,5-3 0,1-4 181,-2-6 0,2-2-78,3-3 0,0-2 71,-4-5 1,3 0-54,-3 0 0,0 0-172,-4 0 1,-2 0-256,-2 0 0,1-3-571,-4-1 1,-5-4 813,-3 4 0,-1-4 0,5 1 0</inkml:trace>
  <inkml:trace contextRef="#ctx0" brushRef="#br0" timeOffset="145">13968 14927 7950,'-12'6'819,"6"-1"1,2-5-886,8 0 1,2-3 198,6-1 1,4 0 44,3 4 0,3 0-17,1 0 0,0-4-19,-1 0 1,1 1-283,0 3 0,2-4 89,-2 0 1,1 0-1628,-8 4 1678,4 0 0,-7-5 0,3-1 0</inkml:trace>
  <inkml:trace contextRef="#ctx0" brushRef="#br0" timeOffset="146">14607 14470 7999,'-10'-1'561,"3"-3"169,1-2 1,8-4-427,2 2 1,-2 3-325,6 5 0,-5 0 108,5 0 109,-5 0 0,2 5 165,-5 3 1,4 7-169,-1 4 1,1 6 13,-4 2 1,4 5-106,0-2 1,0-1-240,-4 2 0,0-2 142,0 1 0,0-2-116,0-5 0,0 0-63,0 0 0,0-5-291,0-3 0,3-2-615,1-2 1,1-1 54,-1-2 1024,-3 2 0,9-9 0,-3 4 0</inkml:trace>
  <inkml:trace contextRef="#ctx0" brushRef="#br0" timeOffset="147">15076 14390 7981,'6'-11'895,"4"-1"0,-9 5-329,3-1-141,-3 6 0,-1 2-92,0 7 1,-5 5 72,-2 3 0,-7 8-143,-1 7 0,-2 5-28,2 3 1,-2 3-112,-2 9 1,-2 2-434,2 5 1,-2-1 434,2-3 1,-1 1-126,5-1 0,-4-6 69,4 2 0,-2-3-43,2-8 1,3-1-1292,1-7 1,1-6-94,6-5-393,0-5 1025,4 3 1,1-11 724,3-2 0,8-8 0,5-2 0</inkml:trace>
  <inkml:trace contextRef="#ctx0" brushRef="#br0" timeOffset="148">15098 14733 7868,'-6'-18'0,"1"0"550,5 3 0,1 1-268,3-5 1,6 9-273,5-1 0,1 7 130,-5 0 0,-3 3 26,-1 1 413,-4 0 0,2 10-177,-5 5 1,-1 7-32,-3 4 1,-3 5-145,-4 7 0,0 2-102,-1 6 1,-3 0-138,0-1 0,0-3-13,3 0 1,1-1-62,-1 1 1,5-3-335,-1-5 0,6-4-150,-2-4 1,6-7 276,2-4 0,6-2-73,2-1 1,0-6-81,7-2 1,-1-3-32,1-1 1,3-5-54,-3-3 1,1-2 591,-1-1 1,-2-1 0,-6 1-1</inkml:trace>
  <inkml:trace contextRef="#ctx0" brushRef="#br0" timeOffset="149">14950 15076 7866,'-10'-2'1272,"2"-2"1,6 2-546,9-6 1,10 2-335,9-2 1,7-2-487,2 3 1,5-4-370,10 0 1,-7 0 113,3-1 1,-6 5 347,-2-1 0,-10 0 0,-11-3 0</inkml:trace>
  <inkml:trace contextRef="#ctx0" brushRef="#br0" timeOffset="150">22191 14630 7905,'6'-11'0,"-1"-1"295,-5 1 0,0 3 281,0 1 74,5-1-144,-3 2 385,3 1-561,-5 5 1,0 5 23,0 2 1,0 9-55,0 3 0,-4 3-28,0 5 1,-1 3 52,1 9 0,-1-3-81,-3 6 0,0 0-166,4 4 0,-4-1-146,4 1 1,0 0 39,4 0 1,0-1 51,0 1 0,2-2-105,2-2 1,2 0 34,5-8 0,1 2 47,-1-9 1,4 2-107,1-6 1,3 1 29,-4-9 0,1 0-163,0-3 0,-2-5-106,5 1 0,-5-6 39,1 2 1,1-3-206,0-1 0,-1-1-1186,-4-3 1011,-4-2 0,-2-5 685,-5-1 0,-5-4 0,-2-2 0</inkml:trace>
  <inkml:trace contextRef="#ctx0" brushRef="#br0" timeOffset="151">22065 15110 8370,'12'-5'1146,"0"0"-1118,3-3 1,3-1 24,5 5 0,0 1 129,0 3 0,0 0-110,-1 0 1,1 0-1,0 0 1,0 0-199,0 0 0,-5 0-257,-3 0 0,-3 0 383,0 0 0,4 0 0,2 0 0</inkml:trace>
  <inkml:trace contextRef="#ctx0" brushRef="#br0" timeOffset="152">23424 15224 7796,'7'-11'51,"-1"3"-7,-2 0 116,-3 6 0,4-5 14,-5 4 302,0 1-341,-5 7 1,-1 3 336,-6 7 0,1 2-179,-1-2 1,1 5-133,0-1 0,4 3-54,3 1 1,3-2-128,1-2 1,0-1 52,0-3 0,3-2 66,4 2 0,1-2-144,7-2 0,3 0 15,1-4 0,8-2-21,3-5 1,3-5 57,1-2 1,4-7-13,0-2 1,8-4 141,-4 1 1,1-3 157,-5 0 1,-4-5-42,1 0 0,-4-3 185,-8 3 1,-2-1-82,-10 2 1,-5 0-58,-2-4 0,-14 3 5,-9-3 0,-12 4-331,-14 0 0,-10 8-367,20 11 0,-2 3 0,0 0 0,0 1 242,-1 2 0,0 2 0,2 3 1,0 2-218,3 1 0,1 2 0,1 1 0,0 1-485,7 0 493</inkml:trace>
  <inkml:trace contextRef="#ctx0" brushRef="#br0" timeOffset="153">15864 15178 7827,'0'-6'1940,"0"1"-1576,5 5-167,1 0 0,5 0 36,1 0 0,-1 0-8,1 0 1,3 0-114,0 0 1,2 0 27,-2 0 0,1-1 8,3-3 1,2 3-75,-6-3 0,5 1-194,-1-1 1,-1 3-439,1-3 0,-5 3 318,1 1 0,-2-4-1755,-2 0 1995,1 1 0,-1 3 0,1 0 0</inkml:trace>
  <inkml:trace contextRef="#ctx0" brushRef="#br0" timeOffset="154">15898 15361 7849,'-7'1'707,"4"3"-50,1-3-564,2 4 1,2-3 87,1 2 0,5-3 222,7 3 1,-1-3-21,5-1 0,4 0 77,4 0 0,5 0-335,-2 0 1,7 0-201,1 0 0,0-4-242,-4 0 1,-5 0 178,-2 4 138,-3 0 0,-11-5 0,-3-1 0</inkml:trace>
  <inkml:trace contextRef="#ctx0" brushRef="#br0" timeOffset="155">17006 14459 10112,'7'11'436,"1"1"0,-6 3-313,2 0 1,1 4 3,-1-4 0,0 6-22,-4-2 1,1-2-173,3 3 1,-3-1 79,3 3 0,-3-3-110,-1 0 1,2-1 24,1 1 0,-1 2 67,2-6 1,1 0-134,-2-4 107,6 1 0,-4-1-465,3 1 0,-2-1 67,-2 1 0,-3-5-467,3 1 896,-3-1 0,-6 5 0,-1-1 0</inkml:trace>
  <inkml:trace contextRef="#ctx0" brushRef="#br0" timeOffset="156">16777 15155 7854,'-6'-1'346,"2"-3"1,2 3 15,-2-3 13,2 3-201,-3 1 1,7 0 22,1 0 1,0 0-1,5 0 1,3 0-44,4 0 0,2 0 71,-2 0 0,4 0-135,8 0 1,-2 0 108,6 0 0,0 0 33,7 0 1,-1-4-64,5 0 1,-4-1-5,4 2 0,-5 1-65,1-2 1,-3 2-152,0-2 0,-5 2-169,1-6 1,-2 4 140,1-3 1,-2 3-62,-5-4 1,-2 4-202,-1-3 1,-4 4-234,-5-1 0,-4 2-507,-3-2-390,-3 3 1471,-6-4 0,-7 10 0,-5 1 0</inkml:trace>
  <inkml:trace contextRef="#ctx0" brushRef="#br0" timeOffset="157">17017 15372 7855,'-8'0'0,"1"0"847,4 0-450,-2 0 1,5-1 381,0-3-49,-5 3-353,4-4 1,-4 6 95,5 3-237,0 2 0,0 10-57,0-1 1,0 1-27,0 0 0,0-2-152,0 5 0,0 0 111,0 4 0,0 1-102,0 2 0,0-2-44,0 3 1,0 1-31,0-1 0,0-1 40,0-3 0,0 0-126,0 0 0,0-2 72,0-2 0,5 2-73,3-6 0,2 0-49,1-3 0,1-1 94,-1 0 0,0-3 203,1 0 1,-1-5-11,1 5-61,-1-5 0,0 5-200,1-4 1,-5 0-556,1-4 498,-5 0 1,3 0-351,-2 0-794,-3 0 413,4 0 378,0 0 0,-2-4-111,4 0 695,-4-4 0,7 1 0,-4-4 0</inkml:trace>
  <inkml:trace contextRef="#ctx0" brushRef="#br0" timeOffset="158">16869 15749 7790,'0'-7'50,"0"-1"0,1 4 154,3-3 0,2 4-148,5-1 0,1-1 65,-1 1 0,2-3-111,2 3 0,3-1 30,5 1 1,3 3-85,1-3 1,4-1-2,-5 1 1,1-3-177,-4 3 1,-2 0 220,-2 4 0,-2-5 0,-6-1 0</inkml:trace>
  <inkml:trace contextRef="#ctx0" brushRef="#br0" timeOffset="159">17211 15407 7898,'0'-12'146,"0"1"0,0-1 301,0 1 0,2 0-339,1-1 1,4 1-2,4-1 1,1 5 119,-1-1 0,0 1 64,1-5 1,-1 5-28,1-1 1,-5 5-60,1 0 1,-1-3 26,5 3 1,-1-1-83,1 4 0,-1 0-18,1 0 1,-1 0 127,0 0 1,1 4-44,-1-1 0,-1 6-580,-2-1 0,1 2 173,-5 2 0,0-1-19,-4 0 1,0 5 26,0-1 0,-6 5-114,-1-1 0,-3-1 74,-2 1 0,-3-1-103,0 1 0,-4 1 104,4-5 1,-1 1 75,5-5 0,-1-1 293,1-2 39,5 2 145,1-9-279,5 4 1,1-5 54,3 0 1,3 0-26,9 0 1,1 0-38,6 0 0,0 0-518,0 0 1,0-1 72,0-3 399,-1 3 0,1-9 0,0 3 0</inkml:trace>
  <inkml:trace contextRef="#ctx0" brushRef="#br0" timeOffset="160">17896 15064 7832,'-11'0'-389,"5"-1"540,2-3-42,3 3 1,2-6 133,3 4 48,2 1 0,5-3 24,1 5 1,-4 0-124,-1 0 1,1 0 211,3 0 0,1 2-78,-1 1 1,2 0-148,2 5 1,-1-5 88,5 5 1,0-6 124,4 2 1,0-2-331,-1-2 0,5 0 51,0 0 0,3-6-39,-3-1 1,3 1-4,-3-2 0,0 0-283,-5-3 1,1-1 33,0 1 1,-5 0-89,-3-1 1,-3 1 113,-5-1 0,-2 1 8,-5-1 0,0 1 79,0 0 1,0 3 9,0 0 0,-6 2-20,-5-2 0,-2 0 25,-6 4 0,0 0 16,-4 4 0,-5 1 4,-2 3 1,-7 4 0,-1 7 0,0-1-52,3 5 1,1 0-4,0 4 0,5 0 68,2-1 0,8 5-39,4 0 1,3 3 112,5-3 1,2 1-99,5-2 1,1-1 71,3 1 1,2-2 7,5-1 1,5-5 123,-1-3 0,6 0-40,2-3 0,0 0 125,4-8 0,2 0-256,1-4 0,3 0 54,2 0 0,-5-1-628,1-3 0,-3 1 307,-2-4 0,0 3-1747,-11-4 2020,0 6 0,2-8 0,0 3 0</inkml:trace>
  <inkml:trace contextRef="#ctx0" brushRef="#br0" timeOffset="161">18650 14710 7850,'0'-6'-25,"-5"1"0,3 5 716,-6 0-141,6 0 27,-4 0-276,6 0 0,6 0-177,1 0 0,5 0 67,3 0 1,3-4-489,4 0 0,1-1 206,0 1 1,4 2-1222,-1-6 1312,1 0 0,6-3 0,3 0 0</inkml:trace>
  <inkml:trace contextRef="#ctx0" brushRef="#br0" timeOffset="162">19233 14196 7914,'5'-6'268,"-4"-4"249,4 8 164,-5-3-223,0 5-240,0 5 0,0 3-104,0 7 0,4 3 96,0 5 1,3 0-97,-3 0 1,5-1-84,-1 1 0,1 0-191,6 0 1,-6-2-39,6-2 0,-7-1-233,-8-3 0,1-2-459,3 2 1,-3 2 889,3-2 0,2 0 0,0-3 0</inkml:trace>
  <inkml:trace contextRef="#ctx0" brushRef="#br0" timeOffset="163">19655 14139 8453,'0'-6'1234,"0"1"-1444,0 15 1,-1-1 115,-3 10 1,2 0 227,-6 4 1,0 4-115,-3 4 0,0 7 1,-1 4 0,0-2 87,-4 2 0,2 0-235,-5 4 1,2 0 17,-3-1 1,0-4 98,5-3 1,-4-3-92,4 0 1,1-6-82,6-2 1,-1-7-166,5-1 1,1-5-2,3 1 348,0-7 0,0 2 0,0-4 0</inkml:trace>
  <inkml:trace contextRef="#ctx0" brushRef="#br0" timeOffset="164">19735 14413 7944,'7'0'823,"-2"-5"0,-5 5-589,0 0 1,0 5-151,0 7 0,0 4 154,0 3 1,-5 6 0,-3 2 0,-2 9-62,-2-2 0,1 7-75,0-3 1,-1 2-174,1-6 1,1 7 32,2-7 0,3-1-44,5-2 1,0-6 131,0 2 0,5-8-210,3-4 0,2-2-37,1-2 0,4-3-39,1-1 1,3-4-54,-4 1 1,5-4-143,-1-4 1,-2 1-279,-2-4 0,-2 0 709,-2 0 0,0-8 0,1 2 0</inkml:trace>
  <inkml:trace contextRef="#ctx0" brushRef="#br0" timeOffset="165">19541 14824 8627,'12'-11'1945,"4"1"-1829,3 2 1,4-2-597,4 2 1,-2 2 95,5-2 0,-3 2 140,3-2 0,-3 3-126,4 5 1,-6-3-105,2-1 474,-3 0 0,-1 4 0,-1 0 0</inkml:trace>
  <inkml:trace contextRef="#ctx0" brushRef="#br0" timeOffset="166">19941 15635 7745,'-18'7'3094,"7"-2"-2548,6-5 0,5-2-1338,0-1 212,0 1-56,0-3 636,0 5 0,0 0 0</inkml:trace>
  <inkml:trace contextRef="#ctx0" brushRef="#br0" timeOffset="167">22705 15087 7765,'-7'0'138,"-2"-1"302,6-3 0,-1 3 26,4-10-94,0 10 0,0-5 146,0 2 143,0 3-217,0-4-100,0 5 0,1 4-299,3-1 1,2 2 60,6-1 0,-1-1-164,1 4 0,0 0-98,3 0 0,-1 3 88,5-2 0,0-2-1,4 2 1,1-5-3,3 0 0,-2 4-26,6 0 0,-4-2 129,3-1 1,-5 1 78,2-1 1,-7 4-72,-1-4 0,-5 4 216,2 0-118,-4-3-88,0 5 1,-6-7-219,-2 4 95,2-4 61,-5 2-13,5-5 666,-6 0-656,-6 0 17,0 0 1,-2 1-97,1 3 0,3-3 65,-4 3 0,5 1-105,-5-1 0,4 1 91,-3-1 1,3-2 17,-4 6 1,1-4 45,-5 4 1,-3-5-49,0 5 1,-6 0 123,2 3 1,2-1-67,-2-2 1,1 2-23,-1-3 1,-2 0 56,6 0 0,-1 0 2,0 0 1,3 4-175,-6-4 1,5 0 56,-2 0-71,4-4 0,0 6 105,1-6 0,3 5-8,1-4 1,0 1-25,0-1 25,2-3 0,3 5 25,-2-2 1,2-3 196,-6 3-40,6-3 0,-5-1-78,4 0 0,0 4-124,-5 0-252,6 0-522,-3-4-2050,5 0 2866,0-5 0,0-2 0,0-4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6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2535 4671 7567,'0'-7'-97,"0"-1"202,0 5 0,0-3 292,0 2-148,0 3-222,0-4 378,0 5-249,0 5 1,0-3 66,0 6 1,-1 4-85,-3 3 1,3 5 181,-3-1 1,3 3-83,1 1 0,0 4-140,0 4 1,0 2 78,0 1 0,4 2-148,0 2 1,-1-3-117,-3 3 0,2 2 91,2-2 1,-3 0-151,3-4 1,-2-1 34,2-2 0,-3 0-33,3-4 0,1 0 71,-1-5 1,4-3-62,-5 0 1,2-5 22,-1 2 1,-3-2-7,3 1 1,-1-6-389,1 2 0,-3-6-167,3 3-604,-3-6 1275,-1 3 0,-5 1 0,-1 0 0</inkml:trace>
  <inkml:trace contextRef="#ctx0" brushRef="#br0" timeOffset="1">2490 4842 8096,'0'-6'1084,"0"-4"-767,0 9 0,5 1 88,2 7 1,9 5-24,3 3 0,6 3-116,2 5 0,8 1-113,0 2 0,1 3 83,-1 6 0,-1-5-498,0 1 1,-1-2 198,-2 1 0,0 2-497,-4-5 1,0-4 260,-5-4 0,-3-4 35,0 4 1,-3-5 200,3 1 0,-5-4-82,1-3 0,-4 2 171,-3-2 1,2-2-98,-2 2 0,-2-4 258,2 3-133,-6-4 0,7 3-240,-5-2-392,0-3 168,-4 4 1,0-5 0,-10-5 0,-3-1 0</inkml:trace>
  <inkml:trace contextRef="#ctx0" brushRef="#br0" timeOffset="2">3084 4671 7955,'-5'-6'-446,"3"-4"1,-3 7 1010,5-5 1241,0 6-1135,0-3-409,0 5 0,0 5-114,0 3 0,1 3 89,3 4 1,3 3-147,4 5 0,-1 5 102,-2 2 1,2 3-140,-2 1 0,0 2-93,0 2 1,1-1-219,-5 5 0,1-5 82,-1 1 0,-3-4-73,3-4 0,-3 2 52,-1-5 0,0-2 94,0-6 0,0 1 29,0-4 0,0 3-65,0-4-70,0 0 1,0-3 103,0-1 1,0-3-413,0-1-604,0-4 205,0 2 915,0 0 0,5-4 0,1 4 0</inkml:trace>
  <inkml:trace contextRef="#ctx0" brushRef="#br0" timeOffset="3">3403 5139 7812,'-5'-6'75,"4"-4"1114,-4 4-346,0-1-135,4 2-463,-9 5 0,7 5-344,-5 3 0,6 6 103,-2 1 0,-1 5-27,1-1 0,0 7 2,4 0 0,0 1 19,0-4 0,0 1-327,0 3 1,2-7 131,1 3 1,0-8-60,5 0 0,-1-2 109,5-2 0,0-1 145,3-2 1,-2-3-79,2-5 0,3 0 77,1 0 0,3-1-103,1-3 0,-1-6 48,1-5 1,0-4 73,0 3 1,-5-3-46,-3 4 0,0-5 244,-3 1 0,0-1-88,-8 1 0,0-3 266,-4 3 0,-9-3-145,-2-1 1,-10 1 2,-2-1 1,-1 4-183,-6 0 0,-1 6-132,-3 2 0,0 4-226,0 7 1,4 0 185,4 0 1,7 3 102,4 4 0,7 1 0,3 9 0</inkml:trace>
  <inkml:trace contextRef="#ctx0" brushRef="#br0" timeOffset="4">3917 5128 7895,'-5'-11'158,"4"-1"1,-4 5 143,5-1 1,-1 5 360,-3 0 381,3 1-809,-4 2 104,5 0-331,0 5 1,0 3 67,0 7 0,1-1-180,3 5 0,-2 0 88,6 4 0,-4 0-87,3 0 0,-3 0-26,4-1 0,-6-3-163,2 1 0,-3-7-55,-1 3 290,5-4 393,-3 0-258,3-1 388,-5-4-294,0-2 1,-2-5 23,-1 0 1,0 0 168,-5 0 0,5-5-67,-5-3 1,5-2-10,0-2 0,-2 0-52,1-4 0,-1-1-178,1-6 0,3-1 123,-3-3 0,4 3-379,4-3 1,2 3 167,5 1 0,6 2-539,2 2 1,2 2 139,2 6 0,1-1-81,3 1 1,-3 5-550,3 2 1,-3 3 30,-1 1 1027,0 0 0,-1 5 0,1 1 0</inkml:trace>
  <inkml:trace contextRef="#ctx0" brushRef="#br0" timeOffset="5">4317 5117 7874,'0'-7'2498,"0"-3"-1944,0 9-322,0-4 0,0 6-35,0 3 0,1 2-152,3 6 0,3 0 127,4 3 1,-3 3-199,-1 5 1,0 0 88,0 0 0,2 0-467,-5-1 1,1-3 210,-1 1 0,-3-7-257,3 3 194,-3-4 421,4 0 9,-4-6 1,4 0 56,-5-2 93,0-2-92,0 3 600,0-5-485,0-5 0,0-2-106,0-4 1,0-1-166,0 1 0,0-4 69,0 0 0,2-5-131,2 5 0,-2-4 92,6 4 1,-2-4-348,2 4 0,2-1 133,-3 5 1,0 0-185,0-1 1,-3 5-363,4-1-35,-1 5 165,5-2 231,-1 5 1,1 4 204,-1 0 1,-3 5-74,-1-1 0,-3 2 115,4 1 0,-2 0-105,2 1 0,-2-4 185,-2-1 1,-2 1-60,6 3-48,-5 1 7,7-1 1,-8-1 0,6-2 0,-4-3 124,3-5 0,-3 0-106,4 0 178,-1 0 1,5-4-107,-1 0 1,-3-5 115,-1 2 0,1-3-75,3-2 1,1-3 191,-1 0 1,-1-4 11,-2 3 1,2-3-120,-2 4 1,-2 0 41,2 4 1,-4-1-65,3 1 1,-4 3-206,0 0 0,0 6 148,1-2-163,-3 3 0,8 6 9,-5 3 0,3 6-99,-3 1 1,1 5 36,-1-1 1,-1 3-64,4 0 0,-4-2-389,1-1 0,-2-2 197,2 2 1,-3-2-781,3-6 1179,-3 6 0,4-5 0,2 5 0</inkml:trace>
  <inkml:trace contextRef="#ctx0" brushRef="#br0" timeOffset="6">5391 5117 7840,'0'-8'-236,"0"0"0,0 5 94,0-5 1,0 4 1860,0-4-1180,0 1 1,-2-3 862,-1 2-937,-4-2 1,-4 5-53,-1-3 1,0 3-330,-4 5 0,3 0 74,-7 0 0,5 1-90,-4 3 1,4 4 109,-4 7 1,1-1-435,-1 5 0,-1 0 150,5 4 0,-1 0-351,5 0 0,5-1 195,2 1 1,3-1-228,1-3 0,0-1-56,0-3 0,5-4 201,2 1 1,7-2 7,1-6 1,2 0 97,-2-4 1,-2 0 242,2 0 1,-1-6-99,1-1 1,-2-3 250,2-2 0,-2 1-32,-2-1 0,1-3 52,-1 0 1,-5 0 156,-2 3 0,1 1-139,-1-1 0,0 5 583,-4-1-236,0 6-487,0-3 1,0 6 87,0 3 0,0 0-200,0 7 0,0-2 1,0 6 1,0 2 95,0-2 1,0 4-74,0-4 0,5 4-189,3-4 1,1 4-297,-2-3 1,7-2 208,-2-7 1,1 2 29,-1-5 1,1 3 29,2-3 248,-2 0 0,3 1 0,-5 1 0</inkml:trace>
  <inkml:trace contextRef="#ctx0" brushRef="#br0" timeOffset="7">5882 4603 7914,'0'-12'77,"0"6"423,0-4 199,0 8-249,0-3 260,0 5 0,0 5-715,0 3 0,0 3 70,0 5 0,0 3-16,0 7 1,0 4 68,0 4 0,4 1-79,-1 3 1,2-2 24,-1 2 1,-2 1-199,1-1 1,2 6-59,-1-3 0,0-1 121,-4-2 0,4-3-139,0 0 1,-1-6 39,-3-3 1,4-3 263,0-4 1,1 2-164,-1-6 0,-3 0 344,3-3 0,-3-5-2,-1 1 0,0-4 296,0 3-458,0-4 0,0 3 43,0-2-608,0-3 243,0 4-248,0-5 1,-5-5 0,-1-1-1</inkml:trace>
  <inkml:trace contextRef="#ctx0" brushRef="#br0" timeOffset="8">6521 4397 8059,'0'-11'-640,"0"4"1,0-3 0,0 8 639,0-6 0,0 5 811,0-2-128,0 5 0,-3 2-533,-1 1 0,-5 5-40,1 7 1,2 4 101,-2 8 1,1 2 77,-5 5 0,1 6-78,-1 2 0,5 2 29,-1 2 0,1-1-65,-5 1 1,4 4-207,1-1 1,3 2-38,-4-2 0,6-2 1,-2 3 0,3-7 48,1-1 0,0-5-77,0 1 1,5-4-23,3-4 0,2 2-56,1-5 0,1-4 48,-1-4 0,-1 0 82,-2 3 0,2-4-30,-3-3 1,4 2 207,0-2 0,-1 0-283,-2-3 1,2-1 71,-2 1 1,-2-2-360,2-3-149,-1 4 121,5-5 1,-2 2-526,-3-1 988,3-4 0,-3 7 0,4-4 0</inkml:trace>
  <inkml:trace contextRef="#ctx0" brushRef="#br0" timeOffset="9">7024 4820 7925,'-5'-7'-805,"2"2"1459,-4 5-412,-1 0 1,-3 0 129,-1 0 1,1 1-35,-1 3 1,1 1-57,-1 3 0,1 2 63,0-2 1,-1 3-76,1 4 1,1-1-246,2 5 0,-2 4 91,2 4 1,-2 1-173,-1-2 0,4 0 56,4 4 0,1-3-169,2 3 1,5-4-71,3 0 0,2-2-61,2-1 1,0-4 114,3 0 0,-1-6 95,5-1 1,-3-1 62,3-3 0,0-3-44,4-2 1,-1-1 136,1-2 1,0-2-112,0-1 1,0-4 171,0-4 0,-4-4 10,0-1 1,-2-3 125,2 4 0,2-5 195,-6 1 1,-1-3-186,-6-1 0,0-1-30,-4-2 1,0 0-61,-4-4 1,-1-1-27,-3-3 0,-6 0 53,-5 0 1,-7 1-134,-1 2 0,0 4-248,-3 8 1,-2 3-515,1 5 0,-1 4-663,2 3 0,5 9 177,-2 7 1171,8 9 0,-6 9 0,3 4 0</inkml:trace>
  <inkml:trace contextRef="#ctx0" brushRef="#br0" timeOffset="10">7469 5368 7932,'0'-8'3751,"0"1"-3937,0 4 112,0-2 1210,0 5-736,5 0 1,0 1-320,3 3 1,-2 4-19,-2 7 0,-3-1-94,3 5 1,-2 0-267,-2 4 0,0 3 158,0 1 0,-4 4-585,0-5 0,-5 5 356,1-5 1,-2 1-695,-1-4 0,-1 0 1062,1-1 0,0-4 0,-1-1 0</inkml:trace>
  <inkml:trace contextRef="#ctx0" brushRef="#br0" timeOffset="11">7846 4763 7913,'0'-8'-945,"0"0"567,-5 6 768,4-8 373,-4 8 1,3-3-13,-1 5-213,1 0-85,-3 0 42,5 0-357,0 5 1,0 2 80,0 4 0,2 2-152,1 2 1,0-1 78,5 5 0,-5 1-112,5 7 0,-6-3 31,2 3 1,1-2-108,-1 2 1,1-2-65,-1 6 1,-3-5-89,3 5 1,-3-2 2,-1 1 0,4 2 91,0-5 1,0-1-64,-4-3 0,0-1 92,0-3 0,0-1 30,0-3 0,0-6-64,0 2 42,0-7 1,4 2-884,-1-2 353,1-3 593,-4 4 0,0-10 0,0-1 0</inkml:trace>
  <inkml:trace contextRef="#ctx0" brushRef="#br0" timeOffset="12">7983 4488 8030,'0'-11'0,"0"0"355,0-1 1,0 5 218,0-1 140,0 5 240,0-7-307,0 9-245,0-4-59,0 5-99,5 0 0,2 4-15,4-1 1,0 6-94,1-1 0,-1 6 71,1 1 1,3 5-101,0 0 0,5 5-92,0 2 0,1 3 78,2-3 1,0 4 195,0 0 0,3 6-54,1 1 0,3 0-566,-3-4 1,-2 4 196,-6 0 1,2 0-365,-6-4 1,0 3 229,-3-2 0,-6 1-126,-2-5 1,1-2 115,-1 1 0,-1-4 52,-3 0 1,-1-1 231,-3-3 0,-2 0-144,-5-3 1,-1 3 197,1-3 0,-2 1-62,-2-1 0,1 1-19,-5-4 1,5-1-251,-1-4 1,-2 1-320,2-1 0,0 0 590,3 1 0,6-1 0,1 1 0</inkml:trace>
  <inkml:trace contextRef="#ctx0" brushRef="#br0" timeOffset="13">9251 4763 8387,'0'-7'2043,"0"2"-1886,0 5 1,0 5 17,0 3 1,0 2 52,0 1 1,0 6-159,0 2 1,4 2 119,0 2 1,1 0-227,-2 0 0,-1 1 44,1 3 0,3-3-63,-3 2 1,2-5-41,-1-2 0,-2-1 182,1 1 1,0 1-294,1-5 1,-3 0 63,3-3 1,-3-1-472,-1 1 1,4-5-197,0 1-874,-1-6 654,-3 3 1029,0-5 0,-5 6 0,-1 0 0</inkml:trace>
  <inkml:trace contextRef="#ctx0" brushRef="#br0" timeOffset="14">9080 5094 7988,'1'-8'0,"3"0"0,-2 6 382,6-2 0,-4 2-23,3-2 0,-3 3 63,4-3 0,-1 2-65,5 2 1,0 0 170,4 0 1,1-3-275,6-1 0,0-1-15,0 1 1,1 1-201,3-4 1,-3 4 65,2-1 1,-1-1-922,-3 2 0,1-1 816,0 4 0,5-5 0,1-2 0</inkml:trace>
  <inkml:trace contextRef="#ctx0" brushRef="#br0" timeOffset="15">10267 4568 7549,'0'-11'-959,"0"3"1232,0 1 1,0 3 219,0-4-266,-5 6 1,4-5 610,-3 4-301,3 1-46,1-3 358,0 5-943,0 5 119,0 2 0,0 5-29,0 4 1,4 5 114,0 6 1,1 5-100,-2-2 1,-1 4 93,2 4 0,-2 2-224,2 2 1,-3 1 76,3-5 0,-3 1-59,-1-1 0,0-6 58,0 2 1,1-3-46,3-1 0,-2-6-108,1-5 0,-1-4 99,-2 4 0,0-5-214,0 2 1,3-7-142,1-2-130,0 1 1,-4-1-75,0 1 655,0-5 0,-5 7 0,-1-4 0</inkml:trace>
  <inkml:trace contextRef="#ctx0" brushRef="#br0" timeOffset="16">10245 4705 7971,'-6'-6'0,"5"0"1004,-3 2-145,3 3-916,1-4 221,5 5 0,2 5 304,4 2 1,4 5-332,0 3 0,6 4 54,-2 8 0,4-2-239,3 5 0,-2 0 77,3 0 1,1 3-320,-1-2 1,0 1 162,0 3 1,-3-2-376,3-3 0,-4-3 202,-4-8 0,1 1 138,-5-5 1,1-1 191,-5-6 1,3 2-120,-3-2 0,3-3 617,-6-1-283,-3-3 883,5 4-394,-9-4 23,4 4 0,-5-6-170,0-3 1,0 2-50,0-6 1,0-1-219,0-6 1,0 1-84,0-5 1,0-1-48,0-7 1,-1 2 32,-3-6 1,3 1-179,-3-5 0,3-3 77,1 0 0,-1-1-356,-3 1 0,3 2-46,-3-2 1,1 3-145,0 1 0,1-1-272,-2 1 0,3 4 298,1-1 1,0 7-181,0 1 0,1 0 165,3 4 1,-1 3-496,4 1 1,-3 3 357,4 5 1,-1-2-958,5 5 1507,-1 0 0,1 9 0,-1 1 0</inkml:trace>
  <inkml:trace contextRef="#ctx0" brushRef="#br0" timeOffset="17">11090 4854 8113,'0'-6'1250,"0"0"-668,-5 6-64,3 0 1,-4 0-222,2 0 1,2 0-59,-6 0 0,4 6-94,-3 1 0,3 3-92,-4 2 1,4 3-220,-3 0 152,4 5 0,-2-2-189,5 5 1,0 0 151,0 0 1,0-3-327,0 3 0,5-7 212,3 7 0,2-8-119,1 1 1,2-4 75,2 0 1,2-2 186,2-2 0,2-3-53,-2-5 1,3 0 173,1 0 1,-2-4 114,-2 0 1,2-5-73,-6 2 0,4-5-108,-4-3 0,-1 2 11,-6-2 1,1-3 153,-5-1 0,-1-2-48,-3-2 0,-1 0 29,-3 0 1,-6-4 63,-5 1 1,-5-1 85,1 4 0,-8 2 56,-4 2 0,-2 7-1288,-1 8 1,-1 4 900,-3 4 0,2 13 0,-3 7 0</inkml:trace>
  <inkml:trace contextRef="#ctx0" brushRef="#br0" timeOffset="18">11478 4865 7976,'-6'-5'1021,"1"4"-542,-1-4-60,5 5 271,-4-5-234,5 4 0,0-3-260,0 8 1,4 2-130,0 5 0,3 6-280,-3 2 201,5 2 0,-4 4-2,3 1 1,1-2 17,-6 3 0,5-3-259,-4-1 0,5-2 118,-2-2 1,-2 2-47,-1-6 0,1 0 48,-1-3 0,0-5 312,-4 1-28,5-6 0,-4 5 505,3-3 603,-3-3-600,-1 4 0,-3-14-301,-1-2 1,-1-5-296,1 1 1,1 1 116,-4-5 0,4 0-242,-1-4 1,-1-1-318,1-2 1,2 0 266,6-4 1,2 4-591,5 0 0,2 2 327,2 1 0,4 5-277,8 3 1,2 3 223,6 5 1,-4-2-99,4 5 1,-8 0-163,8 4 690,-4 5 0,-1 2 0,-2 4 0</inkml:trace>
  <inkml:trace contextRef="#ctx0" brushRef="#br0" timeOffset="19">12072 4865 7977,'-6'0'-579,"-5"0"582,10 0 219,-4 0 391,5 0-187,0-5 490,-5 4-160,4-4-513,-4 5-5,5 0 0,0 5-309,0 3 0,0 2-27,0 1 0,0 6 138,0 2 0,0 2-62,0 2 1,0 0 83,0 0 0,0-4-172,0 0 1,3-4 91,1 4 0,0-5-93,-4 1 104,5-2-23,-4-2 258,4 1-184,-5-6 242,0-1 425,0-5 0,0-5-556,0-2 0,0-4-49,0 0 1,2-4-131,2 0 1,-3-6 24,3 2 1,1-2-122,-2-2 1,3 4-95,-3 0 0,0 3 83,5-3 1,-5 5-1,5-1 1,-4 4 17,3 3-78,-4-2 0,3 9-151,-2-3-182,-3 3 220,9 1 181,-3 0 0,4 1 50,1 3 0,-2 2-42,-3 6 0,2 3-3,-5 0 1,4 4 4,-4-4 0,1 4 35,-2-3 1,-1-1-40,1-4 196,-1 6 1,2-5 10,-1 4 0,1-8-111,-4 0 361,5-5-224,-3 2 0,4-5 138,-2 0 0,-2 0-59,6 0 1,-4-4-1,3 0 1,-3-5-14,4 2 0,-2-4 106,2 0 0,2-4-72,-3 0 0,4-6-37,0 2 1,0-2-173,1-2 0,-1 5 89,1 3 0,-1 3-194,0 5 1,-3-2-10,0 5-440,-6-5 325,8 8 0,-7 1-70,5 8 0,-6 7 16,2 4 1,1 4 100,-1 3 0,3 3-185,-3 6 0,4-5 33,-4 1 0,3-7-19,-3-1 1,1-1 83,-1-3 1,1-2-177,3-2 1,0-2-196,-4-2 633,5 1 0,-2-1 0,4 1 0</inkml:trace>
  <inkml:trace contextRef="#ctx0" brushRef="#br0" timeOffset="20">12917 4900 7945,'0'-12'299,"-4"1"-249,0-1 0,1 1 579,3-1 0,0 1-118,0 0 1,-4 3 178,0 0-296,-5 1 1,3-3-103,-6 2 1,3 3-423,-2 5 0,2 1 168,-6 3 1,-3 7-423,-1 8 0,-1 3 140,1 1 0,-2 5-101,6 2 0,0-2 63,4-1 1,0-3 55,4-1 1,2-2-139,5-2 0,0 2 47,0-6 1,5-4 256,2-3 0,4-2-94,0 2 1,0-3 223,1-5 1,-1 0 48,1 0 1,-1 0 81,1 0 0,-2-5 119,-3-3 0,3 2-162,-2-2 1,-3 5 91,-1-5 0,-3 0-82,-1-3 1,4-1 126,0 1 1,0 3 253,-4 1-196,0-1-237,0-3-351,0 4-925,0 2 911,0 5 1,0 7 60,0 4 1,0 2-19,0 6 1,0-3 43,0 7 1,0-3-16,0 7 0,0-4-189,0-4 0,3-3 119,1-4 0,5-1 59,-1 1 0,2-5-125,1 1 1,1-5 103,-1 0 0,4-1 209,1-2 0,-1-5 0,-4-2 0</inkml:trace>
  <inkml:trace contextRef="#ctx0" brushRef="#br0" timeOffset="21">13088 4420 8151,'-5'-6'1472,"4"-5"0,-4 9-1655,5-6 119,0 6 200,0-3-64,0 20 1,1-4 11,3 16 97,-3 0 1,9 8-68,-2 3 1,2 1 46,2 3 0,-1 3-250,0-3 1,1 2 47,-1 2 0,-3-2-417,-1-2 0,-4 1 274,1-5 0,-3-1-13,-1-6 0,0 2 77,0-3 1,0-3-70,0-5 0,0 0 46,0-7 0,1 4-60,3-3-10,-3-1 1,5-4 26,-6 1-972,0-6 1158,0 4 0,5-4 0,1 6 0</inkml:trace>
  <inkml:trace contextRef="#ctx0" brushRef="#br0" timeOffset="22">13659 4351 7962,'0'-6'0,"0"-4"339,0 2 1,0 2-122,0-2 1,2 4-88,1-3 418,-1 4 208,3-2-332,-5 5-209,0 0-272,-5 5 83,3 2 0,-8 9 35,3 3 1,-7 8 63,-2 3 1,-3 5-111,4 3 1,0 2 61,4 6 0,-1 3-392,1 1 1,-1 3 234,1-3 0,5-1-158,2-3 1,-1-2-71,1-2 1,0-4 129,4-7 0,4 0 133,0-4 0,5 0-42,-2-4 1,2-1 9,-1 1 1,2-1-17,-3-3 1,4 1 38,0-5 0,0 4 183,1-3 0,-1 0-184,1-1 1,-1-3-99,1-1 0,-1 1-187,0-5 0,1 0-271,-1 0 1,2-4 28,2 1 581,-7-3 0,12-1 0,-7 0 0</inkml:trace>
  <inkml:trace contextRef="#ctx0" brushRef="#br0" timeOffset="23">13854 4808 7874,'-6'-6'1481,"0"-4"-898,0 3 1,-3 0-261,5-1-108,0 6 0,3-3-79,-3 5 23,3 0 1,-8 5-139,5 2 1,-3 10 154,3 6 1,-4 6-349,4 9 1,-3-1 41,3 4 0,0 0-144,4 1 0,0-3-206,0-4 1,1-2 250,3-3 0,3-6 86,4-5 0,0-6 48,1-2 1,3-1 96,0-6 1,9-1-113,-1-7 0,3-2 305,-4-6 1,5-3 70,0 0 0,-2-6 86,-6 2 0,1-3 346,-4-5 1,-1 3-293,-4-3 1,-1-2 40,-2-2 1,-3 2-96,-5-1 1,0-1-270,0-3 1,-9 0 112,-2 0 0,-8 4-201,0 4 0,-3 3-362,-1 4 1,1 4-517,-1 7 0,4 3-537,0 5 0,1 6 175,-1 6 1245,2 9 0,1 9 0,-2 4 0</inkml:trace>
  <inkml:trace contextRef="#ctx0" brushRef="#br0" timeOffset="24">14253 5254 6994,'7'-2'2142,"-4"-1"-1958,-1 1-97,-2-3 74,0 5 0,0 5-139,0 3 1,0 6 33,0 1 0,0 5-180,0-1 1,0 4-328,0 4 319,0-3 1,0 4-133,0-5 0,0-2 70,0-2 0,0 2-231,0-6 0,0 0 0,0-3 425,0-1 0,0 5 0,0 2 0</inkml:trace>
  <inkml:trace contextRef="#ctx0" brushRef="#br0" timeOffset="25">14653 4580 7874,'-5'-7'11,"4"1"1297,-3 2-459,3 3-1850,1-4 758,-6 15 0,5 0 230,-3 13 0,3 2 56,1 10 0,1 0-58,3 3 0,-1-1 135,4 5 1,0-5-123,0 1 0,2-3 30,-5 0 1,4-6-4,-5-3 1,5-1 1,-4-3 0,0 0-72,-4-3 0,3 1-16,1-4 0,0-1-158,-4-4 0,4-3-95,0-1-826,-1 1 1140,-3 3 0,0 1 0,0-1 0</inkml:trace>
  <inkml:trace contextRef="#ctx0" brushRef="#br0" timeOffset="26">14721 4374 8005,'0'-11'0,"0"-1"0,0 5 615,0-1-224,6 1-303,-5 0 1,4 1 1086,-5 2-726,0 3 1,1-4-337,3 5 0,-3 1 128,3 3 1,1-2-138,-1 6 0,5 1 123,-2 6 0,7 3-30,2 5 1,4 3 1,-1 1 0,3 5-15,0-2 0,5 2-254,0-2 0,-1 5 66,-3-1 0,0 0-191,0 4 1,0-2 137,0-2 1,-4 0-412,0 0 0,-5 1 192,1-1 0,-6 0-293,-2 0 1,-4 1 191,1-1 0,1 0 28,-1 1 0,-1-5 213,-3 0 0,-5 0-77,-2 0 0,0 2 248,0-6 0,-1 5-63,-3-4 1,-5-1 65,1-3 0,-1-1-106,0-3 0,4 1-933,-3-5 1001,2 6 0,1-9 0,1 5 0</inkml:trace>
  <inkml:trace contextRef="#ctx0" brushRef="#br0" timeOffset="27">15681 4945 8272,'0'-6'976,"0"1"452,0 5-1062,5 0-358,-4 0 1,9 0 157,-2 0 1,2 0 9,2 0 1,-1-1-14,0-3-129,6 2 0,-1-3-64,3 5 1,3-1 95,-3-3 0,1 3-201,-1-3 0,2-1-10,-6 1-429,5-5 1,-7 8-791,2-3-457,-7-2 1821,-3 5 0,-5-4 0</inkml:trace>
  <inkml:trace contextRef="#ctx0" brushRef="#br0" timeOffset="28">15658 5208 7903,'11'-6'968,"1"2"1,-1 2-280,1 2-392,-1-5 0,6 4-115,2-3 1,3 3 34,5 1 0,-3 0-229,3 0 0,-3-4 75,-1 0 1,0 1-996,0 3 0,-1-4 932,1 0 0,5 0 0,1 4 0</inkml:trace>
  <inkml:trace contextRef="#ctx0" brushRef="#br0" timeOffset="29">16503 4477 7951,'-6'-5'923,"-4"4"1,8-6-475,-1 3-105,1 3 247,2-4-255,0 5 1,0 5-170,0 3 0,5 6-92,3 1 0,2 10-163,2 2 82,-1 5 1,0 3-167,1 3 0,-2 2 123,-2 2 0,2 2-404,-3-2 0,2-3 237,-1-1 1,-2-2-167,-2-2 0,-3-1 78,3-2 1,-1-4 203,0-4 0,-1-4-3,2 0 1,-3-5 82,-1 2 0,0-4-539,0 0 205,0-1-707,-5 0 1061,3 1 0,-8-6 0,4-1 0</inkml:trace>
  <inkml:trace contextRef="#ctx0" brushRef="#br0" timeOffset="30">16549 4671 7978,'-5'-11'0,"0"-1"1672,-3 1-541,-2-1-743,9 1 89,-4 5-297,5 1 0,8 10 44,4 2 1,7 7-245,0 1 1,3 10 17,0-3 1,5 5-7,0 0 0,-1-2-284,-3 6 0,0-5 133,0 5 0,0-5-286,0 5 1,-4-6 187,0 2 1,-4-3-154,4-1 1,-5-2 118,1-2 0,-2-2 212,-2-6 0,1 1-29,-1-1 1,-1 1 149,-2-1 0,2-5-8,-2-2-83,-3 2 1,3-3 667,-4 5-252,0-6 756,1 3-439,-4-5-462,5-5 0,-6-1 442,0-6 1,1 0 542,3-4 0,-3-1-646,3-6 0,-3-1-112,-1-3 1,0 0-19,0-7 0,0 2-125,0-6 1,0 2-401,0-2 0,-4 1 127,0-5 0,1 1-477,3-1 1,-2 2-31,-2 2 1,3 3-247,-3 1 0,-1 1-263,1 7 0,1 0 412,3 7 0,0 3-750,0 4 418,0 1-138,0 4 0,1 4 1041,3 6 0,2 9 0,6 6 0</inkml:trace>
  <inkml:trace contextRef="#ctx0" brushRef="#br0" timeOffset="31">17440 4831 7852,'-12'0'0,"6"-1"0,2-3 0,-1 1 1502,1-4-414,-5 4-455,8-2 61,-9 5-129,4 0 0,-2 0-427,0 0 0,5 0-246,-5 0 1,4 5 168,-4 3 1,1 3-31,-5 5 0,1 0-511,0 3 369,-6 3 0,6-2-37,-1 3 0,1 5-60,3-9 0,3 5-135,1-5 0,3 1 71,1-1 0,0 2 90,0-6 0,1 0 85,3-4 0,6 1-40,6-1 0,0 1 77,-1-1 0,3-5 83,5-2 1,-4 1 44,0-1 0,-1 0-85,1-4 1,1-5 295,-5-3 1,4 2-113,-3-2 1,-1 1 299,-4-5 0,-1-3-172,-2 0 1,1 0-8,-5 3 1,-1-4-316,-3-3 0,-3-2-316,-1 2 1,-9-2 342,2 2 0,-8-3 0,1-1 0</inkml:trace>
  <inkml:trace contextRef="#ctx0" brushRef="#br0" timeOffset="32">17748 4854 10802,'1'15'-81,"3"0"90,-3 6 1,8-4-186,-5 6 0,4 4-148,-5 0 235,6-1 0,-7-3-113,1 0 1,-1-4 131,-2 0 1,0-1 65,0 1 1,0-3-13,0-4 1,0-1 522,0 0-160,0-4 419,0-2-187,0-5-441,0-5 1,-4-2-107,0-4 1,-5-2 80,2-2 1,0 2 22,0-2 0,4-1-23,-1 1 1,3-6-124,1 2 0,0-2 81,0-2 0,5 0-432,3 0 0,2 0-22,1 0 1,6 6-187,2 1 1,4 4-315,3 0 0,0 6 355,4 2 0,1 3 528,3 1 0,-5 0 0,-1 0 0</inkml:trace>
  <inkml:trace contextRef="#ctx0" brushRef="#br0" timeOffset="33">18228 4797 8043,'-7'-5'1807,"2"3"-1578,5-3-359,0 5 1,0 5 153,0 3 61,0 2 0,0 7-115,0 2 0,0 6 89,0 2 1,0 3-105,0-3 1,0 3 122,0-3 1,0 0-174,0-5 0,0-3 65,0 1 190,0-7 0,0 4 75,0-6 104,0-4 150,0-2-117,0-5 0,4-5-188,0-3 1,0 2-91,-4-2 1,1-3 57,3-4 1,-2-2-74,6 2 1,-4 1-142,3-5 0,1 0 98,3-4 1,1 0-69,-1 0 0,-3 2 66,-1 2 0,-3 0-162,4 7 1,-6-2 52,2 7-154,3 2 211,-6-1 0,4 8-254,-5 2 0,0 3-13,0 8 1,1-1 152,3 5 1,-3 0-49,3 4 1,-1-1 50,0-3 1,0 1-174,5-5 0,-1 1 55,5-5 1,-5-3 276,1-1 0,-1-4-4,5 1 1,1-3 301,2-1 0,-3-4-125,4 0 1,-2-5 99,1 2 1,-1-3-36,5-2 1,-5-1-2,1-2 0,2 3-98,-2-4 1,1-1-6,0-2 1,-4 1-128,3-1 0,-2 5-18,-1-1 1,-1 2 19,0 1 1,-3 5-173,0-1 146,-6 6 0,3 3-162,-5 10 0,0 2 120,0 6 0,-1 1-135,-3 7 1,-1 1 92,-3 2 0,0 2-590,4-5 1,-4 5 65,4-2 0,1-2 595,3-1 0,0 2 0,0 0 0</inkml:trace>
  <inkml:trace contextRef="#ctx0" brushRef="#br0" timeOffset="34">19107 4854 7913,'0'-8'-613,"0"1"-586,0 4 1199,0-7 0,0 9 0,1-4 89,3 5 432,-3 0-238,5 0 78,-6 0 215,0-5-330,0 3 0,-2-3 142,-2 5 1,-2 0-80,-5 0 0,-5 0-115,1 0 1,-5 5 33,1 3 1,-6 2-122,-2 1 0,0 2 95,4 2 1,4 3-153,0 5 1,2 0-298,-2 0 1,6-1 180,5 1 0,6-4-215,-2 0 1,4-1 137,4 1 0,3-2-318,9-6 1,-3 1 163,6-1 1,1-5 282,2-2 0,-3-3-9,0-1 0,-1-1 199,1-3 1,2 2-138,-6-6 0,0 1 72,-4-5 0,0 1 197,-4-1 1,2 1-102,-5-1 1,1 1 8,-1 0 1,-3-1-77,3 1 1,-3-1-97,-1 1 1,0 3 43,0 1-248,0 4-100,0-2 229,0 5 0,0 6-131,0 6 0,-1 1 24,-3 6 0,3 0 16,-3 3 0,3 1 57,1 0 0,0-4-216,0 0 1,5-1 51,2 1 0,4 1-78,0-4 0,2-3 1,2-5 1,-1-2 166,5-2 0,0-2-215,4 1 1,-4-3 353,0-3 0,0 1 0,4-3 0</inkml:trace>
  <inkml:trace contextRef="#ctx0" brushRef="#br0" timeOffset="35">19484 4146 7875,'-5'-7'20,"4"1"70,-3 2 159,3 3-181,1-4-7,0 5 1,0 5 270,0 3 1,0 2 186,0 1 1,0 7-341,0 5 1,3 5 1,1 6 1,4 5-23,-4 3 0,-1 6 73,-3 2 0,0 7-426,0-4 0,0 4 200,0-7 0,0-2-181,0-6 1,0 1-1,0-5 0,4-1-135,0-7 0,0 2 79,-4-5 0,4-2 73,-1-6 1,5 2 187,-4-6 0,1 4-126,-1-4 1,-3 0 830,3-3-542,2-1-170,-5 1-207,5-1 0,-6-3-753,0-1-661,0-4 1598,0 2 0,0 0 0,0 1 0</inkml:trace>
  <inkml:trace contextRef="#ctx0" brushRef="#br0" timeOffset="36">20044 4237 7805,'0'-6'-136,"0"-1"138,0 4 278,0 1 139,0-3 1691,0 5-1860,-5 5-86,-2 2 1,-4 5 5,-1 4 1,0 5 0,-4 6 1,2 5 5,-5-2 0,5 3-85,-1 1 0,3 1-38,0-1-27,1 5 0,1-3-144,2 2 1,3-3 99,5 0 0,-4-2-18,0-3 1,0 2 103,4-6 1,0 2-159,0-1 1,4-3 54,0 3 1,1-2 188,-1 2 1,-2-3 141,6 2 1,-4 2-173,4-1 0,-5 0-129,5-4 1,-4-1 108,3 1 0,1 0-142,3 0 0,-3-4 92,0 0 0,-1-5 55,5 1 1,-2-2-42,-3-2 0,4-3-61,-4 0 0,0-5-86,0 5-348,-4-6-158,7 4-111,-9-6 695,4 0 0,-5-6 0,0 0 0</inkml:trace>
  <inkml:trace contextRef="#ctx0" brushRef="#br0" timeOffset="37">20329 4580 7833,'-6'-5'818,"-1"0"-150,4-3-1063,1 3 215,-8 5 0,8 0 270,-6 0 0,2 1 310,-2 3 0,-2 4-129,2 7-192,-2 3 0,-5 8-90,0 1 0,3 5 69,5-2 1,0-1-182,0 2 0,-2-5 129,5 5 1,0-6-154,4 2 1,5-3 45,3-1 1,2-5-53,2-3 0,-1-3 141,0 0 0,6-2 11,2-2 1,2 1 205,2-6 0,0 1-83,0-4 0,0-4 80,0 1 1,1-6-32,2 1 0,-1-6 82,1-1 0,-6-2-77,0 2 0,-7 1 99,3-5 0,-4 0 37,0-4 0,-6-1 45,-2-2 0,-3-4-288,-1-4 0,-6 0 59,-6 0 0,-4-1-280,-7 1 0,-5 1 127,-2 3 0,-3 3-772,-1 8 0,1 4 389,2 7 0,1 3-1676,7 5 2084,-3 5 0,14 12 0,-5 7 0</inkml:trace>
  <inkml:trace contextRef="#ctx0" brushRef="#br0" timeOffset="38">20854 5105 7822,'-6'-5'-252,"1"3"174,5-6 819,-5 5 186,4-2 184,-4 5-314,5 0-577,5 0 1,-4 2 24,3 1 1,1 4-16,-1 4 0,3 6-64,-3 2 0,0 2 62,-4 2 0,0 1-462,0 3 1,-1-3-120,-3 3 0,-3-3-358,-4-1 1,0-1-410,-1 1 1,-3-1 1119,0-3 0,-6 7 0,4-1 0</inkml:trace>
  <inkml:trace contextRef="#ctx0" brushRef="#br0" timeOffset="39">21220 4717 7899,'0'-12'0,"0"5"0,0-1 611,0 6-65,0-3-788,0 5 1,4 1 15,0 3 0,1 3 780,-2 8 0,4 3-208,4 5 0,1 5-57,-1 2 1,0 3-112,1 2 1,-2-6-157,-2-2 1,2-3 48,-3-2 1,0-2-89,0-1 1,-4-5 190,1 1 0,1-6 39,-1-2-65,-1 1 11,-3 3-16,0 1 71,0-6-217,0-1 411,0-5-305,-5-5 1,4-3 131,-3-7 0,3 1-100,1-5 1,0 0-72,0-4 1,0 0 72,0 1 0,-4-6-173,0-3 1,1-3 44,3-4 1,0 2-80,0-2 1,3 5-241,1-1 0,1 2 119,-1-6 0,1 4-269,3 4 0,3-3 174,1 2 0,0 3-201,7 2 1,0 1 116,4 3 1,0 4 23,0 3 0,0 2 172,0 2 0,1 0-72,2 4 0,-2-2 433,3 5 1,2-5-180,2 2 1,2 0 203,1 0 0,2 4-111,2-1 0,-4 3 95,0 1 0,-1 0-100,-6 0 1,-1 0-184,-3 0 0,-1 0 49,-3 0 0,-3 0-369,-4 0 1,-6 0 269,-1 0 0,-6 0-342,-3 0 1,-2 4 478,-6 0 0,-4 4 0,-2-1 0</inkml:trace>
  <inkml:trace contextRef="#ctx0" brushRef="#br0" timeOffset="40">21643 4751 7970,'0'-11'534,"0"-1"0,0 5-335,0-1 1,0 4 100,0-3 1,0 3 437,0-4-463,5 6 0,1-7 132,5 5 0,-3-1-184,0 1 0,3 3 0,4-3 1,4 3 83,-3 1-140,4-5 1,-4 3-143,3-1 1,2 1 92,-6 2 1,4 2-66,-4 1 1,0 4-31,-3 4 0,-2 1-204,-2-1 0,-3 4 75,-5 0 0,0 6-244,0-2 1,-9 2 31,-3 2 1,-7 4-90,0-1 1,-6 2 97,-2-1 1,1-3 56,3 3 1,0-7 294,0-1 0,5-5-70,3 1 1,2-2 87,2-2 1,3-3 12,1 0 232,4-6 0,-2 5 287,5-4-269,0-1 1,5 3 14,3-5 0,6 0-61,1 0 1,5 0-242,-1 0 0,4 0 69,4 0 0,-3 0-147,3 0 1,-3 0-206,-1 0 0,3 0-257,1 0 0,-4 0 35,-4 0 1,-5 0-318,1 0 0,0-2-1152,-3-1 1937,2 1 0,-8-3 0,5 5 0</inkml:trace>
  <inkml:trace contextRef="#ctx0" brushRef="#br0" timeOffset="41">22294 4134 7846,'0'-11'0,"0"0"-283,0-1 1,0 4-353,0 1 1,1 4 959,3 0 606,-3-4-537,4 6-368,0-4 0,1 5 1115,6 0-489,-1 5-360,1 1 1,0 7 23,4 2 0,-2 2-44,5 2 0,0 6 148,3-2 1,1 2-157,0-2 0,1 4-12,3-1 1,-3 6-67,3-1 1,-3 2 13,-1 1 0,-2 4-626,-2 0-584,-2 0 966,-6 1 0,1-3-15,-1 2 0,-5 1-387,-2-1 0,-3 4-446,-1-4 1,0 0 357,0-3 0,0-2-206,0-3 1,-1 3 468,-3-2 1,2-2 141,-6 1 1,4-4 270,-3 0-130,-1-2-113,-3-1 0,-1 0 432,1 0 1,-1-4-206,1 0 0,-2-4 153,-2 4 1,2-5-273,-2 1 1,1-2-54,-1-1 1,1-1-565,-5 0 1,5 1 609,-1-1 0,-3 1 0,0-1 0</inkml:trace>
  <inkml:trace contextRef="#ctx0" brushRef="#br0" timeOffset="42">2535 8075 8256,'-7'0'1259,"-1"0"-805,6 5 1,-3 1-313,5 5 0,1 2 58,3 2 0,-2 7-68,6 5 0,-1 8 69,5-1 0,-2 7-169,-2-3 0,1 5 5,-6-1 1,1 1-118,-4-1 1,1 1-148,3-5 1,-3 0 119,3-3 0,-2-2-16,-2-3 1,3-2 65,1-5 1,4-2-209,-4-2 1,3 2 35,-3-6 1,4 0-339,-5-3 120,1-6-124,1 4-944,-3-9 1515,3 4 0,-5 1 0,0 0 0</inkml:trace>
  <inkml:trace contextRef="#ctx0" brushRef="#br0" timeOffset="43">2490 8303 8083,'-5'-23'-614,"0"5"1594,-3 3-78,3 8-18,5 1-495,0 6 1,6 2-118,6 2 1,4 7-37,7 8 0,2 5-48,6 7 0,-3-4-129,10 12 1,0-3-151,8 6 0,-6 1-283,-2-5 0,-2 0 227,-2-3 0,0-2-537,1-3 0,-6-3 371,-3-8 1,2 1 59,-1-5 1,-2 1 61,-6-5 0,2-1 116,-6-2 1,0 2 115,-3-2 1,-1-3 515,0-2 1,-3 0 557,0 1-502,-6-3-214,3 4 0,-3-5 310,1 0-605,-1 0 176,3 0-599,-5-5-189,-5-1 0,2-4-1718,-5 2 2226,6-2 0,-8-2 0,3-5 0</inkml:trace>
  <inkml:trace contextRef="#ctx0" brushRef="#br0" timeOffset="44">3186 8063 8071,'-11'-18'0,"1"-2"379,2 5 1,3-5-78,5 0 1,0 4-302,0 1 0,0 2 165,0 2 946,0 4-719,0 2 0,1 8-234,3 4 1,-1 7-31,4 13 1,-3 7-46,4 8 1,-2 4 9,2 3 1,2 1-210,-2 7 0,-3-3-90,-2 7 0,2-7 146,-1-5 1,1 1-552,-1-5 1,-3 1 315,3-12 1,1 2-46,-1-10 0,0 0 347,-4-7 0,4 1-187,0-5 226,-1 1 0,-3-5 417,0 0-229,0-4 167,0 3-769,0-9-539,0 4 498,0-5 0,5-10 1,2-3-1</inkml:trace>
  <inkml:trace contextRef="#ctx0" brushRef="#br0" timeOffset="45">3540 8497 7928,'-1'-7'528,"-3"-1"300,-2 0 479,0-3-514,-4 5-452,3 0 0,-3 8-224,2 2 0,-2 3 64,3 8 0,0 4-108,0 8 0,0 1 100,0 2 1,2 2-259,5-5 0,0 3 66,0-3 0,3 3-224,1-3 1,9-4-8,-2-4 1,5-5-150,-1 1 0,3-4 164,4-3 0,1-3 157,0-5 0,0-1 214,0-3 1,3-4-139,1-7 1,0 1 65,-4-5 0,-4 0-60,0-4 1,-2 1 207,2-1 0,2 0 113,-6 0 0,-1 0 124,-6 0 0,0 0-154,-4 1 1,-1-5-145,-7 0 1,-7 1-624,-8 3 1,-6 0 262,-5 0 0,-2 5-356,-10 3 1,1 8 564,-5 3 0,0 8 0,0 2 0</inkml:trace>
  <inkml:trace contextRef="#ctx0" brushRef="#br0" timeOffset="46">4043 8383 7040,'0'-6'1281,"0"0"-944,0 6-247,0 6 1,0 1-2,0 8 0,5 4 34,3 8 0,-2 1 72,2 2 0,-2 3-77,2-2 0,2 1-143,-3-2 1,-2 2 25,-1-6 0,-1 0-24,1-7 0,-3 1 32,3-5 1,-3 1-12,-1-5 1,4-3-16,0-1 42,-1-4 515,-3 2-351,0-5 1,0-5 152,0-3 1,-3-2 3,-1-1 1,0-2 8,4-2 0,-4-3-127,0-5 1,1 0 26,3 0 0,0-4-145,0-4 1,1-3 76,3-4 0,6 2-519,5-2 0,7 0 215,0 4 0,1 2-520,4 9 1,-2 7 300,2 4 1,-3 6-722,3 6 0,-3 5 1057,-1 3 0,-1 12 0,1 4 0</inkml:trace>
  <inkml:trace contextRef="#ctx0" brushRef="#br0" timeOffset="47">4591 8429 7987,'-5'-12'-333,"4"6"1,-4-1 1530,5 4-605,0 1-246,0-3-189,0 15 0,0 3 93,0 10 0,0 0-257,0 0 0,1 5 127,3 2 0,-2 2-142,6-2 0,-4 2 4,3-5 1,-3-1-17,4-3 1,-6-1 60,2-3 0,-1-3-146,1-4 0,-3-5 99,3 1 1,-2-6 82,2 2 129,-3-3-166,4-1 0,-5-1 185,0-3 0,0-2-41,0-5 1,0-2-45,0-2 1,0 1-11,0-5 0,0 4-2,0-5 1,0 3-109,0-2 0,2-3 103,1 3 1,0-6-169,5-2 1,-5 2 81,5 6 0,0-2-201,3 6 20,0 0-142,1 9 200,-1 0 35,1 6 1,-2 2-37,-3 2 1,2 2 56,-5 5 0,4 1-11,-4-1 1,-1 4 2,-3 1 0,0 3 33,0-4 1,4 0 9,0-4 0,0 1 6,-4-1 1,1-3-28,3 0 1,-2-6 1,6 2 1,-4-3 25,3-1 0,-3 0-20,4 0 0,-1-1 73,5-3 1,1-2-67,2-6 0,-3 0 143,4-4 0,0 2-79,-1-5 1,2 0 149,-2-3 1,-2 3-64,2-1 1,-2 3 28,-2-2 0,-1 1 107,-2 3-172,2 7 0,-7-6-58,4 10 0,-4 6 59,1 5 0,1 8-159,-2 4 0,1 8 35,-4 4 1,0 0-49,0 0 0,0 2 21,0-3 1,0-1-148,0 2 0,0-6-169,0 2 0,2-4 112,1-4 1,4-3-586,4-4 0,1-2 303,-1-3 0,2-2 535,2-5 0,3 0 0,4 0 0</inkml:trace>
  <inkml:trace contextRef="#ctx0" brushRef="#br0" timeOffset="48">5573 8554 7995,'0'-12'151,"0"-4"1,0 2 325,0-5 1,0 4-150,0-4 1,0 5-62,0-1 0,-1 1 334,-3-1-273,-2 2 1,-5-4-218,-1 6 1,-3 0 76,0-1 0,-2 6-114,2 2 0,-2 3 92,-2 1 0,-2 2-152,2 6 1,-3 5 50,-1 9 1,2 3-42,2 1 1,2 3-26,6 6 1,1-1-109,2 0 0,3-3-60,5-1 0,1-1 102,3 2 0,2-7-215,6-5 0,1-9 96,2 1 1,3-7-65,4 0 1,1-3 11,0-1 1,-1-5 156,-3-2 0,2-5 49,-2-3 1,-1 2-34,1-2 0,-5-1 46,1 0 0,-2 1 181,-2 4 1,-4-4 127,-3-1 1,1 1-104,-2 4 1,1-1 353,-4 1-67,0 4-246,0 2-169,0 5 0,-1 5 10,-3 3 0,3 3-117,-3 5 0,-1 0 78,1 3 1,0 3-93,4-3 1,0 1 46,0-1 1,0 2-298,0-6 1,5 4 120,3-4 1,2 1-388,2 0 0,-1-5 121,0 1 0,2-2-83,2-6 0,-2-1 13,2-3 527,3 0 0,0 0 0,5 0 0</inkml:trace>
  <inkml:trace contextRef="#ctx0" brushRef="#br0" timeOffset="49">5893 7972 7983,'-4'-23'204,"1"0"0,-1 2-204,4 1 0,5-1 268,-4 8-122,4 2 0,-4 2 182,3 5 1,-2 5 445,1 7 1,4 12-317,0 7 0,3 6-167,2 5 0,-5 6 24,1 6-365,0-1 1,-1 2-4,1 2 1,-6 3 124,2 1 1,1-2-27,-1-6 1,0 5 61,-4-9 1,4-1-139,0-6 0,-1-3-16,-3-1 1,0-4-9,0-4 0,4-3 38,0-4 1,0-2-65,-4-6 0,0 0-71,0 1 1,1-6 192,3-2-664,-3-3 174,4-1 8,-5 0 1,0-5 0,0-1 0</inkml:trace>
  <inkml:trace contextRef="#ctx0" brushRef="#br0" timeOffset="50">6624 7903 7979,'0'-11'-445,"0"3"1088,0 1-141,0 4-4,0-7 25,0 9-263,0-4 1,-4 6-183,0 3 1,-4 2 118,0 5 0,-2 1 19,-2-1 0,0 6-19,-3 2 0,2 7 103,-2 5 0,6 2-142,1 1 0,2 5-13,-2 3 0,-1-1-3,5 1 0,1-2 4,3 2 0,0 1-150,0-4 1,0 2 121,0-3 0,0 1-181,0-5 1,1-1 19,3-3 0,2 2-57,5-5 0,-3-1-33,0-3 1,-1-4-9,5 0 1,-2-5 77,-2 1 82,2-2-35,-4-2 0,0 1 4,-2-1 0,1 1-8,-1-1 0,4-3 65,-5-1 1,5-3-52,-4 4 1,1-6 48,-1 2-109,2-3 1,2-1-145,-1 0 0,-3 0-390,4 0 142,-6 0-1209,8 0 782,-8 0 885,3 0 0,0 0 0,1 0 0</inkml:trace>
  <inkml:trace contextRef="#ctx0" brushRef="#br1" timeOffset="51">6773 9411 7865,'-7'0'-510,"2"-1"1650,5-3-249,0 2-468,5-8 0,0 4 37,3-5-325,2-1 0,-5 1 57,3-1 0,2-3 57,-2 0-152,2 0 0,-3-2-121,1-2 0,-4-3 99,3 0 0,-3-1-172,4 0 0,-6-1 43,2-3 1,1-1-76,-1-2 1,4-3 46,-5 2 0,5-2-217,-4-1 0,1 0 99,-1 0 1,-3 2 156,3-2 1,-2 2-131,2-6 1,-3-2 93,3 2 0,-3 2 136,-1 5 0,2-1-86,2 6 1,-3 3 50,3 4 0,-3 9-56,-1-2 1,0 7 374,0-2-155,0 4-116,0-2 348,0 5-353,5 0 65,-4 0-133,9 0 0,-3 1-89,4 3 0,-3-3 30,-1 3 1,-3 1-148,4-1 0,-4 5 16,3-1 0,-4-2-11,1 2-131,-3-1 115,4 5 220,-4-1 1,6-5-107,-4-2 143,-1 2 0,4-4-10,-2 2 0,-3-4 256,3-4-236,-3-3 1,3-4-51,0 0-16,0-1 0,-3 2 26,3 2 71,-3 3-59,4 0 100,-5 4-102,0-4 0,5 5 0,3 0 1,1-5 71,-2-3 1,3 2-66,-2-2 0,2 2 70,1-2 0,-3 2-60,0 2 1,-5 3 91,5-3 0,-5 8-79,0 3 1,-1 9 138,-2 3 1,-4 2-44,0 2 0,0 0 3,4 0 1,0 0-148,0-1 0,0 1 98,0 0 0,2 0-222,1 0 1,0-2 68,5-2 0,-6 2-36,2-6 0,1 4 107,-1-4 1,1-3-373,-1-5 0,-3-3-763,3 4 1120,2-6 0,0 8 0,6-3 0</inkml:trace>
  <inkml:trace contextRef="#ctx0" brushRef="#br1" timeOffset="52">7446 8863 8052,'-1'-7'209,"-3"3"1,3 2 1265,-3-2-865,3 3 0,5-3-226,0 8 0,-1 2 141,-3 6 0,4 4-111,0 3 0,0 4-326,-4 4 0,0 2 158,0 5 1,-1-1-752,-3-2 0,1 0-284,-4-4 0,0 0-1936,0-5 2725,2-4 0,-1 4 0,0-5 0</inkml:trace>
  <inkml:trace contextRef="#ctx0" brushRef="#br1" timeOffset="53">7949 8406 8028,'-6'-12'0,"-3"5"-142,5-1 1,0 0 164,4-3 0,-5 5 169,-3 2 0,2 3 30,-2 1 1,-3 1 271,-4 3 0,-2 0-215,2 7 1,-3-2-103,-5 6 0,4 3 19,0 1 0,2 2 13,-2 2 1,-2 0-145,6 0 1,0 0 33,3 0 1,5-1-175,-1 1 1,6-4 0,-2 0 1,3-3-29,1 3 1,0-5-12,0 1 0,5-2 99,2-2 0,5 0-22,3 1 1,-1-6 36,5-2 1,-4-3-147,4-1 0,0 0 91,4 0 0,-1-5-83,-3-2 1,1-5 102,-5-3 1,4 1-8,-4-5 1,1 4 177,-5-4 0,-3 3-106,-1-3 0,-4 4 100,1-4 0,-3 0-123,-1-4 0,-1 3 196,-3-3 0,1 3 30,-4-7 1,0 4-85,0 4 0,-2 3 141,5 4-17,-5 1 0,7 1-7,-6 2-24,5 3-305,-2 5 128,5 0 0,5 0 4,3 0 0,4 1 33,3 3 1,3-3-3,4 3 0,1-3-58,0-1 1,0-1-3,0-3 0,2 3-148,-2-3 0,2-2 106,-6-2 0,-2 3-333,-2 2 0,-2-3 157,-2 3 1,1-1-866,-1 4 565,-5 0 477,-1 0 0,1 5 0,0 1 0</inkml:trace>
  <inkml:trace contextRef="#ctx0" brushRef="#br1" timeOffset="54">8189 7915 8011,'-5'-12'0,"0"5"32,-3-1 1,-1 4 210,5-3-308,0 4 228,4-2 1,-1 1 764,-3 0-159,3 1 241,-4-3-246,5 5-518,0-4 0,0 6 166,0 3-248,5 3 0,1 8 76,6 0 1,4 5 296,3-1-335,3 3 1,-2 6-4,3 2 1,-3-1 31,7 2 1,-3-1-235,-1 5 1,-4-1 35,0 0 1,-1 0-366,1 1 1,1 3 5,-5 0 1,-3-3-235,-4 0 1,-2-2 160,1 9 1,-1-6-241,-6 2 1,0-2 210,0-2 0,-6-1 33,-1-2 0,-3 0 321,-2-4 0,-3 0-32,0-5 1,-4-2 360,4-1 0,-4-4-171,3 4 0,1-5 30,4 1 1,0-6-271,4-1-325,-3-6-225,8 3 145,-3-5-185,5 0 746,5 0 0,2 0 0,4 0 0</inkml:trace>
  <inkml:trace contextRef="#ctx0" brushRef="#br1" timeOffset="55">8908 8257 8025,'-5'-17'1098,"4"0"-488,-4 11-48,5 1 0,0 6-127,0 3 1,0 3-72,0 9 0,0 1-127,0 6 1,0 4-55,0-1 0,4 9-44,-1-5 0,3 4-157,-3-7 1,-1 4-278,1-5 1,3-3 233,-3-4 1,2-4-591,-1 4 242,-3-5-110,5 3-247,-1-6-485,-4-4-762,4-2 2013,-5-5 0,-5 0 0,-1 0 0</inkml:trace>
  <inkml:trace contextRef="#ctx0" brushRef="#br1" timeOffset="56">8714 8486 7878,'6'-10'1727,"6"2"1,3-1-1317,4 5 1,3-3 17,-3 3 1,6-5-152,2 1 0,5 2-650,-2-2 1,2 2 313,-2-2 1,2 0-2738,-5 4 2795,4 0 0,-2 4 0,6 0 0</inkml:trace>
  <inkml:trace contextRef="#ctx0" brushRef="#br1" timeOffset="57">9628 8063 7959,'0'-11'196,"0"-1"375,0 6-42,0-4 168,0 9 124,0-5-300,0 6-408,0 11 1,0-1 195,0 13 0,0-2-31,0 10 1,0 0-118,0 7 0,0 3-103,0 5 1,1-1 91,3 1 0,-3 0-292,3-1 0,-2 1-147,2 0 1,-2-6-18,1-2 0,0-7-439,1-4 507,-3-3 0,5-3-78,-2-2 0,-3-2-215,3-6-76,3-4 171,-6 3-929,4-9 1365,-5 4 0,5-10 0,1-1 0</inkml:trace>
  <inkml:trace contextRef="#ctx0" brushRef="#br1" timeOffset="58">9639 8189 8108,'-11'-18'735,"1"1"-515,2 6 1,-1 0 892,5-1-683,6 1 0,0 4-334,6 4 0,-1 3 32,5 3 0,0 9 187,4 7 0,5 2 43,6 2 0,3 5-155,-3 3 0,5 3-238,-2 4 1,-1-2 70,2 2 0,-4-3-393,3-1 1,-5-1 226,2-2 0,-4-3-339,-4-5 1,1-2 175,-5-2 1,2-2 92,-2-6 1,-6 1 320,2-1 1,-3-3-259,0-1 835,2-4-311,-4 7 730,0-9-344,0 4-122,-6-10 1,0-1-162,0-6 1,0-4-46,0-3 1,-4 0-71,0-4 1,0 1-112,4-8 1,-4-2-189,1-6 1,-1 1 42,4-4 1,-2-5-276,-1-4 0,1 0 188,-1 0 0,1 3-588,2-2 0,0 2 51,0 1 0,0 2-166,0 2 1,-3 4 129,-1 7 0,0 5 137,4 7 0,0 2-927,0 6 920,0 4 1,0 5-500,0 9 1,4 10-5,0 9 914,4 11 0,-1-1 0,4 10 0</inkml:trace>
  <inkml:trace contextRef="#ctx0" brushRef="#br1" timeOffset="59">10610 8406 8004,'-11'-12'-400,"3"1"245,0-1 461,6 6 2,-8-4 1,7 5 185,-5-3 300,6 3-439,-8 5-190,3 0 1,-4 0-9,0 0 1,-2 1 72,-2 3 1,2 3-168,-2 4 0,-2 2 89,2 2 0,-5 3-72,1 5 1,2 3 49,2 1 0,2 0-248,2-5 0,1 4 5,2-3 0,-1 2 7,5-6 1,2-2-59,6-2 0,-2 1 128,6-1 0,1-3-83,6-4 1,3-5 115,5 5 0,-1-6 18,1 2 0,4-4-29,0-4 0,4-3 89,0-8 1,-2-2-17,1-2 1,-6-2 147,-1 1 0,-1-5 59,-7-2 0,-1 1-43,-6 3 0,-3-4-340,-5 1 0,-3-1 152,-4 4 0,-2 4-1211,-10 0 788,-5 0 1,-1 1-47,-1 3 0,2 4 434,1 3 0,-5-2 0,-1 4 0</inkml:trace>
  <inkml:trace contextRef="#ctx0" brushRef="#br1" timeOffset="60">10873 8314 7954,'-7'2'-433,"4"1"1188,1-1-196,2 8-310,0-4 1,0 2-198,0-1 1,0 5 96,0 3 0,0 5-119,0-1 0,0 4 103,0 4 0,4-3-236,0 3 1,3-3-7,-3-1 1,1-4-39,-1 0 0,-3-5 130,3 1 1,-2-6 79,-2-2 1,3-3 295,1 4-171,0-6-129,-4 3 1,0-3 111,0 2-217,0-3 148,0 4-233,0-5 153,-5 0 0,2-5 4,-4-3 1,4-2 253,-1-1 1,-1-1-83,1 1 1,-1-6 69,2-2 1,1 0-33,-1-4 1,1-1-76,2-6 1,2-4-69,1-1 1,9 2-103,7-1 1,6 1 30,2 6 1,1 6-217,-2 6 0,-2 3-427,3 5 1,-4 1 315,-4 6 0,1 2-796,-4 2 0,-5 2 69,-3 5 1032,-1 6 0,5 1 0,-1 4 0</inkml:trace>
  <inkml:trace contextRef="#ctx0" brushRef="#br1" timeOffset="61">11261 8429 7919,'0'-12'-400,"0"5"160,0-1 1261,0 0-608,0-3 1,-1 3 454,-3 1-291,3 4-184,-4-2 0,5 10-308,0 3 0,0 7 68,0 4 0,0 3-145,0 0 0,3 1 108,1 0 1,1 0-307,-1 0 1,-1 0 41,4-1 0,-3-2-66,4-1 0,-5-5-666,5 1 339,-5-3 713,7 0-244,-9-6 413,4-1 1,-4-5-11,3 0-182,-3-5 1,4-1-103,-5-6 1,0 1 5,0 0 1,0-1 10,0 1 1,4-2 25,0-2 1,1 1-112,-1-5 0,-3 4 39,3-4 0,1 5 98,-1-2 1,0 4-86,-4 0 1,1 1 320,3-1-303,-3 6-178,4-4 50,-5 9 0,1-3 79,3 8 0,-2-2-179,1 6 0,2-1 43,-1 5 0,5-1-40,-1 1 0,2-1 43,1 1 0,1-2-35,-1-3 1,1 2 123,-1-5 1,0 0 123,1-4 0,-5 0-28,1 0 1,0 0-60,3 0 0,0 0 22,1 0 0,-1-5-38,1-3 1,-1-2 129,1-1 1,-1-1-41,0 1 1,1-1 160,-1 1 0,1-1 10,-1 1 1,-1 0 31,-2-1 0,1 1 233,-5-1-165,4 6-312,-6-4 0,3 10 127,-5 0 0,-1 5-368,-3 6 1,1 6 123,-4 2 1,3 2-386,-4 2 1,6 0 228,-2 0 1,3 0-802,1 0 1,1-2-1092,3-2 2139,2 3 0,5-4 0,1 4 0</inkml:trace>
  <inkml:trace contextRef="#ctx0" brushRef="#br1" timeOffset="62">12277 8463 7949,'-11'-12'-282,"0"1"-35,-1 0 0,5 0-172,-1 4 1,4-3 488,-3 2 0,3-2 248,-4-2 0,4 1-57,-3 0 0,0 3 230,0 0 0,-3 2-44,2-2 1,2 0 133,-2 4 0,0-4-219,-3 4 1,0 1-129,-1 3 0,-1 1-228,-2 3 0,-3 2 133,-4 5 0,-1 2-156,0 2 1,1 3 23,3 5 1,-1 1-22,5 3 1,0-2-17,3 6 1,5-5-37,-1 5 0,5-5 53,0 5 1,1-6-98,2 2 1,0-8-49,0-4 1,2-1 52,1 1 1,8-6 134,4 2 1,5-7-58,-1 0 1,3-4 188,0-4 0,1 0-75,0-7 1,0 2-26,0-6 1,-2 2 39,-2 2 1,-2-2 105,-6-2 1,1 2 88,-1-2 1,-4 2-119,-4 2 1,2-1-13,-1 1 1,0 0-42,-4-1 0,0 5 379,0-1-213,0 5-164,0-2 1,0 7-74,0 1 1,0 4-185,0 4 0,0 2-125,0 2 337,0-2 1,0 8-73,0-2 1,0 3-23,0 1 0,0 0-119,0 0 0,1-2-250,3-2 1,-1-1-351,4-3 313,1-7 0,3 7 487,1-7 0,-1-3 0,1-2 0,-1-1 0,0-2 0</inkml:trace>
  <inkml:trace contextRef="#ctx0" brushRef="#br1" timeOffset="63">12437 7972 7964,'-11'-18'274,"-1"-1"-107,1 8 1,5-3-263,2 6 188,3 3 48,1 0-63,0 15 0,0-1 491,0 10 1,5 6-136,2 10 1,5 4-25,3 7 0,-2 1-417,2 2 1,-6-2 71,-2 2 0,-3 2-299,4-1 1,-6-1 276,2-3 0,-3-3-508,-1-5 1,4 0 50,0-7 239,0-3 0,-4-4-53,0-5 1,4-4 291,-1 4-130,1-5 1,-4 2-24,0-4 1,0-5 32,0 1 1,0-4-1262,0 3 1096,0-4 0,0 3 221,0-2 0,-5-3 0,-1 4 0</inkml:trace>
  <inkml:trace contextRef="#ctx0" brushRef="#br1" timeOffset="64">13077 7823 7945,'-6'-11'11,"2"-1"1,2 1 35,2 0 1,0 3 332,0 0-196,-5 6 1,3-5 125,-6 4 0,4 1-119,-3-1 1,0 3 130,0 3 1,-3 4-85,2 4 0,-2 2 4,-1 2 1,-2 3-6,-2 5 0,2 1-6,-2 2 0,2 4-198,2 4 1,-5 5 135,1 3 1,0 4-168,3 3 0,-3-2-63,0 3 1,4-3 27,3-2 1,5 0-17,0-3 1,1 1-65,2-5 0,0 0 96,0-4 1,0 0-62,0 1 1,5-5-31,3 1 1,-2-6 63,2 2 0,-4-3-75,3-1 0,1-4 86,3 0 1,-3-2 163,0 3 0,-4-4-147,3-5 0,-3 1 10,4-1 0,-6-3-76,2 0 0,1-5 41,-1 5-757,5-6 509,-8 4 0,5-6-1231,-2 0 734,-3 0 786,9 0 0,-8 5 0,3 1 0</inkml:trace>
  <inkml:trace contextRef="#ctx0" brushRef="#br1" timeOffset="65">12963 9388 8677,'6'-6'1670,"-1"-5"-1328,-5 4 1,4 0 55,0 0 0,0-2-143,-4-6 0,1 1-63,3-5 1,-3 0-86,3-4 0,1 0 82,-1 0 0,4-5-226,0-2 1,1-7 75,-1-1 1,2-5-157,-3 1 0,3-2 48,2-2 0,-1 1-118,1 4 0,-1-4 80,1 3 0,-2 3-70,-3 1 0,2 4 126,-5 3 0,0 1-16,-4 7 1,0-1 228,0 9 0,-1 3-57,-3 4 154,2 6 107,-8-8-382,9 9 90,-4-5 1,5 12-323,0 1 0,0 5 66,0 3 1,4-3 116,0 4 1,4 0-51,0-1 0,-2 4 52,2-3 0,0-1-66,3-4 1,1-1 63,-1-2 0,0 1 111,1-5 0,-1 0-62,1-4 0,-1 0 0,0 0 0,1-4 87,-1 0 1,1-5-107,-1 1 0,1-2 385,-1-1-203,0-6 1,0 5-8,-4-4 0,2 0 119,-5 1 1,3-4-149,-3 4 0,1-1 23,-1 5 0,-3 3 33,3 1 14,-2 4-54,-2-2-208,0 15 0,0 3-1,0 10 1,0 5 70,0 2 1,0 3 33,0 1 1,0-2 2,0 2-130,0-2 1,-2 7-205,-2-4 0,3-5-658,-3 1 661,3-11 0,1 5-72,0-10 0,0 1 54,0-5 0,1-5-353,3-2 0,-1-2 676,4-2 0,1 0 0,3 0 0</inkml:trace>
  <inkml:trace contextRef="#ctx0" brushRef="#br1" timeOffset="66">13716 7880 7945,'-5'-6'222,"4"0"333,-3 2-291,3 3 1,1-3 318,0 8 1,-4 7-324,0 8 1,-4 8-253,0 3 1,-1 3-741,1 1 348,-2 1-418,9 4 802,-4-3 0,5 8 0,0-3 0</inkml:trace>
  <inkml:trace contextRef="#ctx0" brushRef="#br1" timeOffset="67">13739 8863 7923,'0'-7'206,"0"-3"413,0 9 258,0-4-550,5 15 0,-3-2 59,1 7 0,0 3-130,1 1 1,-3 2 89,3 2 1,-3 0-556,-1 0 146,0-1-207,0 1 0,-5 0-368,-3 0 1,2-4 132,-2 0 0,1-5-1163,-5 1 1668,6 3 0,-4-10 0,4 2 0</inkml:trace>
  <inkml:trace contextRef="#ctx0" brushRef="#br1" timeOffset="68">14185 8486 7878,'0'-12'744,"0"1"-552,0-1 1,1 2-307,3 3 1,-3-3 363,3 2-226,-3 3 142,-1-5 0,-4 7 180,1-4 1,-3 3-56,3-4 1,-4 6-131,-4-2 1,-1 2 60,1 2 0,-4 2-89,0 2 0,-6 7-12,2 8 1,-2 4-79,-2 4 1,4 2 79,0 5 0,5-2-135,-1 2 0,6-6-140,1 6 1,6-7 103,-2-1 1,4-1-272,4-3 0,3 0 148,8-3 0,-1-4-242,5-7 1,0-3 148,4-5 1,0 0 91,0 0 1,0-5 130,0-3 1,-4-6 150,0-1 0,-3-4-31,-1 4 1,1-4-98,-9 4 1,-2-5 163,-1 5 1,-3-5 12,-1 1 0,0-3 10,0-1 0,-5 1-141,-2-1 1,-2 0-6,1 0 1,-1 5 28,6 3 1,-6 2 34,1 2-32,3 5 0,-1-3 18,2 5-167,3 0 0,-3 4 121,8 0 1,-2 4 78,6 0 1,3 0-44,4-4 1,6 0 87,-2 0 0,-2 0-141,2 0 1,-3 0-5,3 0 1,-4-4-66,4 0 1,-4-1 103,4 1 0,-5 3-197,1-3 1,-6 3 56,-1 1-1372,-6-5 767,9 3 700,-10-3 0,-1 10 0,-6 2 0</inkml:trace>
  <inkml:trace contextRef="#ctx0" brushRef="#br1" timeOffset="69">14607 7949 7929,'-6'-5'1455,"1"-1"-957,5-1 52,0 2-246,-5 5 0,4 5-149,-3 3 1,1 7-113,-1 4 1,2 4-157,-6 4 1,2-3 111,-2 2 0,-2 2-414,2-1 1,2-1 209,-1-3 0,3-1-216,-4-3 1,6 1-18,-2-5 438,2 1 0,2-5 0,0 1 0</inkml:trace>
  <inkml:trace contextRef="#ctx0" brushRef="#br1" timeOffset="70">14630 7869 7954,'-4'-18'130,"1"3"1,-5-2 742,4 2-307,0 0-69,4 4 745,0-1-830,0 6 1,2-3-55,1 5 0,-1 2-106,1 5 1,4 5 28,0 7 1,5 4-4,3 8 1,2 2 136,2 5 0,6 6-221,-2 2 1,3 2-243,1 2 1,-3 3 21,3 1 0,-4-1 83,-4-3 0,-3 0-452,-4-1 0,-1 0 157,0-3 1,-3 1-275,0-5 1,-6 0 93,2-4 0,-3-3-78,-1-1 1,0-1 93,0 2 1,-3-2 45,-1-3 1,-5-1 185,1 1 1,-6-2 177,-1-1 0,-1 0-375,0 0 0,2-2 175,-5-2 0,5 2 192,-1-6 0,-8 5 0,-1-2 0</inkml:trace>
  <inkml:trace contextRef="#ctx0" brushRef="#br1" timeOffset="71">15281 8497 8032,'-11'-6'0,"-1"-4"567,6 3 47,1 1-133,5-4 0,0 7-180,0-4 0,5 4 39,3-1 0,2 3-111,1 1 1,1-4-152,-1 0 1,2 1 91,2 3 0,-2 0-53,2 0 0,-3 0-209,0 0 1,3 0 103,0 0 1,2 0-150,-2 0 1,-1 0 61,5 0 1,-4 0-558,4 0 1,-5 0 315,2 0 0,-8 0-1451,0 0 1767,-5 0 0,7 0 0,-4 0 0</inkml:trace>
  <inkml:trace contextRef="#ctx0" brushRef="#br1" timeOffset="72">15201 8748 8086,'8'-3'518,"-1"-1"1,5-5-78,3 1 0,9 2-278,-1-2 1,2 2 19,-2-2 1,0-2-154,0 3 1,4 0-10,-1 0 0,1 4-526,-4-1 505,0 3 0,-1-4 0,1-1 0</inkml:trace>
  <inkml:trace contextRef="#ctx0" brushRef="#br1" timeOffset="73">15932 8017 7999,'0'-17'0,"0"4"0,0 5 489,0 1-188,5 0 0,-4 1 328,3 2-119,-2 3-152,-2 6 0,0 8-59,0 10 0,0 5-34,0 2 0,0 0-113,0 5 1,1 0-112,3 7 0,-3 3 6,3-4 1,-2 0-404,2 1 116,-3 0 1,8 0-268,-5 0 0,1-9 275,-1 1 0,-3-8-87,3 1 0,1-4-121,-1-4 264,0-3 1,-4-4-175,0-1 12,0 1-767,0-1 422,0-5 683,0 5 0,0-10 0,0 4 0</inkml:trace>
  <inkml:trace contextRef="#ctx0" brushRef="#br1" timeOffset="74">15955 8132 7995,'-11'-26'0,"-1"3"0,2 7 745,2-3 1,-1 5-246,6-1 0,-1 2-42,4 2 1,1 4-98,3 3 0,-2 3 34,6 1 1,1 3-114,6 4 1,2 3-37,2 13 0,6-1-52,-2 8 1,2 1 0,-2 3 0,1 4-44,3 0 1,-3 4-183,3-4 1,-4 4-603,-4-4 0,1 0 380,-5-4 0,4-1-307,-4-2 1,4-3 194,-3-5 1,3-2 313,-4-2 0,0-2-77,-3-6 1,-1 1 123,0-1 1,0-3 272,-4-1-174,3-4 0,-5 3 42,3-2-64,-3-3-1075,-5 4-665,0-5 1,-4-1 1666,0-3 0,-4-2 0,1-6 0</inkml:trace>
  <inkml:trace contextRef="#ctx0" brushRef="#br1" timeOffset="75">16355 7972 7954,'-4'-19'188,"0"0"0,0 0 373,4-4 0,2 5-330,1 3 1,-1 2-35,1 2 1,2 3 668,-1 0-60,0 6-556,-4-3 0,0 10-71,0 3 0,4 11 311,0 3-322,0 14 1,-1-3-5,1 13 1,1 1-228,-1 6 1,-3 1 108,3-4 1,-1 3-3,0-3 0,0-2-864,5-6 556,-6 2 1,4-9-81,-2-1 1,-2-2-216,1-10 0,-1 4 59,-2-7 380,5-3 0,-4 1-152,3-6 428,-3 1-305,-1-1-507,0-5 82,0 5 1,0-5 573,0 5 0,5-4 0,1-2 0</inkml:trace>
  <inkml:trace contextRef="#ctx0" brushRef="#br1" timeOffset="76">16880 8269 7957,'-11'0'719,"4"0"-745,-3 0 158,9 0 0,-5 0 291,2 0-25,2 0-265,-8 0 1,4 1 48,-5 3 1,-1 2 42,1 6 1,-1 3 87,1 0 0,-4 4-73,-1-4 0,0 6 29,1-2 0,1-2-21,-5 2-84,5 0 0,-3 0 30,6 1 0,-1-3-11,1 2 1,5 2-285,2-6 86,3 5 0,2-6-23,3 5 0,3-4-240,8 4 0,-1-5 59,5 2 0,-3-4-100,3 0 0,-4-5 102,4 1 1,0-6-29,4 2 0,0-4 229,0-4-91,-1 3 1,1-13 197,0 3 0,0-7-119,0 3 0,-6-5 144,-1 0 1,-4-1-19,0-2 1,-2 0 19,-2 0 0,-3 3-41,-5-3 0,-2 3-296,-1-7 0,-8 3-43,-4 1 1,-9 2-92,1 2 1,-3 2-684,-1 6 1,4 4 31,0 4 1004,6 1 0,0 7 0,-1 2 0</inkml:trace>
  <inkml:trace contextRef="#ctx0" brushRef="#br1" timeOffset="77">17074 8314 7951,'-5'-6'1420,"4"-4"-1124,-4 9 1,5-3-48,0 8 1,1 3 76,3 8 1,-3 3-105,3 5 0,1 0-160,-1 0 0,0 3-55,-4 1 0,3 0-187,1-4 1,5-1 140,-1 1 1,-2-1-189,2-3 1,-2 1 17,2-5 0,1-3-76,-6-5 460,1-4-277,1 7 232,-4-9 173,5 4 0,-6-10 491,0-2-541,0-3 1,0-3 181,0-2-94,0 2-105,-6-9 0,5 3-250,-3-7 1,3 2 99,1-3 0,0-2-508,0-2 1,0-2 260,0-1 0,5 5-252,3 2 0,7 8 160,4 4 1,3 4-789,1 3 0,-1 4-985,1 8 2026,5 2 0,1 11 0,6 1 0</inkml:trace>
  <inkml:trace contextRef="#ctx0" brushRef="#br1" timeOffset="78">17520 8280 7960,'-7'-5'-132,"2"4"0,5-6 478,0 4-66,0 1 322,0-3-95,0 5-124,0 5-236,0 2 0,0 5 72,0 4 1,1 1-97,3 6 0,-2 1-74,1 3 1,-1-2 63,-2 6 0,0-6-143,0 2 1,3-4-86,1-4 57,0-3 0,-3-1 92,3 1-188,-3-1 181,4-9-113,-5 4 0,2-8 111,2 1 36,-3-1 209,4-2-129,-5 0-45,0-5 1,0-2 177,0-4-109,-5-1 0,4 1-25,-3 0 0,2-6 133,2-2 1,2 1-184,2-1 20,-3-5 1,8 0-47,-6-3 0,6 3-160,-1 1 0,1 2 147,-2 2 0,2 2-179,-5 6 1,4 3 33,-4 1-38,-1 4 130,-3-2-281,5 5 158,-3 5 0,3-1 35,-5 7 1,0 0 48,0 8 1,4 0-126,-1 3 1,3 1 58,-3 0 1,0-1-140,4-3 1,0-3 87,0-4 1,4-2 213,-4-3-17,3 4 0,3-10 178,2 3 1,-5-3-112,6-1 1,-6-4 121,5 0 1,-2-5-98,-2 2 0,2-3 90,2-2 1,-2 1-12,2-1 0,-2 1-15,-2 0 0,0-1-188,1 1 98,-1-6 0,-1 5-40,-2-4 0,2 0-132,-2 1 0,1-1-48,-2 5 124,4 0 0,-9 0-94,6 4 104,-6 2 0,3 10-82,-5 2 0,0 9 65,0 3 0,0 2-77,0 2 0,0 0-101,0 0 0,0 0-543,0-1 271,0-4 1,0 3-378,0-6 0,2 4 223,1-4 1,2-4-723,3-3 1324,2 0 0,2 3 0,5 0 0</inkml:trace>
  <inkml:trace contextRef="#ctx0" brushRef="#br1" timeOffset="79">18365 8451 7953,'4'-15'0,"-1"0"0,5-5 1251,-4 1-781,5 2 1,-8-3 4,3 5 1,-3-1-63,-1 5 0,0 0-134,0-1 1,-1 1-50,-3-1 0,-4 6-139,-7 2 103,2 3 1,-4 1 138,1 0-374,-1 0 90,-6 5 0,4 3-105,0 7 1,1-1 39,-1 5 0,2 0-127,6 4 0,1-2 61,2-2 0,3 7-211,5-4 1,0 4 79,0-3 1,4-4-70,0 0 0,6-5-110,1 1 1,1-4 121,3-3 0,-1-3 143,1-5 0,-2 0-45,2 0 1,-1 0 235,1 0 0,-2-4-85,2 0 1,-2-4 284,-2 0 0,-1-2-90,-2-2 0,2 1 27,-2 0 0,-2-2 61,2-2-200,-6 2 1,5-2 234,-3 7 60,-3-2 65,4 4-197,-5-1 0,0 7 60,0 8 0,-1 6-172,-3 1 0,1 5-358,-4-1 1,4 2-259,-1-2 0,3 2 221,1-2 0,0-1-93,0 1 1,1-4-263,3 4 0,-1-5 125,4 2 0,2-8-291,6 0 0,-2-5 177,2 0 626,3-1 0,0-7 0,5-2 0</inkml:trace>
  <inkml:trace contextRef="#ctx0" brushRef="#br1" timeOffset="80">18616 7903 7907,'-1'-28'0,"-3"5"0,3 1 626,-3 3 1,3 2-238,1 2 0,3 6-180,1 1 66,0 6 529,-4-3-281,0 5-264,0 5 1,0 4-69,0 10 0,0 5 90,0 10 0,4 5 97,0 3 0,1 7-228,-1 0 1,-3 4-248,3-3 0,1 3-2,-2-3 107,6-1 0,-7-3-263,1-1 1,4-3 149,0 0 5,-2-5 1,1-1 97,-6-6 1,3-3 18,1 3 1,0-6-2,-4-1 0,0-1-111,0-7-12,0 5 0,0-7-1054,0 2 799,0-7-1121,0-3 1483,0-5 0,0 5 0,0 1 0</inkml:trace>
  <inkml:trace contextRef="#ctx0" brushRef="#br1" timeOffset="81">19210 7663 8073,'0'-11'-127,"0"5"-51,0-5 558,0 5 426,0-5-287,0 4-115,0 2 53,-5 0 387,4 4-614,-10-4 0,5 11-1,-5 6 1,-1 4 32,1 7 0,-1 2-30,1 6 0,0-1-16,-1 8 0,1 3 29,-1 1 1,2-2-130,2 2-1076,-2 0 1086,4 4 1,-4-4-34,2 0 0,-2-1-92,2 5 0,2-4-104,-1 0 0,3-1-15,-4 0 1,6 4-192,-2-3 1,2-3 217,2-1 0,6-2 60,1-2 0,3-1 482,2-3-278,-1 3 0,4-9 101,1 3-261,4-3 1,-7-5 53,2 0 1,1-5 28,0 1 1,-1-2-61,-4-1 1,-1-1-235,-2 0 1,1-3 346,-5 0 1,3-5-1580,-3 5-622,0-5 551,-4 2 1501,0-5 0,0 0 0</inkml:trace>
  <inkml:trace contextRef="#ctx0" brushRef="#br1" timeOffset="82">19347 9354 10448,'-6'0'969,"1"0"1,5-2-672,0-1 1,3-4-52,1-4 1,5-1-153,-1 1-54,2-5 65,-4-2 0,4-5-56,-2 0 1,2-1 48,1-3 0,-3 2-228,0-6 1,-2 1 18,2-4 0,1-1-113,-6 1 1,5 0-64,-4 0 0,0-4 122,-4 0 1,0-4-170,0 4 175,0 0 0,-2-1-34,-2 1 0,-1-3 0,-2 2 125,-3 1 0,5 5-28,-3 3 1,3 6 47,5 5 1,-4 9 276,0-2-142,0 8 173,4-1 0,0 7 118,0 1-225,6 9 0,-4 1 124,6 2-122,-6-3 1,8 4-123,-2-1 0,1 1-142,-2 0 1,4-4 120,-4 4 1,3-5-136,2-3 0,-1 0 39,1-4 1,0 4-39,4-4 0,-4-1-105,4-3-9,-4 0 124,0 0 0,-1-1-121,0-3 183,1-2 0,-2-5 13,-2-1 0,1 1 15,-6-1 0,6-3 2,-1 0 0,-2-5-6,2 1 1,-4 1 91,3-1 1,0 5 42,0-1-118,-2 2 165,0 7 79,-3-5 1,3 11-72,-5 0 1,0 7 93,0 8 0,-2 3-85,-1 5 1,1 3 2,-1 1 1,1 3 34,2-3 0,0 3-55,0-3 1,5 4-404,3-5 113,-3 1-43,5-9 1,-5 2-61,3-5 1,-3 0-126,-5-3 0,4-1-968,0 1 618,-1-1 1,-3 0 710,0 1 0,-5-1 0,-1 1 0</inkml:trace>
  <inkml:trace contextRef="#ctx0" brushRef="#br1" timeOffset="83">19998 8360 7936,'5'-18'271,"-4"2"149,3 4 1,1 5-10,-1-1-587,5 6 136,-8-3 449,4-1 796,0 5-785,-3-4 0,3 14-65,-5 2 0,-4 7-201,0-3 1,-4 7-104,5 1 0,-2 1-230,1 6 151,2-4 1,-3 6 198,5-6-297,0 1 127,0-4-132,0-1 0,2-4-159,1-3 1,-1-2-7,2-1 0,1-1-490,-2 0-178,1-4-429,-4 3 1393,0-9 0,0 9 0,0-3 0</inkml:trace>
  <inkml:trace contextRef="#ctx0" brushRef="#br1" timeOffset="84">19884 8543 7924,'0'-12'667,"0"5"180,0-1 0,5 6-587,2-2 1,7 1-324,2-1 0,8 3-8,-1-3 211,2 3-428,3 1 1,0 0-522,2 0 0,2 0 809,-5 0 0,4 10 0,-1 3 0</inkml:trace>
  <inkml:trace contextRef="#ctx0" brushRef="#br1" timeOffset="85">20238 9228 7982,'0'6'1798,"0"5"-1333,0-10 367,0 4 1880,0-5-2456,0-5 1,0 2 136,0-4-36,0 4-131,0-7-150,0 4 0,0-6-54,0 1 0,0-2 12,0-2 0,0-3-142,0-5 1,0 0 79,0 1 1,1-6-121,3-3 1,1-2-353,3-1 294,2 0-10,-4-6 1,2-2-121,-1-7 0,1 2-60,3-2 1,-3 2 132,0 1 1,-5 4 187,5 0 1,-6 9-6,2-1 0,-2 11 9,-2 0 0,0 8-18,0 0 512,0 7-192,0 3 205,0 5-254,0 10 1,0-1-123,0 10-34,5 0 1,-3 1-36,6 3 1,-4-6-107,3 6 1,1-7 10,3 3 1,1-6-187,-1-2 1,4-1-7,1-6 13,-1 0 204,-4-4 0,4 0 93,1 0-94,-1-5 0,-4 0 125,1-3 1,-1-2-98,1 3 0,-2-4 485,-3 0-293,3 0 1,-7-5 51,5 1 0,-5-1 86,5 0 0,-4-1 10,3-6-157,-4 5-118,7-4 0,-9 10 7,3-4 105,3 4-187,-6 5-102,4-3 1,-4 10 108,3 0 0,-3 7-106,3 8 0,-3 3 211,-1 4 0,0 6-6,0 3 1,0 2-248,0 1 188,0-5 0,-3 3-217,-1-5 0,0 2 138,4-6 1,0 1-402,0-9 0,0-4-128,0-3-310,0 0 0,0-1 933,0 1 0,0-6 0,0 4 0</inkml:trace>
  <inkml:trace contextRef="#ctx0" brushRef="#br1" timeOffset="86">20900 7880 7882,'0'-17'10,"0"0"327,0 6 0,5 1 536,3 2 1,-3 4-563,-1 8 0,-3 4-236,-1 7 0,0 6 177,0 6 0,-1 6 75,-3 1-497,3 1 1,-4 4-871,5-5 1040,0 0 0,5 1 0,1-1 0</inkml:trace>
  <inkml:trace contextRef="#ctx0" brushRef="#br1" timeOffset="87">21186 8714 7936,'-7'0'2423,"2"1"-1981,5 3-272,0 8 1,4 2 77,0 5 1,0 1 112,-4 7 1,0-2-298,0 5-24,0-4 0,-2 6 190,-1-6-1815,1 1 825,-8-4 760,4 5 0,-6-9 0,1 2 0</inkml:trace>
  <inkml:trace contextRef="#ctx0" brushRef="#br1" timeOffset="88">21574 8371 7936,'-8'-6'1309,"1"2"-989,4 3 1,-2 0 341,5-3-387,0 3 1,0-3 101,0 8 1,0 2 57,0 5-221,5 6 0,2 1 55,4 5 1,4 3-99,0 1 1,5 3 13,-5-3 1,4 3-84,-4-3-65,0 0 1,0-4-38,1-1 0,-1 1 50,-4 0 1,-1-4-137,-2 0 1,2-5 55,-2 1 0,-3-2 176,-1-2-56,-3 1-136,-1-1 0,0-3 50,0 0-24,0-6-93,0 3 144,-5-5 0,2-1-34,-4-3 1,4-2 20,-1-6 0,3 0-33,1-4 0,0-1-41,0-6 0,0 0-124,0 0 0,0-5 28,0-2 1,0-3-233,0-2 1,-4 1 64,1 0 1,-3-4 118,3 0 1,0-4 39,-4 4 1,4-1-6,-1 0 1,3 3 92,1-6 0,1 1-80,3-1 1,2-1-40,6 5 0,-1-4 62,1 4 0,-5-4-15,1 4 1,-1 0 191,5 4 0,-5 1-115,1 2 0,-4 5 165,3 7 1,-4 2-122,1 6 0,-3 3 357,-1 1 0,4 3 57,0-4-50,0 6-171,-4-3-360,0-1 35,5 5 0,0-5 124,2 2 0,3 3-78,-2-3 0,2 1 85,2 0 1,-5 1 213,1-1-142,-1-4 1,4 5 107,-4-6 1,0 6-39,-4-2-30,-1 2 1,3 1-93,-5-3 70,5 3 0,2-4-165,9 5 0,-2 0 88,5 0 1,1-1-97,7-3 1,-2 3 52,5-3 0,-3 1 25,4 0 0,-1 1 8,4-2 0,1 2 1,-1-2 1,1 3 42,3-3 1,4 3-39,8 1 1,3 0-332,8 0 1,-29-2 0,1 0 339,3 0 1,0 0 0,1-2 0,1-1-151,2 1 0,0 1 0,0-2 0,0 1 42,0 0 0,0 0 0,-3-1 0,-1 0 79,-1 1 1,-1 0 0,0 0 0,-1-2 211,28-5 1,0-2-369,-4-2 1,-4 5 300,1-5 0,-6 8-178,1-4 1,-7 3 273,-4 1 1,-3-2-7,-5 5 0,2-4-156,-6 4 1,1 1 370,-4 3 0,-4-4-388,0 0 1,-4 0 320,4 4 0,-5 0-296,1 0 1,-2 0 222,-2 0-212,1 0-158,-1 0 191,1 0-347,-6 0 186,-1 0-1040,-5 0 1038,0 5 0,-4-2-173,1 4 0,-3-3 80,3 4 1,1-4-720,-1 3 879,-4 1 0,-4 3 0,-7 1 0</inkml:trace>
  <inkml:trace contextRef="#ctx0" brushRef="#br1" timeOffset="89">22145 8314 7936,'0'-11'-241,"0"0"1,4 3 597,0 0 677,5 1-363,-8-5 66,9 6-242,-9-4 28,4 9-298,-5-5-46,-5 6 1,-1 4-104,-6 0 0,5 9 101,-1-2 1,-1 8-167,-6 0 1,5 3 2,-5 1 0,8-1-12,-4 1 1,6 0 72,-3 0-302,6 0 160,-3-5 0,5 2-193,0-5 0,1 4 102,3-4 1,-2 1 35,6-5 1,-4-1 28,3-2 236,1 2 1,3-9-84,1 3 1,-1-3 53,1-1 0,-5 0-51,1 0 0,-1 0 139,5 0 0,-2-1-135,-2-3 0,2 2 18,-3-6 0,2 0-78,-1-3 0,2 0 58,-2-1 0,-2-3-124,2 0 1,-2-6-28,2 2 0,0 2-94,-4-2 1,0 0 63,-4-4 0,0 1 21,0 3 1,0-1-13,0 5 1,0-1 43,0 5 0,-5 0 60,-3-1 1,2 5-66,-2-1 1,1 4 35,-5-4 0,5 6 41,-1-2 1,4-1 51,-3 1-34,4 0 14,-2-1 33,5 4 0,5-5-79,3 2 1,2 3 146,1-3 1,2 3-82,2 1 0,-2-2 23,2-1 1,2 1-56,-2-2 1,1 2-14,0-2 1,-4 3-147,4-3 0,-4 1-238,0 0 0,-1 1-732,1-1 607,-6 1 493,-1 2 0,-5 5 0,0 2 0</inkml:trace>
  <inkml:trace contextRef="#ctx0" brushRef="#br1" timeOffset="90">22499 7949 7936,'0'-8'-129,"0"1"1,1-1 128,3-3 0,1 3 251,3 0 1,2 5 91,-2-5 1,-2 2 238,2-2 0,-1-1-265,5 5 1,-5-3 150,1 3-418,-1 0 260,5-1-148,-1 4-10,1-4 1,-5 9-239,1-1 0,-6 6-59,2-1 0,-2 2-51,-2 1 0,0 1 32,0-1 1,-2 4-68,-2 1 0,-1 4 51,-2-1 1,-2-1 127,5 1 0,-3-5-159,3 1 143,-5 3 0,8-6 62,-3 4 1,2-7-2,2-2 296,0-4-261,0 2 89,6-5 1,0 0-281,5 0 0,1 0 110,-1 0 0,1 0-399,-1 0 0,2-4 178,2 0 1,-1 0-380,5 4 653,-5 0 0,2 0 0,-4 0 0</inkml:trace>
  <inkml:trace contextRef="#ctx0" brushRef="#br1" timeOffset="91">22922 8086 7936,'5'-6'1279,"1"-5"-914,0 10 0,1-3-39,-3 8 1,-3 3 139,3 4 0,-3 4-325,-1 0 1,-1 6 64,-3-2 0,3 2-159,-3 2 1,3 4 168,1-1-207,0 1 1,0 0-179,0-1 1,0 0-111,0-7 157,0 2 1,1-8-44,3 2 1,-3-2-39,3-2 1,1-3-612,-1 0 552,-1-6 1,-1 3-708,1-5 0,-1 2 969,2 1 0,-8-1 0,-3 3 0</inkml:trace>
  <inkml:trace contextRef="#ctx0" brushRef="#br1" timeOffset="92">22728 8349 7936,'12'-11'950,"3"4"-865,3 2 0,4 1-95,-3 0 1,4 0 71,-1 4 0,3-3 180,5-1 0,-1 0-469,2 4 0,0-1-378,-4-3 0,0 3-682,-4-3 1287,4 3 0,-7 1 0,1 0 0</inkml:trace>
  <inkml:trace contextRef="#ctx0" brushRef="#br1" timeOffset="93">23333 8257 7936,'0'-6'2797,"0"1"-2052,0 5-415,-5 0-340,-2 10 74,-4-2 0,0 13 58,-1-2 0,1-1 45,-1 1 0,2 1-244,3 7 0,-2-4 36,5 0 1,0 0-63,4-4 0,0-3 114,0-1 0,0-2-206,0-2 207,5 1 1,-2-5-10,4 1 19,1-5 0,3 2-119,1-5 0,-1-2 68,1-1 0,-1-4-195,0-4 0,2 2 77,2-2 0,-2 2-56,2-7 1,-6 2 75,-1-1 1,-2 1-155,2-5 1,-3 1 84,-5-1 0,0-2 176,0 2 0,0-4 1,0-4 0,-5 7 60,-3-3 0,-6 4 83,-1 0 0,0 4-44,3 7 1,2 2 419,2 2-118,-2 3-504,9-4 211,-4 10 1,11 1 84,6 6 1,-1-6-26,4-2 1,3 1 123,1-1 1,2-1-73,-2-3 0,1 0-88,-5 0 1,4 0-96,-4 0 0,4 0 110,-3 0 0,-1-3-94,-4-1-38,1 0 1,-2 3-895,-3-3 310,-1 3-1747,-1-4 2061,-4 5 1,-6-5 0,-8-2 0</inkml:trace>
  <inkml:trace contextRef="#ctx0" brushRef="#br1" timeOffset="94">23675 7903 7936,'6'-11'614,"-5"-1"-30,9 1 122,-9 5-246,4 1 0,-6 5-183,-3 0 0,2 5-59,-6 2 1,4 5-142,-3 3-11,4 3 1,-6 1-483,5 0 0,-3 0 184,3 4-187,0-1 0,4-3-1095,0 1 1514,0-7 0,-5 9 0,-1-4 0</inkml:trace>
  <inkml:trace contextRef="#ctx0" brushRef="#br1" timeOffset="95">23858 7800 7936,'-6'-6'0,"1"-4"0,5 7-272,0-4 169,0 4 578,0-2 1,0 5-150,5-5 53,-4 4 131,4-4-47,-5 5-35,0 0 0,4 1-133,0 3 1,0-2-332,-4 6 0,0 0 117,0 3 0,3 0-330,1 1 180,0-1 1,-4 1-129,0-1 0,0 2-6,0 2 183,0-2 1,0 3-89,0-4 0,0-1 118,0 1 0,-4-1 89,0 0 1,-1 1-4,2-1 1,0-1 471,-5-2-153,6 2-72,-3-4-295,5 6 0,0-5 75,0 1 0,0-4 251,0 4-282,5-6 1,-3 4 54,6-2 0,1-3 2,6 3 1,-2-1-109,2 1 0,-1-3-110,1 3 1,-2-3-1074,2-1 555,-2 0 388,-2 0 1,1 1-2094,-1 3 2292,0-3 0,1 9 0,-1-3 0</inkml:trace>
  <inkml:trace contextRef="#ctx0" brushRef="#br1" timeOffset="96">2855 11798 7038,'-1'-10'342,"-3"2"22,3-2 1,-5 7 209,2-4-261,2 4 53,-3-2-26,5 5-81,0 0 1,0 5-100,0 3 1,4 6 30,0 1 1,1 5-196,-1-1 0,-2 7 57,6 0 1,-4 10-35,3-2 0,-4 3 7,1-3 0,-2 4-104,2 0 0,-3 0-15,3-3 1,1-2 89,-1-3 0,4 2-88,-4-6 0,1 0 70,-2-7 1,-1 1-66,1-5 89,-1 1 38,-2-5 0,4-3-119,-1-1-14,1-4-732,-4 2 341,0-5-636,-5 0 757,-1 0 1,-4-1 361,2-3 0,-2-3 0,3-4 0</inkml:trace>
  <inkml:trace contextRef="#ctx0" brushRef="#br1" timeOffset="97">3221 11843 7947,'0'-11'623,"0"0"-27,0 4 9,0 2-434,0 5 0,0 5 50,0 3 0,0 3-4,0 5 1,0 1-117,0 6 0,0 5 141,0 2-321,5 3 107,-4 7 0,4-3 60,-5 5 0,4-6-111,0 2 0,0-6 30,-4-1 0,1-6-250,3 2 0,-2-5 108,6-3 0,-6-2-4,2-6 0,1 1 144,-1-1 0,4-3-57,-5-1-497,1-4 111,-4 2-714,0-5 494,0-5 0,-4 2 208,1-4 1,-6 3 449,1-4 0,-2 1 0,-1-5 0</inkml:trace>
  <inkml:trace contextRef="#ctx0" brushRef="#br1" timeOffset="98">3209 12243 7956,'0'-11'0,"0"3"264,0 1 181,0 4 330,0-2-280,0 5 0,5-4-210,3 0 1,-2 0-145,2 4 0,1 0 109,6 0 0,-1 0-146,5 0 1,-1 0 78,1 0 0,4-1-230,-1-3 0,1 3-77,4-3 0,-3-2-37,-1-2 1,0 2-37,0-2 1,-2 2-162,-2-2 0,-1-2-475,-3 3 1,-6 0-87,3 0-394,-4 4 1313,-1-7 0,-2 4 0,-5-6 0</inkml:trace>
  <inkml:trace contextRef="#ctx0" brushRef="#br1" timeOffset="99">3289 11912 7970,'0'-11'186,"0"-1"1,0 1 971,0-1-791,5-4 0,2 3 52,4-2 0,0 6-72,1 1 1,3 5 47,0-5 1,6 5 77,-2 0-292,7-4 1,2 5-23,3-6 0,6 4-132,-3-3 1,4 0-539,0 0 0,-4-2 363,0 5 0,-3 0-1120,-4 4 1,-7 1 1267,3 3 0,-3 3 0,3 4 0</inkml:trace>
  <inkml:trace contextRef="#ctx0" brushRef="#br1" timeOffset="100">4774 11798 7946,'0'-7'-875,"0"1"983,0 2-93,0 3 0,1-4 185,3 5 359,-3 0-305,4 0 1,-5 1 249,0 3 0,2 2 153,1 6-364,-1 4 1,3-2-67,-5 5 1,0 2-31,0 5 1,4 0-62,-1 4 1,2-3 52,-1 3 1,-1 1-389,4 3 0,-3-5 190,4-2 0,-4-3-402,3-1 0,-3-2 142,4-2 1,-6-2-260,2-6-61,2 1-202,-4-1-67,3-5 1,-5 1 857,0-3 0,-5-3 0,-2 4 0</inkml:trace>
  <inkml:trace contextRef="#ctx0" brushRef="#br1" timeOffset="101">4557 11935 8039,'5'-12'-101,"1"5"104,6-1 0,0 4-3,4-3 1,1 3-23,6-4 1,0 6 245,0-2 0,4-1 284,-1 1 1,7-4-259,2 5-141,-6-1 1,11-1-18,-9-3 0,4 2-1,-4-2 1,-2 2-70,1-2 0,-4-1 64,0 6 0,-1-6-90,-3 1 0,-4 3 95,-3 1 1,2-1-65,-2 1 0,0-3 33,-3 3 0,-5 0 0,1 4 0,-4 0 308,3 0-251,-4 0 1,6 1 71,-5 3 1,-1 2-92,-3 6 0,2-1 71,2 1 0,-3 4-41,3 3 0,-3 7 32,-1 0 1,4 9-82,-1-5 1,1 4-5,-4-7 1,0 3-155,0-3 1,0 2 107,0-6 0,0 2-84,0-6 0,2-2 64,1-2 1,-1-2 383,1-2-222,-1 1-94,-2-1-109,0 1-236,0-6-691,0-1-336,0-5 0,0 0 0</inkml:trace>
  <inkml:trace contextRef="#ctx0" brushRef="#br1" timeOffset="102">5756 11729 7892,'0'-19'934,"0"0"0,0 5 205,0-1-1043,0 7 55,0 3 569,0 5-422,0 10 1,0 4-76,0 13 0,0 2 31,0 5 1,0 6-10,0 2 1,0-2-254,0 2 0,0-5 55,0 1 1,1-2-407,3-2 1,-3-4 233,3 1 0,-2-7-294,-2-1 0,3-2 172,1-5 0,1-1 23,-1-4 0,-3-3-468,3-1 375,-3-4 0,-1 3-572,0-2 552,0-3 0,-1 4-464,-3-5 0,2 0 801,-6 0 0,-5-5 0,-4-1 0</inkml:trace>
  <inkml:trace contextRef="#ctx0" brushRef="#br1" timeOffset="103">5356 12197 7887,'0'-7'476,"0"-1"1,3 4 25,5-3 1,0 4 218,11-1-569,0-2 1,3 5 37,-3-3 0,3-1-8,-3 1 0,7-1-1,5 1 0,-2 3-167,1-3 0,-3-1-209,4 1 1,-6-3-1713,2 3 1907,-3 0 0,4-1 0,1-1 0</inkml:trace>
  <inkml:trace contextRef="#ctx0" brushRef="#br1" timeOffset="104">6122 11798 7927,'-2'-7'-5,"-1"4"172,1 1 0,-4-1 407,2-1-139,3 0 0,-8 5 104,5 3-366,0-3 0,4 9 179,0-2 0,0 7-126,0 4 0,0 0-127,0 4 0,0-3 154,0 7 0,0 1-205,0-1 0,4 4 70,0 0 1,0 1-269,-4-2 1,0 2 29,0-6 0,0 5-67,0-4 1,0-5-61,0-3 1,0-5-25,0 2 326,0-4 0,1-2-158,3-2 464,-3-3-301,9-5 0,-7 0 147,4 0 1,1-4-70,3 0 1,2-3-111,2 3 0,3-5 144,5 2-250,0 2 65,0-6 0,3 9-192,1-6 0,0 6-87,-5-2 204,1 3 0,-1-1-195,-3-1 1,-3 1-30,-4-2 1,-5 3-762,1 1-494,-5 0 723,2 0 844,-5 0 0,0 0 0</inkml:trace>
  <inkml:trace contextRef="#ctx0" brushRef="#br1" timeOffset="105">5996 12072 8251,'5'-6'703,"1"-3"-297,6 5-405,4 0 57,2-1 1,5 4 220,0-3 0,5 3-18,2 1 1,3-4 11,1 0 1,1-4-42,-1 5 0,-4-5-402,1 4 0,-10-3-236,2 3 1,-8-1-1414,1 1 224,-4 3 1595,0-10 0,-6 5 0,-1-5 0</inkml:trace>
  <inkml:trace contextRef="#ctx0" brushRef="#br1" timeOffset="106">6042 11821 8025,'3'-18'0,"1"3"0,6 2 439,2 1-163,4 1 0,7 3 23,0 1 0,1-1 28,3-3 1,-3 1-142,3 2 1,0-1-86,0 5 1,-4-3-824,-4 3 513,-5 0 1,2 4-598,-4 0 0,-1 1 470,1 3 0,-1-3-243,1 3 0,0 1 579,3-1 0,3 5 0,5-3 0</inkml:trace>
  <inkml:trace contextRef="#ctx0" brushRef="#br1" timeOffset="107">6658 11741 8008,'-6'-5'65,"1"3"376,5-3 706,0 0-300,0 4-381,5-4 0,1 6 221,6 3-403,-1-3 1,1 9-166,-1-2 1,0-2 135,1 2 1,-1-1-269,1 5 1,-1 3 95,1 0 1,-5 1-354,1-5 1,-1 2 160,5 2 0,-1-6-666,1 2 1,-1-2 49,1 3 1,-1-5-221,0 1 0,2-4 232,2 3 1,-2-4 712,2 1 0,3-3 0,0-1 0</inkml:trace>
  <inkml:trace contextRef="#ctx0" brushRef="#br1" timeOffset="108">7309 11649 7996,'-6'0'0,"-3"-1"598,5-3-327,1 3 1,1-4-30,-2 5-170,3 0 0,-9 0 27,2 0 0,-3 4-112,-4-1 0,1 8-153,-5 0 0,0 0 44,-4 5 1,4 0-163,0-1 0,1 2-170,-1-2 297,3-2 0,4 3-55,1-4 0,-1 3-164,1 0 1,3-3 115,1-5 0,4 1 260,-1 3 0,-2 1 0,0-1 0</inkml:trace>
  <inkml:trace contextRef="#ctx0" brushRef="#br1" timeOffset="109">6944 11901 8725,'6'1'772,"-2"3"0,-3 2-304,-1 5 1,0 1 231,0-1-267,0 6-293,0 0 1,4 3 56,0-1 1,0 0 2,-4 3 0,1 1-136,3 0 0,-3-4 60,3 0 1,1-5-139,-1 1 1,0-2-187,-4-2 177,0 1-18,5-6-483,-4 4 220,4-3-1388,-5-1 567,0 4 509,0-8 616,0 3 0,0 0 0,0 1 0</inkml:trace>
  <inkml:trace contextRef="#ctx0" brushRef="#br1" timeOffset="110">8246 11706 7975,'-6'-11'0,"0"0"0,6-1 360,0 1-164,0 4 1,0-3 248,0 3-109,0 2 224,0-6 166,0 10-243,0-4-241,0 5 1,0 6 66,0 6 0,-1 6-30,-3 8 0,2 3-124,-6 6 1,4 0 96,-3 3 1,0 2-206,0 1 0,-2 4 71,5-3 0,0 1-238,4-1 0,0-7 13,0-4 1,0-6-267,0 2 1,2-4 184,1-4 0,-1-3-289,1-4-670,4-1 400,-6 0-799,4-4 486,-5-2 1060,-5-10 0,-1-2 0,-6-4 0</inkml:trace>
  <inkml:trace contextRef="#ctx0" brushRef="#br1" timeOffset="111">8189 11763 7887,'0'-11'279,"0"0"1,0-1 460,0 1 1,9 3-354,2 1 0,3 4-157,-3-1 0,1 3 89,-1 1 1,1 0 87,-1 0 0,1 1 176,-1 3-362,5 7-27,-3 12 0,9 4 92,-3 7-120,-3-2 0,5 12-338,-6-2 177,5-2 0,-8 3 40,-1-5 1,0 2-164,-3-5 1,2 0-42,2-8 0,-1-1-221,0-3 1,-3 0 0,0 0 221,-1-5-42,5-2 1,-2-4 4,-3-1 0,2-3-416,-5-1 47,5-4 0,-8 3-299,3-2 361,2-3 0,-4 3-164,1-8 666,-6 3 0,-4-9 0,-4 4 0</inkml:trace>
  <inkml:trace contextRef="#ctx0" brushRef="#br1" timeOffset="112">8234 12095 7938,'0'-12'193,"0"5"101,0-1 0,2 6-78,2-2 0,-2 2-10,6 2 0,-3 0-12,6 0 0,-1 0-7,9 0 1,-3 0-181,3 0-77,0 6-22,9-5 0,-3 4-586,5-5 552,-4 0-217,7 0 1,-8-1-321,6-3 0,-6 1 663,2-4 0,-3-1 0,-1-3 0</inkml:trace>
  <inkml:trace contextRef="#ctx0" brushRef="#br1" timeOffset="113">8851 11729 7946,'0'-11'0,"0"-1"0,0 5 1847,0-1-931,0 6-730,0-3 1,0 6-110,0 3 0,0 2 195,0 5 0,1 10 60,3 2 0,-2 7-141,1 0-54,-1 9-38,-2-4 1,0 9-78,0-2 1,0-1-76,0 1 0,0-7-401,0 0 0,0-2 313,0-7 0,0-4 23,0-7 1,1 2 52,3-2 0,-3-4-361,3-3-398,2-1 518,-5 0 0,6-2-788,-3-5 404,-3 0 389,4 0 0,-15-5 0,-3-2 0</inkml:trace>
  <inkml:trace contextRef="#ctx0" brushRef="#br1" timeOffset="114">8703 11878 7946,'11'-16'23,"1"1"0,0-5-23,3 1 544,3 2-161,0 1-52,4 4 1,-5-3 409,6 0-459,0 0 1,-3 7 244,3 1-362,-3 4 1,8-6 0,-5 5 0,4 1-83,0 3 0,-1 1 12,-3 3 0,-1 2-199,-3 5 1,-3 1-178,-4-1 205,-6 1 61,4 4 1,-9 2-595,3 5 335,-3 0 83,-1-1 0,-6 1-110,-5 0 0,-2 0 57,-6 0 1,0 1-70,-4 3 0,0-7 79,0 3 1,2-4 39,2 0 1,2 1 260,6-5-49,-1 1-54,1-5 1,3 0 540,1 1-259,4-6-45,-2 4 0,6-5 139,3 3 1,3 2-157,4-2 1,4-2-78,0 2 1,6-4 9,-2 3 0,2-4-120,2 0 0,4-1-198,-1-2 120,-4 0 0,0 0-344,-3 0 0,-2 0 191,2 0 0,-5 0-589,2 0 0,-4 0 823,0 0 0,-1-5 0,1-2 0</inkml:trace>
  <inkml:trace contextRef="#ctx0" brushRef="#br1" timeOffset="115">9468 11843 7897,'0'-17'1,"0"-4"255,0 6 1,5 0 25,3 3 448,2 6-196,-4-4-63,-1 9 1,-5 1-37,0 7 0,0 9-112,0 3 1,-4 7-123,1 5 0,-3 3 27,3 4 0,0-1-323,-4 5 1,4-5 139,-1 1 0,2-4-466,-2-4 1,3-2 229,-3-5 1,4-1-168,4-3 1,2 1 125,5-5 1,2-1 81,2-6 1,-1 1 82,5-6 0,-4 1-67,4-4 1,-3 0 55,3 0 0,-4 0-2,4 0 0,-1-1-113,1-3 0,-1-1 131,-3-2 0,-2-4-263,2 4 1,-1-2-187,1 1 95,-7-2 176,7 4 1,-13-6-825,6 1 1064,-6-1 0,4-4 0,-6-2 0</inkml:trace>
  <inkml:trace contextRef="#ctx0" brushRef="#br1" timeOffset="116">9468 12095 7931,'-12'0'0,"6"-2"390,2-1 0,3 0-180,1-5-695,5 6 664,1-3-81,6 0 0,3 4 39,0-3 1,6-1 264,-2 1 1,2-1-304,2 1 0,4 1-136,-1-4 1,1 3-85,-4-4 0,-5 5-254,-3-5 1,0 4-814,-3-3 585,1 4 603,-11-7 0,8 3 0,-4-4 0</inkml:trace>
  <inkml:trace contextRef="#ctx0" brushRef="#br1" timeOffset="117">9468 11809 8004,'11'-5'0,"1"-1"0,6-2 422,4 1 1,5 3 655,3-4 1,0 6-720,-4-2-206,-2-3 1,8 6-691,-5-3 395,4-2 1,-5 5-206,4-3 0,-4 3 347,0 1 0,-7 5 0,-2 1 0</inkml:trace>
  <inkml:trace contextRef="#ctx0" brushRef="#br1" timeOffset="118">11192 11741 8007,'0'-12'-1417,"0"5"2398,0-1-110,0 5-404,0-2 1,0 4 415,0-3-329,0 3-326,0-4 259,0 5 115,-5 0-363,4 0 0,-4 5 14,5 3 0,0 3 11,0 4 1,0 3-15,0 5 1,0 1-265,0 3 121,0 2-25,0 0 0,0 4-483,0-3 294,0 3 1,0 2-173,0-1-1,4-4 163,0 1 0,5-6-627,-2 2 456,3-3 0,-2-5 123,0 0 1,-5-9 243,5 2-265,-6-3 282,4 2 1,-6-3-1086,0-1 424,0-4-206,0 2 539,0-5 0,-6 0 1,0 0-1</inkml:trace>
  <inkml:trace contextRef="#ctx0" brushRef="#br1" timeOffset="119">11432 11775 7961,'0'-29'0,"0"6"613,0 8 0,2 2-156,1 2 1,-1 3 76,1 0-52,-1 6 570,-2-3-613,0 5 0,0 5-175,0 2 1,0 9-135,0 3 0,0 3 94,0 5 1,0 2-245,0 6 1,1-2 102,3-3 1,-3 3-84,3-3 0,-2 0-11,2 0 1,-3-4-421,3 0 1,1 1 136,-1-4 1,4 1 8,-4-9 1,3 0-180,-3-3 1,1-1 158,-1 0 1,-3-3-292,3 0 0,-1-6 192,0 2 1,-1-1-771,1 0 403,-1-1 771,-2 3 0,0-5 0,0 0 0</inkml:trace>
  <inkml:trace contextRef="#ctx0" brushRef="#br1" timeOffset="120">11478 11832 7942,'-6'-11'0,"1"-1"1346,5 1-886,0 4 1,5 2-87,2 5 1,5 2-124,3 1 0,-1 4 35,5 4 1,0 4 59,4 1 0,0 4-55,-1-1 0,3 4-334,1 3 1,-2 0 105,3 4 0,-3-4-342,-1 0 1,-4-3 182,0-4 1,-4-1-44,4-3 0,-4-3 49,5-1 0,-7 0-14,3-3 0,-4 1-122,0-1 149,4 2 0,-3-9-188,2 3 220,-2 2-203,-7-5 1,1 4 6,-4-5-2080,-1 0 2321,-7 0 0,-3-5 0,-9-1 0</inkml:trace>
  <inkml:trace contextRef="#ctx0" brushRef="#br1" timeOffset="121">11843 11798 7921,'7'-18'3,"-1"-4"287,-2 3 0,2 3 100,6 1 1,-5-1 202,1 5 0,-6-3 616,2 6-761,3-2 0,-6 3 802,3-1-833,-3 6 0,-1-2-82,0 8 0,4 6-46,0 5 1,-1 6-15,-3 2 1,0 5-80,0 6 1,0 1-81,0-1 0,0 4-63,0 0 0,0 0 127,0-4 1,0 1-517,0-1 1,4-5 200,0-2 0,4-7-499,-5-1 0,2-5 162,-1 1 0,-1-2-22,4-2 0,-4-3-108,1 0 0,-3-4-1049,-1 3 248,0-4 1403,0 2 0,5 0 0,1 1 0</inkml:trace>
  <inkml:trace contextRef="#ctx0" brushRef="#br1" timeOffset="122">12266 11706 7963,'0'-11'30,"-5"0"0,4 3 437,-3 0 198,3 6 190,1-3-45,0 5-555,0 5 1,0 5 71,0 5 0,1 7-104,3 1 1,-2 1-204,6 6 0,-4 1 1,3 3 1,-3-4 12,4 1 0,-2-5-54,2 5 1,0-6-320,-4 2 0,4-7 71,-4-1 1,0-4 111,-4 5 0,0-7-30,0 3 1,0-7-46,0-2-602,0 1 352,0 3 1,-2-3-929,-2-1 828,3-4 581,-4 2 0,-5-5 0,-3 0 0</inkml:trace>
  <inkml:trace contextRef="#ctx0" brushRef="#br1" timeOffset="123">12232 11763 7929,'0'-11'-389,"0"0"529,0-1 1,1 1 431,3-1 1,6 1-182,5 0 0,6 3-55,-2 0 0,2 2-42,2-2 0,5-1-53,2 6 1,3-1 72,2 4 1,-1 0-78,0 0 0,0 5-169,1 3 1,-6 3-6,-3 4 0,-3 3-114,-4 5 0,2 3-174,-6 1 0,-4 4 125,-3-5 0,-6 6-81,2-2 0,-4 2 19,-4-1 1,-3 2-379,-8-3 0,-3-2 206,-5-1 0,0-3-80,0-1 0,-3-2 127,-1-2 0,0-1 207,5-3 1,-1-3-14,0-1 0,1 0 235,3-3 1,3-3 405,4-1-263,1-3-179,-1-1 0,6-1-17,2-3-420,3-2 1,1-6-89,0 1 419,5-1 0,7 1 0,5 0 0</inkml:trace>
  <inkml:trace contextRef="#ctx0" brushRef="#br1" timeOffset="124">12997 11729 7930,'-11'-16'391,"4"3"174,3-2 0,3 2-8,1 2-419,0 4 1045,0-3-751,0 9 0,1-3-174,3 8 0,-3 4-10,3 7 1,-2 3 78,-2 4 0,0 6-147,0 3 1,0 2-55,0 1 1,0 0-287,0 1 1,0-1 190,0 0 0,0-5-435,0-2 0,0-4 182,0-4 1,0 1 0,0-5 0,1 1 51,3-5 1,2-1 56,5-2 0,1 1 122,-1-6 1,2 5 130,2-4 1,-2 0 45,2-4 1,3 0-34,1 0 1,2-2 62,2-1 1,0 0-23,0-5 0,0 2-372,0-2 0,-1-2 113,1 3 1,-5-2-593,-3 1 1,-2-1-404,-2 6 435,-4-6 1,-2 6-330,-5-5 0,-5 6 954,-3-2 0,-12-2 0,-4-1 0</inkml:trace>
  <inkml:trace contextRef="#ctx0" brushRef="#br1" timeOffset="125">12917 11935 7946,'0'-8'0,"0"1"0,0 3 411,0-4 1,5 4 13,3-3 1,3 4-61,4-1 0,-2 3-32,2 1 0,3-4-61,1 1 1,6-1 144,2 4 1,5-2-136,-2-1 0,-1 1-240,2-1 1,-6-3 76,2 3 1,-7-5-807,-1 4 1,-9-1-779,2 1-560,-3 3 2025,-3-9 0,-1 4 0,-5-6 0</inkml:trace>
  <inkml:trace contextRef="#ctx0" brushRef="#br1" timeOffset="126">12814 11638 7957,'7'-5'0,"4"-2"0,0-4 0,3 1 620,9 2 0,4-2-92,11 2 1,-3 0-15,4 0 0,1-1-83,2 5 0,-3-3-144,-1 3 1,-2-1-160,-2 1 0,-1 3 58,-2-3 1,-3 3-930,-6 1 0,-3 0 743,0 0 0,-5 5 0,3 1 0</inkml:trace>
  <inkml:trace contextRef="#ctx0" brushRef="#br1" timeOffset="127">13728 11649 8019,'0'-6'1283,"0"-4"-492,0 9 366,0-5-667,0 6 0,0 6-196,0 1 0,4 7 21,-1 1 1,3 7-88,-3 1 1,-1 1-72,1 6 1,-1 1 3,-2 3 1,0-4-172,0 1 1,0-2-20,0 2 0,0 0-279,0-4 1,1-2-89,3-6 0,-2 2 180,6-6 0,-4 0-433,3-3 435,-4-1 0,6-3-850,-5-1 83,-1-4 41,-3 2 940,0-5 0,-10-5 0,-2-2 0</inkml:trace>
  <inkml:trace contextRef="#ctx0" brushRef="#br1" timeOffset="128">13534 11684 7932,'5'-16'189,"2"1"1,5-4 381,3 4 0,7 0-212,4 3 0,6 1-72,-2-1 0,3 1 68,2-1 1,-1 1-117,0 0 1,4 4 58,0 4 1,4 1-64,-4 2 1,0 0-222,-3 0 1,-5 7-61,1 4 1,-11 0-90,-1 5 0,-6 0-206,-6-1 1,-2 6 209,-5-2 1,-7 2-115,-9 2 0,-3-4 17,-11 0 0,0-1-227,-5 1 1,-3 1 117,0-4 0,0-1-49,4-4 0,1-1-18,2-2 0,5-2-611,7-2 1015,7-3 0,2 4 0,4-5 0</inkml:trace>
  <inkml:trace contextRef="#ctx0" brushRef="#br1" timeOffset="129">14356 11592 7976,'-1'-9'1245,"-3"-2"0,3 2-851,-3-6 0,8 3-1101,3 5 1821,-2 2-801,0 5 1,-5 1-232,0 3 1,0 3-55,0 9 1,0 6-5,0 9 1,-3 3 0,-1 4 0,-5 2 3,1 1 0,2 0 171,-2-3 1,5-4 565,-5 1 0,5-2 213,0-7 1,1-3-1264,2-4 0,0-5-926,0 1 1,2-3 888,1-5 1,4 0 339,4-3 0,4-3-61,1 3 1,0-3 187,-1-1 1,-2 0 7,2 0 1,3-1-1,1-3 0,-1 1-193,1-4 0,0 3 62,4-4 0,0 4-294,-1-3 0,0 3 106,-3-4 0,1 5-152,-4-5 0,0 4 58,-1-3 0,-3 3-704,-1-4 1,-1 4-682,-6-3 0,0-1 1645,-4-3 0,-5-1 0,-2 1 0</inkml:trace>
  <inkml:trace contextRef="#ctx0" brushRef="#br1" timeOffset="130">14299 11821 7912,'1'-7'605,"3"3"0,6-1-167,5 2 1,1-1-120,-5 4 1,4 0-52,0 0 1,6-4-1,-2 0 0,4-1-218,3 1 0,0 2 102,4-6 1,-3 4-392,3-3 1,-6 3 239,-1-4 0,-1 4-892,-7-3 0,-1 3 36,-6-4-908,-3 1 1763,-5-5 0,-5-4 0,-2-2 0</inkml:trace>
  <inkml:trace contextRef="#ctx0" brushRef="#br1" timeOffset="131">14299 11546 7914,'0'-12'145,"0"-3"1,5 2 448,3-2 0,7 2-151,4 2 1,4-1 72,3 1 0,4 1-127,4 2 0,1-1-35,3 5 0,-1 0-321,5 4 0,-1-3-309,1-1 1,-3 0-331,-5 4 1,-1 0 605,-2 0 0,-3 5 0,-6 1 0</inkml:trace>
  <inkml:trace contextRef="#ctx0" brushRef="#br1" timeOffset="132">14973 11569 7980,'0'-7'5,"0"-1"1,0 0 95,0-3 0,4 0 148,-1-1 0,2 6 201,-1 2 756,-2-2-771,3 4 0,-2-1-224,1 6 1,0 4 59,-4 4 1,0 7-39,0 5 0,-1 1-106,-3 6 1,3 1-118,-3 3 1,-1 0-128,1 1 1,0-1 122,4 0 0,0-3-262,0-1 1,0-5 110,0 2 1,1-4 12,3-4 1,-2 1-99,1-4 0,2-1 26,-1-4 0,1-3-370,-1-1-407,-3-4-727,4 2 1708,-5-5 0,6 0 0,0 0 0</inkml:trace>
  <inkml:trace contextRef="#ctx0" brushRef="#br1" timeOffset="133">14881 11604 7902,'5'-12'8,"1"5"341,1-1 1,7 4-55,-2-3 1,5 4 38,-1-1 0,3 7-116,-4 1 1,1 4 190,0 0 1,0 6-72,3 1 1,3 6-164,-3-2 0,3 2 6,5 2 1,-4 0-102,0 0 0,2 3-287,-6 1 0,5 0 173,-5-5 0,3 1-475,1 0 0,0 0 261,-1 0 0,1-5-192,0-3 0,-1-4 181,-3-3 1,-1 1 136,-3-5 1,-3-1 24,4-3 0,-7 0 206,-2 0-347,-4 0 173,2 0 1,-6 0-1245,-3 0 1309,2 0 0,-13-5 0,3-1 0</inkml:trace>
  <inkml:trace contextRef="#ctx0" brushRef="#br1" timeOffset="134">15430 11535 7873,'0'-19'-110,"0"0"0,3 5 73,1-1 0,4 1 403,-4-1 1,3 2-73,-3-2 0,0 6 1171,-4 1-245,5 1-27,-4 0-875,4 2 0,-6 10-72,-3 3 1,3 8-155,-3 7 1,3 5 125,1 6 1,0 1-102,0-1 0,0-2-35,0 2 0,0-2-98,0 6 1,5-4-126,3-4 1,-2 2-265,1-5 1,-4-1 60,1-3 1,1-4 125,-1 0 1,3-5 9,-3 2 1,0-8-230,-4 0-568,0 0 0,0-1 1005,0 1 0,5-1 0,1 5 0</inkml:trace>
  <inkml:trace contextRef="#ctx0" brushRef="#br1" timeOffset="135">15772 11489 7887,'0'-7'-325,"0"-1"1,0 4 520,0-3 1,0-1 1056,0-3-176,0-1-684,0 1 1,1 5 455,3 2-545,-2-3 0,4 11-50,-2 0 0,-3 6-47,3 5 0,-3 3 13,-1 5 1,0 4-69,0-1 1,0 6-135,0-2 1,0 0-68,0 0 0,0-1 86,0 2 0,0 0-228,0-4 0,4 0 128,0-4 1,-1-2-87,-3-2 0,4-2 92,0-6 1,0 1-215,-4-1 1,0-3-361,0-1-78,0-4-1192,0 2 1282,0-5 1,-10-5 0,-3-2-1</inkml:trace>
  <inkml:trace contextRef="#ctx0" brushRef="#br1" timeOffset="136">15624 11478 7961,'11'-19'100,"1"0"0,-1 5 150,0-1 0,7-1 455,5 5 0,0-2-232,4 10 1,-3-5-61,-2 4 0,6 0-129,3 4 0,2 0 20,1 0 0,0 2-128,1 1 0,-1 9-121,0 7 223,0 2-222,-4-3 1,-2 8-130,-6-4 1,-4 4 31,-3-3 0,-3 3 61,-5 1 1,2 3-373,-5-3 1,-5 5 181,-7-2 1,-4-1-391,-8 2 1,0-6 94,-10 2 1,-1-3-86,-3-1 0,0-4 191,-1 0 1,1-5 124,0 1 1,1-3 147,2-5 1,4 2-115,4-5 1,5 0 337,3-4 0,6 0-121,1 0-141,6 0 0,-2-2-193,8-1 0,2 0 317,5-5 0,6 1 0,1-5 0</inkml:trace>
  <inkml:trace contextRef="#ctx0" brushRef="#br1" timeOffset="137">16423 11501 7887,'-6'-12'-405,"2"1"1,3-4 629,1 0 1,5-1 767,2 5 0,-1 3 46,-3 1-688,-1 4 1,-2-3 93,0 2 0,0 4-107,0 0 0,0 6-145,0 10 1,0 1 52,0 6 0,-2 5-164,-1 3 0,1 1 35,-2 3 0,3-1-126,1 0 0,0-3-66,0-1 1,1-1-245,3 2 1,-1-5-162,4-6 1,1 0 217,3-5 0,-3 0 234,0-3 0,-1-6-91,5-2 0,-1-3 146,1-1 1,0 0-126,3 0 0,-1 0 22,5 0 0,1-4-113,2 1 0,1-6 151,0 1 1,0-2-143,0-2 1,-2 1 98,-2 0 1,-2 3-294,-6 0 0,1 1 59,-1-5 1,-5 5-1021,-2-1 1335,-2 0 0,-2-3 0,0 0 0</inkml:trace>
  <inkml:trace contextRef="#ctx0" brushRef="#br1" timeOffset="138">16355 11695 7899,'0'-11'0,"1"-1"1044,3 1 0,7 4-450,8 4 0,2-3-952,-2 3 1,-3-2 282,-5 1 1,6 1 378,2-4 1,3 3-71,0-4 0,5 6 193,0-2 0,3 1-748,-3 0 1,-4 1 162,-4-2 1,-5 3-665,1 1 1,-6-4 16,-2 1 805,-4-6 0,2 2 0,-5-4 0</inkml:trace>
  <inkml:trace contextRef="#ctx0" brushRef="#br1" timeOffset="139">16412 11387 7970,'0'-12'0,"2"-1"813,6-2 1,2 4-268,13-1 1,-3 1-497,7 3 0,-3 2 77,-1-2 1,1 1 288,3-5 0,2 5-209,5-1 1,-2 2-116,2-2 0,-6 2-223,6 2 0,-7 3-448,0-3 1,-5 3-617,-3 1 1195,3 0 0,-9-5 0,3-2 0</inkml:trace>
  <inkml:trace contextRef="#ctx0" brushRef="#br1" timeOffset="140">16949 11375 7981,'0'-7'0,"0"-1"0,0 4 574,0-3-96,0 4 307,0-2-234,5 5 153,-4 0-380,4 0 0,-5 5-52,0 3 0,0 7-117,0 4 0,0 4 84,0 3 0,0 0-209,0 4 0,-1-3 92,-3 3 0,3-3-261,-3 3 0,3 0 94,1 0 1,3-2-75,1-5 1,1-4 25,-1 0 0,-1-4-53,4 4 0,-4-5 70,1 1 1,-2-6 50,2-1-567,-3-6 177,4 9-257,-5-10 0,0 3 242,0-8 0,-4 1-174,1-4 1,-5-1 193,4-3 0,-3-1 163,3 1 0,-5-2 241,1-2 0,3 1-93,1-5 0,-1-1 348,2-7 1,-1-2-180,4-6 0,0 5 470,0 0 0,0 4-57,0-1 0,4 5 109,-1 3 1,1-2-224,-4 6 1,4 4 75,0 3 1,1 4 540,-1-3-680,-3 4 1,9-1-244,-2 8 0,2 4 122,1 7 0,2-1-121,2 5 1,3 4 102,5 3 0,0 6-323,-1-1 1,1-3-54,0-2 0,4 2-189,-1-1 0,1-1 124,-4-3 1,0-1 98,0-3 1,3 1 273,1-5 0,-2-1-180,-6-6 1,2 2 376,-6-2 1,4-3 38,-4-1 555,0-3-523,-3-1 0,-2-1 71,-2-3 0,-2-3-51,-2-4 0,-3-2-146,3-2 0,-3 2-193,-1-2 0,1-3 120,3-1 0,-3-2-277,3-2 1,-3 0-47,-1 0 1,0-1-25,0-2 0,-3 1 38,-1-1 1,-5-2-72,1 1 1,-2-3-155,-1 3 1,-1 0 127,1 5 1,1 0-56,2 3 0,-1-1 19,5 4 0,1 1-244,3 4 0,0 3-283,0 1 96,0 4 0,1-2-476,3 5 487,2 0 0,6 5 694,-1 3 0,0 2 0,1 1 0</inkml:trace>
  <inkml:trace contextRef="#ctx0" brushRef="#br1" timeOffset="141">17874 11307 7958,'0'-12'0,"0"1"0,5 1 226,2 2 0,3 2 16,2 2 783,-6 3-650,-1-4 1,-5 6 93,0 3 0,0 2-76,0 5 0,0 6-33,0 2 0,-3 2-202,-1 2 0,-1 1-129,1 3 0,3 1-13,-3 2 1,2 2 65,2-5 0,0 3-275,0-3 1,0 2 86,0-6 0,0 2-49,0-6 0,4-2 29,0-2 1,1-2-44,-1-2 109,-3 1 1,4-5-12,-5 1-855,5-6 371,-3 3-1421,3-5 1014,-5 0 962,0-5 0,-5-1 0,-2-5 0</inkml:trace>
  <inkml:trace contextRef="#ctx0" brushRef="#br1" timeOffset="142">17508 11284 7886,'1'-12'3,"3"1"1,8 0 776,7-1 1,2 6-247,2 2 0,0 1-278,0 0 1,0 1 92,-1-1 0,8-3 180,4 3 1,3-1-187,8 4 0,-1 0 78,5 0 0,-6-1-223,-1-3 1,-1 3 22,1-3 0,-4 2-159,-8 2 0,2-3 115,-6-1 0,1-4-248,-4 4 0,-1 1-475,-3 3-15,-3-5 0,-8 3 171,-1-2 1,-5 3-302,-2 1 1,-7 0-722,-8 0 1,-2 1 1411,-2 3 0,-7 8 0,2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7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23344 8200 8018,'-7'-6'-227,"-1"2"1,4-1 203,-3 1 1,3 0 184,-4 4 1,1-3 4,-5-1 1,5 0 549,-1 4-429,5 0 1,-2-1 214,5-3-261,0 3-76,0-5 1,5 6-7,3 0 0,-2 0 62,2 0 1,0 0-93,3 0-63,0 6 1,1 0 46,-1 5 1,-1 2 23,-2 2 1,2-1 3,-2 5 0,2-1 164,1 1 0,5 3-110,-1-3 0,0 2 46,-4 2 0,2 4-47,2-1 1,-1 2-138,5-1 1,-5 1 99,2 2 1,0 3-107,-1-2 1,1 2-491,-5 1 0,0-1 236,1-3 1,-6 3 170,-2-2 0,-2-2 9,2 2 0,-2-5-100,1 5 1,-1-5 67,-2 5 1,-2-5 240,-1 5 0,-3-4-67,-1 3 0,-3-1 94,2 2 1,-2 2-70,-1-3 1,-1 3 0,1 1 1,-1-1 116,1-2 1,-1 2-95,1-3 1,0 2-170,-1-2 0,1-2 93,-1-5 1,1-1-184,-1-3 1,2 1 99,3-5 0,-3 1 48,2-5 0,3 0 64,1 1-15,-2-1-183,4 1 1,-6-5 139,4 1-210,0-6 148,-1 3-371,-1-5 1,-6 2-55,1 2 1,-1-3-204,1 3 0,-1-3-561,1-1 246,0 5 0,3-2-441,0 4 744,6-4 638,2 2 0,11-5 0,7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3.3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8680 7686 7709,'-6'-6'200,"6"1"0,2 5-53,6 0 1,-1 0-76,5 0 0,-1-1 50,1-3 1,4 2 22,3-1 0,3 1-7,0 2 0,3-1-119,1-3 1,2 3 91,3-3 1,2-1-56,-3 1 1,2-1 80,-2 1-198,3 3 45,-9-4 1,6 1 0,-4 1-11,-2-6 0,4 7 48,-5-1 1,2-3-17,-2 3 0,3-2 17,-7 1 0,-3 3 13,-1-3-382,-2 2-624,-1-3-18,-6 4 504,-1-4 108,-5 5 376,-5 5 0,-1-4 0,-6 4 0</inkml:trace>
  <inkml:trace contextRef="#ctx0" brushRef="#br0" timeOffset="1">8760 7949 7884,'-7'-6'-27,"-3"-5"446,9 10-70,-4-4 317,5 5-7,0 0 1,5 0-485,3 0 0,6 0-37,1 0 1,9 0 59,-1 0 1,11 0-101,0 0-55,3 0 1,2-4-67,3 0 1,3-3 35,0 3 0,0-4-95,-3 5 0,1-5 78,-5 4 23,0-5 0,-5 8 6,-3-3 0,-3 3-18,-8 1-10,3-5 0,-10 4-171,4-3 186,-9 3-386,-2 1-702,-5 0 0,-10 0 1076,-5 0 0,-10 5 0,-5 1 0</inkml:trace>
  <inkml:trace contextRef="#ctx0" brushRef="#br0" timeOffset="2">10222 7458 7979,'-7'-5'-966,"-3"-2"1400,9 1 306,-4-4-115,5 9-258,0-4-388,0 5 56,0 5 1,0 1 228,0 5-199,0 6 0,0-1-81,0 3 0,0 3 118,0-3 0,0 4-148,0 4 0,0-2 0,0 5 1,0-3 5,0 3 1,1-3-309,3 4 375,-3-6 1,9 7-130,-2-6 0,1 1 107,-2-4 0,4-2-66,-4-2 1,2 2 17,-1-6 1,1 4 80,-6-4 0,1 0-10,-4-3 0,0-1 19,0 1 0,0-5 0,0 1 0,0-4 120,0 3 0,-1-3 285,-3 4-245,3-6-23,-9 3 57,8-5-43,-3 0-152,5 0 1,5-3-165,3-1 1,6-1 30,1 1 1,2 3 42,-2-3 22,-2 3 1,8-3-4,-2 0 1,-1 0-10,1 4 0,-1-4 11,1 1 1,2-1-60,-2 4 1,-1-2 59,1-1 1,-4 1-171,5-1 171,-7 1 1,5-2-209,-3 1 102,-2-6 1,4 6-30,-6-4 1,1 4-487,-1-1 410,-5-2 1,3 3-350,-5-4 581,0 4 0,-9-7 0,-2 4 0</inkml:trace>
  <inkml:trace contextRef="#ctx0" brushRef="#br0" timeOffset="3">10222 7766 8068,'0'-11'420,"0"4"-245,0-3 0,1 9 41,3-3 0,2 3 17,6 1 1,-1-4 40,0 0 1,2 1-13,2 3 1,2 0-253,2 0 0,2 0 15,-2 0 0,3 0-33,1 0 29,0 0 1,0 0-216,-1 0 156,1 0 1,0 0-159,0 0 1,-5 0-44,-3 0-143,3-6 1,-6 1 27,4-2-150,-9 2 112,3 0 1,-8-2-540,1-4 374,-1 4 557,-2-3 0,-5 4 0,-2-5 0</inkml:trace>
  <inkml:trace contextRef="#ctx0" brushRef="#br0" timeOffset="4">10233 7435 7992,'0'-11'-1039,"0"-1"1109,0 1 1,0 3 1345,0 0-987,5 1 0,-2-1-47,4 1 1,-3 4-98,4-1 0,-4 2-60,3-2 1,1 3 14,3-3 0,1 3 0,-1 1 0,6-2-371,2-1 1,2 1 26,2-2 0,-4 3-150,0 1 0,4 0 131,4 0-556,-1-5 436,-3 4 0,0-4-188,0 5 1,0-4 170,-1 0 1,1-1-960,0 1 1219,-5 3 0,3-4 0,-3 5 0</inkml:trace>
  <inkml:trace contextRef="#ctx0" brushRef="#br0" timeOffset="5">11078 7275 7934,'-6'-11'-78,"1"3"-158,5 0 359,0 1-98,0 0 829,0-3-179,0 9-382,0-4-67,0 5-144,0 5 1,0 1-46,0 6 0,0 4 34,0 3 0,0 4 3,0 4 0,4-2-45,-1 6 56,1 4 0,0 2-44,0 5 0,1 0-137,-1 3 0,-3-3-70,3 0 1,-2-1 3,2 1 135,-3 2 0,5-8-123,-6 2 1,0-4 189,0-4 1,0 2-10,0-5 1,0 1-70,0-2 0,0-2-2,0 3 0,0-7 250,0-1 49,0-5-140,0 3 266,0-6-140,0 1 286,0-1-278,0-4 36,0-2-139,0-5 0,5-4-360,2 0 0,3-1 91,2 1 1,0 2-107,4-6 1,0 5-71,3 0 239,3-4 0,-6 6-83,3-3 133,-2-2-106,-1 5 47,-3-5 1,3 5-23,-4-3 1,-4 3-160,-1-3 1,-4 2-676,0-2 511,-1 3 410,-2-4 0,-5 0 0,-2-2 0</inkml:trace>
  <inkml:trace contextRef="#ctx0" brushRef="#br0" timeOffset="6">11033 7195 7957,'-7'-7'-488,"3"-1"928,3 0 1,1 1 398,0-1-548,5 6-135,2-4 1,4 6 97,0 0 0,2 0 124,2 0 1,3-3-225,5-1-77,5 0 1,-3 4-22,6 0 1,-6 0-434,2 0 384,-3 0 0,-1 0 88,-1 0 0,-4 0 59,-3 0-154,-2 0 0,-6 5 0,-2 1 0</inkml:trace>
  <inkml:trace contextRef="#ctx0" brushRef="#br0" timeOffset="7">11775 7412 7943,'-6'-11'0,"-5"3"-417,4 0 160,-3 6 557,-2-8-105,1 3 421,4 1-280,-3-4-164,9 9 0,-4-6 484,5 4-305,0 1-27,0-3-114,0 15 1,0-2 25,0 7 1,0-1-263,0 1 26,0 3 0,5 5 18,3 0 1,2 1 111,1 3 0,2 1-209,2 2 0,-1 2 119,5-6 1,0 2-126,4-1 0,-4-3 82,0 3 0,-1-3-110,1-1 1,1-2-1,-5-2 0,1 2 51,-5-6 1,3 4 53,-3-4 1,3 0-2,-6-3 1,2-1 4,2 1 1,-5-1-18,1 0 0,-4 1-15,3-1 0,-3-3 29,4-1 1,-6-3-209,2 4 1,-1-4-289,0 3-336,-1-4-502,3 7 934,-5-9 0,-2 4 407,-1-5 0,-4 0 0,-4 0 0</inkml:trace>
  <inkml:trace contextRef="#ctx0" brushRef="#br0" timeOffset="8">12049 7401 7872,'0'-13'0,"0"-2"0,0 2 110,0-2 0,4 6 658,0 1-479,-1 6 59,-3-3-142,0 0-33,0 3 0,-5 1-183,-2 5 0,-3 9 53,-2-2-7,1 8 1,-2 4-122,-2 7 1,-3 8 74,-5 4 1,4 4-270,0 4 1,0-2 23,-4 5 139,-5-5 1,8-2 57,-3-8 0,4-2 30,0-2 1,-1-5-163,5-2 0,-4-5 93,3-2 1,2-3 180,7-1 1,-3-4-122,2 3 1,2-3 38,-2-5 0,4 4 178,-3-4 0,4 0-446,-1 0-387,-2-4 172,5 2-276,-9-5 757,8 0 0,-3-5 0,5-2 0</inkml:trace>
  <inkml:trace contextRef="#ctx0" brushRef="#br0" timeOffset="9">12323 7344 7949,'0'-12'70,"0"1"131,0-1 0,0 5-113,0-1 299,0 6 122,0-3 97,0 5 1,5 0-461,3 0 1,2 8-100,1 4 1,5 3-150,-1 0 0,4 2 78,-4 2 0,2 2-176,-2-2 165,-2 3 1,7 0-198,-5-3 0,2 1 97,-2-5 1,-3 0-1,4-3 0,-4-1 52,0 1 0,-1-5-267,1 1 0,-5-4 95,1 3 0,-4-4-976,3 1 1231,-4 2 0,7 0 0,-4 6 0</inkml:trace>
  <inkml:trace contextRef="#ctx0" brushRef="#br0" timeOffset="10">12826 7344 7858,'7'-12'-313,"1"1"0,-4-1 354,3 1 1,0 0 227,0-1 1,2 4 439,-5 1-214,0 4-364,-4-2 1,0 4 192,0-3-211,0 3 0,-5-3 13,-3 8 1,-2 2-32,-2 6 1,-4 3-214,-3 0 0,1 5 60,-1-1 67,0 3 0,1 1-229,3 0 0,0 0 72,3-1 0,-1 1-200,5 0 0,-1-5 36,1-3 66,3 3 0,2-5-137,-1 2 1,-1-6-340,1-2 722,3 1 0,-10 3 0,5 1 0</inkml:trace>
  <inkml:trace contextRef="#ctx0" brushRef="#br0" timeOffset="11">12609 7641 7816,'-7'0'781,"2"0"-608,5 0 1,0 5 26,0 2 0,1 3-71,3 2 0,-2-1-139,1 1 1,2 3 67,-1 0-16,5 5 1,-8-7-143,3 2 0,1-2 42,-1-2 1,0 1 15,-4-1 0,0 1 39,0-1 116,0 1-170,0-1-188,0 0 267,0 1 1,0-5 24,0 1-1085,0-5 410,0 2-381,0 0 1009,5-4 0,1 4 0,6-5 0</inkml:trace>
  <inkml:trace contextRef="#ctx0" brushRef="#br0" timeOffset="12">13065 7149 7856,'-6'-7'0,"2"-1"129,3 1 1,1-1 700,0 0-440,0 6 27,0-3-89,0 0-169,5 3 0,1-3-170,6 5 0,-1 0 85,1 0 2,-1 0 1,2 0-75,2 0 1,-1-1 94,5-3 1,-4 3-143,4-3 0,-5 3-40,2 1 1,-4-4 96,0 0 0,-1 1 38,0 3-16,-4 0 1,-1 0 109,-2 0-52,-3 0-62,4 0 1,-3 1-1,1 3 1,-1-1 35,1 9 1,-1-2-8,-2 9 1,4 1 178,-1 7-180,1 2-6,-4 5 0,1 2 193,3 2-195,-3-2 0,8 7-130,-5-5 139,0 5 1,0-2 14,0 4 0,3-3 10,-3 0 0,4-5-71,-5 1 1,6-4-143,-1-3 1,1 0-40,-2-4 106,4 5 1,-6-8 75,2 2-314,3-1 146,-8-3 53,8-4 1,-9 0 65,3-3 1,1-2 43,-1 2 1,0-6 116,-4-1 0,0-5-19,0 5 319,0-6-83,0 4 172,0-6-444,-5 0 4,-2 0 1,-8 0-347,0 0 182,-6-6 1,2 5 28,-7-3 1,0 3-101,-4 1 1,-1 1 64,-3 3 1,1 3-76,3 4 1,2-3-66,5-1 84,0 1 1,5-2-388,3-2-268,2 2-235,7-4 1041,1 3 0,10-5 0,1 0 0</inkml:trace>
  <inkml:trace contextRef="#ctx0" brushRef="#br0" timeOffset="13">14025 7618 7819,'-8'0'-139,"1"0"152,4 0 249,-2 0 126,5 0-114,5 0 1,-2 0-13,4 0 0,-3 0 35,4 0-115,-1 0 1,5 0 129,-1 0-362,6 0 206,-5 0 1,9 0-111,-6 0 1,5 0 76,-1 0 0,1-2-166,-1-1 0,3 1 69,-3-1 0,1 1-25,-1 2-33,3-5 0,-9 4-615,2-3 292,-2 3-1254,-7 1 1609,-1 0 0,-15 0 0,-3 0 0</inkml:trace>
  <inkml:trace contextRef="#ctx0" brushRef="#br0" timeOffset="14">14836 7264 7584,'0'-12'-210,"0"1"569,0 4 0,-2 2 329,-1 5-182,1-5-134,-3 4 111,5-4-110,0 5-287,0 5 1,0 3 78,0 7 1,0 3-108,0 5 0,0 4-60,0 4 5,0 7 27,0 3 0,0 0-213,0 1-317,0 0 397,5-1 0,-3 2-38,1-5 1,0 0-12,1-4 1,-3-2-196,3-5 1,-3-1 139,-1-7 1,1-1 54,3 1 0,-3-9 450,3 2-83,-2-3 438,-2-3-60,0 4 310,0-9-494,0 5 920,0-6-997,0-6-485,5 5 95,1-4 0,5 4 162,1-3-425,4 3 231,-3-4 1,9 3-171,-3-1 1,2 1 100,2-1 1,0 0-40,0-1 139,5 3 1,-3-5-30,5 2 0,-4 2-14,0-1 0,-5-2-194,-2 1 37,-5 0 194,2 4 0,-6-1-488,-2-3 215,-3 3-505,0-4-472,-4 5 1315,-6 0 0,-7-6 0,-11 0 0</inkml:trace>
  <inkml:trace contextRef="#ctx0" brushRef="#br0" timeOffset="15">14824 7663 7948,'2'-7'-396,"1"-1"396,4 6 0,4-3 495,1 5 0,3-4-85,0 0 0,9 0-49,-1 4 1,2 0-2,-2 0-282,0-5 0,0 4 86,5-4 0,-8 5-331,3 0 110,-3 0 0,-1-4-421,0 0 1,-5 0 191,1 4-270,-7-5-536,2 4 1092,-8-9 0,3 3 0,-5-4 0</inkml:trace>
  <inkml:trace contextRef="#ctx0" brushRef="#br0" timeOffset="16">14801 7264 8016,'13'-12'-114,"2"1"114,-7-1 59,7 1 1,4 3 141,8 1 0,-3 3 309,3-4-281,2 6 1,-5-8 56,3 2-170,2 3 0,-5-4-110,3 5 0,-3 0-203,-2 4 0,0-3-93,-3-1 0,-2 0-977,-6 4 1267,0 0 0,1 5 0,-1 1 0</inkml:trace>
  <inkml:trace contextRef="#ctx0" brushRef="#br0" timeOffset="17">15487 7115 7938,'0'-11'0,"0"3"191,0 1-207,0 4 456,0-7-267,0 9 1,3-3 441,1 8-327,0 2-1,-4 5-144,5 6 1,-4 6 48,3 7 1,-1 7-14,1 1 1,-3 10 8,3 2 0,-3 4-350,-1 3 1,0-1-53,0-2 0,0 0-643,0-4-420,0-1 1040,0-8 0,0-3-134,0-8 0,-4 2 222,0-5 1,1-5 65,3-3 1,0-5 12,0 2 0,-4-4 696,0 0-525,0-1 1202,4-4-440,0-2 852,0-5-1340,-5 0-353,4 0 132,-4 0-491,5 0 341,5 0 1,-3 0-76,6 0 1,0 0-165,3 0 115,0 0 0,5-4-69,-1 0 1,1 0 148,0 4 0,0-1-173,3-3 99,-2 3 1,-2-6 62,0 4 0,0 0 4,-3-4 0,-5 4-137,1-1 0,-6 2-407,2-2 591,-2 3 0,-8-10 0,0 5 0</inkml:trace>
  <inkml:trace contextRef="#ctx0" brushRef="#br0" timeOffset="18">15510 7092 7973,'0'-17'709,"0"1"-359,0 4 0,5 2-385,2 2 0,3-1-3,2 5 0,-1-1 292,1 1-159,-1 3 0,2-4-75,2 5 1,-1-4 140,5 0-250,-5 1 1,6 3-200,-5 0 1,1 1 138,-5 3 149,1-3 0,-1 14 0,0-2 0</inkml:trace>
  <inkml:trace contextRef="#ctx0" brushRef="#br0" timeOffset="19">16012 7229 7903,'-8'0'25,"1"0"-25,4 0 72,-2 0 0,5 2 160,0 1 0,4 4-161,0 4 1,1 2 205,-1 2 1,0 3 305,7 5 1,-1 3-296,9 1 0,-4 5-134,4-2 1,0 2-81,4-2 0,0 3-165,0-2 0,-4-3 111,0-2 0,-4-1-228,4-3 1,-5 1-35,1 0 0,-2-5 119,-1-3 0,-2-2-65,-3-2 1,3 1 54,-2-1 0,-2-5-117,2-2 0,-5-1-155,0 1-233,4-3 298,-6 4 340,4-5 0,-10 0 0,-1 0 0</inkml:trace>
  <inkml:trace contextRef="#ctx0" brushRef="#br0" timeOffset="20">16332 7218 7843,'0'-18'0,"0"3"625,5-3-136,-4 6-381,4-5 208,-5 11 0,0 6-71,0 7 0,-5 9-234,-2 3 0,-9 8 99,-3 8 0,-4 4-349,-3 7-4,2-1 1,-9 2 178,2 3 0,0-3-168,0 2 1,-1-3-52,6-4-625,-1-3 810,9-10 1,-2-1 38,5-5 1,1-1 31,6-3 238,-2-3-372,9-4 200,-4-6-265,5-1 0,1-5 124,3 0 102,2-5 0,11-6 0,0-7 0</inkml:trace>
  <inkml:trace contextRef="#ctx0" brushRef="#br0" timeOffset="21">16560 7047 7866,'0'-18'0,"0"0"305,0 3-268,0 7 1,5-6 43,3 11-15,2-6 205,2 7 342,-6-3-400,4 5 1,-4 0 2,6 0 0,-1 0-129,1 0 1,-1 0-98,0 0 1,1 0-34,-1 0 130,6 0 1,-5 0-126,4 0 1,-7 2 117,-2 1-58,1-1 0,3 7 11,1-6 0,-6 10 167,-2-2-82,-3 8 0,-1 1 114,0 6 1,0 3-85,0 6 1,-5 3 136,-3 0-204,-2 5 0,3-8 201,-1 4-181,5 1 0,-2-4 51,5 2 0,0 1-9,0-1 0,0 0-13,0-4 0,0 1-5,0-1 1,0-4-90,0 1 1,0-6-135,0 2 1,4-3-350,0-1 333,5 0 0,-7-4-203,6 0 89,-5-5 64,7 2 192,-9-4-68,9-1 1,-9-3-80,3-1 261,-2-4-238,3 2 405,-4-5-152,4 0 603,-5 0-550,-5 0 1,-3 0-126,-7 0 1,-3-1 34,-5-3 0,-1 3-496,-2-3 1,-4-1 106,-4 1 142,-5 0-1426,8 4 1017,-2 0 1,11 0-64,-1 0 599,10 0 0,-2 5 0,8 2 0</inkml:trace>
  <inkml:trace contextRef="#ctx0" brushRef="#br0" timeOffset="22">16971 7298 7880,'0'-6'-147,"0"1"0,2 5 411,1 0 304,-1 0 283,3 0-220,-5 0 0,4 1-115,-1 3-355,6 2 0,-6 7 67,4 2 0,0 4 0,0 8 0,2-2-347,-5 5 1,1 1 124,-1 3 0,-3-1-175,3-2 1,-3 2 73,-1-3-586,0-2 474,0 5 1,4-10 2,0 0 0,0-1 15,-4-3 0,0-2 457,0-2-252,0-2 261,0-2-207,0 1 482,0-6-154,0-1 27,0-5 1,5 0-341,2 0 0,5 0-150,3 0 1,-1 0 90,5 0 0,0 0-110,4 0 1,0 0 85,0 0 1,0 0-103,-1 0 0,1 0 124,0 0-172,-5 0 1,2 0 74,-5 0 1,4 0-297,-3 0 208,-1 0 0,-4 0-367,1 0 0,-5 0-108,1 0-216,-6-5 0,4 3-32,-6-6 884,0 5 0,-6-7 0,0 4 0</inkml:trace>
  <inkml:trace contextRef="#ctx0" brushRef="#br0" timeOffset="23">17040 7641 7832,'0'-12'302,"0"1"1,6 4-19,6 4 1,0 0-85,7-1-43,0 3 0,8-4 95,0 5-71,4 0 0,-6 0-44,1 0 0,-2-4-147,-1 0 0,-1 0-363,-3 4 0,1 0 134,-5 0-81,1-5 0,-9 4-780,1-3 1100,-6-2 0,3 0 0,-5-6 0</inkml:trace>
  <inkml:trace contextRef="#ctx0" brushRef="#br0" timeOffset="24">17006 7321 7885,'-7'-14'0,"4"2"0,6 4 489,5-4 1,3 2-73,5 2 0,1-1-316,6 6 1,1-5 33,3 4 1,1-3 37,2 3 1,3-4-128,-2 4 0,-2-3-213,1 3 0,-5 0-323,-3 4 0,0 0 191,-7 0 299,5 0 0,-2 0 0,5 0 0</inkml:trace>
  <inkml:trace contextRef="#ctx0" brushRef="#br0" timeOffset="25">17691 7115 7852,'-5'-11'12,"4"-1"0,-3 1 942,2 5-205,2-5-371,0 10 1,2-4-117,2 5 1,-2 6 41,6 6 1,-2 6-94,2 8 1,2 3-56,-3 6-52,4 4 1,-5 2 53,-2 4 0,-2 5-269,2-1 1,-3 3-344,3-6 322,-3 7 1,-1-15 14,0 8 138,-5-3 1,4-2-166,-3-3 0,-1-3-157,1 0 0,1-6 216,3-2 0,0-5 273,0-3 0,0 2-14,0-6 0,-4 0 365,0-3 1,0-5-95,4 1 288,0-6-652,0 3 22,0-5-217,0-5 1,1 4-301,3-3 0,-1 2 124,4-2 0,1 3-182,3-3 314,1-2 1,1 3-435,2-5 345,3 6 0,-1-5-367,-1 4 1,0 0 199,-1-4 1,0 3-741,-3-4 1154,-1 1 0,6-5 0,1 1 0</inkml:trace>
  <inkml:trace contextRef="#ctx0" brushRef="#br0" timeOffset="26">17611 7047 7972,'0'-12'102,"0"1"36,0-1 1,0 5 291,0-1 1,6 6-589,6-2 0,-1 1-112,4-1 409,3 3 1,0-4 176,5 5 1,5 0-238,2 0 0,-2 0-159,-1 0 0,-2 0-802,2 0 426,-8 0 63,7 5 0,-13-2 393,2 4 0,-2 1 0,-2 3 0</inkml:trace>
  <inkml:trace contextRef="#ctx0" brushRef="#br0" timeOffset="27">18091 7161 7800,'5'7'5,"2"1"1,3 0 304,2 3 1,3 1-123,0-1 0,1 0-61,-5 1 0,0 1-37,1 2 1,3 1 28,0 3 0,4 2-158,-3-6 0,3 4-52,-4-4 1,1 0-160,0-3 1,-4-2-388,3-3 0,-2 2 95,-1-5 542,-1 0 0,0 1 0,1 1 0</inkml:trace>
  <inkml:trace contextRef="#ctx0" brushRef="#br0" timeOffset="28">18650 7161 7881,'0'-12'259,"0"5"144,0-1 1,0 4-263,0-3-52,0 4 1,-1-2-77,-3 5 1,-2 1 228,-6 3-212,-4 8 0,2 2-170,-5 5 1,-4 1 171,-4 7 0,2-2-75,6 5 1,-1-3-606,5 4 406,-1-6 1,5 3-51,-1-5 1,5-4-44,-1 0 0,4-5-251,-3 1 169,4-2 316,-2-2 101,5 1 0,0-6 0,0-1 0,0-5 0,0 5 0,0-4 0,0 6 0,0-4 0,0 0 646,0 5-386,0-1 0,0 1 425,0-1 0,0 5-82,0 3-332,5 0 0,-2 1 144,4-1 1,-4 4-311,1-4 56,2 5 0,-5-6 215,3 5-578,-3-5 204,-1 3 1,2-2-322,2 0 1,-3-3 89,3-5-800,-3 1 375,-1-2 654,0 4 0,0-3 0,0 4 0</inkml:trace>
  <inkml:trace contextRef="#ctx0" brushRef="#br0" timeOffset="29">18879 7001 7836,'0'-22'258,"0"3"1,1 3-16,3 4 1,-3 6-184,9 1 0,-7 5 182,4 0-120,-4 0 1,3 0 260,-2 0-168,2 0 1,6 0-45,-1 0-191,1 0 0,3 0 146,0 0 1,4 0-217,-4 0 66,1 0 0,-5 0-56,0 0 148,-4 0 0,3 0-37,-2 0 1,-2 1 63,1 3-81,-4-3 0,6 6-14,-5-3 1,3-2 62,-3 6 1,1-1 1,-1 5 1,-3 4 48,3 3 1,-3 8 84,-1 3 1,0 5 45,0 3-33,-5-3-154,4 10 0,-5-9 37,2 6-20,3 0 1,-4 0 81,5 0-47,0-5 1,0 6-64,0-5 1,0 4-156,0-4 0,3 3 24,1-7 0,1 1-146,-1-8 0,-1 0-119,4-5 203,-4 1 0,3-5 164,-2-3 1,-2-2 243,6-2 174,-5 1-260,2-1 0,-4-4 268,3-4 323,-3 4-86,4-6-289,-5 4 0,-5-5 465,-3 0-515,-2 0 1,-6 0-131,-3 0 1,-8 0-172,-3 0 0,-7-1-1269,-1-3 1,0 3 723,3-3 0,1 3-2722,0 1 3226,5 5 0,-4 1 0,3 6 0</inkml:trace>
  <inkml:trace contextRef="#ctx0" brushRef="#br0" timeOffset="74">19575 13180 7722,'0'-12'0,"0"5"0,0-1 0,0 4 0,0-3 0,-1 3 112,-3-4 0,2 4 597,-6-3-292,6 4-77,-9-7-193,5 9 0,-4-6-25,2 4-24,-2 1 58,4-3-31,-6 5 1,1 2-43,0 1-118,-1-1 97,-4 8 0,-2-4-71,-5 6 0,0-1 63,0 0 0,-5 2-98,-2 2 0,-2-1 86,2 5 1,2-3-12,5 3 1,1 0-79,3 3 1,-1 5 33,5 0 0,-4-1 21,4-3 0,-4 4-20,3 0 0,1 0-190,4 0 205,-1-3-54,1 4 0,3-5-134,1 0 0,4 0 118,-1 0 0,3-2-91,1-2 1,5 1 157,3-4 0,3 3-65,4-4 1,4 0 20,8-3 0,-2-1-49,6 0 224,-6-4-169,8 3 1,-1-9 34,2 3 1,2 1 100,-10-1 1,5 0-67,-4-4 0,-1 0 105,-3 0 0,-4 0-161,0 0 1,-5-4 42,1 0 1,-2-1-461,-2 1 208,1 3-216,-6-9-153,4 8 410,-8-8 192,3 9 0,-10-9 0,-2 4 0</inkml:trace>
  <inkml:trace contextRef="#ctx0" brushRef="#br0" timeOffset="75">18947 13637 7722,'0'-8'484,"0"0"-220,0 6 1,1-7 56,3 5 0,3-1 88,4 1 1,2 3-60,2-3 0,-1-1-45,5 1 1,-4 0-44,4 4 0,2-3-11,5-1 0,0 0-30,4 4 1,4-1 0,4-3 0,0 3-9,-3-3 1,-5 3-25,1 1 0,-1-4-93,4 0 1,-1 0 126,-2 4 1,-3 0-306,-5 0 124,-1-5-483,-4 4-369,-1-4-99,-6 5-966,-5 0 699,-1 0 1176,-5 0 0,-5-5 0,-1-2 0</inkml:trace>
  <inkml:trace contextRef="#ctx0" brushRef="#br0" timeOffset="76">20215 12940 7722,'0'-12'28,"0"1"48,0 5 68,0-5 1,0 9 80,0-6 1,-1 6 287,-3-2 89,3-2-105,-4 4 51,5-3-473,0 5 1,0 5 81,0 3 1,0 7-23,0 4-149,0 3 158,0 11 1,0-3-120,0 8 0,0-1-19,0 1 0,3 2-44,1 1 0,0 4-37,-4-3 1,1 2-172,3 2 0,-3-6-180,3-1 0,-3-4 33,-1-1 1,2-5 93,1-2 1,4-3 37,4-1 0,-1-1 266,-2-3-148,2-3 68,-4 1 1,2-5 144,0 4 1,-5-8-89,5 0 0,-5 0 67,0 3 1,-1-3 171,-2-1 142,0 1-316,0 3 0,0-3-54,0 0-21,0-6 55,0 3 391,0-5-315,5 0-47,-4 0 0,5 0 269,-2 0-173,-3 0 61,5 0 148,-1 0-260,1 0 0,5 0-15,1 0 1,1 0-77,2 0 0,-1-4-103,5 1 1,-4-1 68,4 4 0,-4-4 20,4 0 0,-5 0-313,1 4 153,-2 0-46,-7 0-473,5-5-218,-10 4 218,4-4 0,-6 4 683,-3-3 0,-8 3 0,-5-4 0</inkml:trace>
  <inkml:trace contextRef="#ctx0" brushRef="#br0" timeOffset="77">20124 12928 7722,'7'-7'171,"1"-1"0,-4-5 266,3 6 0,2-2-352,6 1 0,-2 3 207,2 5 1,3-3 326,1-1-252,-2 0-149,4 4 1,-7 0-22,5 0 1,-4 0-38,4 0 0,-3 0-117,3 0 1,-5 0-43,1 0 0,-2 0-282,-2 0 1,0 0-152,1 0 1,-5 0-1099,1 0 1530,0 0 0,3 5 0,0 1 0</inkml:trace>
  <inkml:trace contextRef="#ctx0" brushRef="#br0" timeOffset="78">20820 13374 7722,'-6'0'-1777,"1"0"2005,5 0 481,0-5-123,0 3 182,0-3 400,0 5-667,5 0-126,-4 0-247,9 0 1,-2 0-37,7 0 0,-5 0 88,6 0 1,-1 0-25,8 0 0,-1-3-77,1-1-100,5-5 155,-4 8 0,0-6-307,-5 3 0,-5 3 57,2-3-644,-4 3 404,-5-4-451,-2 4 88,-5-4 1,-2 5 187,-1 0 531,1 0 0,-13 5 0,2 1 0</inkml:trace>
  <inkml:trace contextRef="#ctx0" brushRef="#br0" timeOffset="79">21334 13043 7722,'-13'-23'-9,"3"4"54,10 0 1,4 5 0,0-1-33,5 2 195,-8 6 0,8 1 490,-5 2-81,0 3-133,-4-4 1,0 6-183,0 3 1,1 6 6,3 5 0,-3 6-227,3-2 167,-3 7-100,4-1 0,-2 8-34,4-3 1,-4 7 56,1 1 1,1 1-223,-2-1 96,1-2-206,1 8 1,-2-10-218,5 1 0,-6-2 222,2-7 0,1 5-64,-1-5 0,0-3 131,-4-4 0,3-3 24,1 3 0,0-5 95,-4 1-93,0-8-152,0 4-217,5-5-393,-4 5-617,4 1 1441,0-6 0,2 4 0,4-3 0</inkml:trace>
  <inkml:trace contextRef="#ctx0" brushRef="#br0" timeOffset="80">21745 13602 7722,'8'-6'230,"0"2"0,-1 3 374,5 1 1,-2 5-109,-3 3 0,-2 2-161,-5 1 1,0 6 19,0 2 1,-1 6-226,-3 2 1,1 4-260,-9 0 1,3 2 83,-6 1 1,1-3-36,-1-1 1,6-8 53,-2 0 0,5-6 51,-1-1-25,4-2 0,-2-2 0,5 0 0</inkml:trace>
  <inkml:trace contextRef="#ctx0" brushRef="#br0" timeOffset="81">22156 12997 7722,'0'-11'0,"0"3"0,0 0 0,0 4 84,0-3 115,0 4 89,0-2 1,0 4 680,0-3-273,0 3 212,0-4-515,0 5-231,0 5 1,0 1 23,0 6-106,0 4 1,0 7 218,0 7-320,0-2 0,0 8 19,0-6 1,2 10-72,2-6 1,-2 3-29,6-3 1,-1-1-84,5-3 1,-5 2 32,1-5 1,0 0-58,3-5 0,-3 1-53,-1 0 77,-4-5 145,7-2 1,-9-4-146,3-1 0,-1 1-60,0-1 0,-1-3-221,1-1 0,-3-4-100,-3 1 0,0 1 565,-5-2 0,1 1 0,-5-4 0</inkml:trace>
  <inkml:trace contextRef="#ctx0" brushRef="#br0" timeOffset="82">22373 12780 7722,'0'-17'-150,"2"5"-38,2-3 1,6 3 457,5 4 0,1 2-15,0 2 0,-4 3 124,4-3 0,-4 3-65,0 1 1,3 0-123,0 0 0,4 1-29,-4 3 1,4-3-97,-3 3 0,-1-3 54,-4-1 1,1 4-124,-1 0 1,1 0 193,-1-4-40,-5 0-48,4 0 0,-7 0 26,5 0 1,-5 0 50,5 0 9,-5 0-72,7 5 0,-5 3-19,2 7 1,-1-1-32,-6 5 0,3 5-8,1 6 1,0 1-12,-4 3 1,0-1 36,0 9 0,0 0-74,0 3-1165,0 1 1198,0 5 0,1 1 17,3 5 1,2-4-155,6 1 1,-5-6 94,1 1 1,-2-6-104,2-1 0,2-5-212,-2 1 1,-2-7 76,2-5 1,-2-2 110,2-1 0,2-1 293,-3-3 32,-2-3 425,6-4 1,-9-2-51,6-2-275,-6 2 0,5-5 212,-4 2 40,-1-1 116,3-6-55,-5 0 1,-5 0-637,-3 0 0,-3 0 11,-5 0 0,-1 0 16,-6 0 0,-2 0 125,-6 0 0,3 1-47,-10 3 0,6-3-344,-2 3 0,0-3-436,3-1 1,7 0-841,1 0 1,8 0 1536,0 0 0,7-5 0,3-1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3.4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11010 6727 8063,'-12'0'-326,"6"-5"1,-3 2 17,5-4 372,0 4 1,1-3 574,-1 2-396,-5 3 0,6-8 27,-4 5 1,4-1 79,-1 1-172,-2 3 0,4-4-78,-6 5 1,4 0-6,-3 0 1,3 0-135,-4 0 1,-3 5 109,-5 2 0,-3 7-158,4 2 0,-5 4 95,1-1 1,-3 6-95,-1 2 1,1 5 124,-1-2 0,5-1-135,3 2 1,3-6 63,5 2 1,2 2-62,5 2 0,0-2 86,0 1 1,1-4-12,3 0 0,6-2-183,5-1 1,5 0 90,-1 0 1,3-5 164,1-3 1,0 1-103,0 0 1,-4 0 196,0-1 0,0-5-45,4 6 1,-4-10-37,0 5 1,0-3 10,3 0 1,1 1 95,0-6 1,-4 1 10,0-4 0,0 0-108,4 0 0,0-5 118,0-3 0,0-2-103,-1-1 1,5-6 24,0-2 0,-1-2-3,-3-2 1,4-5-13,0-2 0,-5-3-11,-3-2 0,-5-3 16,2 0 0,-9-4-82,-3 4 1,-5-1 70,-7 1 1,-5 6-173,-9-2 1,-8 3 88,-4 1 0,-6 7-185,-10 8 0,3 3-111,-2 5 1,3 2-95,4 5 1,4 0-220,8 0 0,7 5 594,7 2 0,-1 9 0,-1 1 0</inkml:trace>
  <inkml:trace contextRef="#ctx0" brushRef="#br0" timeOffset="1">17040 6647 7690,'-6'-5'-149,"-1"4"751,3-3-353,3 3 1,-4-1-45,5-2 1,-1 3 361,-3-3-120,3 3-412,-9 1 0,3 0 30,-4 0 0,-1 1-43,1 3 0,0 3-39,-1 4 0,1 2 82,-1 2 0,-3-1-57,0 5 1,0 0 67,3 4 0,-2 1-136,3 2 1,-3-1 77,6 1 1,2 2-84,-2-1 0,6 1 42,-2-2 0,3-2-10,1 3 0,0 0-66,0-4 0,5 2 102,2-6 0,4 3-19,0 0 1,0-3 7,1 1 1,3-7 29,0 3 1,4-1-36,-4-4 1,2 3 94,-2-6 1,-1 1-39,5-2 0,-4 2 12,4-5 0,-1 0-17,1-4 1,3 0-13,-3 0 0,2 0-22,2 0 1,0-5 25,0-3 1,0-2-12,0-1 0,0-2 4,-1-2 0,1-3 22,0-5 1,4-1 33,-1-3 1,1 2 123,-4-5 1,-2-1-13,-2-3 0,-2-4-75,-6 0 1,-1-2 82,-2 2 1,-4 3-94,-8-3 0,-4 2 65,-7 2 1,-8 0-29,-7-1 0,-6 6-158,-5 3 0,-3 6-392,-9 5 1,4 8-112,-5 3 1,6 4-546,-1 4 0,7 3 139,4 8 923,7 3 0,-1 5 0,6 2 0,0 6 0,2 4 0</inkml:trace>
  <inkml:trace contextRef="#ctx0" brushRef="#br0" timeOffset="2">9811 10370 7923,'-11'-7'-317,"4"-1"0,-3 4 353,2-4 1,3 5 1201,1-5-414,-2 6-285,4-9-249,-3 10 175,5-4-290,0 5 1,4 1 56,0 3 1,5 8-54,-1 7 0,2 7 28,1 5 0,1 3-256,-1 4 1,-3 3-31,-1 4 0,5 2-249,3 3 0,1-3 93,0 2 1,-4-6 126,3-1 1,2-4-153,-2 4 1,4-5 58,-4 1 1,2-8 53,-2-3 0,-2-3 48,2-1 0,-2-4 100,-2 0 0,-3-6 32,-1-2 1,0 1 437,0-5 730,4-2-976,-5 0 1,2-6-88,-1-3 1,-4-2 28,0-5 0,-1-6 332,-2-2 0,4-4-119,-1-3 1,1-7-325,-4-5 1,4-7-136,0-1 0,5 1-242,-2-5 0,2 3-54,-1 2 0,4 0 206,-4 3 1,5-1-116,-6 5 0,4 1 50,0 7 0,-1-2-53,-2 5 1,1-3 101,-6 3 1,2 5-97,-1 2 1,-2 3 22,1-2 0,-1 2-177,-2 6 0,3 3-125,1 1 1,1 4-102,-1-1 661,-3 3 0,10 11 0,-5 3 0</inkml:trace>
  <inkml:trace contextRef="#ctx0" brushRef="#br0" timeOffset="3">10701 10781 7778,'-5'-11'-178,"-1"-1"0,-5 1 508,-1 0 1,-1 4-77,-2 3 0,-3-1-39,-4 2 1,-1-1 21,0 4 1,-4 0 30,1 0 0,-1 5-78,4 2 1,0 9-133,0 3 1,4 0 89,0 4 0,2-3-225,-2 7 1,2-2 95,6 2 0,4-3-152,3 2 0,3 1-16,1-4 0,1 2-105,3-6 0,3-2 101,4-2 1,6-2 107,2-2 0,2-5 3,2-2 0,4-2-15,-1-2 1,1 0 104,-4 0 0,0-6-91,-1-1 1,1-3 7,0-2 0,-1 0 90,-3-4 0,-3 2 113,-4-5 0,-1 4-152,1-4 0,-6 4 0,-2-4 0,-3 5 79,-1-1 0,0 2-72,0 2 1,-1-1 239,-3 1-242,3-1 1,-8 5 1,5-1 1,-1 5-37,1 0-12,3 1-102,-4 2 148,5 5 0,0 3-87,0 7 0,0-2 56,0 2 0,0-1-192,0 1 0,5-2 3,2 2 1,1-2 11,3-2 0,-2-4 140,7-3 0,0 1-22,-1-2 1,4 1 99,-4-4 0,2 0-67,-2 0 1,-2-4 55,2 1 1,-2-6-65,-2 1 1,-1-2 197,-2-1 1,2-1-39,-2 1 1,1-1 64,-2 1 1,2 0 214,-5-1 121,5 1-383,-8-1-39,9 6 1,-7 1-138,4 5 1,-4 5 76,1 3 1,1 7-55,-1 4 1,5 2 80,-2 2 0,-1 0-74,2 0 1,-2 0-36,2 0 1,1-1-134,-5 1 1,3-4-132,-3 0 270,5-5 336,-8 3-219,4-11 89,-5-1 1,-1-5-57,-3 0 1,-2-6 66,-5-6 0,0 0-9,4-7 1,-2 0 188,5-4 1,0-1-117,4-3 0,5-3-88,3-8 0,7 2-591,4-2 0,0 2 266,4 2 0,-6 9-584,5 2 1,-1 8 99,2-1 657,5 9 0,-4-3 0,4 3 0</inkml:trace>
  <inkml:trace contextRef="#ctx0" brushRef="#br0" timeOffset="4">11489 10302 7861,'-3'-12'32,"-1"1"1,-4-1 195,4 1 224,1 0-126,3-1 99,0 1 303,-6-1-198,5 6-325,-9 1 1,9 10-36,-3 3 1,3 8-111,1 7 1,0 6-92,0 9 1,5 4 81,2 7 0,0-2-58,0 3 1,0 1-178,0-2 0,3 1 226,-2-5 1,-3 0-341,-1-3 0,1-3-474,-1-5 0,0-5 449,-4-2 1,0-4 121,0-4 1,0 1 370,0-5 0,0 1-111,0-5 0,0-3 0,0-1 0,-4-3 122,0 4 1,-1-6 377,1 2 53,3 2-30,-9-4-202,8 3-157,-3-5-497,5 0 189,0 5 1,5-4 72,3 3-50,2-3 1,5 3-18,1 0 1,-1 0-150,-4-4 0,2 0 71,2 0 1,-2 0-76,2 0 1,-2 0-165,-2 0 0,1-2 102,-1-1 1,1 0-886,-1-5 1179,0 6 0,1-8 0,-1 3 0</inkml:trace>
  <inkml:trace contextRef="#ctx0" brushRef="#br0" timeOffset="5">11489 10233 7905,'-10'-11'0,"3"-1"323,2 1-155,5-1 51,0 1 0,1 3-88,3 1 0,-2 3-61,6-4 0,-4 6 233,3-2 0,5-1-98,3 1 0,4-3-529,-4 3 0,4 0 197,-4 4 1,4 0-649,-3 0 1,3 0 774,-4 0 0,5 5 0,-2 1 0</inkml:trace>
  <inkml:trace contextRef="#ctx0" brushRef="#br0" timeOffset="6">11855 10404 7876,'-3'-17'182,"-4"1"0,4 4 794,-4 0-144,4 1-976,3-1 155,0 6 470,0 1 0,0 6-138,0 3 1,4 8-158,0 7 0,6 7-46,1 5 1,1 2-137,3 1 0,3 5-14,1 3 0,-2 1 135,2-1 0,-1-2-393,1-6 0,2-5 150,-6-2 1,4-3-188,-4-1 1,4-4 120,-4 0 1,1-5-5,-5 1 0,0-2 164,1-2 0,-1-3 8,1-1 1,-5-1-62,1 2 0,-4-2 29,3-2 1,-3-2-278,4 1 155,-6-1-779,3-2 830,-5 0 1,-10 0 0,-3 0-1</inkml:trace>
  <inkml:trace contextRef="#ctx0" brushRef="#br0" timeOffset="7">12175 10347 7795,'-5'-17'-14,"3"0"187,-2 6 1,3-1-35,1 1 21,0 4 1,-1 2 215,-3 5 0,2 2-122,-6 1 1,0 5-148,-3 7 1,0 4 91,-1 8 0,-3 7-249,0 8 1,-6 3 20,2 0 0,-4 5-118,-3-1 1,2 1 29,-3-5 0,3 0-140,1-3 0,0-4-46,0-8 0,4 2 72,0-5 1,7-2 211,0-6 0,2-3-172,6-4-201,-5-1 209,8 1 0,-3-6-405,8-2 667,2-3 1,6-1-1,-1 0 1</inkml:trace>
  <inkml:trace contextRef="#ctx0" brushRef="#br0" timeOffset="8">12380 10222 7869,'15'-19'264,"1"0"0,0 5-37,-1-2 0,2 4-482,2 0 0,-3 2 168,-4 3 618,-6 1-358,4 6 1,-3 0 205,4 0 0,1 0-105,-1 0 1,2 4-65,2 0 1,-2 1-193,2-1 0,-3-1-263,0 4 0,-1-3 203,1 4 0,-1-1 130,1 5 1,-2-1-149,-3 0 0,3 6-12,-2 2 0,-2 3 198,2 0 0,-5 5-37,0 0 0,0 7 128,1-4 0,-3 6-142,3-6 0,-3 7 7,-1 1 1,4-1-67,0-7 0,1 7 73,-1-2 1,-2 0-56,6-4 0,-4 0 44,3-4 0,0 1-199,0-2 1,3-3 36,-2 0 0,-2-4-42,2-4 1,-2-2 365,2 2-238,2-2 0,-7-3 330,4-2-188,-4 2 9,2-4 1,-7 1-52,-1-4 0,-5 3 242,-7-3 0,0 2-23,-8-1 0,-3-3-55,-8 3 0,-5 1-304,-3-1 1,-4 0 134,-3-4 1,7 0-135,0 0 0,6 0 41,6 0 0,3 0-1918,8 0 1914,3 0 0,15-5 0,2-1 0</inkml:trace>
  <inkml:trace contextRef="#ctx0" brushRef="#br0" timeOffset="9">17120 10142 7807,'0'-12'-397,"0"1"651,0-1 9,0 1 0,0 3 102,0 1-68,0 4 1,0-3 149,0 2 44,0 3-93,0-4-139,0 0 52,0 3-308,0-3 464,0 5-447,0 5 0,0-2 88,0 5 1,0-5-34,0 5 16,0 0 1,0 3-109,0 0 1,0 1 101,0-1 1,0 1-12,0-1 1,0 1-39,0-1 0,-1 2 40,-3 2 1,1-1-19,-4 5 1,4 0 1,-1 4 0,3 0-140,1-1 0,0 3 15,0 1 1,1 0 39,3 4 1,-3-3-26,3 3 0,-3-1-133,-1 2 1,0 2 70,0-3 1,0-2-120,0-1 0,0-3 194,0-1 0,0 0-43,0-1 0,0-3 158,0 1 0,0-7-41,0 3 1,0-4 53,0 0 1,0-1-59,0 1 247,0-1 112,0 1-183,0-6 141,0-1 404,0-5-1009,-5 0 0,4-1-820,-3-3-957,-2 3 2032,5-10 0,-4 10 0,5-4 0</inkml:trace>
  <inkml:trace contextRef="#ctx0" brushRef="#br0" timeOffset="10">9354 14276 7866,'-7'0'1216,"2"0"-731,5-5-91,0 4-115,0-4 117,0 5-230,5 0 7,2 0 0,4 0-223,1 0 0,0 0 27,3 0 0,3 0 20,5 0 1,4 0 49,-1 0 0,6 0-143,-1 0 0,0-4 55,0 0 1,0-1 69,-4 1 1,-4 3-59,-4-3 1,-4-1 69,4 1-202,-5 0 0,3 4-49,-6 0 1,-3 0-386,-1 0 595,-4 0 0,2 0 0,-5 0 0</inkml:trace>
  <inkml:trace contextRef="#ctx0" brushRef="#br0" timeOffset="11">10130 13739 7858,'-1'-11'-453,"-3"-1"0,3 1 868,-3 0 1,3 3-22,1 0 0,-4 5 238,0-5-397,0 5 1,1-3 302,-1 2-184,0 3-178,4-4 0,0 10-42,0 3 1,1 2-119,3 1 0,-1 7-75,4 5 0,1 5 70,3 6 0,5 4-15,-1 0 0,4 5 40,-4-1 0,9 1-378,-1-1 0,2 1 88,-2-5 1,0 0-54,0-3 1,-2-2 80,-2-3 1,-2-2-58,-6-5 0,1 0 103,-1 0 1,1-6 44,-1-1 1,-3 0 155,-1-1 0,-3-1-101,4-6 0,-6 2 111,2-2 0,-3-2-154,-1 2 57,0-6-259,0 8-18,0-8 0,-1 3-167,-3-5 510,3-5 0,-4-2 0,5-4 0</inkml:trace>
  <inkml:trace contextRef="#ctx0" brushRef="#br0" timeOffset="12">10724 13774 7802,'0'-25'-374,"-4"4"263,1 9 0,-1 1 872,4 0-156,0-1-212,0 6 0,-1 1 362,-3 5-520,2 0 1,-3 2-69,5 6 0,-3 2-71,-1 13 0,-4 0-79,4 11 1,-5 4 62,2 12 1,-5 2-350,-3 5 1,1-3 246,-5 3 0,4-3-179,-4 3 0,5-5 32,-1-6 1,6-7-75,1-5 1,2-1 122,-2-6 1,-1-1 27,6-3 1,-5-5-33,4-3 0,0-2-27,4-2-743,0 1 312,0-1 8,0-4 574,0-2 0,5-10 0,2-2 0</inkml:trace>
  <inkml:trace contextRef="#ctx0" brushRef="#br0" timeOffset="13">11021 14265 7770,'4'-12'0,"0"1"0,3-4 433,-3-1 0,1 1-103,-1 4 0,-3-1-267,3 1 0,-4-1 97,-4 1 0,-3 0 0,-9-1 1,3 6-110,-7 2 0,0 4 96,-6 4 0,-2 3-205,-3 9 1,-1 1 16,6 6 1,-3 4 56,6 0 0,-1 1 27,8-2 1,2-2-118,7 3 1,2-4 34,5-4 1,0 2-165,0-2 1,4-2 2,-1-2 0,10-3 133,-2-5 0,7 2-109,-3-5 1,6 0 90,-2-4 1,2-2 97,2-1 1,-1-4-17,-3-4 0,2-1 142,-2 1 1,-2 0-90,-2-1 0,-2 1 91,-2-1 0,3 1-25,-2-1 1,2 1-78,-7 0 1,0-1 27,0 1 1,-3-1-17,4 1 1,-6 3 68,2 1 0,-1 0 18,0 0 0,-1-3-95,3 8 1,-5-4 49,0 2-148,0 3 1,0-3 105,0 8 0,1-2-88,3 6 1,-3 0 66,3 3 1,1 4-134,-1 1 1,5 0 63,-2-1 0,0-2-119,0 2 1,1-2-172,3-2 155,1 1 168,-1-1-125,0 1 248,1-6-136,-6-1-21,4-5-45,-8 5 14,3-4 106,-5 4 0,-2-3-70,-1 1 191,1-1-195,-3 3 3,0-5 22,4 0 1,-4 1 674,5 3-291,0-3-227,0 4-21,0-5-209,0 5 311,0-3-4,0 3 0,0-14-169,0-3 1,0-2 188,0 3 1,4 0-7,-1-1 1,5-4 22,-4-3 0,6-3-45,1-1 1,1-5 72,3-2 0,3 2-401,1 1 1,-1 3 125,1 1 0,-5 6-350,1 1 1,-2 5 177,-2 3 1,0-1-776,1 6 0,-5 0-39,1 7 1,-4 7 975,4 8 0,-6 3 0,3 1 0</inkml:trace>
  <inkml:trace contextRef="#ctx0" brushRef="#br0" timeOffset="14">11798 13739 7770,'0'-23'-155,"0"6"154,0 1 0,0 4 19,0 0 222,0 6 1,-4 0 456,0 2-293,0 3-188,-1-4 0,3 6-67,-6 3 0,6 2 65,-2 5 1,2 6-111,2 2 0,4 9-34,0 6 1,6 5-92,2 7 1,0 0 22,7-1 0,-5 1-299,2 0 1,-8 0-14,0-1 0,-4-3 156,4 0 1,-6-5-102,2 1 0,-3-4 72,-1-3 0,-1-4 129,-3-4 0,3-1 66,-3-3 0,-1 1 322,1-5-219,-5 1 1,7-6 303,-6-3 0,4 2 337,-3-5-250,4 0 90,-7-4-120,9 0-352,-4 0 16,5 0-217,5 0 1,1-4-119,5 0 0,2 0 97,2 4 0,2-3-70,2-1 1,2 0 21,-2 4 1,2-1-72,-2-3 1,1 3 21,-5-3 1,1 3-369,-5 1 1,-3 0 83,-1 0 1,0-2-636,0-1 1114,3 1 0,-3-13 0,4 2 0</inkml:trace>
  <inkml:trace contextRef="#ctx0" brushRef="#br0" timeOffset="15">11706 13602 7770,'0'-18'0,"0"3"0,5 4 263,3 3 0,6-1-34,1 6 0,6-5-148,-2 4 0,2 0 46,2 4 1,-1 0-95,-3 0 0,1 2 10,-5 1 1,-3 0-146,-5 5 1,0-5-570,0 5 0,3-4 404,-2 3 0,2-4 267,1 1 0,1 2 0,-1 0 0</inkml:trace>
  <inkml:trace contextRef="#ctx0" brushRef="#br0" timeOffset="16">12220 13751 8538,'9'0'416,"3"0"1,-3 1-265,6 3 0,1 2 101,-1 6 1,1 4-38,-5 3 1,4 3 149,1 1 0,3 4-102,-4 4 1,5 1-55,-1-2 1,3 3-342,1-2 1,-6-2 164,-1 1 1,-2-4-177,1 0 1,-3-2 102,4-1 0,-5-4-1,-3 0 1,2-5-7,-3 1 1,2-1-133,-1 2 0,1-8-157,-5 4-386,-1-3 70,3 2 0,-5-3-92,3-1-512,-3-4 595,-1 2 324,0-5 336,0-5 0,-5-1 0,-2-6 0</inkml:trace>
  <inkml:trace contextRef="#ctx0" brushRef="#br0" timeOffset="17">12609 13796 7743,'-7'-24'0,"2"-1"228,5 10 0,0-4 398,0 3 1,1 5-91,3 3-335,-2 6 0,3-1 14,-5 11 1,-5 6-61,-3 13 1,-2 4-95,-2 11 1,0 1 32,-4 11 0,-3-1-427,-7 4 1,13-27-1,0 1 186,-2-1 0,0 1 0,0 1 0,1 1 70,-2-3 1,1 0-1,-9 26-473,5-6 0,1-10 300,-1-5 0,3-7-99,4-9 1,6-3-402,2-5 236,3-4 0,2-3 514,3-8 0,8-3 0,5-4 0</inkml:trace>
  <inkml:trace contextRef="#ctx0" brushRef="#br0" timeOffset="18">12791 13579 8038,'0'-11'636,"5"-2"-721,3-2 1,2 2-434,2-2 0,-1 2 322,0 2 0,3 3 282,-2 1 0,2 4 493,-7-1 1,4 2-288,0-2 1,0 3 6,1-3 1,1 3-154,2 1 1,-3 0-99,4 0 0,-4 0 86,0 0 0,-5 0 31,1 0 0,-2 1 113,2 3-162,2-3 0,-7 9-137,4-2 1,0 3 88,0 5 1,0-1 64,-4 8 1,-1-1 7,1 13 1,-1-2 18,-2 9 1,0-1-87,0 5 1,0 0-211,0 0 0,0-1-16,0 1 1,0-6 81,0-1 0,1 0-20,3-1 0,-2 0 62,6-4 1,-2-3-187,2-1 1,2-4 20,-2 0 1,1-2 94,-2-1 1,3-1 55,-2-3 0,-2-3 96,2-4 0,-4-1 374,3 1-270,-4-1 1,3-1 63,-2-2-151,-3 2 0,4-8 180,-5 6 1,-5-5 52,-2 0 0,-9 0 55,-3 1 1,-2-3-79,-2 3 1,-5-3 40,-2-1 0,-2 4-339,1 0 1,0-1-280,4-3 0,2 0-804,6 0 1,2 0 213,6 0 886,4-5 0,-3-1 0,4-5 0</inkml:trace>
  <inkml:trace contextRef="#ctx0" brushRef="#br0" timeOffset="19">16743 14128 7796,'-6'-7'808,"1"2"-657,5 5 0,1 0 10,3 0 1,2 0-5,5 0-68,1 0 0,-1 0 49,1 0 0,3 0 11,0 0 1,4 0-126,-4 0 1,6 0 129,-2 0 1,2 0-6,2 0 1,0 0-653,0 0 258,0 0 161,5-5 1,-3 4-90,5-3 0,-4-1-7,0 1 1,-3 0-10,-4 4 1,-2-3-11,-6-1 1,-3 0-478,-1 4 191,-4 0-174,2 0 659,-15 0 0,2 0 0,-8 0 0</inkml:trace>
  <inkml:trace contextRef="#ctx0" brushRef="#br0" timeOffset="20">17565 13671 7745,'0'-12'0,"-1"2"3,-3 3 159,3-4 265,-4 5 0,5 0 91,0 1 908,0 5-1038,0 5-188,0 1-71,0 6 1,0 4 75,0 3 0,1 3-58,3 0 1,-3 3-116,3 1 1,-1 3 112,0 6 0,0-1-172,5 0 1,-6-3-72,2-1 68,2 1 32,-5 3 1,8 1-95,-5 3 1,0-1 32,-4 5 0,0-1 74,0 1 0,0-7 0,0-4-97,0-6 97,0 3 0,0-7 36,0-2 0,0 2 94,0-6-120,0 0 1,0-3 22,0-1 0,0-3 302,0-1-154,0-4 101,0 2-88,0 0-112,0-4-8,0 4-3679,0-5 2782,0 5 808,0-3 0,-5 3 0,-1-5 0</inkml:trace>
  <inkml:trace contextRef="#ctx0" brushRef="#br0" timeOffset="46">6773 7104 7813,'-7'0'-97,"2"0"197,5 0 0,1-4-46,3 0 0,-1 0-126,4 4 0,-3-1 51,4-3-190,-6 3 269,8-4 0,-8 4 18,2-3 0,-2 1-5,2-4 0,-2-1-21,6-3 1,0-1 3,3 1 1,2-1 46,2 1 1,3-6 22,5-2 0,6 2-30,5-2 0,7-2 2,8-5 0,7 2-1086,-26 10 0,1 1 1017,7-2 1,0 1 0,-3 1 0,0 0 78,4-2 0,2 0 0,-1 2 0,0-1-630,-2-1 0,0 0 579,3-1 0,2 1 1,-1 1-1,1-1-133,0 2 0,1 0 0,-1 0 0,1 1 111,-3 1 0,1 0 0,1 1 0,1 2 1,1 0 1,1 1-1,2 0 1,0 1-138,2 0 0,-1 0-164,4 1 0,1-1 1,0 0-1,0 1 220,1-1 1,0 0-1,-3 3 1,-1 0-100,-3 1 1,-1 0-1,-4 1 1,-1 1 272,-3-1 0,-2 2 1,0 1-1,-1 1-222,25 4 1,-6 4 185,-5 0-144,-8 0 0,-3 1 46,-5-1 0,-4 1 580,-4-1 1,-3 1-539,-4-1 0,-2-3 488,-6-1 1,0-4-135,1 1 1283,-1-3-1284,-4-1 753,3 0-949,-9 0 6,9 0-145,-9 0 0,5-1-253,-6-3 225,0 2 0,-4-4-267,0 2-372,-5 3 433,3-4 1,-2 5-297,0 0 99,6-5 46,-8 4 242,3-9 0,-3 3 6,3-4 1,-3 1 120,2 2 0,2-2 49,-2 2 1,0-6-42,-3-1 0,3 1 60,1 6-20,-1-2 1,-3 5 84,-1-2 0,1-2-33,-1 5 1,5 0 311,-1 4-170,6 0-208,-3 0 30,5 5 1,5 2-6,2 4 0,8 0 56,4 1-265,3-1 167,1 1 0,1-1-156,3 0 1,-3 1 46,2-1 1,-5 1 69,-2-1 1,-1 1-4,1-1 0,-3 2-181,-5 2 0,1-2 88,-1 2 0,1-4 71,-1-3 1,-4 2-37,-4-2 244,4-3 3,-6 0-11,4 0 0,-6-4-96,-3 3 1,-4-3 655,-7-1-472,-8 0 0,-7 0 34,-8 0 0,-4 0-4,-8 0 0,3 0-608,-2 0 0,8 1 248,7 3 1,10 3 51,9 4 0,2 6 0,2 0 0</inkml:trace>
  <inkml:trace contextRef="#ctx0" brushRef="#br0" timeOffset="47">9731 7663 7956,'7'0'0,"1"0"-344,-6 0 128,3 0 756,0 0-32,-3 0-218,3 0 0,-6 0 46,-3 0-188,2 0 0,-8 4 24,3 0 0,-3 4-63,-2-5 0,-3 6 79,0-1 1,-6 2-116,2 2-36,-2-1 0,-2 0-107,0 1 1,-1-1 3,-3 1 53,3-1 1,-9 0-108,3 1 0,-4-1 129,-5 1 0,-2-1-103,-9 1 0,-7-2-836,25-6 0,-1-1 857,0 2 0,-1 0 65,0-1 0,-1-1 1,1 1-1,-1-1-125,-1 1 0,-1 0 58,-5 0 0,-1 0 0,-1 1 0,0 1 62,-6 0 1,1 0 0,-1-2 0,1-1-25,-2 1 1,-1 0 38,-4 0 0,-1-1 0,2 1 0,1-1-4,-3-1 0,-1-1 0,4 0 1,1 0-252,3-1 0,1 0 0,1 0 1,0 0 268,4 0 0,1 0 0,1-1 0,0 0 40,4 0 1,0-1-56,3-1 0,1-1 0,-26-3 38,6-1 170,9 1-628,5-5 458,11 1 1,6-1 12,8 1 1,4-1-51,3 1 1,-1 0 716,5-1 0,-1 2-656,1 2 1169,3-2-1198,-4 4 616,5-6-561,0 6-76,0 1 1,0 4 43,0-3 1,1 3-32,3-3 1,2 3 216,6 1-213,-1-5 1,2 3 15,2-2 0,-2 3 1,2 1 1,2-1 48,-2-3 1,1 3-42,0-3 1,-2 3-6,5 1-10,-5 0 0,3 0-96,-1 0 0,-4 0 119,3 0-82,-7 0-74,2 0 1,-9 1 108,3 3 1,-4-2-12,-4 6 1,-8-4-110,-11 3 94,-5 6 26,-11 0 1,-2 3 120,-5-4-1315,1 4 1234,-6-3 0,9 5 12,0-3 0,3-2 1,5 2 1,3-2 116,12-2 0,3 0-175,4 1 0,2-1-5,2 1 1,3-1 4,5 0 1,2-3-9,1 0 0,5-1 1433,7 5-1205,8-1-197,6 1 1,6-1 8,-1 0 0,0 0-98,0-4 0,1 3-149,-1-2 1,-4 1-292,1-2 1,-2 4 494,1-4 0,3 3 0,-3 2 0</inkml:trace>
  <inkml:trace contextRef="#ctx0" brushRef="#br0" timeOffset="48">8863 7572 8008,'6'-5'-913,"-1"4"1146,-5-4 513,0 5 1,-5 5-384,-3 2 1,-2 5 236,-1 3 0,-2 4-285,-2 8 0,-4-1-96,-8 9 0,3 1-81,-3 10 0,-2 1-477,-1 2 1,-3 4 364,15-25 0,1 1-1523,-12 28 1588,10-26 1,0 0-1,-11 23-255,11-25 1,0 0 75,-12 25 0,-2-3-40,3-5 1,-2-6 58,2-6 1,2-6 271,5-5-90,5-5 0,2-7-165,4 1-198,1-6 554,-1-1-403,6-5 1,1-5 1619,5-2-3129,0-4 834,5-5 774,1 3 0,11-13 0,1 1 0</inkml:trace>
  <inkml:trace contextRef="#ctx0" brushRef="#br0" timeOffset="49">8326 7561 7987,'0'-28'1370,"0"5"-1150,5 5 1,-3 12 68,6 2 105,0 3 131,3 1-262,-5 0 0,5 1 81,-4 3 1,3 8 157,2 11 1,4 10-238,3 9 0,4 9-114,4 6 0,-13-27 0,1 1-1292,2 1 1,0 1 1089,0 3 0,0 0 0,2-4 0,1-1 57,-1 4 1,0-1-972,-1-4 1,2-2 874,-1 1 1,1-2-1,16 20-7,2 3 27,-3-3 0,-2-7 194,-2-2 1,0-7 273,-4-5 1,0-3-224,-5-4 1,0-2 164,-3-6 1,-2 1 1714,-6-1-1626,0-5 1721,-4-1-1634,3-5-436,-9 0 1,3 0 53,-8 0 0,-2-1 30,-6-3 1,-4-1-165,-3-2 0,-8-4 0,-2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79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10073 2570 8179,'0'-7'-1612,"-1"1"2050,-3 2 1,3 2 566,-3-6-358,3 6-452,1-9 1,-1 10 14,-3-3 1,2 2 471,-1-2-196,1 3-73,2-4 266,0 5 0,0 5-701,0 2 1,0 3-24,0 2 1,0 6 33,0 4 1,0 6-99,0 7 0,0 0 70,0 3 1,2-2-101,1 2 0,-1-1 60,2 1 1,-3-7-61,-1 4 1,1-9 48,3 1 0,-2-3 35,6-1 0,-4-4-12,3 0 1,-4-5 19,1 1 1,1-2-102,-1-2 68,-1 1-189,-3-1 0,0-3 5,0-1-639,0-4 52,0 2-129,0-5 980,0-5 0,-5-1 0,-1-6 0</inkml:trace>
  <inkml:trace contextRef="#ctx0" brushRef="#br0" timeOffset="1">10062 2718 8179,'-10'-21'0,"2"2"0,-2 1 232,2 3 0,3 2 318,1-2-84,-2 2 1,5 5 257,-3 1 88,3 4-664,1-2 0,5 10 96,2 3 1,7 3-106,2 4 0,5 1 105,2 7 1,0-3-171,3 6 1,4 2-56,0-1 0,-1 1-267,2-1 0,-2-2 76,1 5 1,-6-8-184,-4 1 1,-3-4 183,2 0 1,2 1 72,-6-5 0,0 1 189,-3-5 0,1 1-171,-1-1 1,2-1 321,-7-2-228,4 2 1,0-5 134,0 3-218,-4-3-156,3 0 0,-8-4-306,6 3 79,-5-3-1408,2-1 1860,-5 0 0,-10 0 0,-3 0 0</inkml:trace>
  <inkml:trace contextRef="#ctx0" brushRef="#br0" timeOffset="2">10496 2535 8318,'-7'-17'0,"1"0"0,2 6 0,3 3 1097,-3 1-579,3-1 0,1 0 167,0 1-199,0 4-212,0-2 1,0 6-134,0 3 1,1 6 72,3 6 0,-1 5-90,4 2 1,-3 1 64,4 7 1,-2-1-285,2 4 0,-2 0-64,-2 1 0,-2-1-97,6 0 1,-6-3-227,2-1 1,-1-1 217,1 2 1,-3-5 106,3-6 1,-3 0 61,-1-5 0,0 0 93,0-3 1,0-1-30,0 1 1,1-5 31,3 1 0,-3-4-300,3 3-249,-3-4-944,-1 7 756,0-9 736,0 4 0,5 0 0,2 2 0</inkml:trace>
  <inkml:trace contextRef="#ctx0" brushRef="#br0" timeOffset="3">10861 2764 8090,'0'-6'323,"0"-5"442,0 10-324,0-4-118,0 0 119,0 4-257,0-4 616,0 5-689,5 0 1,-2 3-101,4 1 1,1 0 166,4-4 1,-1 0-214,0 0 1,1 0 91,-1 0 1,4 0-41,1 0 1,3-4-21,-4 0 1,1-1-52,0 2 1,-4 1 15,4-2 1,-4 3 88,0 1-1315,-1-5 935,1 4 0,-5-4-1431,1 5 1759,-6 5 0,3 1 0,-5 6 0</inkml:trace>
  <inkml:trace contextRef="#ctx0" brushRef="#br0" timeOffset="4">10838 2969 8289,'8'0'783,"0"0"1,-1 0-475,5 0 0,4 0 476,3 0 0,3-3-260,1-1 1,-4-4 107,0 4 1,0-3-338,4 3 0,-2-4-387,-2 5 0,3-5-1024,-3 4 1,-1-1 745,1 1 0,-4 3 369,4-3 0,0-2 0,4-1 0</inkml:trace>
  <inkml:trace contextRef="#ctx0" brushRef="#br0" timeOffset="5">11706 2490 8036,'0'-12'-69,"0"1"0,0-1-73,0 1 1,0 0 300,0-1 0,0 5 244,0-1 0,0 4 328,0-3 325,0 4-758,-5-2-86,4 10 1,-4 3-111,5 7 0,0 4 87,0 8 0,0 3-164,0 8 1,0 0 56,0 8 1,4-3-329,0 6 1,3-2 159,-3-1 0,4-5-365,-5-3 1,2-4 188,-1-3 0,-2-4 41,1-4 0,0-5 300,1-3 0,-3-2-124,3-2 0,-3-3 185,-1 0-242,0-6-1057,0 8 490,0-8-513,0 3 1182,0-5 0,-5-5 0,-1-2 0</inkml:trace>
  <inkml:trace contextRef="#ctx0" brushRef="#br0" timeOffset="6">11706 2604 8083,'-3'-22'-180,"-1"3"0,0-2 120,4 2 0,0 2 1368,0 2-160,0 2-566,0 2 1,5 5-323,3 2 0,-1 8-69,5 3 0,-3 12-151,6 4 1,1 8 92,0-1 0,4 3-63,-1 1 1,2 4 88,2 0 1,4 0-458,0-3 0,0-6 172,0-2 1,-3-3-264,3-2 0,-7-2 150,-1-1 0,-5-5 128,1 1 0,-2-3 244,-1 0 0,1-5-117,-1 1 1,2-2 236,-7 2-138,4 2 446,0-3-64,0 4-354,-4-5 0,-1-1-554,-2-5 210,-3 0-1300,4 0 719,-5 0-390,-5 0 1172,4 0 0,-9 5 0,3 2 0</inkml:trace>
  <inkml:trace contextRef="#ctx0" brushRef="#br0" timeOffset="7">12129 2478 8092,'-5'-24'0,"4"3"742,-4 4-453,5 4 1,0 1 99,0 4 312,0 6-170,0-3-515,0 15 0,0 2 147,0 11 0,3 5-156,1 3 0,4-1 20,-4 4 1,3-2-52,-3 6 1,1 1 15,-1 0 0,-3-1-137,3-4 1,1-1-96,-1-3 0,1 2 111,-1-5 0,-3-1-62,3-3 0,-2-5 28,2-3 1,-3-2-166,3-2 1,-3 1 71,-1-1 0,0 1-142,0-1 0,0-3-809,0-1 1207,0 1 0,0 3 0,0 1 0</inkml:trace>
  <inkml:trace contextRef="#ctx0" brushRef="#br0" timeOffset="8">12335 2821 8052,'0'-11'128,"0"-1"0,0 1 476,0-1-482,0 1 1,0 3 326,0 1 472,0 4-553,0-2 1,-2 14-285,-2 2 0,2 5 88,-6-1 1,4 6-28,-3 6-59,4 0-226,-2-5 1,5 1 153,0 0 1,0 0-131,0 0 0,5-4 66,3 0 0,2-5-216,2 1 0,0-6 82,3-1 1,3-6 297,5 2 0,0-4-103,0-4 0,-4 2-11,0-6 0,-1-1 82,1-6 0,1 2-76,-5-2 1,2-2 184,-2 2 0,-6-4-15,2 4 0,-3-5 151,-1 1 0,-2-3-68,-5-1 1,-8-3-277,-4-1 0,-8 2 97,-3 6 0,-1 2-455,-7 6 1,-2 4-215,-1 3 1,-5 4-484,8 4 0,1 4 1072,7 7 0,0 3 0,0 5 0</inkml:trace>
  <inkml:trace contextRef="#ctx0" brushRef="#br0" timeOffset="9">12734 2787 8018,'0'-12'195,"0"6"0,-4 0 731,1 2 106,-1 3-658,4-5 1,1 8-305,3 2 0,-2 3 46,6 8 0,-4-1-195,3 5 1,-3 0 127,4 4 0,-4 0-153,3 0 1,-4-4 65,1 0 0,1-1-97,-1 1 1,-1-3-51,-3-4 0,0-1 57,0 1 1,4-5 394,0 1-201,0-6 369,-4 3 460,0-5-572,0-5 1,0-1-139,0-5 1,0-5-33,0 1 0,0-5 4,0 1 1,0-3-146,0-1 1,0 0 79,0 1 0,5-1-434,2 0 1,4 0 184,0 0 1,2 6-618,2 1 1,3 4 359,5 0 0,1 6 414,2 2 0,4 3 0,4 1 0</inkml:trace>
  <inkml:trace contextRef="#ctx0" brushRef="#br0" timeOffset="10">13225 2752 8043,'-5'-6'-1137,"4"1"2044,-9 0-519,9 4 1,-6-6 265,3 4 6,3 1 207,-4-3-856,5 5 0,0 5 92,0 3 0,0 6-81,0 1 0,4 5 65,0-1 0,0 3-157,-4 1 0,1 0 30,3-1 0,-3-2-51,3-1 1,-2-5-52,2 1 0,-3-3-346,3 0 507,2-1 1,-3-1-63,5-2 429,-6-3-254,3-5 488,-5 0-135,0-5-256,0-1 0,1-7-79,3-2 1,-2 2-8,1-2 0,-1 1-202,-2-1 1,3 1 128,1-5 0,4 3-159,-4-3 1,3 5 40,-3-1 1,1 6-263,-1 2 175,-3-1 0,8 0-65,-5 1 1,1 4 25,-1 0-29,-3 1 32,9 2 0,-7 0 84,4 0 1,-3 5 0,4 3 1,-4-2-3,3 2 1,-4 0 14,1 3 1,1-3-11,-2-1 1,5-3 110,-4 4 1,3-5-43,-3 5 25,5-5 0,-6 5 28,4-4-79,-4 0 1,7-4 138,-2 0 0,-2 0-66,2 0 0,-5-1 98,5-3 1,0 1-65,3-4 0,0 3 67,1-4 0,-2 1-3,-2-5 1,2 1-37,-3 0 0,2-1 18,-1 1 1,1 3-42,-5 0 0,1 5-59,-2-5 133,-1 6-257,3-4 0,-5 13 101,0 4 0,1 2-187,3 6 1,-3-4 46,3 4 1,-3 0-132,-1 4 0,2 0-40,1 0 1,0-4-13,4 0 0,-4-4-320,1 4 1,1-5 209,-1 1 0,5-6 443,-2-1 0,3-1 0,2 5 0</inkml:trace>
  <inkml:trace contextRef="#ctx0" brushRef="#br0" timeOffset="11">13979 2844 7991,'0'-13'0,"0"-2"0,0 2 366,0-2 1,0 2-77,0 2 1,-1-1 19,-3 1 1,3 3-19,-3 1 1,-1 3 479,1-4-771,-5 6 0,3-3 74,-6 5 1,1 0-159,0 0 1,-1 5 95,1 2 0,-1 5-4,1 3 0,-4-1 39,-1 5 1,1 0-177,4 4 0,3 0-2,1 0 1,4-1-83,-1 1 0,3-4-121,1 0 0,0-5 114,0 2 0,5-5 258,3-3 0,-2 0-129,2-4 1,3 0 193,4-4 1,2 0-122,-2 0 1,-1-1 159,5-3 0,-5-1-19,1-3 1,-2-2 66,-2 3 1,1-2-33,-1 1 1,-3-2 93,-1 2-81,-4-2-98,7-1 1,-9 3-551,3 1 175,-3 4 164,-6-2 0,0 10 61,-2 3 0,-2 2 46,5 1 1,-1 4-98,1 1 0,3 3 72,-3-4 1,3 4-322,1-4 0,1 4 83,3-4 1,2-1-88,6-6 1,0 1 66,3-5 1,-2-1-200,2-3 512,3 0 0,0 0 0,5 0 0</inkml:trace>
  <inkml:trace contextRef="#ctx0" brushRef="#br0" timeOffset="12">14242 2376 8055,'0'-12'0,"0"1"303,0-1 0,0 5 81,0-1 586,0 6-142,0-4-268,0 6-504,0 6 0,0 5 109,0 8 1,1 8-74,3 3 1,1 7 119,3 1 0,0 1-217,-4-1 1,5-1 61,-1 5 1,-2-5-224,2 1 0,-4-3-48,3 0 0,-3-2-121,4-3 0,-6-2 116,2-5 0,-3 0 119,-1 0 1,4-6 74,0-1 0,0-4-80,-4 0 0,0-1-101,0 1 1,0-1 114,0 0 1,0 1-1248,0-1 1338,0 1 0,-11-1 0,-1 0 0</inkml:trace>
  <inkml:trace contextRef="#ctx0" brushRef="#br0" timeOffset="13">14847 2216 8211,'0'-8'-447,"0"0"399,0 6 1,0-4 896,0 2-162,0 2-494,0-8 1,1 9 302,3-3 59,-3 3-92,5 1 119,-6 0-491,-6 5 1,0 5-102,-5 5 0,-2 7 116,-2 1 1,2 1-89,-2 6 1,-2 1 18,2 3 1,0 0-3,3 1 0,1-1-58,0 0 0,4 0 56,3 1 0,-1-1-91,2 0 1,-1-3 65,4-1 0,0-1-105,0 2 1,1 0 76,3-4 1,-3 1-177,3-1 0,1-3 31,-1 2 0,3-3 47,-3-4 0,4 2-83,-4-6 1,5 4 64,-2-4 0,0 2 145,0-2 1,-1-6-114,2 2 1,1-2 137,-5 2 1,3-3-78,-3 0 1,1-4 158,-1 3-191,-3-4 0,6 2-68,-3-5-839,-3 5 679,4-4 0,-4 4-967,3-5 1270,-3 0 0,9 0 0,-3 0 0</inkml:trace>
  <inkml:trace contextRef="#ctx0" brushRef="#br0" timeOffset="14">15087 2650 8034,'-8'-12'125,"1"1"1,4-1 47,-1 1 110,3 0 0,0 0 148,-3 4 387,3 2-691,-4 5-7,0 0 0,0 5-122,-3 2 1,-2 9 87,2 3 0,-1 2-149,2 2 1,-2 4 49,5-1 0,-4 2-101,5-1 0,-1-3 68,4 3-1,1-3-53,3-1 0,-2-2 51,6-2 1,-4 2 45,3-6 1,1 0-90,3-4 0,5-3 81,-1 0 0,5-6 33,-1 2 1,0-3-42,4-1 1,-3-5 103,7-2 0,-3-4-34,-1 0 1,4-4 123,-1 0 1,-3-6 158,-4 2 0,-5-2-82,1-2 1,-6-1 2,-1-3 0,-6 2-69,2-6 0,-8 2-7,-3-1 0,-5-3 4,-3 2 1,-3 2-221,-4-2 0,-1 10-189,0-2 1,0 9-286,0 3 1,4 1-362,0 6 0,5 0 400,-1 4 0,3 6-1362,5 6 1834,-3 9 0,3 8 0,-4 6 0</inkml:trace>
  <inkml:trace contextRef="#ctx0" brushRef="#br0" timeOffset="15">15510 2981 8252,'0'7'367,"0"1"0,0 0-38,0 3 0,0 1-70,0-1 0,1 4-159,3 0 1,-3 6 45,3-2 1,-3-1-141,-1 1 1,-4-2-151,0 2 1,-5 2-317,2-6 1,-1 1 459,-3 0 0,2-4 0,-8 5 0</inkml:trace>
  <inkml:trace contextRef="#ctx0" brushRef="#br0" timeOffset="16">15898 2787 7997,'-4'-8'-197,"0"0"0,-3 5 131,3-5 0,-4 4 559,4-3 0,1 3 218,3-4-125,-5 6 1,2-5 222,-5 4-686,6 1 1,-8-3-78,2 5 0,-2 0 136,-2 0 0,1 1-107,0 3 1,-2 3 90,-2 4 1,2 0-262,-2 1 1,2 4-16,2 3 1,-1 2-34,1-2 0,1 1-20,2-5 0,3 6-46,5-2 1,0-3-18,0-1 0,0-1 133,0 2 0,5-8 21,3 4 1,-2-5-14,2 1 0,1-3 142,6-5 1,-1 0-125,5 0 1,-4-1 177,4-3 71,-5 3-26,8-9 0,-8 2-94,5-7 0,-9 2 61,1-2 1,-3 1-88,-1-1 1,-2 2-49,-5-2 0,0-3 56,0-1 0,-1 1-50,-3-1 0,2 5 39,-6-1 0,4 4-241,-3 3 204,4-2-26,-7 3-376,9 1 240,-4 1 87,5 5 37,5 0 1,2 0 140,9 0 0,-2 0-87,5 0 0,-4 0 282,4 0 0,-4-4-86,4 0 0,-4 1-158,4 3 0,-5-4-99,2 0 0,-4 0 91,0 4 1,-1 0-347,1 0 257,-1 0 1,0 0-336,1 0-64,-6 0 111,4 0 1,-8 1-1320,1 3 1654,-1-2 0,-2 8 0,0-4 0</inkml:trace>
  <inkml:trace contextRef="#ctx0" brushRef="#br0" timeOffset="17">16126 2238 8114,'-6'-11'0,"-3"3"1273,5 1-806,0-1 1,4 1-152,0-1-116,0 5 1,0-3 1014,0 2-776,0 3 1,0-5-5,0 2-406,5 3 1,2-4 153,4 5 1,-2 5-6,3 2 0,-4 3 60,8 2 0,-2 3-135,1 0 1,3 9 110,4-1 0,5 6-239,0-2 0,-1 5 67,-3-2 0,3 2-176,-4-2 1,4 3-323,-7-2 0,-3 2 249,0 1 0,-5-1-23,-3-2 1,1 2 35,-6-3 0,1-1-148,-4 2 0,0-6 24,0 2 1,-1-3 15,-3-1 0,2-1 154,-6 1 1,-1 0 112,-6 0 1,2-4-17,-2 0 1,-2-5 209,2 1 0,-1-2-193,0-2 1,4 1-107,-3-1-549,2 1 239,1-1 450,1 0 0,0 6 0,-1 1 0</inkml:trace>
  <inkml:trace contextRef="#ctx0" brushRef="#br1" timeOffset="18">10382 5882 8526,'-7'0'802,"2"-5"-613,5 3 13,5-3 0,-2 5-41,4 0 0,-3 0 230,4 0-372,-1 0 65,5 0 0,-1 0-94,1 0 0,-1 0 106,1 0 0,-1 0-12,0 0 0,5 0-10,-1 0 1,4 0 26,-4 0 1,5 0-137,-1 0 1,-1 0 126,1 0 0,-1 0-93,1 0 0,3 0 93,-3 0 0,-2 0-172,2 0 1,0 0 105,4 0 1,-4-1-9,0-3 1,-3 2 9,3-6 0,0 4 3,4-3 0,-1 3-42,1-4 0,-4 4 44,0-3 1,0 3-41,4-4 0,-4 6 40,0-2 0,-4 2-218,4-2 1,1 2 64,2-1 0,1 0-53,0-1 1,0 2 164,0-6 0,3 2-45,1-2 0,0-2 68,-5 2 1,5-2-55,0-1 0,1-4 57,-2-1 0,-2 0-36,3 1 0,-3 1 32,-1-5 1,0 5-12,0-2 0,-5 0 9,-3 1 1,1-4 4,-1 4 1,1-5-26,-5 5 0,4-5 104,1 1 0,4 1-92,-1-1 0,2-4 67,2-3 1,-1 3-50,-3 4 0,6 0-13,-2-4 0,1 0-21,-5 0 0,2 2-8,-6 2 0,1-2-9,0 6 0,-8 0 37,4 3 0,-5-3 75,1 0 0,2 0-79,-2 3 0,2-3 164,1 0 0,1-4-144,-1 4 1,5-6-34,-1 2 1,4 1-2,-4-1 0,4 4 52,-4-4 1,0 5-48,-3-1 1,-4 1 63,-1-1 105,1 2 1,-1-3-96,1 4 1,-5 1 13,0-1 1,-1 5-38,-2-1 0,3 1 5,1-5 0,4 4-14,-4 1 0,3-1-2,-3-3 0,5-1-141,-1 1 0,3 0 82,4-1 1,-2 1-3,2-1 1,2 1 22,-2-1 0,0 1 153,-4 0 1,1 3-38,-1 0 134,1 1 1,-1-1-107,1 1 1,-5 3-60,1-4 0,-1 6-32,5-2 1,-1 3 60,1 1 1,-1-2-187,1-2 0,4 3 86,3-3 0,3 3-142,0 1 1,-2 0 73,-1 0 1,-4 0-84,4 0 1,-4 0 150,4 0 1,-4 0 8,4 0 1,-5 0 114,2 0 0,-4 0-140,0 0 1,-1 0 187,0 0 1,1 1-84,-1 3 1,2-3 23,2 3 1,-2-1-98,2 1 1,-2-3 3,-2 3 0,1 1-29,-1-1 1,1 3-58,-1-3-20,0 5 0,1-3 87,-1 6 1,-1-5-73,-2 1 0,2-1 52,-2 5 0,1-5-18,-2 1 1,3-2-2,-2 2 0,2 2 168,2-2 0,-1 1-97,0-2 0,1 3 12,-1-2 1,1-2-90,-1 2 0,-3-2 54,-1 2 1,0 2-37,0-2 0,3-2 40,-2 2 0,-2-1-134,2 5 1,-2-5-101,2 1 127,2 0 1,-5 3 95,3 0 1,2 1 0,-2-1 0,-2-3 104,2 0 0,-6-1-128,2 5 1,1-5 179,-1 1-154,5-1 0,-4 5 37,2-1-11,3 1 1,-4-1 62,1 0 0,3-3-74,-2 0 1,-2-1-11,2 5 0,-2-5-90,2 1 1,2 0 83,-2 3 1,-2-3-224,2-1 1,-2 1 44,2 3 17,2 1 1,-8-1 96,6 1 1,-4-1 117,3 0 1,-4-3-60,1 0 0,1-1 19,-2 5 1,3-5 81,-3 1 0,0-1-107,5 5 0,-5-4 105,5-1 0,-4 1-80,3 3 0,0 1 37,0-1 1,3 0-41,-2 1 0,1-1-30,-1 1 0,2 3 2,-3 0 0,4 0-4,0-3 0,0 0 118,1 4 0,-1-4-83,1 4 0,-1-4-6,0 0 0,2-1 9,2 1 0,-2 3-71,2 0 0,2 0 70,-2-3 0,5-1 44,-1 1 0,2-1 164,-2 0 1,2 1-126,-2-1 0,3-3 2,1-1 1,0 0-47,-1 0 1,1 2-111,0-5 1,1 5 121,3-1 0,-3-2-188,3 2 0,-3-1 98,-1 5 1,-1-5 32,1 1 1,1-1-48,3 5 1,-3-2-39,3-2 1,1 2-10,-2-3 1,5 4-25,-5 0 1,6-3-11,-1-1 1,0 1 16,0 3 0,2-3 84,-3-1 0,3-4 168,1 1 1,1 1-285,-1-1 1,0-1 59,1-3 0,-1 0 47,0 0 0,0 0-176,1 0 1,-1 0 94,0 0 0,-1 0-58,-2 0 0,-4 0 76,-4 0 1,3 0-64,-3 0 0,2 0 109,-6 0 0,3 0 123,0 0 0,-3 0-108,0 0 0,-3 0 122,3 0 1,-2 0 10,3 0 1,0 0-51,-5 0 1,4-3-42,-4-1 0,4 0 28,-3 4 1,-1 0-96,-4 0 1,1 0 104,-1 0 108,0 0-249,1 0-200,-6 0-141,-1 0-961,-5 0 0,-5 0 1375,-2 0 0,-9 0 0,-1 0 0</inkml:trace>
  <inkml:trace contextRef="#ctx0" brushRef="#br2" timeOffset="19">13041 6016 11613,'26'-2'-29,"17"-1"-44,-1-4 1,2 3-80,-2-4 0,-3 6 17,-1-2 1,-2-1 64,-2 1 0,-3-1 9,-1 1 1,-6 3 26,-1-3 0,-4 3 143,-4 1 0,-6 0-92,3 0 0,-7 0 289,2 0-10,-4 0 146,2 0-391,-5 0-62,5-5-508,-4 3 123,4-3-47,-5 5 144,0 0 0,-5-4 238,-2 1 0,-3-1-50,-2 4 1,-1-4 164,-2 0 0,-3 0-69,-4 4 0,3-1 84,0-3 0,5 3-41,-2-3 0,4-1 143,0 1 1,1 1-39,-1 3 0,6-2-100,2-1 410,-2 1-194,5-3 236,-4 5-161,5 0-209,5 0 0,1 0 19,5 0 0,6 0-111,2 0 1,3 4-13,0 0 1,4 1-148,-3-1 0,1-2 10,-9 6 0,4-6 109,-4 2 1,0 1-91,-3-1 1,-2 1-38,-2-1 201,2-3 0,-9 6 40,3-4 124,-3-1 0,-2 8-145,-3-3 0,-6 0-1,-5 0 1,-6 1-268,2 3 0,2-3 102,-3 0 0,7-2-802,-3 2 1,7 0 891,2-4 0,-1 5 0,-3-3 0</inkml:trace>
  <inkml:trace contextRef="#ctx0" brushRef="#br2" timeOffset="20">12711 5836 7419,'0'-6'761,"0"1"-492,0 5 0,-1 3-118,-3 1 0,2 0 128,-6-4-290,6 5 270,-3-4-267,0 10 1,3-9 73,-2 6 0,-1-4-3,2 3 0,-1-3 85,4 4-69,-5-1 0,3 5-34,-1-1 0,-2-3 22,1-1 1,-4 1-10,4 3 0,0-3 22,4-1 1,-3 1-113,-1 4 1,-1-2 107,1-3 0,3 3-130,-3-2 0,3 2 24,1 2 1,0-5 33,0 1 0,0-1-203,0 5 203,0-1 1,0 1-122,0-1 0,3-3 100,1-1 0,4 1-110,-4 3 0,3-3 93,-3 0 0,4-5-61,-4 5 1,1-4 48,-2 3 1,0-4-40,5 1 0,-6-2-39,2 2 20,2-3 126,1 5-120,4-6 167,0 0 1,1-2-107,-1-2 1,-3 3 149,-1-3 0,-3-1-82,4 1 0,-4-3 44,3 3-6,-4-5-51,7 3 0,-7-6 8,4 1 1,-4 0 13,1-1 61,2 1 0,-5-2-71,3-2 1,-3 2 4,-1-2 1,0 1-30,0-1 1,0 1 4,0-5 0,0 3 12,0-3 0,-4 2 5,1-2 0,-1-2 29,4 6 0,-4-1-34,0 0 1,0 8-142,4-4 148,0 3-248,-5 3 1,3 1-60,-6 5 277,1 5 0,-10 6 0,-1 7 0</inkml:trace>
  <inkml:trace contextRef="#ctx0" brushRef="#br2" timeOffset="21">13899 5973 7928,'0'-8'-714,"0"1"467,0 4 318,0-2 453,0 0-177,-5 4-316,4-4 203,-9 5 87,3 0-186,-4 0-58,0 5 0,0-3-17,4 6 1,0-5 131,4 0-230,-4 4 0,0-1 123,-1 6 0,4-2-146,-3-3 1,3 3 135,-4-2 1,4 2-127,-3 2 1,4 3 29,-1 0 0,3 0 3,1-3 1,0-1-82,0 1 0,0 3 54,0 0 0,0 0-3,0-3 0,0-5 32,0 1 0,1-4 15,3 3 1,-1-4-42,4 1 45,1 2-38,3-5 20,1 4 1,-1-5 10,1 0 0,-5-3-1,1-1 0,0-1-23,3 1 0,-3 1 15,-1-4 0,1 0-21,3 0 0,-3-3 16,-1 2 0,-3 2-13,4-2 1,-2 0 25,2-3 1,-2 1-2,-2 2 1,-3-2 26,3 2 0,-1 2-33,0-1 0,-1-1 71,1-4 1,-1 5-65,-2-1 0,-4 4 201,0-3-181,-5-1 0,3-2 82,-6 2 1,6 2-45,2 2-19,-2 3 0,3-8-47,-4 5 1,4-1 44,-1 1 1,3 2 51,1-6-36,0 6 216,0-3-194,0 5 1,-5 0-28,4 0 18,-4 0 98,5 0-115,5 0 1,1 0-14,6 0 1,-1 0 45,0 0 1,2 0-40,2 0 1,-2 0-17,2 0 1,2 0 52,-2 0 1,-4-4 4,-3 0 0,0 0 168,3 4-199,1 0 1,-5 0 267,1 0-247,-6 0 1,5 0 0,-4 0 102,-1 0-580,3 0-89,-5 0 1,-4 2-1079,0 1 1574,-5-1 0,8 8 0,-4-4 0</inkml:trace>
  <inkml:trace contextRef="#ctx0" brushRef="#br2" timeOffset="22">11912 6076 8158,'0'-6'-176,"1"0"194,3 6-157,-3 0 224,4 0 0,-3 0 3,1 0 1,0 0 79,5 0 0,-5 0-34,5 0 1,0 0 50,3 0 0,0 0-65,1 0 1,4 0 95,3 0 0,-1-1-77,1-3 1,0 3-16,4-3 1,1-1-110,3 1 1,-3-3 142,3 3 1,-3-1-160,-1 1 0,2 3 76,-2-3 0,1-1-152,-9 1 1,0 0 92,-3 4 0,-1 0-95,1 0 27,-6-5-36,4 4-131,-9-4 178,4 5 1,-3-4-397,2 0 118,-3 1-522,4 3 235,-5 0 61,5 0 545,-4 0 0,4 0 0,-5 0 0</inkml:trace>
  <inkml:trace contextRef="#ctx0" brushRef="#br2" timeOffset="23">11958 5996 8195,'6'0'-587,"0"-4"576,-2 0 0,-1 1-30,4 3 193,-4 0 1,3 0 525,-2 0-429,-3 0 0,6 0 135,-4 0-108,-1 0 103,3 0-281,-5-6 59,0 5 0,-4-3-220,0 8 0,-5-3 154,2 3-117,-4 3 0,0-2-36,0 2 1,-1 3 132,1-2 0,-1 1-102,1-1 1,0 2 82,-1-3 1,1 2-78,-1-1 131,1 2-26,-1-4-21,1 6-167,5-6 283,-4-1-133,8-5 15,-3 0-43,5 0 21,0 5 0,1-3 206,3 1-216,-2-1 0,6-1 182,-4 3 0,5-3-40,-1 3 0,2-3 87,1-1 1,1 0-120,-1 0 1,1 0 90,-1 0-23,0 0 79,1 0-486,-6 0 230,-1 0-2410,-5 0 1502,-5 5 882,-1-4 0,-11 10 0,0-5 0</inkml:trace>
  <inkml:trace contextRef="#ctx0" brushRef="#br2" timeOffset="24">11044 6156 7594,'5'-6'320,"1"0"0,6 6 152,-1 0-238,1-5 0,-1 4-96,1-3 0,-1 2 330,0-2-259,1 3 0,-1-4-154,1 5 0,-5-4 217,1 0-442,-6 0 87,3 4-237,-5 0 0,-5 0 0,-1 0 0</inkml:trace>
  <inkml:trace contextRef="#ctx0" brushRef="#br2" timeOffset="25">11375 6007 8112,'0'-6'-1221,"0"0"1656,0 2 0,-1 3 397,-3-3-699,3 3 1,-6 1 309,4 0-410,1 0 197,-8 0-173,4 5 1,-4 1-142,2 5 0,2 1 149,2-1 0,3 1-120,-3-1 0,-1 2 64,1 2 0,0-2-75,4 2 1,0-1 53,0 1-87,0-2 0,2 3 113,1-4 1,0-2-75,4-3 98,1-1 1,3-3-39,1 1 1,-1 0 27,1-4 0,-1-1-21,1-3 0,-1 1 62,0-4 0,-3 3-30,0-4 0,-6 1 0,7-5-12,-5 1 1,0-1 33,-4 1 0,-2 0-48,-1-1 0,0-3-3,-5 0 1,5-1-47,-5 5 0,0 3 58,-3 1 1,3 0-176,1 0 1,-1-2 92,-3 5 1,3 0-33,1 4 0,3-1 26,-4-3 247,6 3 253,-4-4-309,6 5 9,0 0 1,2-4-52,2 0 0,2-1 155,5 1 0,5 3-60,-1-3 0,0 2-59,-4-2 1,5 3-1,-1-3 1,0 3-102,-3 1 1,-1 0 163,0 0-98,1 0 0,-1 0 46,1 0 19,-6 0-293,4 0 281,-9 0-1207,4 0 610,-5 0 460,-5 0 0,-1 5 0,-5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8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9342 9091 7223,'0'-8'334,"0"1"351,0 4-233,0-2-171,0 5 102,-5 0-142,4 0-61,-4 0-3,0 0-100,4 5 1,-5-2-140,6 4 1,0 1 123,0 3 0,0 2-15,0 2 1,2 3-17,2 5 1,-2 1-179,6 3 1,-5 4 130,5 4 1,-5 5 0,0-5 0,-1 5-86,-2-2 0,0 3 60,0-7 1,0 5-105,0-8 1,0 3 101,0-7 0,-2 2-15,-1-6 1,1 2 34,-1-6 0,1-2 2,2-2-21,0-2 185,0-2-78,0-5 1,2 3 196,1-5-127,-1 5-49,3-8-65,-5 9 247,0-8-198,0 3 653,0-5-651,5 0 1,-3 0-51,6 0 0,-4-4 1,3 0 0,1-3 0,3 3 0,1-4 26,-1 4 0,2 1-101,2 3 0,-1-2 41,5-2 1,0 3-122,4-3 0,0 3-38,0 1 1,-2-4 79,-2 0 1,3 1-102,-3 3 0,1 0 130,-1 0 0,2 0 46,-6 0 0,1-4-56,-1 0 0,-2 0 80,2 4 1,-3-1-66,-5-3 153,4 3-577,-5-4 270,0 5-1009,-1 0 1070,-5 0 1,-10 0-1,-2 0 1</inkml:trace>
  <inkml:trace contextRef="#ctx0" brushRef="#br0" timeOffset="1">9342 9491 8121,'-6'-7'0,"-3"1"383,5 2-75,0 3 117,4-9-88,0 9 0,2-5-16,2 6 0,2 0-155,5 0 1,6 0-149,2 0 0,4 0 109,3 0 0,3 0-221,6 0 0,-1 0 71,0 0 0,-1 0-142,-2 0 1,-3 0-194,-6 0 231,1 0 0,-1 0-13,-3 0 0,-3-1 56,-4-3 1,-1 3-546,1-3 378,-1-2 0,-3 5-784,-1-3 1035,-4 3 0,2-4 0,-5-2 0</inkml:trace>
  <inkml:trace contextRef="#ctx0" brushRef="#br0" timeOffset="2">9319 9091 8336,'-6'-11'-22,"1"4"557,5-3 423,0 4-651,5-1 1,3-1 16,7 4 0,3-4-94,5 4 0,2-1 68,5 1-216,1 3 0,8-9 0,-3 4 235,2-1 0,-3-3-189,3 3 0,-2-4 114,-2 0 0,-5 3-420,-2 1 142,-3 4 1,-6-6-415,-3 6 0,-2-1 270,-2 4 0,-1-2-643,-2-1 513,2 1 310,-9-3 0,4 10 0,-5 2 0</inkml:trace>
  <inkml:trace contextRef="#ctx0" brushRef="#br0" timeOffset="3">10347 8794 8083,'0'-6'-95,"-4"-4"62,1 2 1,-2 3 393,1 1-56,3-2 1,-8 3 413,5-4-341,0 4 9,4-2-2,0 5-372,-5 0 51,4 0 1,-4 1 185,5 3 1,0 2-197,0 6 0,0 4-103,0 3 0,0 4 106,0 4 1,3 3 34,1 8 0,1 0-92,-1 8 1,-3-1-1,3 7-53,-3-2 1,3 1-399,0-1 0,0 0 144,-4 4-13,0-4 0,0-5 94,0-3 1,4 1-69,-1-5 1,1-4 34,-4-3 1,0-6 101,0 2 0,4-3 58,0-1 0,0-2 199,-4-2-154,0 3 0,0-10 537,0 4 1,0-4-352,0 0 0,0-1 463,0 1-416,0-6 0,0 4 43,0-2 0,-2-2 89,-1 2 0,1-4-329,-1 3 255,1-4 31,2 2-30,0-5 193,5 0-328,2-5 1,4 2-77,1-4 0,-1 0 30,0 0 1,-3 0-74,0 3 1,-1 3-53,5-3 0,3-1 89,0 1 0,0 1-52,-3 3 0,3 0 47,0 0 1,2-4-137,-2 0 1,-2 0 72,2 4 1,-2 0 37,-2 0 0,0 0 49,1 0-14,-1-5 0,1 4-125,-1-3 0,-3-1 95,-1 1-549,-4 0 179,2 4-1140,-5-5 1514,0 4 0,-5-4 0,-1 5 0</inkml:trace>
  <inkml:trace contextRef="#ctx0" brushRef="#br0" timeOffset="4">10382 8737 8119,'0'-6'-1,"0"-5"204,0 10 0,1-5 169,3 2-161,-3 3 0,9-6-124,-2 4 1,-2 1 26,2-1 0,-1-3 73,5 3 0,0-5-98,4 4 0,-4-1 75,4 1 0,0 2-164,-1-6 0,0 4 77,-3-3 0,3 4-327,0-1 1,1 2 148,-5-2 0,0 3-741,1-3 1,3 3 841,0 1 0,1 5 0,-5 1 0</inkml:trace>
  <inkml:trace contextRef="#ctx0" brushRef="#br0" timeOffset="5">10941 8920 8274,'-7'-10'0,"-1"2"26,5 3 0,-3 1 486,2 0 237,3 0-340,-4 4-3,5 0 0,1 6-189,3 1 1,-1 8-8,4 4 44,6 3 0,0 1-138,8 0 0,-7 5-80,5 2 1,4 2 253,4-2-238,-1 3 0,-3-4-188,0 6 1,0-5-167,0 1 166,-1-1-100,-4-1 0,3 0-79,-6-2 271,0-3 1,-4 0 0,1-5-185,-1 2 190,1-5 0,-5 4-42,1-4 1,-2-1-16,2-4 1,2-1-142,-2-2 117,-3 2 0,5-5 8,-3 3-147,-1-3 1,0-5-149,-2 0-606,-3 0 307,4 0 705,-5 0 0,-5 0 0,-1 0 0</inkml:trace>
  <inkml:trace contextRef="#ctx0" brushRef="#br0" timeOffset="6">11341 9000 8207,'0'-17'68,"0"4"27,0-3 0,0 8 314,0 1 59,0-1 10,0 2-107,0 1 154,0 0-456,0 3-15,0-3 734,0 5-616,0 5 1,-4-2-110,0 5 0,-5-1 92,2 5 0,-3 0-149,-2 3 0,0 1 142,-4 7 0,2-2-156,-5 10 0,-1-1 78,-7 4 1,3 6-125,-2 1 1,-2 3-1,1-2 0,-3 2-43,3-2 0,0-3-10,4-1 1,2-4 79,2-3 0,2-1-184,6-7 0,3 1 120,1-8 0,4-1-78,-1-4 0,2-1 66,-2-2-199,3-3 72,-4 0-203,5-4-1049,0 4 1482,5-10 0,1 4 0,6-4 0</inkml:trace>
  <inkml:trace contextRef="#ctx0" brushRef="#br0" timeOffset="7">11672 8931 8089,'-4'-7'-46,"1"-1"0,-3 4-51,3-4 167,1 6 357,-3-3 36,5 5-62,0 0-256,0 5 0,0-3-122,0 6 1,5 0 37,3 3 1,2 1-138,2-1 0,3 2-48,0 2 73,0-8 1,-2 11 46,2-10 1,-2 5 68,2-6 1,-2 2-151,-2-1 0,4 1 114,1-6 0,-1 5-105,-4-4 0,-1 1 54,-2-1 1,2-3-247,-2 3 0,-2-2-993,2 2 580,-6-3 681,8 10 0,-3-5 0,4 5 0</inkml:trace>
  <inkml:trace contextRef="#ctx0" brushRef="#br0" timeOffset="8">12175 8840 8058,'0'-8'-421,"0"1"0,0 3 729,0-4 1,0 4 361,0-3-16,0 4-159,0-2-102,0 5 1,-2 5-530,-1 3 0,-3 2 129,-1 1 1,-7 1-121,2-1 1,-1 4 56,1 1 0,1 3-238,-1-4 0,-3 4 74,0-4 0,-2 4-9,2-4 1,2 2-9,-2-2 1,2-2-157,2 2 0,3-4 40,1-3 1,4 2 366,-1-2 0,3-3 0,1 5 0,0-4 0</inkml:trace>
  <inkml:trace contextRef="#ctx0" brushRef="#br0" timeOffset="9">11980 9102 6465,'-6'0'2961,"1"0"-2585,5 6 0,0 0-181,0 5 0,0 1 37,0-1 1,0 6-112,0 2 1,0 2-44,0 2 1,1 4-168,3-1 1,-3 5-350,3-5 0,1 5 213,-1-4 0,4-1-46,-4-3 0,3-1 99,-3-3 1,4 1 225,-5-5 0,1 0-218,-4-3 315,5-1-7,-3 1 209,3-1-157,-5 1-56,0-6-1110,0-1 537,0-5 1,5 0-1,1 0 1</inkml:trace>
  <inkml:trace contextRef="#ctx0" brushRef="#br0" timeOffset="10">12403 8668 8224,'-1'-10'-240,"-3"3"370,3-3 111,-4 8 1,5-4 356,0 2 202,0 3-546,0-4 1,1 5-32,3 0 1,-2 0-100,6 0 0,-1 0 156,5 0 1,1 4-259,2-1 1,-1 1 43,5-4 1,-1 0-105,1 0 0,2 0-44,-2 0 1,-1 0 1,1 0 1,-1 0 197,1 0 1,1-1-48,-5-3 0,3 2 74,-6-6 1,1 5-61,-5 0 1,-2 1 467,2 2-185,-5 0-60,2 0-60,-5 0-195,0 5 0,0 2 53,0 4 1,0 1 6,0-1 1,3 0-34,1 1 1,1 3 59,-1 0 1,1 6-52,3-2 0,1 2-50,-5 2 1,1 4 61,-2-1 1,3 5-11,1-5 1,2 6-41,-5-1 1,3-1 17,-3 4 0,4-6-141,-4 7 0,3-8 85,-3 4 0,1-2-267,-1 2 1,-3-2 82,3-3 0,-1-1-107,0 1 0,-1-2 0,1-1 1,-1 0-17,-2 0 1,0-4 261,0 0 1,0-5-94,0 1 1,-2 2 182,-1-2 1,1 0-103,-1-4 1,-2 1-28,1-1 1,0-3 22,4-1 0,-1 0 12,-3 0 88,3 4 52,-5-5 46,6 5 1,-1-3-56,-3 0-98,3-6-2,-4 3 254,5-5 0,-1 0 85,-3 0 141,3 0-296,-9 0 0,4 1-36,-1 3 1,-3-2 19,2 1 0,-2-1-53,-1-2 0,-1 0-119,1 0 0,-5 3 72,1 1 1,-4 0 165,4-4 1,-4 0-137,4 0 0,-6 0 78,2 0 0,-2 0-111,-2 0 0,0 1 13,0 3 0,4-3-426,0 3 1,5-3 189,-1-1 0,2 0-595,2 0 0,3-1 350,1-3 1,4 2 138,-1-6 1,8 2 268,4-2 0,7-7 0,3 2 0</inkml:trace>
  <inkml:trace contextRef="#ctx0" brushRef="#br0" timeOffset="11">13431 9148 7926,'-6'0'-412,"1"0"2724,5 0-1796,5 0-337,-4 0 1,9 0 19,-2 0 0,-2 0-99,2 0 1,-1 0-77,5 0 0,3 0 44,0 0 0,5 0-150,-1 0 1,2-5 119,-2-3 1,2 2-75,-2-2 1,-2 5-65,-2-5-265,3 0-476,-5 2 841,3 1 0,-10 5 0,-1 0 0</inkml:trace>
  <inkml:trace contextRef="#ctx0" brushRef="#br0" timeOffset="12">14128 8874 7983,'-7'-16'0,"-2"3"212,6-2 1,-5 6 237,4 1 250,0 0-424,-1-3 1,3 5 542,-6 2-512,6 3 0,-7 2-61,5 3 0,0 7-192,4 8 0,1 3 129,3 1 0,3 6-206,4 5 1,0 0 58,1 4 1,-1 3-225,1 1 0,-1 2-43,0 2 0,-3-4-139,0 0 0,-5-5 116,5 1 1,-5-4 118,0-4 1,-1 2 223,-2-5 0,0-4-140,0-4 1,-2-5 619,-1 1-220,1-3 104,-3 0-34,5-6-209,0-1 26,0-5 1,4-1-290,0-3 1,5 2 82,-2-6 1,0 5-184,0 0 0,1-2 44,3 1 0,1 0-83,-1 4 0,1 0 98,-1 0 1,2 0-58,2 0 0,-1-4 80,5 0 1,0 1-3,4 3 0,0-2-76,0-1 1,-1 0 65,1-5 0,0 5 150,0-5 0,-5 2-77,-3-2 0,1-1 165,0 5 1,-1-1 171,-4 1-210,1 3-874,-1-9 371,-5 9-367,0-4 495,-6 5 1,-2 0-1194,-2 0 1451,-2 0 0,-5 0 0,-1 0 0</inkml:trace>
  <inkml:trace contextRef="#ctx0" brushRef="#br0" timeOffset="13">14185 9228 8009,'0'-8'673,"0"1"-488,0 4 0,1-6-129,3 6 0,2-1 152,6 4 1,0 0-1,3 0 1,-1 0-80,5 0 56,1 0 0,2 0-203,1 0 0,4-4 74,-1 0 1,1 0-60,-4 4 0,-4-3 15,0-1 1,-5-4-73,1 4 0,-3-1 106,-5 1 1,2 2-1126,-5-6 594,5 6 485,-8-3 0,4 0 0,-5-2 0</inkml:trace>
  <inkml:trace contextRef="#ctx0" brushRef="#br0" timeOffset="14">14116 8794 8148,'-6'-6'0,"1"-4"0,5 2 0,5 3 400,2 1-101,4 3 0,4-3 512,0 0-479,0 0 1,-1 4-34,5 0 1,0 0-44,8 0 1,2 0-142,2 0 0,2-3 99,1-1 0,-1 0-470,-3 4 0,-2-4 71,-5 0 0,0 1-62,0 3 1,-5 0-1622,-3 0 1868,-8 0 0,9-6 0,-4 0 0</inkml:trace>
  <inkml:trace contextRef="#ctx0" brushRef="#br0" timeOffset="15">14927 8577 8214,'0'-8'-117,"0"1"9,0 4 269,0-7 132,0 9 1,-4-5 109,0 2 0,1 2-180,3-3 0,0 7-148,0 1 0,0 4 82,0 4 1,0 1-126,0-1 0,0 6-65,0 2-9,5 2 0,-3 2 0,6 0 1,-4 5 87,3 2 1,0 8-142,0 4 1,2 3 34,-5 0 0,4 5-110,-5-1 1,1 1 182,-4-5 0,0-4-272,0-3 1,0-2 202,0-2 0,0-5-2,0-2 1,0-3 233,0-1 1,0-2-140,0-2 1,0 2 99,0-6 1,0 4-108,0-4 289,0 0-199,0-3 170,0-6-206,0 4 1,0-7 42,0 4 87,0-4 34,0 2 621,0-5-788,0-5 0,5 4-7,2-4-292,4 5-9,0-5 4,1 3 214,-1-3 1,1 5-66,-1 0 1,4 0-1,1 0 66,-2 0-26,-2 0 8,5-5 16,-5 4 0,6-6-41,-3 4 0,-2 1-3,2-1 1,-3 0-299,-5-1-511,4 3-21,-5-9-705,0 9 1589,-1-5 0,-10 6 0,-1 0 0</inkml:trace>
  <inkml:trace contextRef="#ctx0" brushRef="#br0" timeOffset="16">15007 8623 8211,'-5'-12'0,"2"2"-12,-4 3 1,3-2 332,-4 5 169,6 0-114,-3-1 47,0 4-384,3-4 0,-1 3 107,6-1 0,0 1-4,5-2 0,-1 3 51,5 1 0,0-4-178,4 1 1,-3-1 92,7 4 0,-7 0-98,3 0 0,0-1 44,-1-3 0,2 2-95,-2-1 1,-2 0-288,2-1 1,2 3 168,-2-3 0,0-1-398,-4 1 91,1 1 466,-1 3 0,-4 0 0,-2 0 0</inkml:trace>
  <inkml:trace contextRef="#ctx0" brushRef="#br0" timeOffset="17">15441 8680 8079,'0'-6'-301,"0"-1"-146,0 3 913,0 3-332,0-4 1345,0 5-1179,5 0 1,1 5-19,6 3 1,-1 2-90,1 1 0,-1 6-96,1 2 1,0 2-85,3 2 1,-1 1 151,5 3 0,0-3-193,4 3 0,-1 1 68,-3-2 0,3 1-214,-3-4 95,2 0 0,1-1-166,-3 1 1,1 0 3,-5 0 96,0-5 61,-3 3 0,-1-4 5,1 2 1,-1-1-23,1-3 1,-5-6 143,1 2 1,-4-2 0,2 2-168,-1 1 290,4-6-215,-8 4-340,4-8-388,0 3 297,-3-5-32,3 0-217,-5 0 729,5 0 0,-4-5 0,4-2 0</inkml:trace>
  <inkml:trace contextRef="#ctx0" brushRef="#br0" timeOffset="18">15898 8691 8062,'-5'-11'-374,"2"-1"630,-4 1 0,4 0-19,-1-1 1,2 6 453,-2 2-187,3-2 74,-9 4-356,3-3 0,0 7-203,-1 1 0,4 4 139,-3 4 0,-1 4-172,-4 1 0,1 5-31,0 2 1,-2 5 203,-2 6 0,-3 2-249,-5 2 1,0-1 82,0 5 0,1-2-83,-1 2 1,0-3 73,0-4 1,0-2-20,0-3 0,6-2 55,1-5 1,4-2 14,0-2 1,5 2-38,-1-6 1,6 0 43,-2-3-201,2-6 3,2 4-475,0-9 189,0 4-440,0-5 1,0 0 0</inkml:trace>
  <inkml:trace contextRef="#ctx0" brushRef="#br0" timeOffset="19">16081 8600 8048,'0'-12'-5,"0"1"63,0 0 1,1 4-46,3 3 0,-2-1 172,6 2 0,-4-1-145,3 4 0,-3-4 94,4 0 0,-1 0 59,5 4 0,-1 0-41,1 0 1,-1-3-19,0-1 0,1 0-85,-1 4 1,1-4 105,-1 0 1,0-1-147,1 1 0,1 2 303,2-6-241,-3 6 0,5-7 137,-6 5-208,1 0 0,-2 3 97,-2-3 1,-2 3-197,-2-3 209,-3 3-37,4 1 1,-1 1 107,0 3 1,0-2-63,-4 6 0,0-4 86,0 4 0,1 0-33,3 8 0,-3-2 0,3 5-6,-3 1 1,3 1 92,0 2-154,-1 5 0,1-2 4,0 4 1,1 1 39,-1 3 1,-3 0-226,3 0 1,-2 1 115,2-1 50,-2 0 1,6-1-247,-4-2 91,0 2-49,1-4 0,-2 0 49,4-2 114,-4 2-400,2-5 207,0 4 1,-2-9-18,4 0 1,-4-1 0,2 1 80,0-4 1,-4-2 194,3-2-5,-3 0-38,4 1 0,-4-1-116,3 1 0,-2-5 39,-2 1 1,0-4 60,0 3-31,0-4 146,0 7-111,0-9 1,-2 4-1,0-3-23,-2 1 168,-5-1 0,3 3 21,-6-5 1,5 0 144,-1 0 0,0 4-27,-3-1 0,0 1-138,-1-4 1,-3 0 201,0 0 0,-6 0 212,2 0-674,-2 0 0,-6 0 133,1 0 134,-1 0 1,4 0-762,0 0 0,2 0-1172,2 0 904,2 0-340,6 0 472,4 0-1736,7 0 1038,7-5 1382,4 4 0,1-9 0,-1 3 0</inkml:trace>
  <inkml:trace contextRef="#ctx0" brushRef="#br0" timeOffset="20">16800 8680 8136,'-6'-5'99,"-4"-2"1,8 0 259,-1-1 1,1 6 379,2-3 235,-5 5-572,4-5-207,-4 3 0,5-2-150,0 8 1,4 3 124,-1 4 0,6 6-130,-1 2 0,1 6 54,-2 2 1,4 6-83,-4 1 0,-2 1 70,-1 7 0,1-1-120,-1 1 1,1 2 103,-1-2 1,-3-3-159,3-1 0,-3-3 114,-1-5 1,1-1 32,3-2 0,-2-7-7,1 3 1,-1-8-11,-2 1 1,1 0-195,3-1 1,-3-3 88,3-5-38,-3 1 148,-1-2-16,0 4 527,0-8-198,0 3-245,0-5 21,0-5-176,0 3 1,0-4 107,0 2 0,1 3-133,3-3 0,2-1-18,6 1 0,-1-1-163,1 1 1,4 2 4,3-6 0,3 4 128,1-3 1,-3 3 71,3-4 1,-3 5-40,7-5 0,-3 4 123,-1-3 1,-4 4-113,0-1 1,-4-1 89,4 1 1,-5 1-53,1 3 1,-6 0 74,-1 0-283,-1 0 188,5 0-572,-1 0 176,1 0-692,-6 0 317,-1 0 473,-5 0 1,-5 0-1,-1 0 1</inkml:trace>
  <inkml:trace contextRef="#ctx0" brushRef="#br0" timeOffset="21">16891 9125 7952,'-10'-11'44,"3"-1"1,2 5 136,5-1 202,0 6 396,0-8-464,0 8 0,1-3 15,3 5 0,-2-4-137,6 1 1,-1-1-148,5 4 1,3 0 97,0 0 0,4 0-162,-3 0 1,4 0 3,-1 0 0,1 0-50,-1 0 1,3 0-145,-3 0 0,1-4 97,-1 0 0,-1-1-62,-3 1 0,-2-1 28,2-2 0,-2-2-1148,-2 5 489,1-5-422,-1 3 1226,-5-1 0,-6-3 0,-6 4 0</inkml:trace>
  <inkml:trace contextRef="#ctx0" brushRef="#br0" timeOffset="22">16857 8634 8010,'-6'-11'0,"1"3"288,5 1 599,0-1-228,0-4-401,5 1 1,1 5 28,6 2 0,0 1-45,4 0 0,1 1-140,6-2 0,0 3 125,0 1 1,5 0-104,2 0 1,2 0 13,-2 0 0,0 0-193,-4 0 1,-3 0-602,0 0 1,0 0 393,-4 0 1,-1 0-1840,1 0 2101,-5-5 0,7 4 0,-3-4 0</inkml:trace>
  <inkml:trace contextRef="#ctx0" brushRef="#br0" timeOffset="23">17714 8577 8106,'0'-11'-460,"-4"3"-58,0 0 1,-3 1 535,3-5 1,-1 1 520,1 0 0,3-1 1,-3 1-350,2 4 183,-3-3 159,4 4-48,-4-6 12,5 6-267,0-4 0,-1 9-22,-3-3 0,3 4-73,-3 4 1,3-2-176,1 6 1,0 1 16,0 6 1,0 3 81,0 5 1,0 1-54,0 2 1,1 0 73,3 4 0,-2 1-15,6 3 1,-4 4-30,3 0 0,-4 4 6,1-4 0,-2 4-192,2-4 1,-3 0-34,3-4 0,-3 4-168,-1 0 0,0-3 111,0-5 1,2-5-23,1 2 1,-1-3 145,1-1 1,-1-1 141,-2-3 1,0-3-131,0-4 1,0-1 123,0 0 0,0 1-28,0-1 0,0-3 211,0-1 1,0-3 437,0 4-254,0-6 162,0 4-246,0-1-347,0-4 265,0 4-157,0-5 19,5 0-10,-4 0 0,8-1 61,-5-3 1,5 1-83,-2-4 0,3 3 69,2-4 1,-1 4-40,1-3 1,-1 4-100,1 0 0,3-3 27,0 3 1,0-2-3,-3 1 1,-1 3-214,0-3 1,1-1 66,-1 1 1,1 0-210,-1 4 0,-3 0-138,-1 0-968,-4 0 399,2 0 674,-5 0 1,-5 0 0,-1 0 0</inkml:trace>
  <inkml:trace contextRef="#ctx0" brushRef="#br0" timeOffset="24">17645 8451 8127,'7'-11'-1295,"-2"3"971,-5 1 1,0 3 1072,0-4 0,0 5 332,0-5-769,5 5 1,-3-2-276,6 5 1,-1-1 121,5-3 0,-1 3-157,1-3 1,4 3 66,3 1 1,-1 0-80,1 0 0,-4 0 114,4 0 0,-5-1-168,2-3 1,-4 3-1162,0-3 927,-1 2 1,0 2-550,1 0 847,-6 0 0,4-5 0,-3-1 0</inkml:trace>
  <inkml:trace contextRef="#ctx0" brushRef="#br0" timeOffset="25">18068 8486 8063,'0'-7'-798,"0"2"1223,5 5 1,-3 0-55,6 0 1,-4 0-125,3 0 1,-3 2 75,4 1 0,-1 0-75,5 5 0,-1-1-134,1 5 0,-1-1-226,1 0 1,0 1 160,4-1 0,-3 1-169,7-1 0,-7 0 56,3 1 0,0-2 18,-1-2 1,1 2-43,-5-3 1,0 0-198,1 0 0,-1-4 67,1 1 1,-5 1-247,1-1 1,-4-1-863,3-3 1326,-4 6 0,7-5 0,-4 4 0</inkml:trace>
  <inkml:trace contextRef="#ctx0" brushRef="#br0" timeOffset="26">18593 8520 8050,'0'-6'-200,"0"-5"647,0 5-3,0 0 515,0 1-286,0 5-633,-5 0 1,3 5-52,-6 2 0,0 4 119,-3 0 0,-1 4-215,1 0 1,0 4-46,-1-3 1,-3 0 72,0-1 0,0-2-123,3 2 0,1 2 34,-1-2 0,5-4-166,-1-3 0,4-2 90,-3 2 1,4 2-494,-1-2 79,3-3 337,1 0 0,0-4 321,0 3 0,0-3 0,5 9 0,1-3 0</inkml:trace>
  <inkml:trace contextRef="#ctx0" brushRef="#br0" timeOffset="27">18410 8760 10150,'0'11'341,"0"2"-95,0 2 1,0-1-192,0 5 1,0 0 112,0 4 0,0-4-216,0 0 0,4 0-22,0 4 1,1 0-145,-1 0 0,-3-1 142,3 1 1,-3-4 88,-1 0 1,2-5 164,1 2 0,-1-4-148,1 0 1,-1-1-63,-2 1 123,0-1-420,0 0 287,0 1-592,0-6 0,0 0-327,0-2-62,5-2 1019,-4 3 0,9-10 0,-3-2 0</inkml:trace>
  <inkml:trace contextRef="#ctx0" brushRef="#br0" timeOffset="28">18685 8383 8099,'6'-8'-221,"-2"1"1,-3 3 311,-1-4 1,1 6 888,3-2-432,-3-2-287,4 4 0,-3-3 66,1 5-317,4-5 1,5 4 92,4-3 0,-4 3-156,4 1 0,1 0 59,2 0 1,3-4-154,1 0 1,-4 0 10,0 4 1,-1-1 136,1-3 0,-3 3 43,-4-3 1,-1 3 9,0 1 1,1 0 89,-1 0 63,1 0 55,-1 0-296,1 0 83,-1 0 1,-3 0-15,-1 0 91,-4 0 2,7 0 1,-8 0-73,6 0 0,-4 0 121,3 0 0,-3 1-80,4 3 1,-6-1 231,2 4 1,1 1-54,-1 3 0,4 2-126,-4 2 1,1 3-9,-2 5 1,-1 0 13,2-1 1,1 3-98,-2 1 0,1 0 95,-4 4 1,0 0-35,0 5 1,1-5-7,3 1 1,-2-5-15,1 5 1,0-5-56,1 5 1,-3-6-5,3 2 1,-3-3-99,-1-1 0,0 0 86,0 0 0,4-1-161,0 1 0,-1-4 81,-3 0 1,2-5-69,2 1 0,-3 2 106,3-2 0,1 0-74,-1-3 1,-1-1-7,-3 1 0,4-5-104,0 1 41,0 0 78,-4 3 67,0 0-73,0-4 166,0 3-142,0-9 282,0 9-184,0-8-17,0 3 0,0-4-150,0 3 152,0-3 9,0 4 11,0-5-44,0 5-84,0-4-224,0 4-74,0-5-317,0 6 1489,0-5-715,0 4 661,0-5-652,0 5 253,-5-4-95,-2 4 28,-4-5 0,-1 2-37,1 1 1,0-1-88,-1 1 1,1-1 387,-1-2 0,1 0-143,0 0 0,-1 0-440,1 0 0,-1 0 119,1 0 0,-6 0-621,-2 0 1,2 0-152,-2 0 0,5 0-474,-2 0 1,7 0-1041,2 0 1180,-1 5 1037,2-4 0,1 4 0,5-5 0</inkml:trace>
  <inkml:trace contextRef="#ctx0" brushRef="#br0" timeOffset="29">6396 7389 9089,'3'12'246,"1"-1"-172,0 1-40,1 4 1,-4-3 22,3 2 0,1-2-77,-1-2 0,4 1 90,-4-1 1,1 2-158,-2 2 1,-1-2 89,2 2 1,-2-3-111,2 0 1,-3-5 53,3 1-408,-3 0-996,-1 3 827,0 1 630,0-1 0,0 0 0,0 1 0</inkml:trace>
  <inkml:trace contextRef="#ctx0" brushRef="#br0" timeOffset="30">6727 7412 8198,'0'-6'117,"0"-4"106,0 8 119,0-3-237,0 5 35,0 5 1,-1 2-120,-3 4 0,1 6-73,-4 2 0,-1 2 73,-3 2 1,-1 0-27,1 0 0,-1 0 29,1-1 1,0 0-185,-1-3 0,1 1-188,-1-4 1,1 3 127,-1-4 0,2 0-248,3-3 0,-3 0 468,2 3 0,-2-2 0,-2 4 0</inkml:trace>
  <inkml:trace contextRef="#ctx0" brushRef="#br0" timeOffset="31">6670 7606 8198,'6'-11'0,"4"1"-77,-2 2 0,2-2 141,1 2 0,1 2 202,-1-2 0,2 5-48,2-5 0,-2 5-120,2 0 1,-2-2 96,-2 1 1,1 0-124,-1 4 1,-3 0-98,-1 0 1,-3 1 111,4 3 0,-6 2-131,2 6 1,-3-1 88,-1 1 0,-1 3-135,-3 0 1,-2 4 77,-5-4 0,-1 4-56,1-3 1,-1 3 51,1-4 0,1 0 203,2-3 0,-2-1 1,2 0 1,3-3-102,1 0 337,3-1-249,1 5-47,0-1 1,5-1-9,3-2 0,2-3 58,1-5 0,1 0-55,-1 0 0,4 0-14,1 0 0,0 0-78,-1 0 0,-2 0 60,2 0 1,-2 0-670,-2 0 458,1 0 0,-1 0-1741,1 0 1861,-6 0 0,4 0 0,-3 0 0</inkml:trace>
  <inkml:trace contextRef="#ctx0" brushRef="#br0" timeOffset="32">8314 7298 8132,'-6'-5'-14,"0"0"282,2-3 241,3 3 122,-4 0 0,5 4-484,0-4 52,0 5 0,0 5-189,0 2 0,3 0 67,1 0 0,4 5-182,-4 3 1,1 1 88,-2 0 0,-1-4-129,2 4 0,1 0 9,-2-1 0,1 1 97,-4-5 1,0 0-115,0 1 0,0-1 32,0 1-745,0-1 324,0 1-590,0-1 1132,0 0 0,5 1 0,2-1 0</inkml:trace>
  <inkml:trace contextRef="#ctx0" brushRef="#br0" timeOffset="33">8657 7321 7966,'0'-7'545,"0"2"-137,0 5-335,-5 0 1,4 5 73,-3 3 1,-1 3-196,1 5 0,-5-1 59,1 8 0,2-3-87,-1 7 1,-1 1-32,-4-2 1,0 2-121,-3-1 1,6-3 71,-3 3 1,3-3 107,-2-1 1,0-4 33,-1 0 0,1-5-28,-1 1 0,5-2-151,-1-2 0,4-1 0,-3-2-549,4 2 741,-2-4 0,5 1 0,0-2 0</inkml:trace>
  <inkml:trace contextRef="#ctx0" brushRef="#br0" timeOffset="34">8588 7652 7966,'7'-11'0,"-1"-1"305,-2 1 1,-1 1-37,4 2 0,-3-2-119,4 2 0,-5 2 73,5-2 0,-4 6 206,3-2-84,1-2-325,9 4 0,-1-3 59,3 5 0,-6 0-88,-6 0 0,1 0-78,3 0 293,1 5-145,-1 2 0,-4 4 11,-4 0 1,2 1 122,-1-1 0,0 1-146,-4-1 1,-5 1-6,-3-1 0,-2 4-95,-1 0 0,-1 2 93,1-2 0,-2-1-96,-2 5 0,2-1 67,-2 1 1,-1-1-94,0-3 1,1-2 93,4 2 1,3-4-26,1-3 0,4 2 81,-1-2 15,3-3 177,1 5-208,0-9 87,5 9 1,1-8-95,6 1 0,0-1 144,4-2 0,0 0-78,3 0 1,3 0 107,-3 0 0,1 0-168,-1 0 0,-1 0-87,-3 0 1,-2 0-34,2 0 1,-6 0 117,-1 0-434,-1 0 0,1 0-40,-1 0-1833,-4 0 2256,2 0 0,-10 5 0,-1 1 0</inkml:trace>
  <inkml:trace contextRef="#ctx0" brushRef="#br1" timeOffset="35">14425 9845 8240,'-4'7'-872,"0"1"640,-5-5 0,7 5 216,-6-4 1,5 1 665,0-1-259,-4-3 143,6 4-203,-4-5 55,5 0 0,1-5-126,3-2 1,2-5 8,6-3 0,3-3 200,0-4 0,4-1-254,-4 0 0,10-5-11,-3-3 1,9-7 12,-1-3 1,5-5-434,3-4 0,-16 24 0,1 0 201,4-2 1,0-1-226,0 1 0,1-1 0,2-2 0,-1 0 255,1-1 1,1-1 0,-2 1 0,1 1 28,3-1 1,-1-1 0,-1 0 0,-1-1-105,2-4 1,1 0-1,2-3 1,1-1-301,4-5 0,0-1 1,-2 0-1,0 0 196,2-2 1,0 1-1,-2 0 1,1 2 69,1 3 1,0 1 0,-5 3 0,0 1-33,-2 4 1,-1 2-1,-5 1 1,0 1 46,-2 4 0,0 1 0,-3 1 1,0 2 50,16-15 1,-1 1 460,-10 10 0,-6 5-425,-6 3 1,-3 8 1215,-4 0-894,2 7 1576,-9-1-1684,4 5-2310,-5 0-53,-5 0 2141,4 5 0,-9 2 0,3 4 0</inkml:trace>
  <inkml:trace contextRef="#ctx0" brushRef="#br1" timeOffset="36">16606 7629 8153,'-5'-6'0,"4"1"0,-10 0 0,10 3 0,-9-3 0,2 5 0,2 0 0,-2 0 0,1 2 0,-5 1 0,1 0 348,0 5 1,-5-5 472,1 5 1,0 0-610,3 3 0,-3-3-86,0-1 1,0 5-42,3 3 0,1 1-22,0 0 0,0-4-146,4 3 1,-3 3 24,2 1 1,3-1 88,1 1 0,-1 0-89,1 4 1,0-4 70,4 0 0,0 0-18,0 4 1,4-4-39,0 0 1,5-4-103,-1 4 0,2-4 56,1 5 1,1-7-85,-1 3 0,4-4 67,0 0 1,4-2 47,-3-2 1,3 2-18,-4-3 1,5-2 63,-1-1 1,-1-3 14,1-1 0,-1 0-20,1 0 0,1-1 101,-5-3 0,6-2 262,-2-5-203,2-1 1,-2 0 34,0-4 0,0 2 165,4-5 0,-5 0 4,-3-4 0,-2 1-97,-2-1 0,-3 0 52,0 0 1,-6-1-85,2-3 1,-4 3-86,-4-2 0,-6-2 73,-5 1 0,-6-3-377,2 3 0,-3-1-417,-5 1 0,3 4 359,-3 1 0,3 5-664,1 10 1,0-2 98,1 5 793,4 0 0,-4 9 0,4 1 0</inkml:trace>
  <inkml:trace contextRef="#ctx0" brushRef="#br2" timeOffset="37">19804 8783 8105,'-12'0'-30,"1"-5"1,3 3 471,1-2-69,4 3-19,-2-4-99,5 4 96,0-4 544,0 5-598,5 0-239,-4 0 0,10 0-74,-4 0 1,3 0 111,2 0 0,3 0-105,0 0 0,4 0-37,-4 0 0,6 0 80,-2 0 0,-1-1-85,1-3 9,-5 2 1,2-6-33,-4 4 0,-1-1 132,0 1-450,1 3-545,-6-4-129,-1 5 1066,-5 0 0,-10 5 0,-3 1 0</inkml:trace>
  <inkml:trace contextRef="#ctx0" brushRef="#br2" timeOffset="38">19735 8988 9937,'12'0'645,"-1"0"-442,1 0 0,-1 0-37,0 0 1,2 0-149,2 0 1,2 0 174,2 0 1,1 0-221,-5 0 1,6 0-761,-2 0 457,2 0 219,-3-5 1,4 4 110,-3-3 0,2-2 0,2-1 0</inkml:trace>
  <inkml:trace contextRef="#ctx0" brushRef="#br2" timeOffset="39">20386 8531 8094,'-4'-7'-14,"1"-1"1,-2 6 102,1-2 271,2-3 148,-3 6 85,5-4 152,-5 5-476,4 0 27,-4 5-119,5 2 0,0 5-29,0 3 88,0-2-121,0 9 1,4-5-67,0 6 1,3 4 4,-3 0 1,4 4-136,-5 0 1,5 2-62,-4 1 1,1 4-189,-1 0 1,-3 0-525,3-3 419,-3-1 272,4-5 1,-4-1-274,3-5 320,-2-5 0,-2 2 173,0-5-41,0 0 1,0-7-8,0-1 0,0-3 443,0 4-52,0-6 321,0 4 462,0-6 1,1-4-1069,3 0 0,-2 0-208,6 4 0,-1-1 82,5-3 1,-1 3-188,1-3 1,0 3 19,4 1 1,-3 0-89,7 0 0,-5 0-75,4 0 284,0 0 25,4 0 1,-2-4-1,-2 0 1,3 0-39,-3 4 1,-1 0 147,1 0 0,-4 0-128,4 0 0,-5-4 136,1 1 1,-2-1-117,-2 4 21,1-5 0,-1 4-111,0-3 0,-4 1-364,-3-1-1,-3 3-128,4-4 170,-4 5 1,3 0 442,-8 0 0,3 0 0,-4 0 0</inkml:trace>
  <inkml:trace contextRef="#ctx0" brushRef="#br2" timeOffset="40">20466 8863 7970,'-1'-14'0,"-3"2"586,3 3-28,-4-2-234,10-1 0,1 6-48,6 2 0,-1-1 118,0 1 1,2 1-234,2 3 0,3 0 62,5 0 1,-4 0-168,0 0 1,0 0 71,4 0 1,0 0-39,0 0 0,-1 0-20,1 0 1,-4 0-204,0 0 1,-1 0 70,1 0-692,3 0 529,-15 0 0,9-2-1348,-9-1 1157,-2 1 0,0-4 416,-5 2 0,0 3 0,0-4 0</inkml:trace>
  <inkml:trace contextRef="#ctx0" brushRef="#br2" timeOffset="41">20318 8531 7970,'-4'-11'0,"0"0"0,0 3 87,4 0 1,5 5 100,3-5 0,7 4 276,4-4 1,4 5-1,4-5 0,-1 0-173,9-3 1,-4 3-115,7 1 0,-2 0 28,-2 0 1,-1 0-358,-2 4 0,0 1 187,-4-1 1,-2 1-1578,-6 2 1542,3 5 0,-4 2 0,5 4 0</inkml:trace>
  <inkml:trace contextRef="#ctx0" brushRef="#br2" timeOffset="42">21220 8269 8081,'0'-12'0,"0"1"0,-5-1 0,2 2 0,-4 3 0,4 2 0,-3 5 0,2 0 0,3 0 0,-6 5 0,4 2 0,1 9 551,-1 3 1,1 3 772,2 5 1,0 2-818,0 5 1,0 5-460,0-1 0,5 6 3,3 2 0,-3-1-81,-1 5 1,1-3-60,-1-1 1,3-5-343,-3 1 1,1-5 132,-1 1 1,-3-2-25,3-2 1,-3-4 188,-1 1 0,0-6 15,0 2 1,-3-4 219,-1-4 0,-4 1-62,4-5 0,-1 4 139,1-3 0,3-1-128,-3-4 0,3-3 155,1-1 0,0-3 178,0 4-209,0-6 1,0 5-48,0-3 33,0-3-17,0 4 130,0-5-287,5 0 1,2 0-48,4 0 1,0 0 77,1 0 0,3 0-62,0 0 0,4 0 46,-3 0 1,0-1-150,-1-3 1,-2 3 135,2-3 0,2-1-38,-2 1 0,0-1 27,-3 1 1,-1 3 0,0-3 1,-3 1-1077,0 0 439,-6 1-1335,3-3 1993,-5 0 0,0 4 0,0-4 0</inkml:trace>
  <inkml:trace contextRef="#ctx0" brushRef="#br2" timeOffset="43">21300 8177 6629,'-5'-6'249,"4"-4"569,-5 9-80,6-5-371,0 6-146,6 0 1,0 0-204,5 0 0,2-3 122,2-1 1,2 0-78,2 4 1,2-4 73,-2 0 0,3 1-231,1 3 1,-4-4-159,0 0 1,-5 0-188,1 4 1,-2 0-344,-2 0 782,-4 0 0,3 0 0,-4 0 0</inkml:trace>
  <inkml:trace contextRef="#ctx0" brushRef="#br2" timeOffset="44">21700 8451 8081,'0'-11'0,"0"0"28,0-1 1,-2 5 291,-1-1 0,1 4 457,-2-3 17,3 4 101,1-2 167,0 5-863,5 0 0,2 5 0,4 3 0,0 6 21,1 1 1,-1 1-31,1 0 1,3 1-74,0 6-69,6 0 1,-5 0-150,3 0 0,5 5 62,-5 2 1,5 2-314,-5-2 0,-1 2 184,1-5 0,-5-1-134,1-3 0,-1 4 75,2-1 0,-4-3-292,3-4 0,-3-4 51,-5 5 473,4-7-182,-5 4 0,5-6 297,1 1-92,-6-1-50,4 1 1,-5-5-35,3 1 0,-2-4-25,-2 3-125,-3-4 19,4 2 0,-3-4-61,2 3-281,-3-3-509,4 4 378,-5-5 660,-5 0 0,-2-5 0,-4-1 0</inkml:trace>
  <inkml:trace contextRef="#ctx0" brushRef="#br2" timeOffset="45">22134 8326 8081,'-5'-12'-1097,"3"5"549,-2-1 1619,3 6-141,1-3-233,-5 5-526,4 0 1,-8 5 19,5 2 0,-1 5-206,1 3 1,2 4 130,-6 8 1,-1-2-82,-6 5 0,-3 2 76,-5 6 1,-1 2-98,-2 1 1,0 1 78,-4-7 1,4 5-95,0-6 1,-2-1 10,1-2 1,4-6 57,4 2 0,2-3-71,-2-1 1,1-4 73,3 0 1,6-5 63,-3 1 0,5-2-70,-1-2 1,3 1-281,5-1-210,0 0-496,0 1 380,0-1 1,1-4-924,3-4 1464,-3-1 0,9 3 0,-3 1 0</inkml:trace>
  <inkml:trace contextRef="#ctx0" brushRef="#br2" timeOffset="46">22545 8200 8081,'7'0'-571,"1"0"455,-5 0 1,3-1 228,-2-3 91,-3 3 0,5-6 479,-2 4-56,-3 1 78,4-3-150,-5 5-290,0 0-1,-5 0 0,3 4-151,-6 0 0,1 5 81,-5-2 0,5 5-110,-1 3 0,0-1 20,-3 5 0,0-4 43,-1 4 0,1 0 2,-1 4 1,1 0-13,-1 0 0,1 1 31,0 3 1,-1-2 5,1 6 0,3-5-155,1 5 0,0-5 85,0 5 1,-2-2-170,5 1 1,0 3 43,4-2 1,0 1-66,0-2 1,0 3-38,0-3 0,1 0-140,3 0 1,-1-5-12,4 2 0,1-4 75,3-4 0,2 1 8,2-4 0,-2 3 88,2-4 0,-1 0 128,1-4 1,-2 1-80,2-1 0,2-3 130,-2-1 1,0-3-48,-3 4 0,-1-6-23,0 2 0,-3 1-240,0-1 198,-1 0-413,0-4-571,3 5-206,-9-4-423,4 4 1649,-5-5 0,-5 5 0,-1 2 0</inkml:trace>
  <inkml:trace contextRef="#ctx0" brushRef="#br2" timeOffset="47">22773 8474 8081,'0'-21'0,"0"2"0,0 2 114,0 6 352,0-1 218,0 1 175,-5 5-240,4 0-291,-4 6 1,6 2-30,3 2 1,2 6-62,6 5 1,0 5 28,4-1 1,-2 3-43,5 1 0,0 3-1,3 1 1,0 0-14,-3-5 1,3 3-135,-3 1 1,-2-2-417,2 3 202,-5-3 156,8-1 1,-9-1-614,2-3 433,-2 2 0,-2-4-501,0 2 453,1-3 0,-1-3-42,1 2 1,-2-6-6,-3 2 1,4-2 11,-4 3 1,0-5-55,0 1 1,-3-4-115,4 3 31,-6-4 99,3 2-581,-5 0 369,0-4 117,0 4 377,0-5 0,0 5 0,0 2 0</inkml:trace>
  <inkml:trace contextRef="#ctx0" brushRef="#br2" timeOffset="48">23196 8394 7926,'0'-23'-810,"0"6"405,0 1 1311,0 4 9,0 0-624,0 1 1,0 3 263,0 1-1,-5 4-376,3-2 1,-6 10 40,4 3 1,-5 3-114,1 4 1,-6 7 102,-1 5 1,-4 6-154,4 1 0,-6 5 145,2 7-1485,-7 0 1320,2-1 0,-4-3-104,5 0 1,1-5-152,3 1 0,-1-8-70,5-3 185,0-3 0,7-6-53,0-3 94,1 3 0,-3-5-144,2 2 1,3-6-239,5-2 0,0-3 712,0 4-267,0-6 0,0 8 0,0-3 0</inkml:trace>
  <inkml:trace contextRef="#ctx0" brushRef="#br2" timeOffset="49">23561 8371 8341,'0'8'615,"0"0"0,0 3-305,0 4 1,0 6-160,0-2 1,2 4-136,1 3 1,-1-2 45,1 3-9,-1 2 25,-2-5 1,3 4-199,1-5 118,0 0-88,1-5 1,-4 2 5,3-5 1,1 2 92,-1-2 1,1-2-88,-1 2 1,-1-3-184,4 0-436,-4-1-501,2 1 1198,-5-1 0,0 1 0,0-1 0</inkml:trace>
  <inkml:trace contextRef="#ctx0" brushRef="#br2" timeOffset="50">23390 8680 7999,'0'-12'91,"0"6"362,0 1-44,5 5-126,1-5-115,6 4 0,-1-4 57,1 5 0,4 0-100,3 0 0,-1 0-175,1 0 0,1 0 105,7 0 0,-3-2-106,3-1 1,-3 1-648,-1-2 388,-1-2 163,-4 5 1,4-8-1061,-3 5 505,-3 0 320,6-1 382,-9 4 0,8-9 0,-3 3 0</inkml:trace>
  <inkml:trace contextRef="#ctx0" brushRef="#br2" timeOffset="51">23995 8314 8074,'0'-11'1184,"0"0"-833,0 4 323,0 2 128,0 5-591,0 5 0,0 7-11,0 7 1,4 3-31,0 5 1,0 2-47,-4 6 1,0 3-124,0 0 0,1 1-814,3-1 414,-3-2 306,4 3 0,-5-6-361,0-3 280,5 3 1,-4-8-438,3 1 392,3-7 1,-6 2 27,3-6 0,1 0 16,-1-4-74,-1 1 28,2-1-328,-3 1 251,3-6 126,-5-1 1,-2-5-464,-1 0 279,1 0 356,-8 0 0,9 0 0,-9 0 0,3 0 0</inkml:trace>
  <inkml:trace contextRef="#ctx0" brushRef="#br2" timeOffset="52">23984 8634 8029,'0'-19'134,"0"0"0,1 1 288,3-1 0,-3-1-118,3 5 1,1 0-10,-1 3 0,1 2 168,-1 2-233,-3-2-44,9 9 1,-7-5-48,4 2 90,-4 3-105,7-5 0,-4 12-25,6 1 1,-1 7 19,1 1 0,0 6-271,4-2 0,-3 2 44,7 2 1,-3 0-45,2 0 0,3 0-184,-3-1 223,2 1 28,-3-5 0,4 0 19,-3-3 73,2-2 1,-3 3 0,3-6 13,-6-2 1,0 2 72,-4-2 1,1-3 175,-1-1 0,-3 1 90,-1-1 169,-4-1-213,7-3-219,-9 0 18,4 0 1,-3-1 307,2-3-69,-3-2-169,4-6 1,-5 1 44,0 0 1,0-2 3,0-2 1,4-3 3,0-5 1,-1-5-65,-3-2 1,0-2 13,0 2 1,0-7-185,0 3-6,-5-3 1,3 2-190,-6 1 1,6 4 91,-2-1-118,-3 6 0,6-3-187,-3 5 1,-1 5 170,1 3-193,1 2 184,3 2 1,0 0-616,0-1-321,0 6-173,0-4 654,0 8 34,0-3 1,0 7-1147,0 1 1809,0 4 0,5 4 0,1 1 0</inkml:trace>
  <inkml:trace contextRef="#ctx0" brushRef="#br2" timeOffset="53">24646 8109 8076,'0'-8'-17,"0"1"264,5 4-303,2-7-212,-1 9 0,0-4 589,-2 5 719,-3 0-222,4-6-95,-5 5-128,0-4 561,0 5-929,0 5 1,0 2 0,0 4 0,2 2-34,2 2 0,2-1-168,5 5 0,1 0 48,-1 4-118,1 0 111,-1 5 0,0-3 0,1 5 1,-1-3-40,1 3 0,-5-3-132,1 4 1,-2-1-64,2 4 0,1-3-180,-5-1 1,-1-3-154,-3 3 1,0-4 193,0 0 0,-3-2-185,-1-1 351,-5 0-7,8-5 1,-8 2 173,5-5-174,0 1 80,-1 0 0,4-3 161,-3 2 0,-1-2-150,1-2 0,-1-1-42,1-2 0,2 2-55,-6-2 0,4-3-231,-3-1 1,3 1-722,-4-2 513,1 1 225,0 1 1,-3-3 366,2 1 0,3-1 0,-5-2 0,4 0 0,-6 0 0</inkml:trace>
  <inkml:trace contextRef="#ctx0" brushRef="#br2" timeOffset="54">24829 7915 8118,'-6'-5'-45,"2"-3"0,1 2 64,-1-2 1,3 4 355,-3-3-125,3 4 1,5-3 9,0 2 0,5 3-13,-2-3 1,3 1-37,2-1 0,-1 3-42,1-3 0,3 2 0,0-2 0,0 3 32,-3-3 0,3 1-149,0 0 1,-3 1 62,-5-1 0,1 1-138,3 2 1,-3 0 83,-1 0 163,-4 0-308,7 0 164,-3 0 6,4 0 0,-5 2 16,-2 1 1,2 4-7,2 4 0,-2 2-31,2 2 1,-4 3-43,3 5 0,-3 1 3,4 2 0,-6 0 169,2 4-132,3 1-15,-6 3 1,5 0 116,-2 0-102,-3 1-54,4 4 0,-5-3-74,0 2 1,0-3-23,0-1 0,4-3-211,0-1 1,0 1 40,-4 3 1,0-3-134,0-1 0,0-3 211,0 3 1,1 1 72,3 3 0,-3-4 261,3 1-98,2-6 108,-4 8 0,3-7 126,-5 4 1,0-5-109,0 2 0,0-3 51,0-1 0,0 0-40,0 0 0,0-4-50,0 0 1,0-5-86,0 1 0,0 1-35,0 0 0,1-2-98,3-7 85,-3 3 52,4-3 51,-5-1 39,5 4 0,-4-9-7,4 5 28,-5-6 1847,0 0-1915,-5 0 8,4 0-1,-9 0 0,7 0-185,-4 0 0,-1 0 53,-3 0 0,-1 0 50,1 0 1,-6 0-38,-2 0 0,2 0-128,-2 0 0,1 0-10,-1 0 0,-2 0-84,6 0 1,0 0-745,4 0 498,-1 0-14,1 0-877,-1 0 672,6 0-367,1 0 664,5 0 1,0 0 0</inkml:trace>
  <inkml:trace contextRef="#ctx0" brushRef="#br2" timeOffset="55">7960 11238 8303,'0'6'538,"0"0"1,2-5-475,1 3 144,4-3-83,-1 4 0,4-5 33,-2 0-18,2 0 0,3 0 100,2 0 1,-1 0-81,5 0 1,0 0 83,4 0 0,0-4-66,-1 0 0,1-1 6,0 1 0,1 2-68,3-6 0,-3 6-5,3-2 1,-3-1-176,-1 1 0,-2 0 142,-2 4 1,2 0-172,-6 0 1,0 0 107,-4 0-107,6 0 1,-4 0 46,2 0-48,-2 0-18,-2 0 1,-3 0-446,-1 0-443,-4-5 466,2 4 0,-6-4 533,-3 5 0,-3-5 0,-4-2 0</inkml:trace>
  <inkml:trace contextRef="#ctx0" brushRef="#br2" timeOffset="56">8109 11444 7523,'-7'0'-808,"1"0"2243,2 0-885,3 0-204,-4 0 122,5 0 46,5 0-308,1 5 0,6-4 20,-1 3 1,1-3-54,-1-1 0,4 0 46,1 0 0,4 0 52,-1 0 0,2 0-99,2 0 0,0 0-162,0 0 0,4-4 44,-1 1 0,2-5 96,-1 4 0,-3-4-230,3 5 0,-7-2 53,-1 1 1,-4 3-160,4-3 1,-5 2 78,1 2 1,-6 0-765,-1 0 0,-4 0 871,3 0 0,1 6 0,3 0 0</inkml:trace>
  <inkml:trace contextRef="#ctx0" brushRef="#br2" timeOffset="57">9422 10873 8081,'-6'0'851,"1"0"603,5 0-1298,0 5 0,0-3 57,0 6 1,0 3-13,0 5 0,0 5-30,0 2 1,4 4-6,-1 3 0,1 7-15,-4-3 1,0 4-375,0 0 153,0-2 1,0 7-147,0-5 0,0 4 129,0-4 1,0-1-32,0-7 0,0 2 66,0-5 0,0-5-22,0-3 1,0-1 49,0 1 0,0-6 284,0-5-23,0-1-142,5 0 0,-3-1 269,1-2-124,-1-3 123,-2 4 197,0-5-331,-5 0-101,3 0-89,-3 0 0,6 0-9,3 0 1,-1-1-102,4-3 0,1 3 75,3-3 1,2 3-122,2 1 0,-1-4 84,5 0 1,-3 0-100,3 4 0,0-4 111,4 1 1,1-3-291,2 3 1,-2 0 13,3-4 1,1 0 21,-1 0 0,-1-4 147,-3 4 1,0 0-8,0 0 1,-2 3 18,-2-4 0,2 6-51,-6-2 0,0 3 166,-3 1 0,-1-4-31,0 0 107,1 0 0,-5 4-279,1 0 7,-5 0 0,3 0-411,-2 0 449,-3 0 1,3 0 158,-8 0 0,-2 5 0,-6 2 0</inkml:trace>
  <inkml:trace contextRef="#ctx0" brushRef="#br2" timeOffset="58">9445 11307 8070,'-11'-12'-434,"-1"2"-543,1 2 861,4 3 688,2 0 91,5 4-114,0-4-154,5 5 1,2-1-150,4-3 1,4 3 101,1-3 1,4-1-119,-1 1 0,3-1-65,0 1 1,0 3 22,-3-3 1,3-1-79,-3 1 0,2-4 8,2 5 0,1-6-179,3 1 1,-7 2-150,3-2 0,-4 4 116,0-3 0,1 4-175,-4-1 1,-1-1 99,-4 2 1,1-1-41,-1 4 0,0-4-176,1 0 8,-6 0 1,1 4-338,-4 0 237,-1 0 1,1 0 476,-6 0 0,-9 0 0,-6 0 0</inkml:trace>
  <inkml:trace contextRef="#ctx0" brushRef="#br2" timeOffset="59">9456 10930 7618,'0'-12'169,"0"6"0,0 0 675,0 2-373,0 3-203,0-4-77,6 5 1,0 0 116,5 0 1,1-2-74,-1-2 1,4 2 137,1-6 1,5 4-83,2-3 0,0-1-55,4-3 0,2 1-29,1 2 0,2-2-146,-2 2 0,3 2 130,-2-2 0,-3 5-75,-2-5 0,-2 5-116,-1 0 1,0 1 22,0 2 1,-5-4-5,-3 1 1,-2-1 73,-2 4 1,-3 0-124,-1 0-147,-4 0-410,2 0 299,-5 0-249,0-5-696,0 4 1,-5-3 1232,-3 8 0,-2 2 0,-1 5 0</inkml:trace>
  <inkml:trace contextRef="#ctx0" brushRef="#br2" timeOffset="60">10427 10587 8252,'0'-6'-1493,"2"-1"1955,1 4 80,-1 1 64,3-3 172,-5 5-448,0 0-301,0 5 0,1 3-5,3 7 0,-3-1 65,3 5 0,-3 0 6,-1 4 0,1 1 34,3 3 0,-1 2-26,4 5 1,-4 1-10,1-1 1,-2 0-1,2 0 0,-3 2 1,3 2-6,-3-3 0,-1 5-25,0-6 1,0 4-119,0 0 1,0-1-75,0-7 1,0 3 121,0-2 0,0-3-194,0-2 0,0-1 56,0-3 0,2-3 48,1 1 0,-1-7 92,2 3 0,-3-4-8,-1 0 1,0-1 143,0 1 0,0-1-94,0 0 1,0-3 331,0 0-159,-5-1 202,3 5-283,-3-6 1,5 0 149,0-2-151,0-2 26,0 3 572,0-5-564,5 0 1,-2 0-51,5 0 59,-6 0-96,8-5 0,-3 3-25,4-2 12,0-2 1,1 5-133,-1-3 1,1 1 133,-1 0 0,4 1-131,1-1 0,0 0 60,-1-1 1,-2 3-95,2-3 0,-1 3 77,1 1 0,-2 0-4,2 0 0,-6-4-6,-1 0 1,-1 0 21,5 4 1,-5 0-295,1 0 271,-5 0-1001,2 0 389,0 0-413,-4 0 1,3 0 1058,-8 0 0,-2-5 0,-6-1 0</inkml:trace>
  <inkml:trace contextRef="#ctx0" brushRef="#br2" timeOffset="61">10519 10553 7857,'0'-8'-64,"0"1"557,0 4-79,0-2-29,0 0-205,0 4 1,1-4 225,3 5-205,-3 0 0,9 0 67,-2 0 1,2 0 8,1 0 1,1 0 54,-1 0 1,1 0-59,-1 0 0,4-4-97,0 0 0,6-1 63,-2 1 1,-1 2-232,1-6 0,-5 4 75,1-3 0,1 3-265,-1-4 0,-3 4-389,-4-3-213,-1 4-1324,-1-2 1186,0 5 921,-6 0 0,-6 0 0,0 0 0</inkml:trace>
  <inkml:trace contextRef="#ctx0" brushRef="#br2" timeOffset="62">11124 10736 8199,'-8'-7'-19,"1"3"0,3-1 101,-4 2 222,6-1 1,-3 3 338,5-3-431,0 2 0,0-1 31,0 6 0,0 4 60,0 4-118,5 1 0,0 4 106,2 3 0,4 3-29,-4 1 0,7-1-58,1 1 0,2 4 44,-2 0 1,2 3-213,2-3 0,2 4-107,-2 0 1,3-2-99,1 1 0,-1-4 70,1 0 1,-4-1-105,0-3 1,-1 0-92,1-3 188,3-2 0,-10-5 31,4 3 1,-7-6 29,-2 3 1,-3-5-39,4 1 164,-6 2 1,3-7-399,-5 4-466,0-4-751,0 2 1282,0-5 0,0-5 1,0-2-1</inkml:trace>
  <inkml:trace contextRef="#ctx0" brushRef="#br2" timeOffset="63">11489 10758 8060,'0'-11'-27,"0"0"116,0-1 372,0 1-64,0-1-124,0 1 1,0 3 509,0 1-412,0 4-22,0-2-244,-5 5 1,0 5 75,-2 3 0,-4 2-207,4 1 0,-3 5 91,-2-1 1,-3 6-85,0 2 0,-4 5-29,4 6 0,-6 2 93,2 2 0,-2-1-105,-2 5 1,0-6 4,0 3 1,0 0-6,0-1 0,4-4 103,0-3 1,4-6-236,-4 2 1,5-4 70,-1-4 0,6 1-277,1-5 1,5-1-322,-5-6-186,5 2 959,-2-9 1,5 9 0,0-3 0</inkml:trace>
  <inkml:trace contextRef="#ctx0" brushRef="#br2" timeOffset="64">11706 10610 8083,'0'-8'-907,"0"1"0,0 3 1475,0-4 1,0 5 373,0-5-339,0 5-312,0-7 0,0 8 14,0-6 1,2 4-92,1-3 0,0 4 21,5-1 0,-6 2-83,2-2 254,2 3-364,1-4 24,4 5 1,-3 1-98,-1 3 1,-3 2-89,4 5 1,-6 1 79,2-1 0,-3 2-20,-1 2 0,0 3 116,0 5 1,0 0-205,0 0 0,-5-1 27,-2 1 0,-4 0-40,0 0 0,0-2 149,-1-2 0,5 2 8,-1-6 1,4 0 17,-3-3 0,4-5 106,-1 1 0,3-4 71,1 3-175,0-4 1,1 2 431,3-5-263,2 0 0,6 0-25,-1 0 1,1 0-93,-1 0 0,2 0 0,2 0 0,-2-1-62,2-3 1,-2 3-134,-2-3 1,0 3-515,1 1 0,-1-4 21,1 0-593,-1 0 600,1 4 612,-1 0 0,-5 0 0,-1 0 0</inkml:trace>
  <inkml:trace contextRef="#ctx0" brushRef="#br2" timeOffset="65">12015 10576 8139,'-7'-12'735,"4"1"1,1-1-605,2 1 0,0 5 16,0-4 94,0 8-83,0-3 1,5 1 151,3 1-106,2-1 0,2 4-147,-1 0 0,0-4 99,1 0 1,1 0-161,2 4 1,-1 0 19,5 0 1,-4 0-54,4 0 146,-5 0 0,8 0-317,-3 0 125,-3 0 15,6 0 1,-10 0-135,4 0 108,-4-5 1,0 4 242,-1-3-134,1 3 0,-5 1 127,1 0 333,-6 0-394,8 5 1,-8 1 131,2 6 1,-3-1 11,-1 1-132,0 4 1,0-2 134,0 5 74,5 0-184,-4 4 0,4 4-127,-5-1 1,0 2 90,0-1-123,5-3 0,-2 8-204,4-6 1,-4 6 93,1-1 1,1-2-156,-1 1 1,1-3-17,-1 3 252,-3-4 1,9 2-47,-2-6 0,-2 1 9,2 0 0,-5-4 268,5 0 1,-4-1-86,3 1 1,-3 1 122,4-5 1,-6 2-38,2-2 0,1-2-141,-1 2 0,0-1 88,-4 1-43,0-2-15,0 3 1,0-4-6,0-1-40,0 1 134,0-1-107,5 1 373,-4-1-187,4-5 344,-5-1 2199,0-5-2641,-5 0 0,-1 0 115,-6 0 0,1 2-84,0 2-103,-6-3 1,-1 9 39,-5-2 0,1 0-163,-1 0 0,-1 2-90,-3-2 118,8-3 0,-8 4 33,8-5 1,2-1 32,-2-3 1,5 0-335,-2 0 1,4 0-79,0 0-370,1 0 0,1-1 69,2-3 19,3 3 0,5-9-1699,0 2 2373,0 3 0,10-5 0,3 4 0</inkml:trace>
  <inkml:trace contextRef="#ctx0" brushRef="#br2" timeOffset="66">13031 10884 7978,'0'-11'-220,"0"-1"374,0 1 103,0-1 160,-5 6 303,4 1-224,-4 5-28,5 0-207,-5 0 0,3 5-1,-1 3 1,1 2 340,2 1-433,0 6 0,2-3 4,1 5 0,0 0-55,5 4 0,-5-2-166,5-2 0,-4 2 88,3-6 1,-4 5-179,1-1 1,1-2 98,-1-2 1,1-2-71,-1-2 1,-3 0-266,3 1-218,-3-1-652,4 1 525,-4-1-910,4-5 553,-5-1 1077,0-5 0,-5 0 0,-1 0 0</inkml:trace>
  <inkml:trace contextRef="#ctx0" brushRef="#br2" timeOffset="67">12837 11044 7978,'-6'0'321,"-4"0"1,10 0 276,0 0-205,5 0-146,6 0 1,6 0 174,2 0 1,3-4-92,5 0 1,-3-3-40,3 3 0,1-4 84,-2 5-194,6-6 1,-6 6 81,4-5 0,-5 5-40,2-5 0,-4 4-170,-4-3 1,1 3 121,-5-4 1,1 4-737,-5-3 1,0 4 345,1-1 0,-1 3-1939,1 1 2153,-6 0 0,4-5 0,-3-1 0</inkml:trace>
  <inkml:trace contextRef="#ctx0" brushRef="#br2" timeOffset="68">13705 10587 8108,'-8'-10'-695,"1"2"1522,4-2-455,-2 9 0,4-4 165,-3 5 163,3 0-349,-4-5 0,4 4 151,-3-3-265,2 2 1,-3 8-78,5 1 1,0 5 106,0 3 0,0 4-164,0 7 0,0 4 35,0 4 1,2 4-73,1 0 1,3 4-188,1-4 0,2 4 58,-5-4 0,1 0-114,-1-4 0,-3-3 64,3-1 0,-2-4-23,2 0 1,-3-5 71,3-2 1,-3-5-32,-1 1 0,0 1 1,0-1 47,0 1 276,0-5 21,0 1-254,0-6 463,0-1 607,0-5-836,6 0-99,0 0-78,5 0-13,1 0 1,-1 0 14,1 0 0,4-1-27,3-3 1,-1 1-77,1-4 1,-1 3 42,1-4 0,2 5-153,-2-5 0,2 4 88,-2-4 62,2 6 1,-8-4 8,2 2 1,-2 3 16,-2-3 0,1-1 68,-1 1-95,1 0 1,-5 0-318,1 0 1,-4 1-80,3 3-162,-4 0-766,2 0 147,-5 0 0,0 0 0</inkml:trace>
  <inkml:trace contextRef="#ctx0" brushRef="#br2" timeOffset="69">13774 10907 7985,'0'-6'112,"-6"-5"1,5 9 449,-3-6 40,3 6 283,1-3-78,0 5-335,5 0-303,2 0 0,4 0 43,0 0 1,6-4 26,2 0 0,3-1-118,0 1 0,1-1 44,0-3 0,0 0-206,0 4 0,0-5-20,-1 1 1,0 2-88,-3-2 139,3 6 0,-10-7-284,3 5 196,-2-5 0,-5 8-483,-1-3 151,-4 3-830,2 1-986,-5 0 2245,-5 0 0,-1 0 0,-6 0 0</inkml:trace>
  <inkml:trace contextRef="#ctx0" brushRef="#br2" timeOffset="70">13762 10519 8113,'-1'-11'-786,"-3"4"899,3-3 467,-4 8 1,6-6-147,3 4 0,-2 0-23,6 4 0,0 0-63,3 0 0,2-4-80,2 0 0,3-5 106,5 2 1,1 0-137,2 0 0,-2 1 17,3-2 1,-3 2-18,-1 2 0,-1 2-57,-3-1 1,1 1 32,-5 2 0,4 0-176,-4 0 28,1 0 1,-5 0-143,0 0 1,1 0-157,-1 0-596,-4 0-409,3 0 89,-9 0 0,-1 4 1148,-8 0 0,-2 10 0,-1-1 0</inkml:trace>
  <inkml:trace contextRef="#ctx0" brushRef="#br2" timeOffset="71">14470 10347 8014,'0'-11'0,"0"3"-177,0 1 1,-1 0 158,-3 0 140,3-3 1,-4 7 41,5-5 1,-1 6 341,-3-2-219,2 3 1,-4 1 222,2 0 10,3 0-284,-4 0 0,5 5-1,0 2 0,0 5-118,0 3 0,4 0 110,0 8 1,4 3-150,0 8 0,2 1-8,2 3 0,-5-1-239,1 5 1,-6-4-353,2 4 0,-1 0 319,1 4 0,-3-5-301,3 1 0,-3-5 180,-1 1 0,0-2 132,0-2 0,0-4-9,0 1 1,0-6 300,0 2 0,0-4-20,0-4 1,0 1 0,0-5 0,0 1 309,0-5 0,0 0-160,0 1 1,0-1 149,0 1 1,-4-5 142,0 1-79,0 0-93,-1 3-395,4-5 202,-4 4 71,5-8-127,0 3 85,0-5 144,0 5-156,0-4 108,0 4-42,0-5-253,5 0 0,-2 0 27,4 0 0,1 0-91,3 0 0,1 0 49,-1 0 1,4-1 76,1-3 1,4 2-207,-1-6 0,-1 5 90,1 0 1,-4-2-134,4 1 1,-5-4 93,1 4 0,-2-1 113,-2 1-188,1 3 93,-1-4 0,-3 5-198,-1 0-295,-4 0-1240,2 0 1605,-5 0 1,-5-5 0,-1-1 0</inkml:trace>
  <inkml:trace contextRef="#ctx0" brushRef="#br2" timeOffset="72">14459 10279 7986,'-8'-8'21,"1"1"-161,4 4 418,-2-2 138,5 0-170,0 4 0,5-4 253,3 5-290,-3-6 0,5 5 176,-2-3-150,2 3 1,1 1-102,0 0 0,2 0 100,2 0 0,-1 0-218,5 0 0,0 0 3,4 0 0,-2-1-68,1-3 0,-5 1-144,6-4 1,-7 1 122,3-2 0,-5-2-518,1 2 1,-2 3 5,-1 1-343,-6-2 925,4 5 0,-9 1 0,4 6 0</inkml:trace>
  <inkml:trace contextRef="#ctx0" brushRef="#br2" timeOffset="73">14870 10416 8035,'-5'-7'0,"4"-3"-215,-3 3 0,1 0-43,-1 0 1354,3 4-210,-4-2-154,5 5 0,0-1 233,0-3-365,0 3-356,0 6 1,5 2-126,3 9 1,2 0 110,1-1 1,2 6-184,2-2 0,-2 6 24,2 2 1,3 3-48,1-3 0,-1 3-335,1-3 1,-1 3 138,1-3 1,2 0-321,-2-4 1,2-2 217,-2-2 1,-3 2 28,-5-6 0,5 0 117,-1-4 0,-1 1-3,-6-1 0,2 1-127,-3-1 38,-2 1 250,6-1-208,-10 0-282,4 1 279,0-6-714,-4-1 280,4-5 615,-5 0 0,-5 5 0,-1 2 0</inkml:trace>
  <inkml:trace contextRef="#ctx0" brushRef="#br2" timeOffset="74">15281 10404 8004,'-1'-17'128,"-3"1"1,2 4 738,-6 0-406,5 1-266,-2-1 0,5 5 527,0-1 259,0 6-463,0-3-312,0 5 1,-1 5-13,-3 2-98,3 3 0,-9 7-2,2 2 0,-2 4 78,-1 3 0,-2 4-118,-2 4 0,-3 0 10,-5 0 0,0 2-230,0 2 1,1-1-49,-1 5 1,-4-5 87,0 1 0,5-3-21,3-1 0,3-4 89,-3-4 1,5-2-65,-1-1 1,6-5 64,2-3 0,0-2-169,0-2 0,2-3 113,5 0 1,0-5-1525,0 5 913,0-6 724,0 4 0,5-6 0,1 0 0</inkml:trace>
  <inkml:trace contextRef="#ctx0" brushRef="#br2" timeOffset="75">15578 10393 8069,'-1'-11'0,"-3"-1"0,3 5 0,-3-1 237,3 5 113,1-7 71,0 9-173,0-4 0,0 6-152,0 3 1,0 4 105,0 7 0,0 3-101,0 4 1,0 10 70,0 2 1,3 3-73,1-3 0,0 3-172,-4-2 1,0 4 50,0-9 1,0 5 11,0-9 0,0 3 98,0-6 1,0 3-125,0-7 1,0-2 109,0 2 0,0-5-224,0 2 1,0-7 46,0-2 0,4-3-217,0 4-930,-1-6 479,-3 3 770,0-5 0,6 0 0,0 0 0</inkml:trace>
  <inkml:trace contextRef="#ctx0" brushRef="#br2" timeOffset="76">15567 10530 8042,'-5'-11'246,"-1"-1"663,-1 1-835,-3-1 254,8 1 264,-3 0-287,5 4 0,5 3-125,3 8 1,3 3 10,5 4 0,1 5 33,6 3 0,0 3-17,0 1 0,0 4-356,0-1 139,0 1 1,1-3-351,2 3 0,-2-3 259,3 2 0,1-3-75,-1-4 0,-1 2 24,-3-6 0,2 0-181,-2-4 1,3 1 41,-7-1 0,-3 1 3,-1-1 253,3 1 0,-5-2 160,2-3 0,-6 2 213,-1-5-242,-6 5 1,7-7 468,-5 6-84,0-5-856,-4 2-1260,0-5 1635,-5 0 0,-2 0 0,-4 0 0</inkml:trace>
  <inkml:trace contextRef="#ctx0" brushRef="#br2" timeOffset="77">16103 10347 7953,'-3'-14'257,"-1"3"38,0 2 1,3-1 172,-3 2-201,3 3 1,-4 4 419,5-3-179,0 3 1,0-3-225,0 8-114,0 2 0,0 11-106,0 2 0,0 4 121,0 3 1,3 2-151,1 3 0,4 5 41,-4-1 1,3 0-219,-3-4 1,0 0 68,-4-4 1,4 3-88,-1-3 1,1 0 33,-4-4 0,0-1-179,0 1 0,4-1 116,0-3 0,0-1 122,-4-3 0,0-2-287,0 2 101,0-2-524,0-2-85,0 0-85,0-4 947,0-2 0,0-5 0,0 0 0</inkml:trace>
  <inkml:trace contextRef="#ctx0" brushRef="#br2" timeOffset="78">16286 10119 8183,'-5'-12'217,"-1"0"75,-6-3 0,6 6 137,2-3-432,3 3 63,-4-2 0,4 3 807,-3 1-190,2 4-78,2-2-288,0 5 1,6 0-137,1 0 1,3 4-51,2 0 1,3 0 210,0-4-471,5 0 155,-2 0 0,4 0-66,-3 0 0,2 0 77,-2 0 1,2 0-140,-2 0 1,1 0 76,-5 0 1,2 0-41,-2 0 1,-2 0 60,2 0 1,-6 0 31,-2 0 1,0 1 25,0 3 22,4-3-62,-5 9 34,0-4 1,1 5-84,-4-4 0,-1 3 70,2-2 0,-3 0-3,-1 3 1,0-2 52,0 6 0,4-1 127,-1 1 0,2 3-105,-1 5 0,-2 1 150,1 3 0,2 2-37,-1 5 0,4 0-92,-4 1 0,3 0 166,-3 3 1,1-2-48,-1 2 1,-3-3-263,3 0 1,1 0 8,-1 3 1,1-6-193,-1 2 1,-3-3 23,3-1 0,1 2-98,-1-6 1,1 2 75,-1-1 0,-2-4 142,6 0 1,-6-2-8,2-6 1,-1 1-20,0-5 0,-1 1 128,2-1 1,-2 0-59,2 1 1,-3-5 34,3 1 0,-3-4-12,-1 3 7,0-4 0,0 3 87,0-2-97,0-3 28,0 5 652,0-6-571,-5 0-49,-1 0 1,-6 0 138,1 0 0,3 3-81,1 1 0,-2 0 12,-6-4 1,1 0-39,-5 0 1,1 0-107,-1 0 98,-3 0-25,5 0 1,-6 1-124,0 3 0,4-3 83,0 3-853,5-3 569,-3-1 1,6 0-2157,-1 0 1010,6 0-901,1 0 2308,5 0 0,5-5 0,1-1 0</inkml:trace>
  <inkml:trace contextRef="#ctx0" brushRef="#br2" timeOffset="79">17257 10587 8375,'-6'0'1216,"1"0"-937,5 0-70,5 0-40,-4 5 1,9-4-95,-2 3 1,2-2 65,1-2 0,1 0-170,-1 0 0,4 0 113,0 0 1,5 0-20,-5 0 0,4-2 122,-4-2-93,5 3-5,-2-4 0,0 1 171,-3 1-154,3-1-63,-5-1 0,3 3 32,-5-1 0,1 0 81,-1-1-177,1 3-56,-1-4-161,1 5 0,-5 0-901,1 0 545,-6 0 147,3 0 318,-5 0 0,-5 0 0,-1 0 0</inkml:trace>
  <inkml:trace contextRef="#ctx0" brushRef="#br2" timeOffset="80">17257 10781 8694,'6'0'814,"-1"0"-486,-5 0 43,5 5-164,2-3 0,4 3 25,1-5 1,-1 0 19,0 0 1,2 0 122,2 0 0,-1 0-98,5 0 0,-3-2-32,3-1 1,0 1-55,4-1-110,-1 1 44,1-3 0,-4 4-113,0-3 1,-1 3 84,1 1 1,-2 0-149,-6 0 0,0 0 104,1 0-112,-1 0-42,1 0 88,-6 0-257,-1 0 137,-5 5-585,0-4 63,0 4 1,-1-5 247,-3 0 407,-2 0 0,-6 5 0,1 2 0</inkml:trace>
  <inkml:trace contextRef="#ctx0" brushRef="#br2" timeOffset="81">18251 10347 8092,'0'-7'-554,"0"-1"339,0 6 422,0-9 165,0 10 289,0-9-244,0 9-12,0-4 521,0 5-665,5 0-119,-4 0 0,4 1 43,-5 3-118,0 2 1,0 3 24,0 2 0,1-2-21,3 6 1,-3 4-168,3 4 1,-3 1 143,-1 7 1,0-4-149,0 3 0,0 0 6,0 5 23,5-6 0,-3 6-107,2-4 1,-3 1 108,-1-6 1,0-2-37,0 3 0,0-3 72,0-1 1,0-1 28,0-3 1,0 1-44,0-5 0,1 0 124,3-3 1,-3-1 3,3 1 0,-3-5-19,-1 1 1,0-4-49,0 3 31,0-4-278,0 2-1384,0-5 1617,5 0 0,-3 0 0,3 0 0</inkml:trace>
  <inkml:trace contextRef="#ctx0" brushRef="#br2" timeOffset="82">19004 10382 7929,'0'-8'-211,"0"0"1,0 5 631,0-5-140,0 5 479,0-2-62,0 5 1,0 5-602,0 3 0,0 2 115,0 2 1,2 3-178,1 0 0,-1 5 91,1-1 1,0 2-74,1-2 1,-3 2-13,3-2 1,-2 3 7,2 1 0,-2 0-77,1-1 1,-1 1 63,-2 0 1,1-4-111,3 0 0,-3-4 79,3 4 1,-3-5 69,-1 2-48,5-4 1,-4 0-199,3-1-84,-3-5-134,-1 5-55,0-10-339,0 4-790,0-5 778,-5 0 795,4 0 0,-9 0 0,4 0 0</inkml:trace>
  <inkml:trace contextRef="#ctx0" brushRef="#br2" timeOffset="83">18764 10656 8049,'6'-7'847,"-4"-2"-645,6 6 0,-1-1 0,5 4 0,-1 0 161,1 0 1,4 0 125,3 0 1,3-4 238,1 0-401,-1 0 0,1 3-44,0-3 0,-1 3-52,-3-3 1,1 3-36,-5 1 0,4-1 50,-4-3 0,1 3-449,-5-3 1,1 3 219,-1 1 0,2 0-1442,2 0 0,-2 0 1425,2 0 0,-3 0 0,0 0 0</inkml:trace>
  <inkml:trace contextRef="#ctx0" brushRef="#br2" timeOffset="84">19724 10290 8093,'0'-7'-1759,"0"-1"2086,0 5 29,0-2-189,0 0 566,0 4-292,0-9 226,0 9-300,0-4 1,-1 5 188,-3 0 29,2 0-75,-3 0-30,5 0-179,0 5-95,0 1 1,0 5 6,0 1 23,0 4-59,0 2 0,0 5-241,0 0 43,0 5 0,0-3 16,0 5 1,0-3-128,0 4 1,2-2 43,1 1 1,-1 2-52,2-5 1,-2 1-446,2-2 245,-3-7 172,4 8 0,-5-11-106,0 3 0,4-2 209,0-6 1,0 1 101,-4-1 0,0-3 22,0-1 407,0-4-206,0 7 295,0-9-201,0 4 534,0-5-919,0-5 9,5 4 1,-3-4-15,6 5 0,0-1 19,3-3 11,0 3 0,2-6-92,2 3 104,3 3-10,0-4 0,2 1-120,-5 1 0,6-3 123,-2 3 0,2 0-161,2-5 0,-1 5 78,-3-5 1,1 6-52,-5-2 1,4-1 106,-4 1 1,1-4 8,-5 4 0,1 1 48,-1 3-108,0-5 68,-4 3 0,-1-3 42,-2 5-400,-3 0-453,4 0 442,-5 0 287,-5 0 0,-1 4 92,-6 0 0,1 0 0,0-4 0</inkml:trace>
  <inkml:trace contextRef="#ctx0" brushRef="#br2" timeOffset="85">19747 10564 7935,'-7'-5'-624,"2"4"684,5-9 0,0 7 935,0-4-675,0 4 1,0-3 40,0 2 1,5 3-107,3-3 0,2 3 0,2 1 0,4 0-36,3 0 1,3 0 14,0 0 0,0 0-21,-3 0-121,8-5 1,-8 3 25,7-2-55,-1-2 0,-4 4 85,-2-6 1,1 4-123,-4-3 1,3 4 17,-4-1 0,0-1-225,-3 1-245,-1-5-551,0 8-590,-4-4 520,-2 5-630,-5-5 1677,-5 4 0,-7-4 0,-5 5 0</inkml:trace>
  <inkml:trace contextRef="#ctx0" brushRef="#br2" timeOffset="86">19690 10187 8114,'0'-7'-139,"0"-1"139,0 1 488,0-5 1,5 5 270,2-1-496,8 5 1,-1-5 228,5 4 0,4-1-193,4 1 0,5 1-51,-2-4 0,-1 4-48,2-1 1,-2 3-46,1 1 0,-2-4-501,-5 0 293,0 1 0,-1 3-538,-3 0-620,2 0 795,-3 0 0,1 0 416,0 0 0,-5 5 0,3 1 0</inkml:trace>
  <inkml:trace contextRef="#ctx0" brushRef="#br2" timeOffset="87">20352 9993 8078,'-5'-11'0,"4"3"110,-3 1 0,3 3 727,1-4-186,0 6-75,0-9 15,0 10-240,0-4 212,0 5-373,5 5 1,-3 7-15,6 7 1,-4 2-26,3 2-66,1 5 1,-1-1 204,1 7-578,-5-2 220,7 12 1,-9-7-23,3 5 65,-3 0 1,-1-1 23,0 1 1,0-5-139,0 1 0,0-2 34,0-2 0,0-4-57,0 1 0,-1-6 96,-3 2 0,3-7 56,-3-1 0,3-3 290,1 3-170,0-5 1,0 2 311,0-5-275,0 1 1,0-1 8,0 1 1,0-5 139,0 1-89,0 0-37,0 3-290,0 0 196,0-4-163,0 3 168,0-9-35,0 4 584,0-5-542,5 0 0,-3 0-29,6 0 0,-4-1 8,3-3-177,1 3 2,3-4 0,1 5 87,-1 0 1,1 0-225,-1 0 0,0 0 64,1 0 1,-1 0 19,1 0 1,-1 0 89,1 0 1,-1-4-19,0 0 1,1 0 46,-1 4 1,1-3 1,-1-1 0,-3 0 95,-1 4 1,-3-1-73,4-3-773,-6 3 244,3-4 112,-5 5 0,-1 0 70,-3 0 1,2 3-1382,-6 1 1745,6 0 0,-14 1 0,4 1 0</inkml:trace>
  <inkml:trace contextRef="#ctx0" brushRef="#br2" timeOffset="88">20363 10073 8108,'0'-18'0,"0"2"-23,0 5 152,0-1 1,0 1 210,0-1 1,0 5 15,0-1-100,0 5 0,0-3 509,0 2-238,0 3-248,5-4 0,-2 5 92,5 0 1,-5 0-16,5 0-225,0 0 0,3 0-6,1 0 1,0-1-21,3-3 1,-1 3-176,5-3 0,-3 1-1072,3-1 781,0 3 0,0-4-19,0 5 1,-1-4-672,1 1 1051,2-1 0,-3 4 0,5 0 0</inkml:trace>
  <inkml:trace contextRef="#ctx0" brushRef="#br2" timeOffset="89">20854 10187 8108,'-7'-1'-470,"-1"-3"1,6 2 93,-2-6 620,3 6 1,-3-5 1489,0 3-630,0 3-308,4-4 61,0 0-569,0 4 1,0-3-126,0 8 0,2 2 74,1 6 1,4 4-64,4 3 1,2 3 44,2 1 0,-1 1-125,5 2 0,0 0 27,4 4 1,0-3-200,0 3 0,-1-3-228,1 3 1,0-4 193,0 0 1,-2-3-115,-1-4 1,1 3 82,-2-3 1,-2-3 70,-2 0 0,-2-4-9,-2 0 0,0-1-32,1 1 1,-5-2-235,1-3 51,0 3 1,-1-4-526,1 1 249,-6-2-1017,3-5 744,-5 5 845,0-3 0,-5 3 0,-1-5 0</inkml:trace>
  <inkml:trace contextRef="#ctx0" brushRef="#br2" timeOffset="90">21231 10142 7929,'0'-23'0,"0"5"216,0 3-52,0 2 1,0 2-185,0-1 195,0 6 733,0-4-159,0 9-610,0-4 0,0 6 81,0 3 0,0 2-59,0 5 1,-1 2 25,-3 2 1,2 3-123,-6 5 1,2 0 176,-2 0 1,-3 3-137,-1 1 1,0 5-169,-7-2 1,3 3 75,-3 1 0,4 1-74,-4-1 1,0-4 42,-4 1 0,4-6-53,0 2 0,1-3 30,-1-1 0,3-4 48,4 0 1,1-5 3,0 1 0,-1-2-10,1-2 1,3 1-121,1-1 1,3 0 81,-4 1 0,6-5-153,-2 1 1,2-4 54,2 3 0,0-3-733,0 4-120,0-6 270,0 3 1,2-5 82,2 0 634,2 0 0,5 6 0,1 0 0</inkml:trace>
  <inkml:trace contextRef="#ctx0" brushRef="#br2" timeOffset="91">21471 9959 7929,'-6'-11'-442,"2"-1"0,3 5 1204,1-1-462,0 5 0,0-3-84,0 2-9,0 3 125,0-4-83,0 5 0,1-4 69,3 0-168,2 0 0,9 3 22,1-3 0,-1 3-140,-4-3 1,5-1 94,-1 1-72,5 1 1,-6-1 16,5 0-66,-5-5 0,6 8 54,-4-3 1,-1-1-17,-4 1 1,2 0-3,2 4 1,-6 0 34,2 0-33,-2 0 0,-1 0-125,0 0 11,-6 0 160,3 0-156,-5 0 1,4 2 37,0 1 62,0 4 0,-3 8-25,3 0 0,-2 6-32,6-2 1,-4 3 36,3 5 0,-4 0 7,1 7 0,1-5-1,-2 9 0,1-5 5,-4 5 0,0-2-25,0-2 0,0 4 16,0 0 0,0-1-106,0-7 0,2 2 93,1-5 1,-1 3-196,1-3 1,4 0-32,0-5 0,0-3-23,0 1 0,-4-5 134,1 4 0,1-5 11,-1 1 1,3-2 108,-3-2 65,0-5-197,-4 5 255,0-5 363,0 0-20,0 4 134,0-8-55,0 3 1469,0-5-1835,-5 0 1,2 0-81,-4 0-85,4 0 0,-7 0 49,2 0 1,-2 0-143,-1 0 0,-2 4 83,-2-1 1,-2 1-70,-2-4 1,-2 0-96,2 0 195,-3 0 0,-1 4-325,0 0 176,6 0 1,-4-4-49,6 0 0,0 0-162,3 0 1,1 0-607,0 0-906,4 0-1463,2 0 3291,15 0 0,3-5 0,10-2 0</inkml:trace>
  <inkml:trace contextRef="#ctx0" brushRef="#br2" timeOffset="92">22065 10005 7988,'0'-12'-298,"0"5"-296,0-1 371,-5 5 1364,4-2-157,-4 0-442,5 4 0,-4 1-173,0 8 1,0 2-142,4 1 0,0 6 11,0 2 1,2 6-93,1 2 0,0 3 7,4-3 0,0 5-128,0-2 1,2 2-252,-5-2 0,4 3 183,-4-2 0,1 0-378,-2 0 1,-1-3 179,2-5 0,-3 0-122,-1-1 204,0-4 1,0 0 171,0-3-77,0-2 1,0 3-110,0-4 319,0-1-238,0-5 37,0 5 1,0-9 352,0 6-126,5-6 144,-4 3 136,4-5 237,-5 0-432,5 0-110,2 0 0,4 0-21,0 0-43,1-5 0,-1 4-102,1-3 0,-1 3 102,1 1-73,-1 0 1,2 0-104,2 0 1,-2-4 89,2 0 1,1 1-145,0 3 0,0 0 82,-1 0 0,-2-4-336,2 0 92,-2 0 72,-2 4 75,1-5-265,-1 4 232,1-4 1,-5 5-562,1 0-20,-6-5-428,3 3 284,-5-3 919,-5 5 0,4-5 0,-4 4 0,0-9 0,-1 3 0</inkml:trace>
  <inkml:trace contextRef="#ctx0" brushRef="#br2" timeOffset="93">22065 10382 7988,'0'-14'-55,"0"2"0,-4 7 497,0-3 1,2 5-82,6-5 1,-2 6-558,6-2 393,0 2 0,3 1 216,0-3 0,5 3-164,-1-3 1,9-1-33,-1 1 1,2 1-35,-2 3 1,0-4-138,0 0 0,0 0 88,-1 4 1,-3 0-122,0 0 0,-5-1-170,2-3 98,-4 3 1,0-4-485,-1 5 1,1 0 89,-1 0-694,-5 0 454,4 0-893,-8 0 1586,3 0 0,-5-5 0,0-2 0</inkml:trace>
  <inkml:trace contextRef="#ctx0" brushRef="#br2" timeOffset="94">22042 10016 7930,'0'-18'459,"0"3"1,4 2 255,0 2-579,10 0 1,-7-1-85,9 1 1,-2 3 528,1 1-403,-2-1 0,8 0 38,-2 1 1,3 3-15,1-4 1,-1 6-177,1-2 53,0 3 0,0-3-218,0 0 0,0 0-397,-1 4 0,-2 0-18,-1 0 0,0 0-1314,3 0 1868,-4 0 0,-1 0 0,-6 0 0</inkml:trace>
  <inkml:trace contextRef="#ctx0" brushRef="#br2" timeOffset="95">22670 9845 8023,'0'-7'-1860,"0"-3"2087,0 4 1,0-2 1266,0 1-471,0 4-292,0-2-188,0 0-114,0 4-77,0-4 58,0 5 0,0 5-176,0 2 1,0 9-57,0 3 0,0 2-102,0 2 0,4 5-70,0 2 14,0-2-13,-4 10 0,4-7-212,-1 7 122,6-3-97,-7 0 0,3 0-99,-5 3 0,3-2 156,1 2 1,0-6-53,-4-2 1,0-3-14,0 3 1,0-3 30,0 3 0,0-4 306,0 0-221,0-2-11,0-1 1,0 0 294,0 0-116,0 5 27,0-4 1,1 0 54,3-5 1,-3-4-68,3 4 1,-1-5-35,1 2 1,-3-4 1,3 0 1,-3-5 89,-1 1-3,0-6-103,0 4 774,0-6 0,4-2-995,0-2 17,4 3 1,-1-4 32,4 5 1,-3 0-124,-1 0-25,1 0 161,9 0 1,-5 0 27,3 0 0,-2-1-81,-1-3 76,4 3 0,-3-6-134,2 4-229,-2 1-620,-2-3 456,-5 5 81,0 0 20,-6 0 0,-6 5 1,0 2-1</inkml:trace>
  <inkml:trace contextRef="#ctx0" brushRef="#br2" timeOffset="96">22602 9845 7816,'0'-18'292,"0"2"30,0 4-53,5 6-163,1 1 1,2 1 209,0 0-105,-1 0 0,6 4-1,2 0 1,-2-1-114,2-3 0,-1 3-163,1-3 1,-1 3-654,5 1 419,-5 0 132,3 0 0,-2-1-316,0-3 377,5 2 1,-3-3-941,2 5 673,-3 0 1,-4 0 373,-1 0 0,1 0 0,-1 5 0,1 2 0</inkml:trace>
  <inkml:trace contextRef="#ctx0" brushRef="#br2" timeOffset="97">23024 10005 9818,'0'11'878,"0"1"-555,0-1-97,0 0-57,0 6 0,0 1-40,0 4-170,0 1 35,0 5 0,0 1-179,0 6 0,0-5 87,0 1 0,0-2-114,0 1 0,4 2-9,0-5 0,0-1-118,-4-3 1,4-4 151,-1 0 125,1-5 19,1 3 1,-3-6 133,1 0 0,0 0-285,1-4 43,-3 3 7,4-8-180,-5 3 234,0-5 0,-4-2-171,1-1 0,-3-4 125,3-4 47,1-1-17,-3 1 0,4-2 324,-3-2-143,3 2 1,-4-8 559,5 2-453,-5-3 1,4-1 54,-3 1 1,-1 3 32,1-1 1,0 7 406,4-3 267,0 4-623,0 0 1,1 5-82,3-1 0,2 5-207,6 0 5,4 6-87,-3 4 0,7 4-73,-4 1 0,4 0 109,-1 4 0,3 0-100,0 3 0,1 1 33,0-4 1,-4 4 59,0-1 1,0-3-9,4 0 43,-5 1-27,3-9 0,-4 7 664,2-7-279,-3 2-261,1 1 1,-6-3-22,1 0 0,-1-6-5,-3 2-175,-3 2 0,1-4 251,-2 1-50,-3-1 604,4-2-471,-5-5 1,0-2 27,0-4 302,0-6-192,0 5-76,-5-10 1,4 4-11,-3-4 0,-1-1-178,1 0 1,-3-5-216,3-3 0,-4-2 32,4-1 1,-3 1-286,3 3 1,-4-3-170,5 2 236,-6 3 174,7-5 1,-6 9-677,4-2 305,-5 2 243,8 6 0,-4-3-460,5 6 181,-6 0-223,5 4-82,-4-1-484,5 6 418,0 1 546,5 5 1,-2 1-329,4 3 1,-3-2 667,4 6 0,-1 0 0,5 3 0</inkml:trace>
  <inkml:trace contextRef="#ctx0" brushRef="#br2" timeOffset="98">23436 9833 7919,'0'-11'0,"0"0"-20,0-1 239,5 1 0,-4-1-203,9 6 0,-7-3 304,4 5-75,-4-5 1,6 7 175,-6-6-129,6 6 1,-6-3 19,5 5-171,-1 0 1,1 0 25,-1 0 0,1 0-132,3 0 110,1 0 48,-1 0 0,4 0-38,1 0 44,4 0-115,-7 0 0,7 0-36,-5 0 1,0 0 91,-3 0 1,-1-4 4,1 0 0,-1 0 198,1 4-7,-1 0-263,0 0 71,1 0 24,-6 0-39,-1 0 11,0 5-99,-3-3 1,3 8 29,-5-3 1,0 5 61,0 3 0,3 3 1,1 5 1,0 1 19,-4 2 1,1 0 105,3 4 0,-3 1 25,3 3-152,3 0-78,-6 0 1,4-3-165,-5-1 133,0 6 1,0-1-160,0 3 102,0-2 1,4-1-97,0 4 1,-1-4-187,-3 3 1,0-6 77,0-2 1,4-4-144,0 0 1,0-2 291,-4-1-6,0-5-32,5 4 1,-4-10 432,3 4-168,2-4-19,-4 0 1,3-1-3,-5 1 0,1-2-128,3-3 0,-3 3 16,3-2 0,-3-2 38,-1 2-239,0-5 107,0 7 49,0-4 65,0 0 0,-1-1 38,-3-5 1,1 0 174,-4 0 1,3 0 22,-4 0-37,1 0 1,-6 0 63,-2 0 1,1 0-87,-5 0 1,0 0-373,-4 0 152,-5-5 0,1 4-671,-7-3-567,7 3 349,-11 1 294,14 0 0,1 0-1528,8 0 1287,3 0 1,5 1 852,3 3 0,3 2 0</inkml:trace>
  <inkml:trace contextRef="#ctx0" brushRef="#br2" timeOffset="99">24144 10233 7829,'-7'0'-65,"2"-5"224,5 4-158,0-4 0,0 3 617,0-1-245,0 1 95,0-3 6,0 5-269,5 0-53,-3 0 1,8 0 53,-3 0 1,4 0-45,0 0 1,0 0-158,1 0 0,-1 0 94,1 0 1,3 0-215,0 0 1,5 0-264,-1 0 307,3 0 1,0-4-11,-3 1-278,2-1 193,-8 4 15,8-5 0,-12 3-375,3-1-145,-8 1-242,1 2 913,-10 5 0,-2 2 0,-4 4 0</inkml:trace>
  <inkml:trace contextRef="#ctx0" brushRef="#br2" timeOffset="100">24132 10393 8173,'8'0'572,"0"0"1,-5 0-294,5 0 0,0 0-105,3 0 1,0 0 12,1 0 1,3 0-40,0 0 65,6 0-134,-9 0 0,9 0-85,-6 0 0,1 0-51,0 0 0,-4 0-265,3 0 0,-2 0 108,-1 0 0,-1 0-180,0 0 0,1 0-74,-1 0 1,-3 0-826,-1 0 1293,-4 0 0,7-5 0,-4-1 0</inkml:trace>
  <inkml:trace contextRef="#ctx0" brushRef="#br2" timeOffset="101">24818 9879 8054,'0'-11'260,"0"-1"220,0 1 1,1 1 8,3 2-134,-3 3 244,4 5-162,-5 0 0,0 5-53,0 3-160,0 2-42,0 1 1,0 6 41,0 2 1,0 2-112,0 7 0,0-2-40,0 4 0,0-1 79,0 2 0,0 2-179,0-3 1,0 3 24,0 1 0,0 1-181,0-1 1,0-1 19,0-3 1,0 3 78,0-2 0,4-2 494,0 1-198,-1-4 20,-3 2 1,4-7 131,0-2 0,0 2-253,-4-6 0,0 4-98,0-4 0,1 0 134,3-3 0,-3-1-245,3 1 370,-3-1-156,-1 1-53,0-1 0,0-3 220,0-1-88,0-4-191,0 2 0,0-4 85,0 3-224,0-3-435,0 4-3936,0-5 3229,-5 0 1277,4 0 0,-9 5 0,3 2 0</inkml:trace>
  <inkml:trace contextRef="#ctx0" brushRef="#br1" timeOffset="102">19712 11375 7931,'-6'0'378,"1"0"1010,5 0-1236,5-5 1,0-1 187,3-6-328,2 1 1,-4-1 126,6 1 1,-1 0-237,1-1 92,4 1 0,-2-6-101,5-2 1,0-2 86,4-2 1,5-3 35,2-4 1,5 2 18,3-10 1,-2 4-310,6-8 1,-19 19-1,1 0 285,3-1 0,0-1 0,-1-1 0,1 0 53,1-1 1,1 0-56,-2 1 1,0-1 0,5-4 0,-1 0-905,-3 2 0,1 1 914,-1-3 0,1 0 0,0 0 1,2 1-65,1-4 1,0-1 0,1-2 0,0-2 69,5-4 0,0-1 0,0-1 0,0 1-161,3 0 0,-2 0 1,-3 4-1,0 0 44,-2 3 0,0 2 1,-3 2-1,-1 1-77,1 1 0,-1 1 0,-3 4 0,-1 0 125,-1 3 1,0 1 0,20-19-23,-3 7 0,-4 4 83,-7 4 1,-3 3 322,-6 4 0,-8 2-607,-2 6 2060,-8 5-1741,6 1 727,-9 5-1117,4 0 323,-5 0 0,-4 5-605,1 2 619,-6 3 0,-3 2 0,-6-1 0</inkml:trace>
  <inkml:trace contextRef="#ctx0" brushRef="#br1" timeOffset="103">19233 11798 8106,'-7'-5'39,"-3"3"227,9-8-120,-9 4 184,9 0 298,-5-5-243,6 5 254,0 0-30,0 1-425,0 5 1,-5 0 0,-2 0 0,0 3-58,0 1-119,-6 10 170,0-6 0,-3 8-117,5-4-66,-1 4 0,1 2 83,-1 5-68,1 0 1,1 0 14,2-1 0,3 5-105,5 0 1,0-6 33,0-6 0,5 2-104,3-2 1,7-1-4,4-6 54,3 2 0,5-9 265,4 3-7,-3-3-158,10-1 1,-10-5 263,10-2 0,-6-7-73,2-2 0,0-4-7,-3 1 0,0-3-10,0 0 1,-3-5 9,-5 0 1,-6 1-93,-1 3 1,-9-4-3,-3 1 1,-9-5-353,-7 4 0,-9 0 147,-10 0 1,-5 3-428,-2-3 0,-9 4 153,1 4 0,-4 8-36,1 7 0,7 8-177,0 3 1,10 5-1069,6 3 1669,12-2 0,4 8 0,10-2 0,0 3 0</inkml:trace>
  <inkml:trace contextRef="#ctx0" brushRef="#br1" timeOffset="104">22271 11192 7814,'-8'11'0,"0"-4"0,5 2-657,-5-5 492,5 5 1,-5-7 60,4 6 221,-5-6 110,8 4 62,-9-1 109,8-4 281,-3 4-220,0-5 163,4 0-113,-4 0 131,5-5-441,0-1 0,1-6 23,3 1 1,2-1-211,6 1 42,4-6-28,2 0 0,5-6 1,0 0 1,4-4-16,4 1 0,2-10-255,1 2 0,4-8 274,0 0 0,5-4-205,-22 22 0,0-1 0,3-1 1,1 0 247,-1-3 0,1 1-45,2-1 0,1 1 0,-5-1 0,1-1-34,0 0 0,1-1 1,0 2-1,1-1 41,-1-2 1,-1-1 0,1 1 0,0-1-32,-2-1 1,-1 0-1,2-1 1,-1 1 52,2 0 0,0 0-63,-2 2 0,1 0 0,2 1 0,0 0-57,-1 2 0,-1 1 0,0 0 1,-1 0-5,2 1 0,0 1 0,-2 0 1,0 1-390,18-21 0,0 6-135,-3 2 309,-2 2 74,3 2 0,-6 3-114,-3 1 0,-2 8 192,-5 0 0,-5 5 183,-3-2 0,-6 5 59,-1-1 0,-6 6 85,2 1 674,2 6-655,-4-8-831,3 8 40,-5 2 574,-5 12 0,3 6 0,-3 4 0</inkml:trace>
  <inkml:trace contextRef="#ctx0" brushRef="#br1" timeOffset="105">21837 11546 6391,'0'-11'817,"0"5"-353,0 1 254,0 5 1,-5 0-415,-3 0 0,2 0-11,-2 0 1,2 5-89,-2 2 1,-1 5 13,5 3 1,-3-1-222,3 5 33,-5 0 1,7 4-26,-6 0 1,4 1 183,-3 2-170,4-1 1,-3 4-144,2-3 1,3-5 89,-3 2 0,6-4-15,2 0 1,6-3 37,2-4 1,4-2 0,7-3 1,-1 2 171,-3-5-134,7 0 0,-5-4 46,9 0 1,-5-1 8,2-3 11,-3-3 1,-1-4 145,0 0 0,0-5-76,0 1 0,-4-5 155,0 1 0,-5 1-101,1-1 1,-6 0 136,-2-4 0,-4-4-279,1 1-59,-8-6 0,-4 4 262,-7-2-728,-3 2 371,-5 0 0,1 5-231,-1 0 198,-5 5 1,-1 12-278,-6 2 0,6 4-391,2 4 1,0 4 191,0 7 586,0 3 0,10 10 0,0 1 0</inkml:trace>
  <inkml:trace contextRef="#ctx0" brushRef="#br2" timeOffset="106">9251 13865 7786,'-6'0'591,"0"0"-229,6 0-275,0-5 0,6 4 75,1-3 0,5-1 1,3 1 1,-2-4-69,2 4 15,-3 1-9,0 3 1,3 0-18,0 0 1,2-2 35,-2-1 0,3 1-105,5-1 1,-1 0 55,1-1 1,4 2-14,0-6 1,3 4-11,-3-3 0,3 3-27,-3-4 1,5 6 38,-2-2 0,-1-1 6,2 1 0,-5 0-258,5 4 243,-6 0-12,8 0 0,-7 1-51,4 3 1,0-3 4,5 3 1,3 1-106,0-1 1,6 0 75,2-4 0,1 4-129,6 0 0,-3-1-128,3-3 0,0-1 230,4-3 1,0 3-123,1-3 138,-1-2 13,0 5 0,0-8 24,0 5 1,-4 0 23,1 4 0,-6-4 130,1 1 1,-2-1-120,-1 4 0,0 0 120,-1 0 0,6 0-149,2 0 0,7 0 14,1 0 0,-28 0 1,1 0-128,0 0 1,1 0 0,-1 0 0,1 0-106,4 0 1,-1 0 0,-3-1 0,1 0 68,0 0 0,0-1 1,-1 1-1,0-1-6,-1-2 0,0 0 1,30 1-197,-3-5 1,-5 4 263,-7-3 0,1 3 147,-9-4 1,3 4 279,-3-3 1,3 3-171,-6-4 0,5 5 9,-1-5 0,2 2-59,2-2 0,-2-2-99,-2 2-313,2-2 411,-3 4 1,1-4 4,0 2 0,-4 2 346,4-2 1,-5 5-235,1 0 1,1-2-188,-1 1 0,-4 0 274,-3 4 1,-6 0-367,2 0 0,-3 0 198,-1 0 0,-4 0-342,0 0 0,-9 0 857,1 0-632,-2 0-26,3 0 1,-5 0 8,1 0-164,-6 0-164,4 0-1245,-6 0 1556,-11 0 0,-1 5 0,-11 1 0</inkml:trace>
  <inkml:trace contextRef="#ctx0" brushRef="#br2" timeOffset="107">9331 14642 8389,'0'-12'-660,"0"6"1641,0 1-267,0 5-194,0 5 1,4 5-202,-1 5 1,6 5-65,-1-1 1,2 3 15,2 1 1,0 0-7,3 0 1,-2-1-93,2 1 0,-1 1 55,2 3 0,-4-3-175,3 3 0,-2-2 81,-1 2 0,-1-3-155,0 3 0,1 1 38,-1-2 0,-3 1-148,-1-4 1,-3-2 12,4-2 0,-6 2 166,2-6 1,1 0-235,-1-4-59,5 1 189,-8-6 3,4 4 1,-3-8 261,1 1 74,-1-1 0,3-4-202,-5-1 1,0-4-27,0-4 0,-1-2-141,-3-2 0,1 1 107,-4-5 0,4 0-254,-1-4 0,3-4 18,1 1 1,0-1-8,0 4 0,0-3 116,0-1 0,0-3-45,0 3 0,0-5 93,0 2 1,4-3 23,0-2 1,3-3 18,-3 0 0,4 0-35,-5 4 0,2-4 0,-1 0 1,-2 4 16,1 3 0,-1 2 8,-2-2 0,0 7 51,0 5 0,0 4 5,0-4 0,0 5 3,0-1 1,-4 6 142,0 1 0,0 1 8,4-5 23,0 1-185,0 5 1,0-5 118,0 4 0,0-3-67,0-2 1,0 1 1,0-1 1,0 1-17,0 0 1,0 3 68,0 0-102,0 1 0,0-1 8,0 0-162,0 6 198,0-3-189,0 5-223,5 0 383,-3 0 1,4 0-24,-2 0 1,-2 0 1,6 0 0,-1 0-32,5 0 1,-1 0 59,1 0 0,4-1-44,3-3 0,-1 3 14,1-3-11,0 2 12,4-3 1,-3 4-7,3-3 0,-6-1-10,5 1 0,-1 1 3,2 3 0,-1 0 8,1 0 0,0 0 2,0 0 0,0 0-6,0 0 1,3 0 0,1 0 1,1 0-70,-2 0 1,0 0 21,4 0 0,-3 0-10,3 0 1,-4 0-15,0 0 0,-1 0-112,-3 0 1,1 1 56,0 3 0,0-3-16,0 3 1,-4-3 71,0-1 0,0 1-18,4 3 0,0-3 83,-1 3 0,6-3-74,3-1 1,1 0 11,-2 0 0,3 0-46,-3 0 0,3 0-1,2 0 0,3 0 8,0 0 0,0-1-117,-4-3 1,-1 3-10,-2-3 1,2-1 108,-3 1 1,-2 1 130,-1 3 0,1-2-81,-2-1 0,1 1 145,-4-2 0,-1 3-109,1 1 1,0 0 24,0 0 0,1-1 41,3-3 1,2 3 132,5-3 0,0 1-146,1 0 1,0 0-8,3-4 1,-2 0-57,2 0 1,-6 0 62,-2 3 0,-3 3-3,3-3 1,-4 3 16,0 1 0,-5 0 1,-2 0 1,-2 0 20,2 0 0,4 0 37,0 0 1,1 0-131,7 0 0,-1 0 71,4 0 1,-1 0-184,-2 0 0,2 0 73,-3 0 1,-1 0 44,2 0 0,-4 0 1,3 0 0,-3 0 2,3 0 1,-3-4 24,3 0-22,-4 1-5,2 3 0,-2-4-26,1 0 0,1-4 41,-2 5 1,-1-1 37,1 4 0,0-4 12,0 0 1,-2 0 107,3 4 0,2 0-87,2 0 1,-2 0 15,1 0 0,-1 0-43,2 0 0,2 0 22,-3 0 0,3 0-82,2 0 1,-5 0 119,0 0 1,-4 2 3,1 1 0,-3-1 7,-2 2 1,1 1 135,0-2 0,-4 5-101,0-4 1,-4 0 16,4-4 1,-5 3-115,2 1 0,-4 0 21,0-4 1,-1 0-121,1 0-59,-1 0 245,0 0-593,-4 0 189,-2 0-425,0 0-341,-4 0 536,-11 0 500,-4 0 0,-19 5 0,4 2 0</inkml:trace>
  <inkml:trace contextRef="#ctx0" brushRef="#br2" timeOffset="108">9833 14562 8251,'-5'-7'-89,"-1"-3"0,-2 9-63,1-3 1,0 1 253,0 0 1,-3 1 239,2-1 352,-2 1 573,3-3-1025,2 4 10,5 1-32,0 6 1,2 7-170,1 2 186,4-2-138,4 9 0,1-3 81,-1 7 0,1 0-2,-1 4 1,4-1-130,0 2 1,2 2-66,-2-3 0,-2-2 36,8 5 1,-7-9-97,5 3 192,-5-8-56,8-3 1,-9-4-115,2-1 0,-2 1 84,-2-1 0,-3-5-13,-1-2 0,-4-1-348,1 1-594,-3-3-862,-1 4 948,0-5 0,-5 1 839,-3 3 0,-2-3 0,-1 4 0</inkml:trace>
  <inkml:trace contextRef="#ctx0" brushRef="#br2" timeOffset="109">10245 14447 8373,'-6'-11'371,"0"0"-42,0 4 43,1 2-121,5 5 1,0 5 68,0 3 1,0 3-1,0 4 0,-4 3-165,0 5 1,-4 5-147,5 2 0,-6 9-284,1 2 212,-2 4-60,-1 0 0,-1 1-195,1 0 193,-1-6-37,1 0 0,1-7-12,2-3 1,-1-2 141,5-5 0,1-4-44,3 0 0,0-5 1,0 3-65,0-6-910,0-5 777,0-1-260,0-5 533,5 0 0,6 0 0,7 0 0</inkml:trace>
  <inkml:trace contextRef="#ctx0" brushRef="#br2" timeOffset="110">10450 14801 8410,'0'-11'-5,"-4"0"134,0-1 103,-4 6-129,1 1 27,-4 5 455,-1 0-298,-4 0 0,2 5 85,-5 2-199,5 4 0,-6 5 138,4 3-450,1-2 320,4 9-119,-1-7 0,1 9-88,0-5 1,3 1 95,0 3 0,6-3-183,-2 3 1,3-7 116,1-1 0,1-5-221,3 1 0,2-6 110,6-1 0,0-6-7,3 2 1,-1-4-284,5-4 165,-5-2 41,8-6 1,-4 0-76,5-4 1,-4 3 169,0-7 0,-2 5-10,2-4 1,-2 5 35,-6-1 0,-3-1 157,0 0 0,-6 1-75,2 4 1,-3-1 180,-1 1 0,-4 3 159,1 1-319,-1 4-8,-1-7 231,3 9-131,-3-4 5,5 5 90,0 0-13,0 5 0,0 1-79,0 5 1,0 5 126,0-1-173,0 0 16,0 2 6,0 0-26,0 1 0,2 2-155,1-4 1,-1 0-3,2-1 1,2-3-115,1-1 1,0-1-13,0-6-34,1 5 1,3-8 149,1 3 0,-5-3-35,1-1 13,0-5 1,3-1 37,1-5 1,-5-1 94,1 1-89,-6-1 85,3 1 1,-1-4 0,0-1 1,4 1-80,-5 4 253,1-1-97,-4 1 1,2 1-114,1 2 430,-1-2-70,3 9 43,-5-4-47,0 5 1,0 5 137,0 2-301,0 3-146,0 2 0,0 1 61,0 2 1,3 1-4,1 3 0,0 2-172,-4-6 1,4 1 45,0 0 1,0-2-225,-4 5 1,0-5-218,0 1 235,0-8-58,0 4 520,0-10 59,0 4-220,0-5-38,0-5 0,0-3 1,0-7 1,3-3 43,1-5 0,5 1-10,-1-1 1,2-4 153,1 0 0,-1-3-733,-2 3 0,2-1-94,-2 2 0,2 3-357,1 0 0,-3 7 976,0 8 0,-1-2 0,5 3 0</inkml:trace>
  <inkml:trace contextRef="#ctx0" brushRef="#br2" timeOffset="111">11078 14470 8184,'-11'-5'-33,"1"3"-67,2-6 432,3 5 147,5-2-273,-5 5 0,4 2 12,-3 1 0,3 4 12,1 4 0,0 6-27,0 2 1,3 7-139,1 5 0,4 2 108,-4 1 1,4 2-110,0 2 109,-3-3-123,5 10 0,-8-10-89,1 3 1,2-2 145,-1-2-350,0 0 179,-4-4 1,0 1 121,0-4-221,0-6 82,5 1 1,-4-8 41,3 5 0,-2-5 62,-2 1 1,0-6 11,0-1-56,0-1 28,0 0 166,0-2-146,0-5 1,0 5 266,0-4-234,0 4 104,0-5-161,5-5 1,0 3 45,2-6 1,3 4-139,-2-3 1,-2 4 84,2-1 0,0-1-31,3 1 32,0-5 20,1 8-291,-1-9 269,1 9 1,-2-6-11,-3 4-547,4 1 93,-5-3-252,0 5 347,-1-5-83,0 4 457,-3-4 0,-2 5 0,-7 0 0</inkml:trace>
  <inkml:trace contextRef="#ctx0" brushRef="#br2" timeOffset="112">11067 14447 8202,'0'-16'-356,"0"3"-44,0-2 0,0 2 575,0 2 427,0-1 1,1 6 1,3 2-389,-3-2-53,4 5 0,0-4-283,3 5 130,2 0-55,2 0 1,-1 3-9,0 1 1,2 0-14,2-4 1,-2 4-288,2 0 1,2-1 172,-2-3 181,0 0 0,-3 0 0,-1 0 0</inkml:trace>
  <inkml:trace contextRef="#ctx0" brushRef="#br2" timeOffset="113">11284 14447 8202,'6'5'389,"1"-3"-143,-4 2 1,0 1-245,4-2 1,1 6 134,3-1 1,1 7 115,-1 4 0,1 3-7,-1 1 1,4 1 30,1 2 0,0 0-244,-1 4 33,-2-4 22,4 7 1,-6-8-244,0 5 90,1-9 31,-1 5 1,1-9-94,-1 2 0,0 1 46,1-5 0,-1 1-12,1-5 0,-5-3 50,1-1 1,-4-3-12,3 4 0,-3-4-265,4 3-60,-6-4 1,5 2-637,-3-5 551,-3 0 130,4 0 334,-5 0 0,0 5 0,0 1 0</inkml:trace>
  <inkml:trace contextRef="#ctx0" brushRef="#br2" timeOffset="114">11638 14550 8077,'-18'-21'0,"3"2"0,3 2-439,5 6 204,2 4-114,5-3 254,0 9 226,-5-4 1,0 11 345,-3 6 0,-2 4-228,2 7 1,-2 9 46,-1 2 0,-2 12-154,-2-1 1,2 3-39,-2-2 1,1-1 12,-1-4-619,2-1 504,-4-6 1,7-5-112,3-2 0,-2-7-11,5-1-434,-5-5-120,8 3 125,-4-11 1,6-1 38,3-5 696,2 0 0,6-10 0,-1-3 0</inkml:trace>
  <inkml:trace contextRef="#ctx0" brushRef="#br2" timeOffset="115">11649 14436 8204,'-6'-18'-122,"2"3"1,4 2-670,4 2 601,2-1 347,6 1 1,-5 5 542,1 2 1,0-1-334,3 1 0,0 0-109,1 4 0,-1 0-159,1 0 0,-1 0 34,0 0-68,1 5 1,-1 0 38,1 3 0,-5-2 144,1-2-420,-5-3 33,7 4-114,-4-5 166,5 0 68,1 0 0,-6 2 74,-2 2 1,1-2 136,-1 6 1,0 1-35,-4 6 1,0 3 242,0 4 0,0 6-52,0 3 0,0 2-144,0 1 0,-4 0-255,0 1-120,0 4 299,4-4 0,0 5-181,0-6 1,2-4-52,1 1 1,0-6-192,5 2 0,-5-3 95,5-1 0,-4 0-39,3 0 0,-4-6 144,1-1 0,1-4 67,-1 0 1,-1-1 404,-3 1 125,0-1-164,0 0 1,0-3-164,0 0 1,-5-6 59,-2 2 1,0-3-15,0-1 1,-1 0-7,-3 0 1,-1 0-13,1 0 0,-1 0 213,1 0-1094,0 0 0,0-1 109,4-3-2294,-3 3 2862,8-9 0,-3 3 0,5-4 0</inkml:trace>
  <inkml:trace contextRef="#ctx0" brushRef="#br2" timeOffset="116">12049 14425 8114,'-6'5'155,"2"2"1,3 3 322,1 2 1,0 4-154,0 3 1,5 7-48,2 0 1,3 10-94,2-2 0,1 3 28,2-3 1,-3 4-80,4 0 0,-2 4-26,1-4 1,-2 0-185,2-3 0,-3-2 1,0-3 0,-1-2-98,1-5 1,-2-5 184,-2-3 1,0-2 198,-4-2-168,5-5-61,-8 4 16,10-8 54,-10 3 0,4-10 70,-5-3 1,0-3 42,0-5 0,0-1 210,0-6 1,0-5 194,0-3 0,0-3-571,0-4 1,4-2-180,-1-6 0,6-4 381,-1 1 0,-2-3-708,2 6 0,-2-1 46,2 9 0,1 1-146,-5 7 1,3 7 149,-3 8 1,0 2-468,-4 2-460,5 4 930,-4 2 0,9 10-248,-2 3 702,-3 7 0,5-2 0,-4 3 0</inkml:trace>
  <inkml:trace contextRef="#ctx0" brushRef="#br2" timeOffset="117">12597 14824 8039,'0'-17'220,"0"1"0,0 4 376,0 0 1,0 1-46,0-1-321,5 1 1,-3-1 197,1 1 0,-3 1 212,-3 2-314,1-2 19,-8 9-260,4-9 1,-6 10-45,1 0 0,-4 5 45,-1 6 1,0 7-158,1 5 1,-2 1 114,-2 6 0,3-4-143,4 0 0,1 2-63,-1-1 0,6 3 130,2-3 1,3-4-148,1-4 1,0-5-59,0 1 96,0-2 0,5-6 0,3 0-24,2-2 0,1-1-106,1-4 0,4-4-96,3 0 0,-1-5 88,1 2 1,-5-7 103,1-2 1,0 1 59,-3 4 0,2-4 170,-7-1 1,0 1-92,0 4 0,-4-2 74,1-2 1,-3 2 51,-1-2 1,0 6 595,0 1 145,0 1-295,0-5-348,0 6-25,0 1-301,0 5 171,5 0 1,-2 5-143,4 3 1,-3 0 74,4 0 1,-4 2-106,3-2 1,-3 2-64,4 1 1,-5 1 117,5-1 1,-2 1-122,2-1 1,1-3-176,-5-1 103,4 1 197,-1 3 32,4 1 0,-3-2-22,-1-2 9,-4 2 146,2-4-90,-5 5-131,0 1 146,0-1 1,0-3 22,0 0 9,0-6 1,0 3 184,0-5 1,0-5 137,0-3 0,0-2-71,0-1 0,4-2 188,0-2 1,0 1-66,-4-5 1,3-4 36,1-4 1,0-4-146,-4 0 1,4-2-103,0-1 0,4 0-219,0-1 0,-2 10-314,2 2 1,-4 8-268,3 0 483,1 7 0,3 3-802,1 5 0,-1 1 17,1 3 1,-1 6-1078,1 6 1972,-1 4 0,0-2 0,1 4 0</inkml:trace>
  <inkml:trace contextRef="#ctx0" brushRef="#br2" timeOffset="118">13077 14333 8082,'-5'-6'-475,"4"-4"0,-5 7 1827,6-4-394,0 4-556,0-2 1,0 6-178,0 3 1,0 7-108,0 8 1,0 8 76,0 4 0,0 5 29,0 2 0,2 6-220,2-3 0,-3 4-44,3 1 0,-3-1-70,-1 1 0,0-4 12,0 0 1,0-7-36,0-1 0,0-1 102,0-6-267,0 0 167,0-4 1,0-2 5,0-2 1,0 2 53,0-6 1,0 0 81,0-4 1,0-3-87,0 0 473,0-6-228,0 8-57,0-8 65,0 3 1,1-5-114,3 0-51,2-5 1,6 3 50,-1-2 10,1-2-170,-1 0 1,4-2 0,0 1-391,-1-2 258,4 4 94,-5-6 1,3 9-466,-4-6 0,-1 6 11,1-2 0,-5-1 587,1 1 0,-6 0 0,3 4 0</inkml:trace>
  <inkml:trace contextRef="#ctx0" brushRef="#br2" timeOffset="119">13054 14322 8086,'-11'-23'0,"4"4"-21,3 0 187,3 5 0,2-3 205,3 6-181,-2 5 1,4 1-68,-2 5 1,-2 0 118,6 0 1,-1 3-259,5 1 0,-1 5-172,1-1 1,0-2-186,4 2 0,-4-6 18,4 2 0,1 1-781,2-1 1136,-2 0 0,4 1 0,-3 1 0</inkml:trace>
  <inkml:trace contextRef="#ctx0" brushRef="#br2" timeOffset="120">13282 14379 8110,'7'0'-157,"-2"0"193,0 0 1,0 5 128,3 3 0,2 2 262,-3 1 0,4 4-275,0 1 1,0-1-60,1-4 1,1 4-174,2 1 0,-4-1 122,1-4 1,-1 1-129,-3-1 172,2 1-152,1-6 0,-3 3-201,-1-5 0,1-1-253,3-3-8,1 0 1,-1 0 23,1 0 504,-1 0 0,1-5 0,-1-1 0</inkml:trace>
  <inkml:trace contextRef="#ctx0" brushRef="#br2" timeOffset="121">13637 14390 8110,'0'-7'0,"0"-1"0,-4 4 441,0-3 1,0 3 408,4-4-94,0 6-541,0-3 0,-1 5-17,-3 0 0,3 6-52,-3 5 0,-1 2-140,1 6 1,-4 0 99,5 4 1,-5 1-163,4 3 0,-5-2-124,2 6 156,-3-1 5,-2 4 1,1-3-28,-1-1 1,2-1-66,3 2 1,-2 1-103,5-6 1,0-3 110,4-4 1,0-5-73,0 1 0,0-2 103,0-2 0,4-3-64,0 0 193,5-1-175,-8 5-619,9-1 397,-9 0 0,4-3-305,-5 0 339,0-6 305,0 3 0,5-5 0,2 0 0</inkml:trace>
  <inkml:trace contextRef="#ctx0" brushRef="#br2" timeOffset="122">13682 14310 8145,'-11'-22'-68,"4"4"129,4 3 1,1 2-190,2 1-707,0 1 931,5 0 713,-3 4 95,8-3-326,-4 9-372,6-4 1,-1 5-116,0 0 1,0 1-114,-4 3 0,3-2 92,-2 6 1,2-6-244,2 2 94,-1 3 1,0-6 121,1 3-187,-1-3 137,1-1 384,-1 0-244,-5 5 0,3 1-37,-5 6 0,0-1 20,-4 1 0,0 4 132,0 3 0,0 3-118,0 1 1,0 1-16,0 2 0,-4 2 66,0 3 0,1 0-45,3-4-1,0 4-1,0-5 1,3 5-55,1-5 0,5 1-2,-1-4 1,2 0-27,1-1 1,-1 1-142,-2 0 0,2-4 178,-2 0 0,-3-5-22,-1 1 1,1-2 182,-2-1 0,1-1-112,-4 0 0,0-3 110,0 0 1,0-5 22,0 5-70,0-5-81,0 7-300,0-9-57,0 9 79,0-9 102,0 4 0,-1-5 42,-3 0 1,2 0 546,-6 0-208,6 0 1,-9-1 59,4-3 0,0 3-178,0-3 1,-1 3-53,-3 1 0,-1 0-87,1 0 0,0 4-154,-1 0 1,1 5-270,-1-2 1,2 0 77,2 0-1005,-2-4 1,5 3-1190,-2-2 2471,-4-3 0,5 4 0,-5-5 0</inkml:trace>
  <inkml:trace contextRef="#ctx0" brushRef="#br1" timeOffset="123">10005 15510 8043,'0'-7'375,"0"-3"1,1 7-232,3-4 0,-2 1-61,6-2 1,1-2 125,6 2 1,-1-3-22,5-4 0,0 1-24,4-5 0,4 3-12,-1-3 0,11-4 9,1-3 0,3-6-17,4 2 1,4-7-253,-21 18 1,1 0-1,0-1 1,0 0 102,1 1 0,1 0 0,-2 1 0,0 0-37,2-3 0,-1 0 0,0 2 0,0 0-5,0-2 1,1 0-1,-1-1 1,-1 1-10,4-4 0,-1 0 1,1-1-1,0 0-239,3-3 1,0 1 0,-3 2 0,-1 0 172,1 1 1,-1 0 0,-4 4-1,0 1 40,-1 0 1,-1 1 0,17-15-75,-1 4 0,-10 6 138,-6 5 1,-3 5 43,-4-2 0,2 8 166,-6 0 423,0 0-238,-4-3 166,-4 5 1,-3 0-566,-8 6 1,-3 0 15,-4 0 0,3 6-307,1 1 1,1 3 312,-2 2 0,-2-1 0,3 1 0</inkml:trace>
  <inkml:trace contextRef="#ctx0" brushRef="#br1" timeOffset="124">9742 15624 8182,'-1'-12'-562,"-3"1"281,3-1 0,-9 1 1151,8 5-141,-3 1 133,0 5-565,4 0 1,-4 6-89,5 5 1,0 6-20,0 6 0,0 5-8,0 2 1,0 3-20,0 1 0,0 1-114,0-1 1,0-1 72,0-3 1,4 2-167,-1-5 1,5-2 34,-4-6 1,1 1 20,-1-4 0,-2 0 44,6-1 0,-6-2 20,2 2-164,-3-2 1,-1-2 78,0 1-229,0-6-141,0-1-2576,0-5 2955,0-5 0,0-1 0,0-6 0</inkml:trace>
  <inkml:trace contextRef="#ctx0" brushRef="#br2" timeOffset="125">14082 13431 7338,'-6'0'44,"1"0"0,6 0 267,3 0 1,-2 0-100,6 0 0,-1 0-78,5 0 0,-1 0 33,1 0 1,-4 0 6,4 0 0,-3 0 110,6 0 0,-2 0-127,-2 0 0,1 0 71,-1 0 1,4-1-50,0-3 1,1 1-23,-5-4 0,4 3 12,1-4-1,3 4-8,-4-3 0,4 4-56,-4 0 0,0-3-137,-3 3 0,-1-1-527,1 4 366,-1-5-1032,0 3 874,-4-3 0,-3 7-578,-8 1-1,1 0 931,-4 5 0,-6-1 0,-5 5 0</inkml:trace>
  <inkml:trace contextRef="#ctx0" brushRef="#br2" timeOffset="126">14150 13557 8210,'6'6'-17,"-4"-1"154,6-5 0,-1 0 305,5 0 0,0 0 39,4 0 1,-2 0 35,5 0 1,-4 0-74,4 0 1,-1 0-182,1 0 0,2-4 0,-2 0 0,2-3-15,-2 3 0,1-1-455,-5 1-301,5 3 0,-7-6-1386,2 4 1894,-7 1 0,2-3 0,-4 5 0</inkml:trace>
  <inkml:trace contextRef="#ctx0" brushRef="#br2" timeOffset="127">15886 12552 8363,'0'-8'-22,"0"0"0,-1 6 234,-3-2 0,3 1 769,-3 0-319,3 1-5,1-3-402,0 5 192,5 0-337,-4 0 0,4 5 157,-5 3 0,0 2-144,0 2 1,0 4 51,0 3 0,0 3-87,0 0 0,0-2 10,0-1 1,0 0-7,0 3 1,0-3 1,0 0 1,0-3 54,0 3 0,0-5-157,0 1 0,2-2 87,1-2 1,-1 0-174,2 1 0,1-1-120,-2 1 1,5-5-270,-4 1 1,0-4-1709,-4 3 1018,0-4-443,0 7 1616,0-9 0,-5 9 0,-2-3 0</inkml:trace>
  <inkml:trace contextRef="#ctx0" brushRef="#br2" timeOffset="128">14847 13431 8428,'-6'0'395,"1"0"69,5 0-195,5 0 1,1-4-104,6 0 1,-1-1 113,0 1 0,1 3-226,-1-3 0,2-1 92,2 1 0,-6 1 55,2 3 1,-2 0-122,3 0 0,-5 0 28,1 0-234,-5 0 211,7 0-91,-4 0 0,2 0 59,-1 0 0,1 0 107,3 0 1,2 0-57,2 0 0,2-4 1,2 0 1,2-4 16,-2 5 1,2-2-13,-2 1 0,1 2-132,-5-1 0,0 1 129,-3 2 1,-1-3-164,1-1 0,-1 0 81,1 4 1,-1 0-107,0 0 0,1 0 38,-1 0 0,2 0 44,2 0 1,2 0 54,2 0 1,2-4-47,-2 0 1,3-1 94,1 1 1,0 3-79,-1-3 1,0-1 128,-3 2 1,1-1-102,-4 4 0,3-2 0,-4-1 0,0 1-45,-4-1 0,1 1-19,-1 2 0,1 0-44,-1 0 1,1 0 85,-1 0 0,5 0-140,3 0 0,3 0 117,1 0 0,4 0-70,-1 0 0,5-1 106,-5-3 0,1 2 7,-4-6 1,0 6 17,-1-2 0,0 2 165,-3 2 0,-2 0-104,-6 0 1,0 0-60,1 0 0,-1 0 4,1 0 0,-1 0 15,1 0 0,3 0-119,0 0 1,5 0 103,-1 0 1,3 0-170,1 0 0,1 0 14,2 0 0,-1 0 19,1 0 1,2 0 21,-1 0 1,-2 0 34,-6 0 0,2 0 34,-6 0 0,4 0-41,-4 0 1,2 0 201,-2 0 1,-3 0-107,4 0 1,0 0 46,-1 0 1,6 0-162,-2 0 0,-2 2-8,3 2 1,0-3 14,6 3 1,-1-3-14,1-1 0,-2 0 194,-1 0 0,0 0-101,0 0 0,-2 0 107,-2 0 1,2 0-8,-6 0 0,5 0 155,-1 0 0,-1 1-168,1 3 0,0-3 23,4 3 0,0-3-172,0-1 0,1 0 103,2 0 1,-1 0-128,1 0 1,2 0 117,-1 0 0,3 0-73,-3 0 0,3 0 30,-3 0 0,1 0-110,-1 0 1,-3 0 131,2 0 0,-2 0-3,-1 0 1,0 0-84,0 0 1,-1 0 67,-3 0 1,2 0-156,-2 0 0,3 0 86,1 0 1,-1-1-123,1-3 1,0 3 139,0-3 1,0 3-235,0 1 0,-2-4-11,-2 0 1,2 0 99,-6 4 0,4 0-15,-4 0 0,0 0-52,-3 0-374,-1 0 402,1 0 0,-5 0-1670,1 0 1038,-6 0 0,2 0 814,-8 0 0,-2 6 0,-5 0 0</inkml:trace>
  <inkml:trace contextRef="#ctx0" brushRef="#br2" timeOffset="129">14927 14208 8167,'-8'-7'-1490,"1"3"2030,4-2-319,-7 0 1,9-6 40,-3 1 1,3 3 142,1 1 468,0-1-146,0-3 188,0-1-386,0 6-126,0 1-270,0 15 1,0-1 62,0 10 1,1 0-67,3 4 0,2 0 102,6-1 1,0 3-85,4 1 1,1-2 20,6 3 1,-4 1-13,0-2 0,-4 5-61,5-4 1,-7 1 20,3-2 0,-4-2-166,0 3 1,-2-2 56,-2 2 0,2-3-105,-3 3 0,0-4 49,0-4 1,-3 1-44,4-5 0,-4 4 39,3-4 1,-3-3-62,4-5 0,-6-3 71,2 4-11,2-6 436,-4 3-239,3-5 25,0 0 1,-4-5-61,3-2 1,-3-3-212,-1-2 0,0-3 116,0 0 0,-1-4-75,-3 3 1,1-4 3,-4 1 1,4-1-184,-1 1 1,2-4-67,-2 0 0,3 0 139,-3-3 1,3-4-66,1 0 0,0-3 56,0-1 1,0-2-5,0-2 1,1 1 28,3-5 0,-3 1-2,3-5 1,-3 4 9,-1 0 0,0 2-9,0-2 1,0 6 198,0 6 1,0 6-103,0 1 0,-1 1 187,-3 7 0,2 1-62,-6 6 1,0-2 88,-3 3 1,-1 1 21,1 3 1,0-2-2,-1 1 0,5-1-38,-1 1 26,5 3-265,-2-4 0,7 1 151,1 0 1,5-4-129,7 5 1,-2-5 97,2 4 1,2-4 45,-2 5 1,-4-2 53,-3 1 16,0 3-118,-2-5 27,4 6 1,-9 0 42,4 0-90,1 0 1,0 0 31,5 0 1,2 4-20,2 0 1,4 0-22,8-4 1,-2 0-6,6 0 1,-2 0 28,1 0 0,2-4 4,-5 0 1,3 0-7,-3 4 1,1 0-4,-2 0 0,-1 0 39,1 0 1,2 0-4,-1 0 1,4 0-38,0 0 1,6 0-16,1 0 1,5 0-104,-1 0 0,2 0 70,2 0 1,0 4-14,-1 0 0,-2 0 28,3-4 0,-1 0-202,8 0 1,-4 0 191,5 0 1,-5 0-8,4 0 0,1 0-86,3 0 1,0 0 34,0 0 0,-4 0 1,1 0 0,-2 0 19,1 0 1,-6-4-26,-5 0 1,-2 0 46,2 4 1,1-3-24,-5-1 1,4-4 160,-4 4 1,6-1-76,-3 2 1,0 0 52,1-5 1,-2 5-95,2-5 1,-2 5 9,-6 0 1,-1 0 59,-3-1 1,-2 3-3,-5-3 0,-5 3 197,-3 1 1,-2 0 339,-2 0-120,1 0-86,-6 0 199,-1 0 212,-5 0-1084,-5 0 0,1 0-631,-7 0 1,1 0 929,-9 0 0,-5 5 0,-6 1 0</inkml:trace>
  <inkml:trace contextRef="#ctx0" brushRef="#br2" timeOffset="130">15407 14150 8251,'0'-11'-897,"0"0"0,0-1 1050,0 1 0,0-1 72,0 1 296,0 0 1,0-1-35,0 1 1,0 3 389,0 0-169,-5 6 206,3-3-719,-3 5 1,7 5 87,1 3 0,0 7-147,5 4 1,-1 7 114,5 5 1,-1-2-234,0 2 1,1-2-93,-1 1 0,1 2-32,-1-5 0,1 3 124,-1-3 0,-3-5-74,-1-2 1,1-5 59,3 4 0,-3-5 39,-1 1 0,0-2-50,0-2 1,2-3 87,-5-1-183,5-4 1,-8 3-99,3-2-456,-3-3 301,-1 4-192,0-5-504,0-5 1,-1 4 398,-3-3 1,3 2-61,-3-2 0,3-3 712,1-4 0,-5 0 0,-2-1 0</inkml:trace>
  <inkml:trace contextRef="#ctx0" brushRef="#br2" timeOffset="131">15772 14105 8251,'0'-19'0,"0"0"0,0 5 0,0-1 0,0 2 0,0 1 0,0 1 0,0 0 0,0 4 0,5-3 968,-3 9 0,3 1-538,-5 7 1,0 5-264,0 3 1,-2 4-47,-1 8 0,-3 2-36,-1 5 1,-3 0 91,2 1 1,-2-5-228,-1 1 1,0-2 87,4 1 0,-3-2-156,2-5 0,2 0 46,-2 0 1,4-4-88,-3 0 1,4-5-28,-1 1 0,3-2-643,1-2-619,-5 0 615,4 1-144,-4-1 32,5-4 945,0-2 0,5-5 0,-4 0 0,9-5 0,-4-2 0</inkml:trace>
  <inkml:trace contextRef="#ctx0" brushRef="#br2" timeOffset="132">15944 14390 8251,'0'-11'0,"0"-1"0,0 5 120,0-1 1,3 1 146,1-5 1,0 5 76,-4-1 1,0 4 276,0-3-177,-5 4 1,-1-2-236,-6 5 1,1 0-132,-1 0 0,-3 5-23,0 3 0,0 2 84,3 1 0,1 4-254,-1 1 1,1 0 89,-1-1 0,6-2-24,2 2 1,3 2 5,1-2 0,0 0-125,0-3 1,0-1-107,0 0-91,0 1 138,5-1 1,1-1 101,6-2 1,-1-3-23,1-5 1,-1 0 61,1 0 1,3-4 154,0 1 1,2-6-22,-2 1 1,-3-2-37,4-2 1,-7 1 53,-2 0 0,-3-2 187,4-2 1,-6 2 48,2-2 1,-3 5-149,-1-2 1,0 7-54,0-6 0,0 6 13,0-3 0,0 4-274,0-3 56,0 4 79,0-2-10,0 5 0,0 5-137,0 3 1,0 2 124,0 1 0,0 2 13,0 2 0,0-2-27,0 2 0,4 2 31,0-2 0,0 0-55,-4-4 0,1 1 91,3-1 1,-2-3-2,6 0 0,-4-5 49,3 5-3,1-5 179,3 2 0,1-7-136,-1-1 0,-3 0 162,-1-5 1,-3 1-95,4-5 1,-6 5-41,2-1 0,-1 0-67,0-3 1,-1 0 50,2-1 19,-3 6-36,-1-4-263,0 8 1,1-3 63,3 5 0,-3 2 43,3 1 0,1 0 43,-1 5 1,1-1 59,-1 5 0,-3-1-71,3 0 1,1 1 0,-1-1 1,1-1-44,-1-2 1,-3 2-80,3-2-189,-3-3 160,-1 5 468,0-9-278,0 4 126,0-15 0,0 5-43,0-10 1,0 5 68,0-5 1,0 1-73,0-2 1,0 2 135,0-5 1,1 4-410,3-4 1,-1 4 77,4-4 1,1 1-518,3-1 0,1 4 266,-1 7 1,0-1-403,1 6 0,-4-1 35,-1 4 1,-1 1-603,2 3 1329,-3-3 0,0 9 0,2-3 0</inkml:trace>
  <inkml:trace contextRef="#ctx0" brushRef="#br2" timeOffset="133">16378 14105 8253,'0'-17'0,"-4"5"-5,0-4 1,-4 4 68,4 0 1,-3 1 785,3-1-242,0 6-184,4-4 0,0 10-157,0 0 1,2 6 25,1 9 1,-1 3-69,1 5 0,2 5-85,-1 2 1,4 3-145,-4 2 1,0-1 108,-4 0 1,0 3-311,0-3 0,0 7 120,0-7 0,0-1-344,0-2 0,0-2 190,0 1 1,0-2 38,0-5 0,0-4-19,0 0 0,0-5-136,0 1 326,0-2 0,3-5 193,1-1 130,0-4-71,-4 2 806,0-5-972,5 0 1,1-1-144,6-3 1,-1 2 104,1-1 0,-1 0-72,0-1 0,1 3 50,-1-3 0,1 3-102,-1 1-1,1 0 0,-1-4-148,0 0 1,-3 1-85,0 3 0,-5 0-318,5 0 1,-5-2-254,0-2 0,-1 2 909,-2-6 0,0 1 0,0-5 0</inkml:trace>
  <inkml:trace contextRef="#ctx0" brushRef="#br2" timeOffset="134">16378 14025 8189,'0'-22'83,"0"3"0,0-1 162,0 5 1,0-1-55,0 5 0,0 0 54,0-1 1,3 5 408,1-1-238,5 0-374,-3 2 0,6-3 136,-1 5 0,1 1-105,-1 3 0,0 1-394,1 3 1,-1-2 140,1 6 1,-1-6-502,1 2 1,-1 1 312,0-1 0,1 4 368,-1-5 0,1 6 0,-1-2 0</inkml:trace>
  <inkml:trace contextRef="#ctx0" brushRef="#br2" timeOffset="135">16640 14036 8347,'0'-6'857,"5"1"0,-3 6-596,1 3 1,4 4 122,0 7 1,0-1-175,0 5 0,1 0-17,3 4 0,1 3-183,-1 1 1,1 3 106,-1-3 0,0 3-55,1-3 1,-1-2-6,1-5 1,-5 0-52,1-5 0,0 4 27,3-4 1,0-1-118,1-6 1,-5 2 45,1-2 1,0 1-93,3-2 0,-3 0-231,-1-4 0,-3-1-107,4 1-281,-6-1 93,3-2-1415,-5 0 1014,-5 0 1057,-1-5 0,-6-2 0,1-4 0</inkml:trace>
  <inkml:trace contextRef="#ctx0" brushRef="#br2" timeOffset="136">16880 14128 8204,'0'-23'0,"0"5"355,0 3-130,0 2 278,0 2 24,0-1 740,0 6-909,0 1 1,-1 14-315,-3 2 1,-2 9-5,-6 3 0,1 5 46,-1 6 0,0 1-172,-4-1 0,2 2 98,-5 2 1,5-7-379,-1 4 0,-1-9 150,1 1 1,-1-4-61,5-4 1,3 1-96,1-5 1,4-3-67,-1-5 1,-1-3-253,1 4 1,2-6 217,6 2 0,-2-3 471,6-1 0,-1 0 0,5-10 0,-1-3 0</inkml:trace>
  <inkml:trace contextRef="#ctx0" brushRef="#br2" timeOffset="137">17029 14139 8261,'0'-11'-792,"0"-1"396,0 1 627,0-1 0,1 5 109,3-1 206,-3 6 0,4-2-65,-5 8 1,4 2-75,0 5 1,-1 2-221,-3 2 1,0 3-5,0 5 1,0 0-181,0 0 0,0-1 65,0 1 0,4-4-177,0 0 1,0-1 83,-4 1-237,0-2 0,4-6-535,-1 0 121,1-4 0,0-1-155,0-2-294,0-3 1125,-4 4 0,-5-10 0,-2-1 0</inkml:trace>
  <inkml:trace contextRef="#ctx0" brushRef="#br2" timeOffset="138">16926 14299 8261,'-7'-11'-303,"7"0"532,8 4 0,-2-2-20,2 5 0,1-1 96,6 1 0,-1 2-236,5-6 1,-1 5-91,1 0 1,1 0-130,-5-1 0,4 3 79,-3-3 1,-1 3-421,-4 1 0,1-4-13,-1 0-444,1 1 948,-1 3 0,-5 0 0,-1 0 0</inkml:trace>
  <inkml:trace contextRef="#ctx0" brushRef="#br2" timeOffset="139">17280 14105 8261,'0'-12'58,"0"1"176,0 0 0,0-1 698,0 1-189,0-1-354,0 1 1,1 4-82,3 4 1,-3 3-177,3 3 1,-3 5 56,-1 7 0,1 3-39,3 5 0,-2 0-84,1 0 0,-1 5 123,-2 2 0,0 2-333,0-2 0,-2 3 62,-1-2 1,1-3-229,-2-2 0,3-2 160,1-1 0,0-5-67,0-3 1,0-2 60,0-2 1,0-3-385,0-1-135,5-4 275,-3 2 70,8-5 188,-9 0 0,4-5 69,-5-3 0,0-2-59,0-1 0,-4-1 9,0 1 0,-3-2 67,3-2 0,-1 1 165,1-5 0,3 4 134,-3-4 1,1 1-114,0-1 1,1-1 133,-1 4 1,1-3-58,2 4 1,0 0 91,0 4 0,2 0-40,1 4 1,-1 0-23,1 4 1,0 1-108,1-1 1,-2 3-34,6 3 1,0 0 1,3 5 0,-1 0-7,-2 8 0,2-4-96,-2 4 1,2 0 106,1-1 0,1 4-138,-1-3 0,2-1-19,2-4 1,-6 1-109,2-1 1,-2 0 169,3 1 1,-1-5-39,0 1-27,1-5 1,-1 2-7,1-5 0,-5 0-1,1 0 0,-6-2 34,2-1 0,1 0 61,-1-5 1,0 1-50,-4-5 1,0 0 163,0-3 0,-1 2-50,-3-2 0,1-3-42,-4-1 0,3 1 93,-4-1 1,6 0 199,-2-4 1,3 0-298,1 0 0,0 1 57,0-1 1,0 1-546,0 3 1,0-1 223,0 5 0,0-1-1155,0 5 524,0 0-147,0 4 1,0 3 991,0 8 0,5 3 0,1 4 0</inkml:trace>
  <inkml:trace contextRef="#ctx0" brushRef="#br2" timeOffset="140">17634 13922 8230,'-12'0'0,"5"-4"0,-1 0 206,6-4 1,-3 5 292,5-5-279,0 6-44,0-8 1,0 7 227,0-4-205,5 4 0,0-3-9,2 2-105,3 3 1,-3-4 96,4 5 0,1 0-135,-1 0 1,0 0 123,1 0 1,-1 0-236,1 0 1,0 0-23,4 0 1,-4-2-33,4-2 0,-4 3 84,0-3 0,-1 3-110,1 1 1,-1-4-80,0 0 206,-4 1-21,3 3-3,-9 0 163,4 0-137,-5 0 132,0 5-116,0 1 0,4 2 66,0-1 1,0 2 138,-4 6 1,1-2 137,3 2-155,-3 3 0,4 0-46,-5 5 0,0 1 17,0 2 1,0-1 17,0 1 1,0-2 138,0-1-292,0 5 0,0-4 38,0 3 0,0-3 10,0-1 0,1 0-183,3 0 0,1-2 36,3-2 1,1 1 133,-5-4 1,3 3 211,-3-4 1,4 4-87,-5-4 1,2 2-7,-1-2 0,-2-2-57,1 2 0,0-3 34,1 0 1,-3-1-47,3 1 0,-3-1-203,-1 1 1,1-5-104,3 1 226,-3-6-78,10 9 0,-9-10 104,6 3-151,-6-3 188,3-1 278,0 0-91,-3 0 7,3-5 1,-5 2 0,0-4 1,-2 4-103,-1-1 1,0-1-222,-5 1 0,1 1 122,-5 3 1,1 0-308,0 0 1,-5 0 3,1 0 1,-1 0 29,0 0 1,4 0-274,-3 0 1,2 0 163,1 0 0,5 0-881,-1 0 0,4 0-273,-3 0-1028,4 0 2476,-7 0 0,9 0 0,-4 0 0</inkml:trace>
  <inkml:trace contextRef="#ctx0" brushRef="#br2" timeOffset="141">18388 13237 8146,'-8'0'-1206,"0"0"603,6-5 712,-8 3 1,8-4 1334,-1 2-1016,-4 3 0,5-8 127,-6 5 173,6 1-223,-4 3-234,6 0-30,6 0 1,4 0-209,5 0 0,5-4-16,-1 0 1,4 0-26,4 4 0,-2-4-21,6 0 0,-5-1 97,5 2 1,-6-2-158,2-3 0,-8-1 43,-4 5 0,-2-3-262,-2 3 146,-5 0-19,0 4 1,-8 0-147,-2 0 0,-2 1-341,-5 3 0,3 1-212,0 3 1,1 2 99,-5-2 780,1 2 0,0 6 0,-1 2 0</inkml:trace>
  <inkml:trace contextRef="#ctx0" brushRef="#br2" timeOffset="142">18422 13408 8181,'-6'0'0,"0"-1"281,6-3 1,2 3 6,2-3 0,2 3 30,5 1 1,2 0 189,2 0 0,3 0-106,5 0 1,0-4 41,-1 0 0,1-4-144,0 5 1,0-5-272,0 4 0,-4-3 117,0 3 0,-4-4-873,4 4 0,-5-1 130,1 1 1,-2 3 596,-2-3 0,1-2 0,-1 0 0</inkml:trace>
  <inkml:trace contextRef="#ctx0" brushRef="#br2" timeOffset="143">19153 13945 7707,'0'-8'-217,"0"1"713,0 4 1,0-3 664,0 2-720,0 3 1,0-3-243,0 8 1,1 3 55,3 9 0,-2 0-167,6 3 1,-2 3 42,2-3 0,2 6 32,-2 2 1,2-1 1,1-3 0,5 4-151,-1-1 0,5 1-112,-1-4 1,-1 0 88,1 0 0,-1-4-95,1 0 1,-3-5 93,-4 1 0,-2-2 121,-3-2 0,2 0 64,-5 1-90,5-6 1,-8 1-64,3-4 24,-3-1 4,-1 3 0,0-7 27,0-1 0,-3 0-216,-1-5 1,-5 1 108,1-5 0,2 0-37,-2-3 0,4 1 86,-3-5 0,3-4 7,-4-4 1,6-3-60,-2 3 1,3-5-3,1 2 1,-1-3-225,-3-1 0,2 3 84,-1 1 0,1 0-44,2 0 1,0 2 78,0 5 0,-3 0-52,-1 1 1,-1-1 65,1 0 0,3 0-3,-3 0 0,-1 2 18,1 2 1,0-2 24,4 6 0,0-4 152,0 4 0,0-4-86,0 3 0,4-3 310,0 4-273,0 0 1,-3 4 231,3-1 1,-3 5 196,3-1-273,-3 5 0,-1-3-39,0 2-58,0 3 1,0-5 125,0 2-110,0 3 1,0-6-23,0 3 70,0 3-266,0-4 15,0 0 73,0 4 54,0-4-38,5 5 145,-4-5-117,4 3 175,-5-3-153,0 5 0,5 0-63,3 0 1,2 0 33,2 0 0,4 0-4,3 0 0,3 0-23,1 0 0,-3-4 37,3 1 1,-7-1 10,7 4 0,-3-4-25,3 0 0,-4 0 71,0 4 0,0 0-12,4 0 0,-1 0 10,-3 0 0,4 0 32,-1 0 0,6 0 13,7 0 0,-1 0-99,0 0 1,5 0-3,3 0 1,7-1-185,0-3 0,2 3 6,-2-3 1,0 2 75,4-2 0,0 3-213,4-3 1,4-1 195,0 1 1,0-4-18,-4 4 0,-5 1-150,-2 3 1,-3 0 157,-2 0 1,1 0 105,0 0 1,3-2-1,1-1 1,4 1-63,-1-1 1,-1 0 86,2-1 0,-6 2-72,1-6 1,1 4 8,-4-3 0,2 4 84,-6-1 0,2-1 22,2 1 1,-4-1-5,0 1 0,-6 3 113,2-3 0,-2-1-30,-2 2 0,-1-1 57,-2 4 1,0 0 78,-4 0 1,0 0 241,-4 0 1,-2 0-342,-2 0 1,3 0-22,-3 0 1,-1 0-30,1 0 0,-2 0-30,2 0 0,2 0-143,-6 0 0,4 0-23,-4 0 0,0 0 84,-3 0-590,-1 0 163,-4 0 17,-2 0 0,-8 0-36,-4 0 438,-11 0 0,-16 0 0,-7 0 0</inkml:trace>
  <inkml:trace contextRef="#ctx0" brushRef="#br2" timeOffset="144">19632 13808 8401,'-1'-8'-541,"-3"1"0,3-1 270,-3-3 1,3 3 955,1 0 0,0 5 453,0-5-179,0 5-397,0-2-165,0 5 0,0 5-131,0 3 1,4 3-176,0 5 1,5 1 79,-2 6 0,0-4-179,0 0 0,1 0 27,3 4 0,1 0-36,-1 0 1,4 0 84,0 0 0,1-2-91,-5-2 1,1 1-76,-1-4 1,-3 0 107,-1-1 0,0-2-82,0 2 0,3-2 62,-2-2 1,-2-3-186,2 0 1,-6-5 13,2 5-395,3-5-352,-6 7-455,4-9-760,-5 4 1701,0-5 0,-5 1 442,-3 3 0,-2-3 0,-1 5 0</inkml:trace>
  <inkml:trace contextRef="#ctx0" brushRef="#br2" timeOffset="145">20021 13808 8384,'0'-23'-418,"1"1"348,3 3 1,-2 3 1070,6 4-178,0 1 257,-2 0-188,-1 4-750,-5 2 0,0 6 47,0 3 1,0 8-146,0 7 1,0 4 46,0 3 0,-5 3-120,-3 6 1,-2-2-140,-1-3 1,-1 2 87,1-6 0,3 5-136,1-4 0,-1-1 50,-3-3 0,3-1 50,0-3 0,5-2 41,-5-1 1,4-4-299,-3 4 180,4-4 1,-6 0-178,5-1 0,1-3-411,3-1 1,0-3-192,0 4 184,0-6 788,0 8 0,0-8 0,0 3 0,0-5 0</inkml:trace>
  <inkml:trace contextRef="#ctx0" brushRef="#br2" timeOffset="146">20306 14116 8384,'5'-16'0,"-3"3"70,1-2 1,0 2 431,1 2-33,-3-1-115,4-4 0,-6 3 0,-3-2 0,2 3-203,-6 5 0,0-2 147,-3 5 0,-1 0-262,1 4 0,0 0 91,-1 0 0,1 0-235,-1 0 0,1 5 75,0 3 1,-1 2-143,1 2 1,3 0 16,0 3 1,2-1 51,-2 5 1,0-3 82,4 3 0,-4-4 19,4 4 0,1-4-402,3 4 327,0-5 0,0 3-120,0-6 1,5-5 109,2-2 0,3-2 94,2-2 1,3 0-15,0 0 1,4-2 13,-3-2 1,3 2 91,-4-6 1,1 1-121,0-5 1,-5 0 284,0-4 1,1 4-55,-5-4 1,-2 0 13,-1 1 0,-2 0-37,-2 3 22,0 1-134,0-1-315,0 6-63,0 1 87,0 5 124,0 5 0,3 3 53,1 7 0,0-1 22,-4 5 1,0-4-19,0 4 1,0-4 7,0 4 0,4-5 12,0 1 1,1-2 21,-2-1 0,0-1 120,5 0 0,-5-3-45,5 0 205,0-6-259,3 3 2,1-5 0,-2-5 25,-3-2 0,2 0 46,-5 0 1,1-1 69,-1-3 1,-3-5 18,3 1 1,1-1 129,-1 0 1,3 4 28,-3-4 0,1 4-858,-1 0-833,-3 1 1268,4 5 1,-3 1 28,2 5 22,-3 0 1,5 3 23,-2 1 0,-3 9 10,3-2 1,-3 3 40,-1-2 1,4 3 13,0 0 1,0 2-107,-4-2 0,4-3 50,-1 4 1,1-4-100,-4 0 0,1-5 124,3 1-13,-3-5 198,5 2 99,-6-5 1,0-5-140,0-3 0,-2-2-106,-2-2 0,3 0-85,-3-4 0,2 3 99,-2-7 1,3 3 45,-3-2 0,7-3-249,0 3 1,7-1-299,2 1 0,1 2-32,6 6 1,0 1-188,4 2 0,-1 3-199,1 5 0,0 0 251,0 0 0,0 1-456,0 3 1038,-6 2 0,0 6 0,-6-1 0</inkml:trace>
  <inkml:trace contextRef="#ctx0" brushRef="#br2" timeOffset="147">20775 13694 8384,'0'-12'-100,"0"1"269,0 4 248,0 2 43,-6 16 1,5 1-97,-3 11 0,3 0-114,1 0 1,0 1-53,0 2 1,4 4-100,0 4 0,1-2 99,-1 2 0,-2-6-170,6 6 0,-4-6-119,3 2 0,-3-4 68,4 0 1,-6-1-56,2-3 1,-1 0-28,0-3 1,-1 1-3,1-4 0,-1-1 70,-2-4 0,3 1-7,1-1 1,0 1-6,-4-1 0,0-3-10,0-1 0,0-3-80,0 4 119,0-6 1,0 4 93,0-2-103,0-2 1,1 3 418,3-5-259,-3 0 0,10 0 70,-4 0 0,0 0-117,0 0 1,1 0 18,3 0 1,1 0-84,-1 0 1,2-2 68,2-1 0,-2 1-459,2-2 0,-2-1-43,-2 2-1107,0-6 761,1 2 0,-6-4-1019,-2 0 1778,-3 4 0,-6-8 0,-1 2 0</inkml:trace>
  <inkml:trace contextRef="#ctx0" brushRef="#br2" timeOffset="148">20672 13694 8384,'11'-23'9,"1"0"0,-5 4 101,1 0 0,3 5 211,4-1 1,1 2-57,-5 2 0,1-1 67,-1 1-51,0-1 1,1 6-155,-1 2-218,1 3 0,-1 1-350,0 0 0,-3 1 49,0 3 0,-1 1-335,5 3 0,-1 2-349,1-3 1076,-1 4 0,0 0 0,1 0 0</inkml:trace>
  <inkml:trace contextRef="#ctx0" brushRef="#br2" timeOffset="149">21003 13682 8384,'5'8'129,"3"-1"0,2 1-60,1 3 0,1 1 189,-1-1 1,0 6 64,1 2 1,-4 2-15,-1 2 0,1 0 28,3 0 0,1 4-286,-1-1 1,0 6 64,1-2 0,-1-2-182,1-1 0,-1-3 73,1-1 1,-1 0 23,0 0 1,2-6 72,2-1 1,-5-4-27,6 0 1,-10-2-22,5-3 80,-2 4-413,3-5 158,-6 0-995,4-1 794,-8-5 0,-2 0-972,-8 0 0,-2 0 1291,-2 0 0,1-5 0,-1-1 0</inkml:trace>
  <inkml:trace contextRef="#ctx0" brushRef="#br2" timeOffset="150">21254 13831 8352,'0'-23'0,"0"4"420,0 0 0,1 9 191,3-2 274,-2 3 45,3 3-284,-5 1-418,0 15 0,-4 7 26,0 9 0,-9 7-294,2 1 1,-7 2 96,3 6 0,-5-4-426,1 4 0,-2-5 234,2 1 1,-1-4-695,5-4 0,-1-3 234,5-8 0,3 1-527,1-4 83,4-1 527,-2-4 1,10-4 511,3-4 0,2-1 0,1-2 0,1-5 0,-1-2 0</inkml:trace>
  <inkml:trace contextRef="#ctx0" brushRef="#br2" timeOffset="151">21300 13796 8352,'-5'-22'0,"4"-1"-6,-3 0 0,4 0 196,4 0 0,-2 2 29,6 2 0,-4-2-1,3 6 1,1 0 288,3 3-229,1 1 0,-1 5-222,0 2 1,1 3 39,-1 1 1,-3 0-69,0 0 0,-1 0 101,5 0 0,-4 3-211,4 1 1,-7 4 175,6-4 1,-2 3-147,3-3 1,-1 1 83,0-1 1,1-2 51,-1 6 1,-3-3 59,0 7 0,-2-4-73,2 8 1,-2 3 209,-2 4 1,-3 1-51,3 6 0,-3 2 69,-1 6 0,0-3-205,0 4 1,0 0 78,0-1 0,0 4-217,0-4 1,0-4 122,0-3 1,0-4 68,0 0 0,1 4-42,3-9 1,-1 0 96,4-3 0,-3-4-132,4 4 0,-5-5 102,5 1-66,-5-2-221,7-1-2,-9-6 199,4-1 33,-5-5 709,0 0-814,-5 0 1,-3-1 44,-7-3 1,1 3 6,-5-3 0,1 1-260,-1 0 0,-2 1-457,2-2 1,2 3-1053,2 1 1,6 0 111,2 0 1593,4 0 0,-2-5 0,5-1 0</inkml:trace>
  <inkml:trace contextRef="#ctx0" brushRef="#br2" timeOffset="152">21951 13819 8166,'0'-6'410,"0"-4"-50,0 8-164,0-3 0,0 7 125,0 1 1,0 4-79,0 4 0,4 2-186,0 2 1,-1-1 28,-3 5 1,2-1-115,1 1 0,-1 3 70,1-3 1,3-3-169,-3-1 1,5 2-45,-4-2 1,0 0 103,-4-3 0,3-5-209,1 1 215,0 0 0,-4-1-878,0 1-124,0-6 305,0 8 0,-1-8 757,-3 1 0,-2-1 0,-6-2 0</inkml:trace>
  <inkml:trace contextRef="#ctx0" brushRef="#br2" timeOffset="153">21882 13979 8166,'-11'0'924,"5"0"-699,1-5 38,5 4 0,1-4 196,3 5 1,3 0-261,8 0 0,-1 0-121,5 0 1,0 0-256,4 0 0,0-2 144,0-1 1,-1 1-603,-3-1 1,1 0 359,-5-1 0,4 3-335,-4-3 0,1 3-76,-5 1 686,-5-5 0,5 4 0,-5-5 0</inkml:trace>
  <inkml:trace contextRef="#ctx0" brushRef="#br2" timeOffset="154">22316 13762 8166,'-7'-18'0,"-1"3"0,6 6 399,-2 2 0,3-1 231,1-3 515,0 4-380,0 2-561,0 5 0,5 9 13,2 2 0,5 12-31,3 0 1,-2 8-207,2-1 0,-3 3 135,0 1 1,-1 1-442,1-1 1,3 0 178,0 0 1,0-1-363,-3-2 0,-1-3 197,1-5 0,-1-6 71,1-1 1,-5-4-14,1 0 120,-1-1 558,0-5-220,3 0 234,-9-6 1,4-6-151,-5-1 0,0-3 70,0-2 1,-4 0-70,1-4 0,-2-1-113,1-6 1,2-4-19,-1 0 1,1-4-128,2 0 1,0-2-305,0-1 1,0-5 171,0-3 1,0 1-321,0-1 1,4 9 173,0-1 0,4 7-182,-5 1 0,5 7-442,-4 4-91,0 2 54,1 6 366,-4 7 1,5 11 207,-2 4 0,2 4 334,6-4 0,-6 5 0,9-7 0,-2 4 0</inkml:trace>
  <inkml:trace contextRef="#ctx0" brushRef="#br2" timeOffset="155">22865 13911 8166,'-18'-2'120,"3"-1"1,7 0 301,4-5 0,2 5 31,-2-5-195,3 0 1,-10-2 267,4 3 1,0 2-99,0 5 0,-1 0-306,-3 0 1,-4 5-41,-1 2 0,-3 5-113,4 3 0,-4 3 89,4 4 1,3 1-174,5 0 0,4-4-259,-1 0 0,3-4 218,1 4 1,0-5-65,0 2 0,4-4 21,0 0 0,1-2-257,-1-2 352,2-3 1,5-5 28,1 0 1,-5 0 21,1 0 0,0-2 119,3-1 1,1-3 129,-1-1 1,-3-3-63,-1 2 0,0-3 6,0-5 0,2 4-51,-5-3 1,1 2 163,-1 1 1,-3 1 1,3 0 0,-3 3 308,-1 0-436,5 1-8,-4-5-330,4 6 254,-5 1-261,6 5 1,-5 1 62,3 3 0,1 6 12,-1 5 1,1 2 32,-2-2 1,-1-1-168,1 5 0,3-4 74,-3 4 0,5-5-50,-4 1 0,3-6 267,-3-1 0,5-4-130,-1 3 0,-2-4 204,2 1 1,-5-3-124,5-1 0,-2-1 94,2-3 1,2 1 78,-2-4 1,-2 0 155,2 0 0,-4-3-67,3 2 0,-4-2 88,1-1 1,1-2-28,-2-2 1,5 2-109,-4-2 0,3 6-264,-3 1 0,1 4 164,-1-3 0,-1 4-229,4-1 1,-4 4 3,1 4 1,1 4 7,-2 7 0,5-1 12,-4 5 1,1-4-135,-1 4 0,-3-1 52,3 1 0,1 1 111,-1-4 1,1-1-83,-1-4 1,-3 1-42,3-1 638,-3-5 95,4 0 96,-4-6-268,4 0 0,-6-6 152,-3-1 0,2-7-87,-6-1 0,6-2-52,-2 2 0,3 1-401,1-5 1,0 1 167,0-1 1,1-2-985,3 2 1,2-3 245,5-1 1,1 5-691,-1 3 649,6 8 0,-1 1-306,3 6 1,-2 4 962,-6 0 0,-4 10 0,-2-1 0</inkml:trace>
  <inkml:trace contextRef="#ctx0" brushRef="#br2" timeOffset="156">23344 13545 8166,'-6'-16'0,"-3"3"409,5-2 208,-5 2 1,8 2-156,-3-1 0,3 5 112,1-1-171,0 5 1,0 1-97,0 10 0,5 4-214,3 11 0,1 5 47,-2 2 1,3 8-85,-2 4 0,-2-1 18,2 1 0,-2 0-239,2 3 0,-2 0-97,-2-3 1,-3 1 144,3-5 1,-3-1-473,-1-7 0,4 1 259,0-9 0,0 4-2,-4-7 1,0-1 95,0 1 1,0-5 211,0 1 0,-1-2-129,-3-2 236,2 0 0,-4 0 182,2-4 68,3 3 96,-4-8-237,5 3 264,0-5-160,0-5-186,0 3-24,5-8 0,0 8-2,3-6 1,2 5-286,-3 0 195,4 1 1,0 2-117,0 0 1,1 0 75,-1 0 1,1 0-237,-1 0 1,-3-1-48,-1-3 1,1 3 18,3-3 0,1 3-297,-1 1 1,-3-1 164,-1-3 0,1 3-759,4-3 1201,-6-3 0,-1 1 0,-5-5 0</inkml:trace>
  <inkml:trace contextRef="#ctx0" brushRef="#br2" timeOffset="157">23321 13488 8120,'-7'-28'0,"-1"5"0,6 6 179,-2 5 1,3-1 357,1-2 1,1 6-196,3-2 1,-2 3-31,6 1 1,-1-2-208,5 5 1,-1-1 88,1 1 0,4 3-392,3-3 1,-1 3 179,1 1 0,0 4-723,4-1 0,0 5 180,0-4 1,-4 5-413,0-2 973,-5-2 0,2 5 0,-4-3 0</inkml:trace>
  <inkml:trace contextRef="#ctx0" brushRef="#br2" timeOffset="158">23733 13648 8187,'-8'-11'89,"0"-1"0,6 1 81,-2-1 0,3 1 178,1-1 42,0 1 1190,0 0-1034,0 4 1,0 3-361,0 8 1,0 4 58,0 7 1,0 4-132,0 8 1,1 2-9,3 5 0,-3 0-129,3 1 0,-2 3 74,2 0 0,-3 0-160,3-4 0,1-3-579,-1-1 1,0-5 332,-4 2 0,4-8 5,0-4 1,-1-2 47,-3-1 0,4-5 326,0 1-124,0-6-59,-4 3-22,0-5 0,-1-3 38,-3-1 0,1-4-139,-4 4 0,4-5 37,-1 2 1,-1-3 107,1-2 0,1-3-52,3 0 0,-4-4 236,0 4 0,0-6 92,4 2 0,0-6 118,0-2 0,0 2-91,0 6 0,0 1 47,0 3 1,0 6 832,0-3-710,0 4 1,5 1-24,3 3 1,-2 4-116,2 4 0,-1 6-206,5 6 0,-1 0 8,1-1 1,3 2-128,0 2 0,4 2 2,-4-2 1,2-1-217,-2 1 0,-2-5 91,2 1 0,2-2 45,-2-1 0,0-5 254,-4 1 14,1-6 0,-2 5 526,-2-4-266,2-1-22,-4 3 0,0-6 19,-2-3 1,-3 1 130,-1-4 0,0-1 44,0-3 1,0-2-75,0-2 0,0 1-145,0-5 1,-3 0-14,-1-4 1,-4-5-145,4-3 0,-1 1-91,2-4 0,0 2-166,-5-6 0,6 4-496,-2 3 0,-1-1 376,1 6 1,0-1-519,4 4 0,0 6 285,0 1 0,-3 7-573,-1 2 599,0 4 1,4-1-290,0 8 1,0 4 195,0 7 0,0-1-304,0 5 862,0-5 0,0 8 0,0-5 0</inkml:trace>
  <inkml:trace contextRef="#ctx0" brushRef="#br2" timeOffset="159">24075 13511 8094,'-4'-15'0,"1"-1"0,-1 0 684,4 1 1,4 2-402,-1-2 1,5 2-408,-4 2 0,0 3 258,-4 0 0,5 5 102,2-5 0,0 5-288,0 0 0,1-2 111,3 1 0,2 0 8,2 4 0,-2 0 95,2 0 1,-1 4-86,1 0 0,-2-1 51,2-3 1,-2 0-31,-2 0 0,1 0-162,-1 0 0,1 0 94,-1 0 1,0 0-85,1 0 0,-5 0 85,1 0 0,-4 0-1,4 0 179,-6 0 52,3 0 1,-1 5-170,0 3 0,1 6 29,-1 1 1,-3 6 137,3-2 0,-2 6-73,2 2 1,-3 4 30,3 0 0,-3 2-47,-1 1 0,0 4-191,0 0 0,2 0 111,1-3 1,-1-1-166,2 0 0,1-3-29,-2-1 0,5-5 109,-4 2 1,3-3-154,-3-1 1,5-4 81,-1 0 0,-2-5-15,2 1 0,-4-2 60,3-2 0,-3 1 26,4-1 1,-6-3 54,2-1 185,2-4 2,-4 7 88,3-9 0,-7 4-12,-1-5 1,-4 0-91,-4 0 1,-1-1 100,1-3 1,-6 3-72,-2-3 1,-3 2-641,-5-2 1,-2 3-337,-6-3 0,1-1-680,0 1 1,5-1 423,2 1 1,8 3-1515,4-3 2483,7-2 0,-7-1 0,2-4 0</inkml:trace>
  <inkml:trace contextRef="#ctx0" brushRef="#br2" timeOffset="160">22202 13328 8094,'0'-6'-923,"0"1"1,-1 5 1614,-3 0-470,3 0 41,-4 0 185,0 0-311,3 0 0,-3-2 319,5-1-256,0 1 0,2-3 196,1 5-227,-1 0 1,4-1 154,-2-3-248,-3 3 262,4-4-500,0 5 131,2 0 0,4 0-47,0 0 0,-3 0-7,0 0 0,-1 0-23,5 0 1,-1 0 100,1 0 0,0 0-9,3 0 0,-2 0 42,2 0 1,-2 0-20,-2 0 1,1-1 89,-1-3 0,2 3-77,2-3 1,-2 2-3,2 2 0,-2 0-10,-2 0 1,2 0-3,2 0 0,2 0 2,2 0 0,2 0-10,-2 0 1,3 0 17,1 0 1,0-1-10,-1-3 1,1 3 14,0-3 1,-1 3-12,-3 1 0,1 0 28,-5 0 0,4 0-3,-3 0 0,0 0 4,-1 0 1,-2 0-37,2 0 1,3 0-5,1 0 1,-1 0-84,1 0 0,-1 0 96,1 0 1,2 0-39,-2 0 0,-1 0 21,1 0 1,0 0-8,4 0 0,-4 0 56,0 0 0,-4-1 4,4-3 0,-1 3-4,1-3 0,3 3 106,-3 1 0,1 0-72,-1 0 0,2 0-32,-1 0 1,1 0-28,2 0 0,0 0 35,0 0 1,-1 0-112,1 0 0,0 0 92,0 0 1,0 0-116,0 0 0,0 0 67,-1 0 1,-3 0-13,0 0 1,-3-4 31,3 0 1,-2 0-9,2 4 1,2 0-58,-6 0 0,4-1 46,-4-3 0,6 3-2,-2-3 0,-2 3 8,2 1 0,-3 0-3,3 0 0,-2-4 24,2 0 1,2 0 1,-6 4 0,4-1 110,-4-3 0,4 3-121,-3-3 1,3 3 11,-4 1 0,1-4 4,0 0 0,-3 1-11,7 3 1,-7-4-17,3 0 1,-4 0-2,0 4 0,1-1 4,2-3 1,-3 3-8,4-3 0,-2 1 63,1 0 1,-1 1-53,5-1 1,-5-3-7,1 3 1,2-1 15,-2 4 0,0-4 4,-4 0 1,1 0-11,-1 4 1,1 0 0,-1 0 1,-3 0 115,-1 0 200,1 0 3,3 0-276,1 0 0,-5 0-9,1 0 27,-5 0 1,3 0-196,-2 0 152,-3 0-179,4 0-471,-5 0-144,-5 0 0,-3 2 768,-7 1 0,-3 4 0,-5 4 0</inkml:trace>
  <inkml:trace contextRef="#ctx0" brushRef="#br2" timeOffset="161">19004 13271 8235,'-5'-6'-452,"4"1"1,-5 5 547,2 0 111,3 0 28,-10 0-32,10 0-9,-4 0 241,5 0-203,0-5-3,0 3-49,0-3 42,0 5-162,5 0 0,-2 0 31,4 0-152,-4 0 0,6-1 194,-5-3-89,4 3 1,-1-4 31,4 5 0,1 0-19,-1 0 1,0 0-21,1 0 0,-5 0 10,1 0 0,0 0-7,3 0 0,1-1-24,-1-3 0,0 2 0,1-1 1,-1 1 31,1 2 1,0 0-14,4 0 0,-2-3 18,5-1 0,0 0-18,3 4 1,0-4-57,-3 0 1,1 1 54,-4 3 1,4-2 50,-1-2 1,-1 3-47,1-3 0,-5 3 7,1 1 1,1 0-22,0 0 1,3 0-10,-4 0 1,5 0 39,-1 0 1,4 0-11,4 0 0,2-1-72,5-3 0,-1 3 54,-2-3 0,0-1 42,-4 1 0,3-1-20,-3 1 1,-2 3 7,-6-3 0,2 3-12,-6 1 0,2-1 4,-2-3 0,-3 2-70,4-1 0,-2 1 62,1 2 0,-1-1-168,5-3 1,0 3 145,4-3 0,0 3-186,-1 1 1,5-4 81,0 0 1,4 1 39,0 3 0,-2-2 16,2-2 1,-6 3 0,2-3 0,-3 3 29,-1 1 1,-6 0-36,-2 0 1,2 0 90,-2 0 0,0 0-63,-3 0 1,3 0 14,0 0 0,7 0-6,1 0 1,1 0-1,6 0 1,2 0-101,6 0 0,-1 0 86,5 0 0,-4-4-87,4 1 1,-5-1 72,1 4 1,0-4-33,-4 0 1,1-1 15,-8 1 0,4 3 49,-5-3 1,3-1-20,-6 1 0,3 0 2,-7 4 0,3-3 21,5-1 0,-3 0 10,3 4 1,2-4 43,2 0 0,3-3-67,4 3 1,-1-1-2,5 1 1,-4-1 9,4-3 1,-6 2-139,2 2 1,-3 2 81,-5-6 0,2 6 32,-6-2 0,0 1 133,-7-1 1,2 3-86,-2-3 1,-1 3 62,1 1 0,0 0-82,4 0 1,1 0-54,3 0 0,-2 0 77,6 0 1,-3 0-102,6 0 0,-1 0 27,9 0 1,-5 0-20,1 0 0,-3 0-3,-1 0 1,-1 0 29,-2 0 0,-2 0 81,-2 0 1,-7 0-74,3 0 0,-3 0 138,3 0 1,0 1-114,0 3 1,0-3 16,-1 3 1,5-2-41,0-2 1,4 0-94,0 0 1,2 0 57,1 0 1,0-4-152,1 0 0,3-1 174,0 1 0,0 3-25,-4-3 0,0 1 103,1 0 1,-5 1-106,1-1 1,-5 1 186,5 2 1,-6-4-49,2 1 1,1-1-34,-2 4 1,1-4 0,-4 0 0,3 0-16,1 4 1,4-3-56,-5-1 0,7 0 46,1 4 1,1-4-60,3 0 1,-3 1 47,0 3 0,0-4-45,3 0 1,-2-1 26,2 1 0,0 2-2,-4-6 1,5 5 2,-8 0 0,3-2 3,-7 1 0,3-1 30,-3 1 0,3 3-28,-3-3 1,3 2 10,-3 2 1,0-3 19,-4-1 1,3 0 1,1 4 1,3-1 18,-3-3 1,3 3 7,-3-3 0,5 3-71,-2 1 0,-1 0 36,2 0 1,-6-4-37,2 0 1,-3 0 32,-1 4 1,-4 0 59,0 0 0,-4-1-57,4-3 0,-5 3 76,1-3 1,-2 3-41,-1 1-28,-1 0 0,0 0-27,1 0 97,-6 0-444,-1 0 245,-5 0-1353,-5 0 1447,-1 0 0,-11 0 0,0 0 0</inkml:trace>
  <inkml:trace contextRef="#ctx0" brushRef="#br2" timeOffset="162">21391 12380 6404,'0'-11'0,"0"-1"0</inkml:trace>
  <inkml:trace contextRef="#ctx0" brushRef="#br2" timeOffset="163">21403 12346 8349,'0'-6'1250,"0"-5"-1176,0 10 1,-2-4 157,-1 5 107,1 0 29,-3 0-201,0 0 1,4 1-21,-3 3 1,3-1 41,1 4 0,1 1-14,3 3 0,-3-3-6,3 0 1,-1-2 53,0 2 1,-1 2-121,1-3 0,-1 0 105,-2 0-109,0 1 1,0 3-180,0 1 0,0-1 83,0 1 1,0-1 53,0 0 0,0 1-149,0-1 0,4 4 134,-1 1 0,2 0-91,-1-1 1,-1-2 69,4 2 0,-3-2 178,4-2-187,-6 1 1,3-1 1,-5 1 1,4-5 12,0 1 12,0 0 1,-4-1-124,0 1 0,0-4 122,0 3-326,0-4 249,0 2-349,0-5 1,0 5-1,0 1 1</inkml:trace>
  <inkml:trace contextRef="#ctx0" brushRef="#br2" timeOffset="164">10062 12803 8272,'0'-12'-694,"0"5"637,0-1 0,0 4 48,0-3 239,0 4 155,-5-7 1,2 5-152,-4-3 0,-1 3-70,-3 5 1,-1 0-128,1 0 1,-2 0 95,-2 0 1,2 0-86,-2 0 0,-2 4 100,2 0 1,0 1-117,3-1 1,0-2 90,-3 6 1,1 1-73,-5 6 1,3-1 9,-3 5 0,2 0-2,-3 4 0,-1 4-78,2-1 0,1 5 108,-1-5 1,5 6-158,-1-2 1,6 2 129,1-1 1,6 0-146,-2-4 0,3 3 116,1-3 1,1 0-55,3-4 0,2-2 66,6-2 0,4 2 1,3-6 0,3 0 84,1-4 1,3-3-96,1 0 0,0-6 40,-5 2 0,1-3-25,0-1 1,0 0-56,0 0 1,-4 0 57,0 0 1,-5 0-160,1 0 0,-2 0-111,-2 0 0,-3-4-239,-1 1 1,-4-2-1289,1 1 684,-3-3 150,-1-4 910,0 0 0,0-1 0,0 1 0</inkml:trace>
  <inkml:trace contextRef="#ctx0" brushRef="#br2" timeOffset="165">10199 13168 8212,'-7'-11'-37,"1"1"396,2 2-250,3-2 0,-4 7 188,5-4-63,-5 4 47,4-2-379,-10 10 1,6 5 67,-2 6 0,-2 0 206,5-1 0,-3 3-218,3 5 1,0-4 23,4 0 0,0-1-65,0 1 0,1 1 62,3-5 0,2 4-135,6-3 1,0-1-22,4-4 1,-2-3 96,5-1 0,-2-4 48,2 1 1,2-3-15,-6-1 0,5 0 79,-1 0 1,-1-4-73,1 0 1,-5-4 230,1 0 1,-3-3-113,-5-5 1,2 2 111,-5-5 1,-1 2-123,-7-2 1,-3-3-45,-4 3 0,-6-1-60,-2 1 1,-3-2 93,-5 6 1,2 1-365,-6 6 1,6 3 84,-2 5 1,8 0-190,4 0 0,2 4-164,2 0 572,4 5 0,2 2 0,5 7 0</inkml:trace>
  <inkml:trace contextRef="#ctx0" brushRef="#br2" timeOffset="166">10484 13134 8191,'-5'-6'-444,"4"-1"177,-3 3 850,-2 3-340,5-4 0,-4 10 83,5 3 0,1 2-109,3 1 1,-2 6-61,6 2 0,-1-1-127,5 1 0,-5 0 85,1 4 1,-2-1-168,2 1 0,2 0 134,-2 0 0,-3-4-90,-1 0 1,1-5 47,-2 1 0,5-2-132,-4-2 1,4-3 55,-5 0 0,2-6 17,-1 2 9,-3 2 30,10-4 0,-9 1 204,6-6 0,-6-1-109,2-8 1,-3 3 115,-1-6 0,4-3-91,0-1 0,0-2 78,-4-2 0,4-5-102,-1-2 0,5 0 5,-4 0 1,3 5-183,-3-2 0,5 3 109,-1 1 1,-2 5-255,2 3 1,-4 4-49,3 3-1011,1-2 128,3 9 1137,1-5 0,-1 6 0,0 0 0</inkml:trace>
  <inkml:trace contextRef="#ctx0" brushRef="#br2" timeOffset="167">10907 12723 8439,'6'-5'-378,"-1"-2"-397,-5-4 1260,-5 5 112,4-4-335,-9 8 1,5-2 31,-3 8 0,2-1-4,2 4 0,3 6-60,-3 6 1,3 3-76,1 1 1,3 3 85,1 1 0,5 5-148,-1-2 0,-2 4 57,2 4 1,-4-2-192,3 2 0,-4-3 134,0 0 1,-1-5-180,-2 1 0,0-2 6,0 1 1,0 2 80,0-5 1,0-2-86,0-6 1,0 1 105,0-4 0,0 0-324,0-1 276,0-2-8,0 4 188,0-6 331,0-5 24,0 4-112,0-8-201,0 3-1,0-5 0,4-1-120,-1-3 0,6 2-149,-1-1 1,2-2 103,1 1 0,1-4-148,-1 4 0,-3 1 22,0 3 1,-1-4 105,5 0 0,-1 0-50,0 4 1,1 0 39,-1 0 0,1 0-45,-1 0 1,1 0 33,-1 0 0,0 0-154,1 0 1,-1 0-104,1 0-406,-1 0-1031,0 0 957,-4-5 748,-2 4 0,-10-9 0,-2 3 0</inkml:trace>
  <inkml:trace contextRef="#ctx0" brushRef="#br2" timeOffset="168">10873 12723 8326,'-4'-18'0,"0"3"0,-4 6 70,5 1 343,-1 1-293,9-5 1,-3 5 66,6-1 0,0 6-201,3-2 0,2 2-18,2 2 1,-2-3-86,2-1 0,3 0 165,1 4 0,-2 0-48,3 0 0,-3-1-258,2-3 1,2 3 94,-6-3 1,1 3 162,0 1 0,-4-5 0,5-2 0</inkml:trace>
  <inkml:trace contextRef="#ctx0" brushRef="#br2" timeOffset="169">11341 12757 8310,'0'-6'345,"1"1"-123,3 5 0,-1 0-104,4 0 1,-3 0 210,4 0 0,-5 3-55,5 1 0,-4 5 80,3-1 1,-3 6-98,4 1 1,-1 5 33,5-1 0,-1 3-59,1 1 0,-1 0-99,1-1 1,-1 1-106,0 0 0,2 0 139,2 0 1,-1 0-203,5-1 1,-1-2 67,1-1 1,1-6-56,-4 3 1,-1-2 110,-4 1 1,1-6-176,-1 2 1,-3-3 35,-1-1 1,-3 2 15,4-5-159,-6 5-465,3-8-823,-5 4 1101,0-5 1,-5 0-375,-2 0 1,-3-3-19,-2-1 772,1 0 0,-1-1 0,1-1 0</inkml:trace>
  <inkml:trace contextRef="#ctx0" brushRef="#br2" timeOffset="170">11626 12780 8116,'0'-15'0,"0"-1"0,0 1-96,0 4 352,0-1 19,0 1 0,0 3 174,0 1-57,0 4 0,0-1-361,0 8 1,-1 8 85,-3 7 1,2 2-91,-6 2 0,4 5 74,-3 2 0,-5 3-33,-3 2 0,-5-1-14,1 0 0,0 4-159,-4 0 1,6-1-136,-5-6 0,3-3 76,0-6 1,2 0-198,6-3 0,-1-1 126,1-3 0,-1-4-1050,1 1 435,5-1 850,0-4 0,6 4 0,0 0 0</inkml:trace>
  <inkml:trace contextRef="#ctx0" brushRef="#br2" timeOffset="171">11821 13214 8148,'6'-6'83,"0"1"189,-2 5 0,-3 1-111,3 3 20,-3 2 0,-1 10 211,0 3 0,0 3-91,0 1 1,-5 0-280,-2 0 1,-2-1 160,1 1 1,-2-4-622,2 0 1,2-5 23,-1 2 1,0-4-255,0 0 0,1-5 668,6 1 0,-5-1 0,-1 5 0</inkml:trace>
  <inkml:trace contextRef="#ctx0" brushRef="#br2" timeOffset="172">11923 12757 8180,'-3'-8'0,"-1"1"-43,0-1 0,4 1 207,0-1 1,0 4-89,0-3 0,1 4 341,3-1 81,-3 3-337,9 1 0,-7 5 3,5 3 0,-5 2 16,5 1 1,-2 4-19,2 1 0,2 4-92,-2-1 1,2-1 116,1 1 0,1-5-271,-1 1 1,-1-2-33,-2-2 1,2 1-18,-2-1 0,2-3-95,1-1 0,1-4-48,-1 1 1,1 1-300,-1-2 0,-3 1 232,-1-4 1,-3 0 342,4 0 0,-1 0 0,5 0 0</inkml:trace>
  <inkml:trace contextRef="#ctx0" brushRef="#br2" timeOffset="173">12335 12677 8161,'0'-7'-177,"0"-1"-267,0 5 890,0-2-305,-6 5 1,4 0 64,-6 0 1,4 5-105,-3 3 0,3 2-92,-4 2 0,5 0 93,-5 3 1,0-1-5,-3 5 0,3 1-54,1 2 0,-1 0 16,-3-3 0,1 1-120,2-4 1,-2 0-245,2-1 0,2-3-193,-2-1 1,6 0 230,-2-3 0,-1-2-579,1 2 844,0 0 0,4-2 0,0-1 0</inkml:trace>
  <inkml:trace contextRef="#ctx0" brushRef="#br2" timeOffset="174">12186 12974 8127,'-6'0'455,"1"0"0,5 1-213,0 3 1,0-1 15,0 4 0,0 2 0,0 6 0,0-2-16,0 2 1,0 2 15,0-2 0,1 5 0,3-1 0,-3-2-16,3-2 1,-3 2-470,-1-2 1,0 0-1171,0-3 1,0-5 849,0 1 547,0-1 317,0 0 0,0-1-2,0-2-654,0-3 1,1 4 338,3-5 0,-3 0 0,4 0 0</inkml:trace>
  <inkml:trace contextRef="#ctx0" brushRef="#br2" timeOffset="175">12483 12552 8094,'-6'-6'4,"1"4"-1,5-6 710,0 6-231,0-3-155,0 0 1,1 3-151,3-1 0,-2 1-179,6 2 0,-1 0-176,5 0 231,-1 0 0,1 0-21,-1 0-1,1 0 35,-1 0 1,0 0-175,1 0 1,-5 0 48,1 0 0,0 0-108,3 0 0,-3 2 121,-1 1-18,-4-1 62,7 3 1,-9-4-1,3 3 122,-3-3 1,1 5-74,1-2 0,-1-1 59,1 4 0,-1-3-70,-2 4 0,0-1 105,0 5 1,0 4-19,0 3 1,0-1 138,0 1 1,0 0 12,0 4 1,1 4-90,3-1 1,-3 5 91,3-5 0,-3 5-132,-1-4 1,0 0 2,0 0 0,0-3 30,0 3 0,0-2-306,0 2 1,0-3-114,0 3 0,0-3-117,0-1 1,0-2 76,0-2 1,4 1 48,0-4 0,0 0 343,-4-1 1,0-2-176,0 2 142,5-2 1,-4-2-4,3 1 1,-3-4-34,-1-1 1,0-3 124,0 4-75,0-6-74,0 8 1,0-7 14,0 4 0,0-3-100,0 4 89,0-6-118,0 8 1,0-7 2,0 5-22,0-6 30,0 3 2538,0-5-2105,-5 0 1,2 0 181,-4 0-341,-1 0 0,-3 0-14,-1 0 1,1 0-88,-1 0 1,1 0 97,0 0 1,-2-4-515,-2 1 0,1-1 203,-5 4 0,1 0-675,-1 0 0,1 1-922,3 3 445,2-3 0,-3 6 342,4-4 934,6-1 0,-4 8 0,3-4 0</inkml:trace>
  <inkml:trace contextRef="#ctx0" brushRef="#br2" timeOffset="176">8326 17166 7568,'-7'0'988,"1"0"-345,2 0-1,3 0-424,-4 0 227,5 0 0,5 0-323,3 0 0,2 0 75,1 0 0,1 0-151,-1 0 1,4 0 17,1 0 0,4 0 37,-1 0 0,4-2 3,3-2 0,-2 3 3,3-3 1,1-1-131,-1 2 0,-1-5 123,-3 4 0,4-4-166,-1 5 0,0-2 93,-7 1 1,1 3-293,-5-3 1,1-1-504,-5 1-249,0 0 29,-4 4 273,-2 0 1,-8 0-297,-4 0 1011,-1 5 0,-13 1 0,3 6 0</inkml:trace>
  <inkml:trace contextRef="#ctx0" brushRef="#br2" timeOffset="177">8383 17371 8219,'8'-1'281,"-1"-3"1,-3 2 131,4-6 1,-1 5-150,5 0 0,-4 0 187,4-1 0,-3 3-103,6-3 1,-1 2-68,1-2 0,-1 3-87,5-3 1,-4 2 15,4 2 1,0 0-267,4 0 0,0-1 102,0-3 1,1 3-298,3-3 0,-3 3 168,3 1 0,-5 0 83,-3 0 0,3-5 0,-4-1 0</inkml:trace>
  <inkml:trace contextRef="#ctx0" brushRef="#br2" timeOffset="178">10758 16457 8266,'-5'-11'-64,"4"0"1,-4 3 151,5 0 0,0 5 273,0-5 462,0 5-258,0-7-563,0 9 0,0-3 83,0 8 0,4 2 43,0 6 1,1 0 13,-1 4 1,-3 0-15,3 3 0,1 3 11,-2-3 0,1 2-5,-4 2 0,0 0-132,0 0 0,4 0 121,0 0 1,0-4-164,-4 0 1,4-2-9,-1 2 0,5-2-357,-4-6-176,5 1-68,-3-1 0,0 1 649,-2-1 0,-3 1 0,-1-1 0</inkml:trace>
  <inkml:trace contextRef="#ctx0" brushRef="#br2" timeOffset="179">9719 17188 8162,'-7'-7'-471,"-1"-1"1,5 4 1163,0-3 21,1 4-131,2-7-367,5 9 0,2-8-116,4 5 0,1 0 51,-1 4 0,0 0-5,1 0 1,1-4-116,2 1 0,-3-1 72,4 4 0,-4 0-103,0 0 1,0-1 96,4-3 1,1 3-67,6-3 0,-2 1 47,1-1 0,-1 3-99,5-3 1,4 3 73,0 1 0,3-4-5,1 0 0,2 1-30,2 3 0,3-2-18,4-1 0,2 1-139,3-2 1,2-1 180,5 2 0,4-5-311,0 4 1,-29 0 0,0-1 233,29-2 0,-28 3 1,0 1-4,0-1 0,-1 1 0,31 0 19,-30 1 0,-1 0 0,28-3-25,1 1 1,-3 1 43,-1 3 0,0 0-16,0 0 1,0 0 1,1 0 0,-5 0-205,0 0 0,-3 0 46,3 0 0,-9 0 90,2 0 0,-3 0-82,3 0 1,-2-4 163,-2 0 1,1-1-12,-5 1 1,-3 3 112,-5-3 0,-6-1-118,-1 1 0,-1 0 984,-7 4-837,0 0-11,-4 0 0,-5 0-473,-6 0 0,-11 0 398,-8 0 1,-7 0 0,-3 0 0</inkml:trace>
  <inkml:trace contextRef="#ctx0" brushRef="#br2" timeOffset="180">9788 17702 8372,'-2'-7'-557,"-1"-1"1,1 4 690,-1-3 1,-3 3 598,3-4 0,-1 4 524,4-3-349,0 4-487,0-7 1,1 9-117,3-3 1,-2 3-57,6 1 1,-4 1 29,3 3 0,-3 2-34,4 6 1,-2 3-16,2 0 0,2 5 32,-2-1 1,-2 7-147,2 0 1,-1 2 106,5-1 1,-1 2-189,0 5 0,1-3 85,-1-1 1,5-3-163,-1 4 0,4-6-3,-4 2 0,2-3 88,-2-2 0,-3 0-5,4-3 0,-4-2-93,0-6 0,-5 0-90,1 1 226,-5-6-443,7 4 119,-9-8 85,4 3 1,-9-7 43,0-1 1,-4-4-145,0-4 0,2 2 104,-2-2 1,2 2 8,-2-7 1,-1 4 4,5 0 1,-3-3 7,3 0 1,-4 0-17,4 3 1,-3-3 26,3 0 1,0 0-100,4 3 0,0-3 97,0 0 1,0-4-113,0 3 1,0-4 72,0 1 0,0-3-10,0 0 1,0-1 59,0 0 0,0 0-1,0 0 0,0 2 183,0 2 1,0-3-120,0 3 1,0-1 200,0 1 0,0-2 39,0 6 1,-4-4 5,1 4 1,-5-4-69,4 4 0,-3-2 79,3 2 0,-4 2-108,4-2 1,1 2 30,3 2 0,0 0 21,0-1 1,0 1-64,0-1 1,0 5-59,0-1 0,1 2 59,3-2 1,-3-2 16,3 2-95,2 3 1,-5-1-4,3 2 38,-3 3-19,-1-4-551,0 5 579,5 0 0,-3-2 268,2-1-293,2 1 0,-1-4 238,3 2-259,2 3 0,-4-8-2,6 5 1,-5 0-11,1 4 1,-1 0-15,5 0 1,0-1 0,4-3 0,1 3-13,6-3 1,0 3-66,0 1 1,5 0 80,2 0 1,7 0-80,1 0 1,5 0 82,-1 0 0,3 0-2,0 0 1,6 0-215,2 0 0,1 0 168,3 0 0,-10-4-25,6 0 0,-7 1-118,3 3 1,-2 0 144,-1 0 1,1 0-3,2 0 0,0 0-126,4 0 1,0 0 161,4 0 1,2 0 0,2 0 0,-3-5-26,3-3 1,1 2 25,-1-2 1,-3 4 2,-8-3 0,2 0-31,-10 0 0,0 2 70,-8 5 0,-1-4-57,-3 0 1,-2 0 94,-5 4 0,-5 0-23,-3 0 191,-2 0-101,-2 0 686,1 0-853,-1 0 0,0 0 101,1 0 1,-5 0-1121,1 0 495,-5 0-464,2 5 1027,-5 2 0,0 4 0,0 0 0</inkml:trace>
  <inkml:trace contextRef="#ctx0" brushRef="#br2" timeOffset="181">10347 17611 8395,'0'-11'-532,"0"-1"1325,0 6-242,0 1-182,0 5 0,4 5 60,0 2 1,0 7-105,-4 2 0,4 4-209,-1-1 0,1 6 5,-4 2 0,-1 1 47,-3-1 1,3-2 14,-3 5 1,3-4-116,1 0 0,0-5 72,0-2 1,0-4 17,0 4 1,1-5-109,3 1 1,-2-2 105,6-2 1,-4 3-287,3-2 1,-3 2-195,4-7 0,-6 0-225,2 0 1,-3-3-603,-1 4-690,0-6 630,0 8 1211,-5-8 0,-1 3 0,-5-5 0</inkml:trace>
  <inkml:trace contextRef="#ctx0" brushRef="#br2" timeOffset="182">10724 17725 8234,'0'-11'198,"0"-1"-29,5 1 0,0 3 217,3 1 1,-2 4 106,-2-1-152,-3 3 1,6 1-259,-3 0 0,-3 5 98,3 3 0,-3 2 86,-1 1 1,0 2-63,0 2 0,0-1 25,0 5 1,0 0-61,0 4 1,0-4-9,0 0 1,4-1-36,-1 1 1,3-1 7,-3-3 1,0-2-210,5 2 0,-5-2 58,5-2 0,-4-3-451,3-1 1,-4-3-350,1 4-210,-3-6-199,-1 3 1225,0-5 0,-10 5 0,-3 2 0</inkml:trace>
  <inkml:trace contextRef="#ctx0" brushRef="#br2" timeOffset="183">10633 17908 8234,'0'-12'320,"0"1"1,5 1-29,3 2 1,2-1-1,1 6 1,4-2 2,1 1 0,3 2 107,-4-1 0,5-2-243,-1 1 1,1 0-38,-1 4 0,3-4-251,-3 0 0,1-1 148,-1 1 1,3 3-776,-3-3 1,-2 3 198,-2 1 0,1-1 557,-1-3 0,6 3 0,-3-4 0</inkml:trace>
  <inkml:trace contextRef="#ctx0" brushRef="#br2" timeOffset="184">11318 17771 8234,'0'-12'1270,"0"1"-733,0 5-37,-5-4 102,4 8-71,-4-3-506,5 5 1,-4 1 12,0 3 1,-5 3-16,2 4 1,-4 0 77,0 1 1,0 3-120,-1 0 1,1 2-27,-1-2 1,2 2-4,3 2 0,-2 2-28,5-2 0,0-1 89,4 1 1,0-4-120,0 4 1,0-5 95,0 1 1,5-2-21,3-1 0,3-5 17,4 1 0,-2-4-5,2 3 1,3-4 1,1 1 0,1-3 12,-1-1 0,3-5-109,-3-3 0,-1 1 102,1-5 0,-5 3-23,1-6 1,-4 1-29,-3-1 0,-3 1-89,-5-5 0,0 4 38,0-4 1,-9 3-22,-2-3 0,-4 5 129,-1-1 1,2 4-61,-5 3 0,5-1-19,-1 5 0,2 1 8,2 3 1,1-2 179,2-2 2,-2 3-15,9-4-35,-4 5 204,5 0-50,5 0 0,1-4-115,6 1 1,-1-3 275,0 3-243,1 1 0,3-7 147,0 6 1,2-1-110,-2 4 0,-1-4 6,5 0 0,-4 0-21,4 4 0,-1-1 21,1-3 0,1 3-182,-4-3 0,-1 2 134,-4-2 1,1 3-98,-1-3 0,1 3 71,-1 1 1,-3 0-434,-1 0-435,-4 0-449,2 0-2184,-5 0 3402,-5 0 0,-2 5 0,-4 1 0</inkml:trace>
  <inkml:trace contextRef="#ctx0" brushRef="#br2" timeOffset="185">11706 17577 8234,'0'-12'-742,"0"1"0,0 3 1208,0 1 0,0 3 8,0-4 0,0 4-110,0-3 0,4 3-48,0-4 0,5 6-57,-2-2 1,0-1 9,0 1-19,1 0 1,3 4 32,1 0-128,-1 0 1,1 0-118,-1 0 0,1 4 106,-1 0 0,-3 5-47,-1-2 1,-3 2-10,4-1 0,-6 6-125,2-3 0,-3 5-73,-1-1 0,0 3 96,0 4 0,-1-3-154,-3 0 0,-2 0 125,-6 4 1,2-5-126,3-3 1,-3-2 65,2-2 0,3-3 97,1 0 39,-2-6 32,4 8 137,-3-8 1,7 3-101,1-5 0,0 0 217,5 0 0,-1 0-48,5 0 0,3-4-76,0 0 0,5 0-2,-1 4 0,-1-4 2,1 1 1,-1-1-58,1 4 1,1-1 1,-4-3 0,0 3-205,-1-3 1,-6 2 167,3 2-2045,-4 0 1106,-1 0 835,-2 0 0,-15 6 0,-3 0 0</inkml:trace>
  <inkml:trace contextRef="#ctx0" brushRef="#br1" timeOffset="186">13503 16249 7547,'0'-6'-1249,"0"0"1776,0 2-295,0 2 0,0-4-44,0 2-83,0 3 0,0-5 359,0 2-211,0 3 383,0-10-297,0 5 332,0-5-414,0-1 0,-1 2 14,-3 2 3,-2 3-297,-6 0 1,1 4 46,-1-3 1,5 3-155,-1 1 1,4 0 16,-3 0 1,3 4 190,-4 0-285,6 4 167,-8-1 1,4 4 118,-1 1 0,-2-1 9,5 1 0,-1-1 17,1 0 1,-1 5-50,-2-1 1,-2 4 18,5-4 1,-4 5-129,4-1 1,1-1 105,3 1 0,0-1-61,0 1 1,1 3 43,3-3 1,2 1-115,6-1 1,-1 3 64,0-3 1,2-2-15,2 2 0,-2-3-19,2 3 0,-2-4-92,-2 4 0,-3-5 67,0 1 0,-5 2-14,5-2 1,-6 5 50,2-1 0,-2-1-16,-2 1 1,-2-1-8,-2 1 0,3 1 48,-3-5 0,2 2 11,-2-2 1,2-4 7,-6 1 1,4-1 35,-4-3 35,1 2-91,-5 1 0,1-3 60,0 0 1,3-5-53,0 5 1,1-5 90,-5 0 1,5 3-30,-1-3 1,1 5 5,-5-4 1,4 1-65,1-1 1,3-2 14,-4 6 57,1-6-17,0 8 136,2-8-133,5 8 87,0-9 4,0 9 13,5-8-92,2 3 0,4-5 20,1 0 1,-5 0-25,1 0-12,-6 0 1,7 1 69,-5 3 1,1-3-4,-1 3 15,-3 2 0,4-3-44,-5 4 0,4-3 0,0 4 1,0-1 19,-4 5 1,4-1 14,-1 1 0,1 4 11,-4 3 0,0 4-3,0 4 1,1 2 399,3 5 0,-2 5-190,1 3 0,0 1 99,1-1 1,-2 3-171,6-3 0,-1 1-150,5-1 1,-1-3 72,1-5 0,-1 1-190,1-1 1,-1 0 46,0 0 0,1-1-211,-1-2 0,1-2-31,-1-2 1,-1-3 102,-2 2 1,2-5-10,-2-2 1,2-5 108,1 1 0,-3-2 56,-1-2-65,1 0 0,0 0 3,-1-4 0,-3 2-112,4-5 0,-6 1 52,2-1-254,2-3 1,-3 4 86,5-5 1,-5 0-640,5 0-52,-6 0-251,9 0 172,-10 0-9,9 0 995,-9 0 0,9-5 0,-3-1 0</inkml:trace>
  <inkml:trace contextRef="#ctx0" brushRef="#br1" timeOffset="187">15353 16318 8154,'6'-12'0,"-2"1"0,-2 3-75,-2 1 0,0 3 264,0-4 132,5 6 296,-4-8 227,4 8-552,-5-3 222,0 5-346,5 5 1,-2 5 73,4 6 0,1 4-142,3-1 1,1 3-6,-1 0 1,1 5-135,-1 0 0,4-1 96,0-3 1,1 0-84,-5 0 1,-1-4-90,-2 0 1,2-5 56,-2 1 0,-2-2-54,2-2 0,-6-3 58,2-1 1,1-3-19,-1 4 1,1-6 42,-1 2 9,-3-2 43,4-2 123,-5 0 33,0-6 1,0 0 260,0-5-320,0-1 1,0 1 120,0-1 0,0 1-116,0 0 1,0-1-47,0 1 1,0-1-17,0 1 0,4-1-114,0 1 0,1 3 21,-2 1 1,0 3 91,5-4 1,-5 6-238,5-2 0,0-1 40,3 1 1,-3 0-75,-1 4 0,1 4-20,3 0 0,1 5 89,-1-2 0,2 7 2,2 2 0,-2-1-13,2-4 0,-1-1 45,1-2 1,-2 2-10,2-2 1,-2-3 344,-2-1-229,1 2 398,-1-5-137,1 4 0,-5-5 424,1 0-428,-6-5 0,3-1 150,-5-5 0,2-2-73,1-2 1,-1 1-10,2-5 0,-3 0 100,-1-4 1,0-1-43,0-3 0,0 3-344,0-3 1,-1 2-120,-3-2 0,2 7-258,-1-3 0,1 8-374,2 0-706,0 2-898,-5 7 1638,4 1 1,-4 6-99,5 3 0,0 2 45,0 5 730,0 6 0,0 1 0,0 4 0</inkml:trace>
  <inkml:trace contextRef="#ctx0" brushRef="#br1" timeOffset="188">16187 16283 8045,'-4'-11'309,"0"0"0,0-1-33,4 1 1,2 4-5,2 4 181,-3-4 233,9 6-246,-9-4-249,9 5 0,-7 5-60,5 3 1,-6 6 75,2 1 1,-3 5-193,-1-1 1,4 3 26,0 1 0,0-1-117,-4 1 0,0 0-9,0 0 0,0-1 45,0-3 0,3 2 27,1-2 0,0-2-139,-4-2 0,0-2 55,0-2 0,0 0-2,0 1 70,0-1 0,4-3-4,0-1-290,-1-4 63,-3 2-1377,0-5 0,-3-1 1636,-1-3 0,-5-2 0,3-6 0</inkml:trace>
  <inkml:trace contextRef="#ctx0" brushRef="#br1" timeOffset="189">14314 16089 8483,'0'-7'-65,"0"-1"1,-4 4 231,0-3 2,0 4 426,4-7 70,0 4-215,0-6-200,0 6 498,0 1-72,0 5 0,4 6-384,0 6 0,0 4-147,-4 7 1,0 1 81,0 3 1,0 2-230,0 5 0,4 0 84,-1 1 0,1 3-101,-4 0 1,0-4-161,0-4 0,0-4-221,0 1 1,4-5 365,0-3 0,0-2 198,-4-6 1077,0-4-519,0-2 1530,0-5-2103,0 5-622,0-4-91,0 9-140,0-9 0,0 6-1431,0-3 925,0-3-59,0 4 1,-2-5 563,-1 0 0,-4 1 705,-4 3 0,-1-3 0,1 4 0</inkml:trace>
  <inkml:trace contextRef="#ctx0" brushRef="#br1" timeOffset="190">16587 16215 7954,'-11'-11'0,"4"-1"0,-2 4 106,5 1 0,0 3 440,4-4-41,0 6-172,0-3 37,0 0 102,0 3-269,0 8 0,4 2 19,0 11 0,5 1-103,-2 2 0,0 5 12,0 0 1,-3 1-195,4-2 0,-6-2 97,2 3 0,-1-4-127,1-4 1,-3 2 40,3-2 0,-3-1-140,-1 1 1,0-5-55,0 1 1,0-2 95,0-1 0,0-1-168,0 0 34,0 1-18,0-1 0,0-3-268,0-1 135,-5-4 1,-2 3-175,-4-2 0,3-3 609,1 3 0,-1-2 0,-3-2 0,-1 0 0,1 0 0,0 0 0</inkml:trace>
  <inkml:trace contextRef="#ctx0" brushRef="#br1" timeOffset="191">16210 16580 7954,'-12'-11'-225,"1"3"-337,-1 1 1061,6-1 1072,1-3-1156,5-1 1,5 6-167,3 2 1,7 3-87,4 1 1,4-4 58,3 0 0,4 0-270,4 4 0,-4 0 12,1 0 1,-6-1 28,2-3 1,-3 3-96,-1-3 1,-2 3-239,-2 1 0,-1-1-602,-3-3 1,-2 3 42,2-3 899,-2 3 0,-2 1 0,1 0 0</inkml:trace>
  <inkml:trace contextRef="#ctx0" brushRef="#br1" timeOffset="192">16758 16352 8094,'0'-18'59,"0"3"1,0 6 59,0 2 162,5 4 1,-4-3-120,3 2 0,-1 3 365,0-3 1,-1 8-186,1 3 1,0 5-199,1 3 1,-3 1 31,3 3 0,-3 3-121,-1-3 1,0 5-170,0-1 0,0 2 110,0-6 1,0-1-313,0 1 1,0-5 153,0 1 0,0-2-81,0-2 1,1-3 117,3 0 1,-1-5 231,4 5 0,-3-5-1,4 0 1,-4-1 71,3-2 0,1 3-32,3 1 1,-3 0-77,0-4 0,-1 0 182,5 0 0,0-4-131,3 0 0,-1 1 70,5 3 0,-3-4-179,3 0 1,-5 0-156,1 4 1,-2-1 3,-2-3 1,0 3-566,1-3-198,-1 3 381,-4 1-577,-2 0 1,-7 4-7,-1-1 1104,-4 1 0,-4-4 0,-1 0 0</inkml:trace>
  <inkml:trace contextRef="#ctx0" brushRef="#br1" timeOffset="193">16758 16523 8172,'0'-11'797,"0"-1"-38,0 6-782,5-4 0,1 7 152,6-4 0,0 4 351,4-1 1,-2 2-66,5-2 1,-4 3-128,4-3 0,-4 2-125,4-2 1,-1 2-163,1-1 1,1 0-419,-4-1 1,0 3 292,-1-3 0,-6-1-1615,3 1 918,-4 1-553,4-3 833,-6 5 1,-6-4 540,-7 5 0,-4 0 0,0 0 0</inkml:trace>
  <inkml:trace contextRef="#ctx0" brushRef="#br1" timeOffset="194">16746 16341 8172,'6'-17'-284,"-4"4"237,6-2 0,-1 2 210,5 2 0,3 1-58,0 2 0,6-2 223,-2 3 1,2 0-61,2 0 1,4 4-108,-1-1 0,1 2-67,-4-2 0,3 3-84,1-3 0,-2 3-35,-6 1 0,2 0 80,-6 0 1,0-2 70,-3-2-29,4 3 0,-3-4-6,2 5 56,-2 0 33,-2 0-110,1 0 0,-6 5 10,-2 3 1,1 3-133,-1 4 0,-1-1 71,-3 5 1,0 2-106,0 5 1,0 0 75,0 4 0,0-3-187,0 3 1,0-4-13,0 0 1,0-5-24,0-2 1,0-5 194,0 1 0,0-6-42,0-2 776,0-4-357,6 2 468,-5-5-556,4 0 0,-5-1-120,0-3 1,-1 1-14,-3-4 0,3 3-13,-3-4 1,1 1 75,-1-5 1,3 1-32,-3-1 1,3 1 85,1 0 1,0-6-138,0-2 0,0 1-32,0-1 1,0 5 75,0-1 0,0 6-269,0 2 53,0 4 0,1-2-172,3 5 1,-1 5 155,4 3 0,1 3-116,3 4 1,1-2-74,-1 2 1,1 2 46,-1-2 0,0 1-64,1 0 0,0-4 103,4 4 0,-7-4-236,2 0 0,-2-2 14,2-3 0,-1 0 156,-2-3 1,2-3 473,-2 3 0,-2-3-200,2-1 0,-4 0 130,3 0 0,-3-4-90,4 0 1,-6-5 322,2 2 0,1 1-148,-1-2 1,0 0 311,-4-3 1,0-2-92,0-2 1,0 1 44,0-5 0,-4 0-155,0-4 1,0 0-37,4 0 1,-1-3-174,-3-1 1,3-1 74,-3 2 1,3 3-636,1 0 0,0 4 291,0 4 1,0 2-699,0-2 0,1 7-940,3 4-402,-3 3 2175,9 6 0,2 1 0,6 6 0</inkml:trace>
  <inkml:trace contextRef="#ctx0" brushRef="#br1" timeOffset="195">18265 16306 8066,'8'0'-1317,"0"0"1362,-6 0 1,5-3 34,-4-1 0,-1-1 299,1 1 184,-1 3 696,-2-5-442,0 6 1,-5 0-595,-3 0 1,-2 6 9,-2 1 1,1 7-174,0 1 0,-1 6 100,1-2 0,4 6-78,4 2 1,-2 1-57,1-2 1,0-3-168,4 0 1,4-1-81,0-7 0,4 4 104,0-4 0,2 0 21,2-3 0,3-2-24,0-3 1,4-1 46,-4-6 1,1 0 48,-5 0 0,4 0 1,0 0 0,-3-6 34,-5-1 1,0-3 8,0-2 0,-1-3 9,-6 0 1,0-6-37,0 2 0,0 0-114,0-3 1,-6 4 17,-1-9 1,-5 6-155,-3-6 0,1 7 161,-5 1 1,5 5 34,-1-2 0,2 5 9,2 3 0,3 2-63,1 2 209,4 3-162,-2-4 157,5 5 0,1 0-60,3 0 1,4-4 141,7 0 0,-1 0-25,5 4 1,0-3-105,4-1 0,1-4 33,3 4 0,-5-1-1,1 2 0,4 1 84,-4-2 0,-2 3-45,-2 1 1,-3-1-32,3-3 0,-5 3-115,1-3-282,-2 3-273,-2 1-778,-5 0 929,-1 5 1,-5-3 436,0 6 0,-5 0 0,-1 3 0</inkml:trace>
  <inkml:trace contextRef="#ctx0" brushRef="#br1" timeOffset="196">18825 16329 8087,'0'-11'-1029,"0"-1"2532,0 1-1029,5 5 1,-2-3-69,4 5 1,-3 0-195,4 4 1,-4 0-76,3 0 0,1 0-135,3 0 0,2 0 102,2 0 0,-2 0-80,2 0 0,3-1 47,1-3 1,1 3-320,-1-3 0,1 3-83,-4 1 1,3 0-115,-4 0 1,0-4-371,-3 0-255,-1 0 34,-5 4 1036,-1 0 0,-10 10 0,-1 3 0</inkml:trace>
  <inkml:trace contextRef="#ctx0" brushRef="#br1" timeOffset="197">18859 16466 8087,'-6'0'-579,"1"0"1243,5 0 1,5 0-201,3 0 1,3 0-174,4 0 1,-1-4-271,5 1 1,-4-2 106,5 1 0,-7 2-389,3-1 1,0 0 196,-1-1 0,4 3-145,-3-3 0,-1 3 15,-4 1 194,1 0 0,4 0 0,2 0 0</inkml:trace>
  <inkml:trace contextRef="#ctx0" brushRef="#br1" timeOffset="198">19453 16318 7988,'-4'-22'299,"1"3"164,-1 3 0,4 4-616,0 1 1,0-1 196,0 1 722,0 5-36,0-5-212,0 10-250,-5 1 1,0 8 13,-3 7 0,-2-1-50,2 5 0,2-1-16,-2 1 1,2 2-125,-2-2 1,-1 3 100,6 1 1,-1 0-332,4 0 1,0-1 45,0 1 1,1-1-246,3-3 1,4-3 144,7-4 0,-1-2-89,5-3 0,0 2 70,4-5 0,0 0 72,-1-4 1,5-1-103,0-3 1,-1-2 121,-3-6 1,4 1 164,-1-1 1,1-3 21,-4 0 1,-4-5 142,0 1 1,-4-3-104,4-1 0,-6-5 110,-2-2 0,0-2-140,-8 2 1,1-3-7,-4 2 0,-6-1-223,-6 2 1,-7 3 128,-11 8 0,-3 4-236,-13 7 1,2 3-67,-10 5 0,11 7-48,1 4 0,7 4 372,4 4 0,9 8 0,5-3 0</inkml:trace>
  <inkml:trace contextRef="#ctx0" brushRef="#br1" timeOffset="199">20858 16021 8098,'-11'-10'0,"0"6"0,4-8 0,-3 4 0,8 1 0,-3 2 0,10 5 0,3 0 0,2 1 0,2 3 0,0 4 0,4 7 0,-4 3 0,3 5 0,-2 1 529,-1 2 1,0 0 702,3 4 0,-2-1-785,2 2 1,3-2-375,1-2 1,-2-3-239,-2 2 1,3-3-9,1-4 1,-3 2-124,-1-6 1,-2 0-51,-1-3 0,-2-1 131,-3 0 0,3-4-732,-2-3 636,-3 2 0,0-4-618,-5 6 1,0-4 67,0 3 861,-5-4 0,-6 7 0,-7-4 0</inkml:trace>
  <inkml:trace contextRef="#ctx0" brushRef="#br1" timeOffset="200">21281 15998 8208,'-2'-22'356,"-1"3"170,1 3-52,-3 4-211,0 6 0,-1 1-4,-6 5 0,1 6-95,-1 6 0,1 0-110,0 7 0,-1 6 123,1 5 1,-6 4-66,-2 4 1,1-2-141,-1 2 1,0-2 5,-3-2 0,-5 0-89,0 0 0,1-4 106,3-4 0,0-2-128,0-1 1,0-4 37,0 0 0,1-5-81,-1 1 0,5-3 143,3-5 1,2 2-128,2-5 0,4 1-1033,3-1 458,-2-3-80,5 9 0,-3-8 815,8 1 0,2 4 0,6-1 0</inkml:trace>
  <inkml:trace contextRef="#ctx0" brushRef="#br1" timeOffset="201">21509 16181 8136,'-6'0'-446,"1"0"1034,5-5 1,5 3-158,2-1 1,3-3-195,2 3 1,1-2-255,2 1 0,1 2 164,3-1 1,3-2-88,-3 1 0,4-4 20,3 4 1,-3 1-145,0 3 0,-1-4-45,-7 0 0,0 0-191,-3 4 1,-5 0-1067,1 0 588,-6 0 116,3 0 1,-6 1 661,-3 3 0,-2-2 0,-11 3 0,0-5 0</inkml:trace>
  <inkml:trace contextRef="#ctx0" brushRef="#br1" timeOffset="202">21555 16352 8136,'-8'0'746,"0"0"-467,6 0 1,-2 0 2,8 0 1,-2-4-47,6 0 1,0 1-26,3 3 0,2-4-17,2 0 1,-1 0-8,5 4 0,0-4-101,4 1 0,0-3-207,0 3 0,2 1-535,-2-1 0,2 1 384,-6 2 1,2-3-744,-2-1 0,-2 0 1015,-1 4 0,-4 0 0,5 0 0</inkml:trace>
  <inkml:trace contextRef="#ctx0" brushRef="#br1" timeOffset="203">22160 15918 8121,'0'-6'1159,"1"-1"-1158,3 4 35,-3 1 0,9-3 241,-2 5 0,1 5-77,-1 3 0,2 2 83,-3 1 0,4 5-59,0-1 1,4 4-105,0-4 1,1 2 35,-5-2 1,0-2-136,1 2 0,-1-3 55,1 0 1,3-1-153,0 1 0,0-5-83,-3 1 0,-5-4 80,1 3 0,0-4-578,3 1 0,-3-3-73,-1-1-1482,-4 5 2212,2-4 0,0-1 0,1-6 0</inkml:trace>
  <inkml:trace contextRef="#ctx0" brushRef="#br1" timeOffset="204">22674 15872 8116,'0'-11'22,"0"-1"194,0 1-4,-5 5 1,2 1 206,-4 5 1,-2 1-303,-6 3 0,2 6 74,-2 5 1,-2 2-230,2-2 1,-4 1 58,4 3 0,-2 2-20,2-6 0,2 5-41,-2-1 0,2-2-231,2-2 1,1-1 50,2 1 1,-1-2-148,5 2 1,-1-6 9,2-1 0,1-1 77,-1 5 1,1-5-129,2 1 1,0-4 407,0 3 0,5-4 0,-3 3 0,1-2 0,4-3 0,-1 4 0</inkml:trace>
  <inkml:trace contextRef="#ctx0" brushRef="#br1" timeOffset="205">22468 16169 8116,'-6'0'-144,"-4"0"565,9 0 107,-4 0 280,5 0 0,0 5-570,0 3 0,0 2-179,0 2 1,3-1 63,1 0 1,0 2 3,-4 2 1,4-1-56,0 5 1,-1-5-197,-3 1 0,2 2-50,1-2 0,-1 0 100,2-3 0,-3-1-19,-1 1 1,0-1 37,0 1 1,0-5 48,0 1-18,0-1 10,0 5 0,0-5 8,0 1 9,0-5-288,0 2-666,0-5 0,-5-5 0,-2-2 1</inkml:trace>
  <inkml:trace contextRef="#ctx0" brushRef="#br1" timeOffset="206">14348 17471 8393,'0'-7'-182,"0"-1"255,0 5 299,0-7-81,0 4 0,0-2 36,0 1 0,-1 4-63,-3-1 1,3 2-39,-3-2 0,1 3 158,0-3-342,1 3 0,-8 2 88,3 3 0,-2 3-275,1 9 0,-6-2-36,3 5 1,-2 0 132,5 4 0,-2 3 54,3 1 1,-4 1 36,0-2 1,1 2 38,2 3 0,3-2-66,5-2 0,0-3 30,0 2 1,1-2-44,3-1 1,3-1-16,4-3 0,2-1-111,2-3 1,1-2 94,4 2 0,1-4-184,-2-3 1,3 1 35,1-5 0,-1-1 48,1-3 1,0 0 42,0 0 1,0-1 4,0-3 1,-1-3 55,1-9 1,-1 4 22,-3-3 1,1-3 203,-5-1 1,-1-3-67,-6-1 0,-3 0 129,-5 1 1,-1-6-49,-3-3 0,-2 2 2,-6-1 0,-4-1-155,-3-3 0,-3 1 13,-1 2 0,-3 4-161,-1 4 0,-3 2-358,3 6 1,-4 1-524,5 10 1,-1 1 963,4 3 0,-5 10 0,-1 2 0</inkml:trace>
  <inkml:trace contextRef="#ctx0" brushRef="#br1" timeOffset="207">15559 17551 8404,'-7'-7'-759,"4"-1"285,-4 5 1442,6-7-486,-9 4 0,9-2 3,-3 1 1,2 3 463,2-4-425,-5 6 10,4-3-479,-4 5 1,6 1 174,3 3 0,-1 3-223,4 9 0,1 1 92,3 6 1,-1 0-123,-2 0 0,2 4 62,-2-1 0,2 1-82,1-4 1,1-4-51,-1 0 0,-1-4 110,-2 4 0,2-5-94,-2 1 0,1-6 140,-2-1 1,3-5 21,-2 5 4,2-5-27,2 2 1,-5-9-162,1 0 0,-6-5 140,2 2 0,-3-4-249,-1 0 1,0 0 137,0-1 1,-1-3-99,-3 0 0,3-6 119,-3 2 0,-1-1-24,1 1 0,1-1 14,3 5 1,0-1 23,0 5 1,0 3 77,0 1 50,0 4-99,0-2 1,5 10-8,2 3 1,3 3 46,2 4 1,-1-1-6,1 5 0,0 0 4,4 4 0,-2 0-30,5 0 0,-4-4-2,4 0 1,-1-5-7,1 1 1,1-6 5,-5-1 1,4-6 156,-4 2 0,1-3-18,-5-1 62,1 0 0,-2-1-91,-3-3 1,-2-2 74,-5-6 0,0 1-44,0 0 0,0-5-25,0 1 1,-1-5-49,-3 1 1,2-3-18,-6-1 1,2-1-116,-2-2 0,-2 2 84,2-3 1,3 3-341,2 1 0,0 5-92,-1 3 0,3 2-533,-3 2-239,3 4 299,1 2 0,1 7 197,3 1 687,-3 4 0,9 9 0,-3 2 0</inkml:trace>
  <inkml:trace contextRef="#ctx0" brushRef="#br1" timeOffset="208">16313 17426 8309,'-7'-8'1221,"3"0"-1106,3 6 0,1-2-412,0 8 1,0 2 514,0 6 1,4 4-29,0 3 1,3 3-41,-3 1 1,4-1-31,-4 1 0,1 1 18,-2 3 1,0-7-8,5 3 0,-6-4 0,2 0 1,-2 1 2,2-4 0,-2-1-23,1-4 0,0 1-413,1-1 249,-3 1 0,4-1-74,-5 0 0,4 1 40,0-1 1,3-3-349,-3 0-1,5-2-545,-1 1 256,2 4 1,1-9 724,1 6 0,-1-6 0,0 3 0</inkml:trace>
  <inkml:trace contextRef="#ctx0" brushRef="#br1" timeOffset="209">16552 17528 8356,'0'-22'49,"0"0"-25,0 3 0,0 2 286,0 6 0,0 0 501,0-1 0,2 5 346,1-1-587,-1 5 1,4-2-413,-2 5 0,-2 5 120,6 3 1,-4 7-166,3 4 1,-3 8 38,4 3 1,-6 2 71,2-1 1,-1 2-66,1-3 1,-3 2-235,3-2 0,-2 2-18,2-5 0,-3-1-107,3-3 1,1-5-59,-1-3 1,4-2-28,-5-2-849,1 1 76,1-1-288,-4-5 657,5 4 0,-12-8 689,-1 2 0,-3-3 0,-2-1 0</inkml:trace>
  <inkml:trace contextRef="#ctx0" brushRef="#br1" timeOffset="210">16313 17825 8215,'0'-17'357,"0"0"-237,0 6 71,5-1 1,-3 1 52,6-1 41,-1 6 0,6-3-184,2 5 1,-1 1-4,5 3 1,0 0-142,4 0 0,0-4 86,0 0 0,0 0-177,0 4 0,3 0 64,1 0 1,-4-1-284,-4-3 0,-2 3-139,2-3 1,-2 3 491,-6 1 0,1 0 0,-1 0 0</inkml:trace>
  <inkml:trace contextRef="#ctx0" brushRef="#br1" timeOffset="211">16804 17574 8354,'6'-11'0,"-1"-5"541,-5 1 0,0 0 461,0 4-766,5-1 0,-2 1 452,4-1 392,-4 6-658,2 1-314,0 5 0,-4 5 137,3 3 1,1 7-34,-1 4 1,0-1-142,-4 1 1,0 1 73,0 7 0,0-3-312,0 2 0,0-2 26,0-1 1,1 0-42,3 0 1,-2-5 80,6-3 0,0 1-15,3 0 0,2-5 65,2-3 0,-2-2-35,2 2 0,3-3-80,1-5 1,1 0 127,-1 0 1,3 0-331,-3 0 0,-2 0-66,2 0 1,-3-4-73,3 0 1,-7-1-16,0 1 1,-2 2-934,-6-6 1454,-1 6 0,-8-9 0,-1 5 0</inkml:trace>
  <inkml:trace contextRef="#ctx0" brushRef="#br1" timeOffset="212">16804 17757 8212,'1'-21'108,"3"6"1,-1 0 168,9 7 0,-3 0-118,6 0 1,-2-1 141,-2 5 0,4-3-159,1 3 0,4-1 110,-1 1 1,1 1-249,-1-4 1,3 4 121,-3-1 1,-1-1-222,1 2 0,-5-5-98,1 4 1,-2 0-718,-2 4 142,0-5 67,1 4 1,-6-5 95,-2 2 605,-3 3 0,-6-5 0,-1 6 0</inkml:trace>
  <inkml:trace contextRef="#ctx0" brushRef="#br1" timeOffset="213">16895 17528 8212,'0'-11'652,"0"0"-347,0-1 0,1 1-84,3-1 1,-1 5 63,4-1 0,1 2 0,3-2 0,2 2-112,2 2 1,-1 1-134,5-4 1,0 3 94,4-4 1,1 6-216,3-2 0,-3-1-110,3 1 1,-5-4 82,-3 5 1,6-1-46,-6 4 1,3-4 47,-6 0 0,3 0 65,-4 4 1,0 0 80,-3 0 0,-5 0 4,1 0 0,-4 6 34,3 1 1,-3 5-49,4 3 0,-6-1 26,2 5 1,-3 1-21,-1 7 0,1-2 63,3 6 0,-2-5-65,1 5 0,-1-5-2,-2 5 0,0-6 0,0 2 0,0-3-5,0-1 0,3-4-104,1 0 0,0-5 106,-4 1 1,4-6-98,0-1 0,-1-5 84,-3 5-162,0-6 0,2 4 120,2-6 8,-3 0 1,4-6 11,-5-1 0,0-5-7,0-3 0,0 1 208,0-5 1,0 4-69,0-4 1,0 0 118,0-4 1,0 0-37,0 0 1,0 4-104,0 0 1,0 5-48,0-1 1,0 2-161,0 2 99,0 5-159,0 1 1,5 6 109,3 3 1,0 2-75,0 5 0,6 6-22,-3 2 0,3 3 91,-2 0 1,-1 1 71,1 0 0,3-4-69,0 0 1,5-5 103,-1 1 0,-2-2-21,-2-2 0,2-3 136,-2 0 1,0-6-14,-3 2 0,-1-3-75,0-1 0,-3 0 190,0 0 0,-5-1-117,5-3 1,-5-2 329,0-6 1,-1-3-58,-2 0 1,0-5 60,0 1 0,0-7-216,0 0 1,-5-2-14,-3 1 0,2-1-364,-2-2 1,4-3 121,-3 2 0,4 2-277,-1-1 1,3 4 166,1 0 1,0 7-2167,0 3 61,0 4 793,0 0 1,1 11 1404,3 5 0,-3 10 0,4 3 0</inkml:trace>
  <inkml:trace contextRef="#ctx0" brushRef="#br1" timeOffset="214">18665 17437 8293,'-4'-8'-183,"1"1"1,-5 3 116,4-4 1,-3 5 1305,3-5-724,-5 5 1,3-6-140,-6 6 1,4-1 82,1 4-263,-1 0 1,-3 0-117,-1 0 0,1 5-52,0 3 0,-1 3 24,1 4 1,-1-2 88,1 2 0,-1 3-101,1 1 1,3-1-14,1 1 0,4-2-103,-1 3 0,3 1 76,1-2 1,1-2 17,3-2 0,4 1-109,7 0 1,-1-2 71,5-7 1,0 2-78,4-5 1,-1 3 107,-3-3 0,2 0-96,-2-4 1,-2-1 10,-2-3 1,1-2-140,0-6 1,-5 3 133,-3-2 1,-4 2-126,3-6 0,-4 1-195,0-1 0,-1 1 57,-2-5 0,-5 3 16,-3-3 1,2 4 117,-2-4 1,0 5 187,-3-1 0,3-2 16,1 2 1,3 4 130,-4 3 0,5 4-156,-5-3 298,5 4-84,-2-2 359,5 5 200,0 0-616,5 0 1,2 0 3,4 0 1,6 0-23,2 0 1,2 0-5,2 0 1,4-1 15,-1-3 1,6 3-24,-1-3 1,-2 3-18,1 1 0,-4-4 3,0 0 1,-5 0 5,-2 4 0,-9 0-100,1 0-322,-7 0-285,1 0-115,-15 5 0,2-2-459,-7 5 1,-1-2 1187,0 1 0,6 4 0,5-5 0</inkml:trace>
  <inkml:trace contextRef="#ctx0" brushRef="#br1" timeOffset="215">19271 17574 8439,'-6'-6'414,"5"-4"1,-4 7-57,5-5 0,1 6-137,3-2 0,-1 3-24,4 1 0,2-2 17,6-1 1,2 1-41,2-1 1,6 1-201,-2 2 1,3-1-123,-4-3 1,3 3 157,1-3 0,0 3-94,4 1 0,-3 0 100,3 0 1,-3 0 11,3 0 0,-4-4-72,0 0 1,-2 1-149,-1 3 0,-1 0 99,-3 0 1,2-2-167,-2-2 0,-1 3-36,1-3 1,-9 3-18,2 1 118,-3 0-56,-3 0 379,-1 0-223,-5 0 63,-5 0 1,2 0 62,-4 0 0,3 0 59,-4 0 19,6 0 1,-7-1-117,5-3 1,-1 3 301,1-3-169,3-2 150,-9-1 0,5 0-52,-3-1 1,-1 4 126,6-3-164,-6 4 0,6-3 483,-5 2-540,6 3 192,-3-4-433,5 5 0,1 0 161,3 0 0,6 3-168,5 1 0,2 4-15,-2-4 1,-1 3-121,5-3 0,-4 4 123,4-5 1,-3 5 49,3-4 1,-5 3-82,1-3 1,-3 0 86,0-4 0,-5 4 194,1 0-136,-5 0 172,2-4 1,-5 1-69,0 3 0,-2-3 208,-1 3 1,-5-2-182,-7 2 1,-3-3-24,-5 3 1,0 1-322,0-1 1,4 4-21,0-5-1278,5 6 1526,3-2 0,1 4 0,4 0 0</inkml:trace>
  <inkml:trace contextRef="#ctx0" brushRef="#br1" timeOffset="216">20413 17506 8395,'-12'-18'0,"2"-3"124,2 6 0,0 0 652,4 4-461,0-1 1,4 1 337,0-1 0,1 6-445,3 2 1,2 3 4,6 1 0,-3 0-213,2 0 0,-2 0 1,6 0 1,2 5 115,-2 3 0,5 2 17,-1 1 0,-1 1-174,1-1 1,0-1 68,4-2 0,1 2-90,3-2 1,2 0-76,5 0 1,0 1 58,1-5 1,0 0-129,3-4 1,-6 0-10,2 0 1,-3 0 112,-1 0 0,1 0-11,-9 0 0,3 0-4,-10 0 1,0-2 75,-4-2 0,0 2 23,-4-6 0,-2 1 106,-5-5 1,0 1-72,0-1 0,0 1 137,0 0 0,0-1 34,0 1-110,0-1-33,0 1-20,0-1 0,-1 6 22,-3 2 0,2 3-7,-6 1 1,4 0-27,-3 0 1,-5 5 7,-3 3 0,-5-1-58,1 5 1,-4-3-2,-4 6 0,2-2-3,-6-2 0,1 0 0,-4 1 1,-1-1-15,1 1 0,0-1-5,0 1 0,3-5 23,1 1 1,4-1 219,0 5 0,0-2-127,0-2 0,1 2 77,-1-3 0,6 0-65,0 0 1,7 0-20,-3 0 1,4-2 50,0-5 1,5 0 39,-1 0 1,4 0 15,-3 0 0,3 0-69,-4 0 1,2-5-65,-2-2 1,-2 0 6,2 0 1,2 3-37,-2-4 0,5 6-968,-5-2 972,5 3 0,-2 1 0,5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9.03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21654 15521 8076,'0'-11'-1053,"1"-1"919,3 1 33,-3 4 0,6-3 96,-4 3 68,-1 2-33,3-6 0,-1 9 57,-1-6 269,1 6-214,-4-3 384,0 5-292,0-5 366,0 3-332,0-3-33,0 5-38,-5 0-47,4 0-218,-4 0 222,5 0-99,0 5 0,-4-2 0,0 4 1,-1-3 55,1 4 0,2 1 5,-6 6 0,2-1-22,-2 5 0,-6 0-3,3 4 0,-3 0-172,2-1 153,1 6-51,0-3 1,-1 8 0,1-3 1,-1-1 17,1 2 0,3-1-4,1 4 1,4-3 9,-1-1 1,2 1-4,-2 3 1,3-2-31,-3 2 1,3-5-1,1 9 1,0-5-146,0 5 165,0-7-5,5 2 0,-3-8-318,6 6 141,-1-6 47,5-2 0,-1-5 68,1-3 0,-1-3 51,1 4 1,3-7-2,0-2 1,0-3 9,-3 4 1,-1-6 327,1 2 70,-1-3-234,0-1 93,1 0 20,-6 0-230,-1 0-2730,-5 0 410,-5 0 2247,-1 0 0,-11 0 0,0 0 0</inkml:trace>
  <inkml:trace contextRef="#ctx0" brushRef="#br0" timeOffset="1">23630 15418 8196,'0'-11'-397,"0"3"461,0 1 0,4 3 124,-1-4 0,1 4 356,-4-3-360,0 4 1,0-3 292,0 2 31,0 3-225,0-4 198,0 5-184,0-5 152,0 3-508,0-3 23,0 5 129,0 5 1,1-3-17,3 1 0,-1 4-81,4 0 0,-3 2 102,4-1 1,-4 3-6,3 1 1,1-1-49,3 4 1,1 3 35,-1 1 1,1 0-35,-1 4 1,0-3 41,1 7 1,-1-2-23,1 2 0,-1 1-35,1 2 0,-2 3-98,-3-2 1,2-2-11,-5 1 0,4-4 72,-5 0 1,5 2-135,-4-1 1,3 0 80,-3-4 1,0 3-66,-4 1 1,-1-1 5,-3-3 1,0-4-49,-7 0 1,2-3 129,-6 3 0,2-5-12,2 1 0,-1-2 135,1-2 0,-2 0-91,-2 1 0,2-5 76,-2 1 1,2-2-91,2 2 1,3 2 15,0-2 1,1-2-42,-5 2 0,5-4-258,-1 3 193,6-4-48,-8 7-67,8-9 81,-3 4-217,5-5-231,0 0 281,5 0-207,-3 0-68,3 0 150,-5 0 1,-5 5 0,-2 2 0</inkml:trace>
  <inkml:trace contextRef="#ctx0" brushRef="#br0" timeOffset="2">22545 16652 8126,'1'-7'0,"3"3"-259,-3-2 0,4 4 244,-5-6 31,0 5 234,0-7 365,0 9-136,0-4 13,0 5-85,5 0 38,-3 0-125,3 0-24,-5 0-124,0 5 1,0 1-108,0 6 0,-4-1-27,0 1 1,-4 0 114,5 4 1,-6 0-163,1 3 0,-2 4 34,-1 0 1,-1 0-44,1 3 1,-1 2 52,1-1 0,3 1-12,1-2 0,0 4 7,0 4 1,-2-2 11,5 2 0,-1-2-36,1 6 1,3-2 50,-3 2 0,3-2-77,1 2 0,0 1 61,0-1 0,0 1 3,0-5 0,5-1 1,2-3 1,2 2-1,-1-5 1,2 3-25,-2-3 0,3-4-4,4-4 1,-2-5-22,2 1 0,-2-4-2,-2-3 1,1 1 19,-1-5 0,1 3 45,-1-3-9,0 0-95,1-4 1,-4 4-323,-1-1-314,-4 1-912,2-4 1593,-5 0 0,0-5 0,0-1 0</inkml:trace>
  <inkml:trace contextRef="#ctx0" brushRef="#br0" timeOffset="3">22762 16971 8117,'-7'-11'52,"2"0"0,5 3 455,0 0-273,0 6-19,0-3 1,4 10-5,0 2 1,1 7-55,-1 2 0,-3 8-160,3-1 0,-3 7 148,-1 0 0,0 3-155,0 2 0,0 3-16,0 0 1,0-4 96,0-3 1,1-2-186,3 1 1,-2-3 55,1-8 0,2 1-43,-1-5 0,4 1 94,-4-5 1,1-5-35,-1-2-499,-3 3 334,4-6 1,-5 3 16,0-8 0,-5 1 109,-3-4 0,2-1-75,-2-3 0,1-2 115,-5-2 1,5 1 15,-1-5 1,4 0-31,-3-4 1,3-4 25,-4 1 1,6-5 11,-2 4 1,3 1 119,1 3 1,0 4 125,0 0 1,0 5-58,0-1 0,0 6 651,0 1-490,5 6 0,-3-3 52,6 5 1,-4 0-189,3 0 0,5 5-15,3 2 1,4 5-23,-4 3 0,4 3-111,-4 5 0,6-1-228,-2 1 1,-3 0 65,-1 0 1,2-4-192,-2 0 0,0-5 106,-3 1 0,-1-2 102,1-2 0,-2-3 122,-3 0 1,4-6 153,-4 2 0,-1-3-113,2-1 318,-5 0 5,7 0 1,-9-1-54,3-3 1,-3-2 75,-1-6 0,0 1-16,0-1 1,0 0-63,0-3 1,-1-3-171,-3-5 0,2 0-98,-6 0 1,2-5 30,-2-2 0,-2-3-205,2-1 1,2 1-65,-2 2 0,6-1 74,-2 6 1,3-1-540,1 4 0,0 6-611,0 1-435,0 9 964,0-3 0,1 10-1060,3 0 1777,-3 10 0,9 2 0,-4 5 0</inkml:trace>
  <inkml:trace contextRef="#ctx0" brushRef="#br0" timeOffset="4">23184 17120 8126,'0'-12'170,"0"6"84,0-4 1,0 7-25,0-4 36,0 4-121,5-2 1,-2 4 123,5-3 0,-5 3-163,5-3 1,0 3 38,3 1 1,2 0-23,2 0 0,-2 0 7,2 0 1,1 0-163,0 0 1,4-4 129,-1 0 1,-1-1-102,1 1 1,-4 2-104,4-6 1,-5 6 111,1-2 0,2-1-221,-2 1 0,0-1-29,-3 1 0,-5 3-363,1-3 218,-6 3-204,3 1 360,-5-5 1,-1 3 16,-3-1 1,2 1 64,-6 2 0,4 0-226,-3 0 446,4 0-61,-7-5 1,5 3 70,-3-6 1,2 4-12,2-3 1,2 4 406,-6-1-280,6-2 15,-9 5 0,10-6 312,-3 3-63,3 3-137,1-4-182,0 5 0,5 0-112,3 0 1,6 0 42,1 0 0,5 0-94,-1 0 1,-1 5 36,1 3 0,-5-2-168,1 2 0,-2-2-29,-2 2 151,-4 2 1,-2-4-141,-5 6 0,-2-5 89,-1 1 1,-1-2-6,-8 2 0,4 2-58,-8-2 1,0-2-156,1 2 1,-1-5-68,5 5 1,3-5 367,1 0 0,-1 4 0,-3-1 0</inkml:trace>
  <inkml:trace contextRef="#ctx0" brushRef="#br0" timeOffset="5">23927 16812 8290,'0'-7'-1232,"0"-3"2409,0 9-597,0-4-422,0 15 1,0-3-233,0 9 0,0-2 96,0 1 0,4-1 47,-1 5 0,2-4-9,-1 4 1,-3-4-142,3 4 1,1-5 78,-1 2 1,4-4-109,-4 0 1,-1-5-81,-3 1 1,4-4-91,0 3-312,0-4 0,-4 3 592,0-2 0,-5-3 0,-2 4 0</inkml:trace>
  <inkml:trace contextRef="#ctx0" brushRef="#br0" timeOffset="6">23835 17006 8233,'0'-12'-34,"0"1"0,5 1 620,3 2 1,-2 3-159,2 5 0,1 0-222,6 0 1,-2 0-56,2 0 0,2 0-65,-2 0 0,1 0-267,-1 0 1,-2 0-319,2 0 1,-2 0 325,-2 0 0,-3 0-1262,0 0 1435,-6 0 0,3 0 0,-5 0 0</inkml:trace>
  <inkml:trace contextRef="#ctx0" brushRef="#br0" timeOffset="7">23881 17257 10000,'8'-4'495,"-1"0"-330,1 1 0,3 3-148,1 0 1,-1 0-285,1 0 1,-1 0 190,0 0 0,1 0-631,-1 0 1,1 0 97,-1 0 0,0 0 609,1 0 0,-1 0 0,1 0 0</inkml:trace>
  <inkml:trace contextRef="#ctx0" brushRef="#br0" timeOffset="8">24167 17143 8129,'0'-12'0,"0"5"-30,0-1 1,0 4 83,0-3 1,0 3 504,0-4 629,0 6-984,0-8 1,1 8 34,3-2 0,-2 3-147,6 1 1,-4 1-35,3 3 1,1 1-172,3 3 0,1 2 84,-1-2 1,2 2-178,2 1 0,-1-3 51,5 0 0,-5-6 17,1 2 0,3 1-19,1-1 1,-1 0 127,1-4 0,-4 0-105,4 0 0,-4 0 30,4 0 1,-1 0 0,1 0 0,-2 0 2,-6 0 1,4 0-15,0 0 0,1 0 119,-5 0 0,1 0-83,-1 0 0,0 0 152,1 0 1,-5-2-123,1-2 0,-4 3 370,3-3-47,-4 3-101,7-4-45,-9 4 0,4-9-51,-5 8 1,-1-4 89,-3 2-140,3 3 24,-9-4 0,4 5-93,-6 0 1,1 0 47,-1 0 1,1 1-6,0 3 0,-5-2-30,1 6 1,-5-4-16,1 4 1,-3-5 2,-1 5 1,-1-2-7,-2 2 0,0 2 129,-4-2 1,4 2-93,0 1 1,-2-3 136,1-1 1,0 0-1,5 0 0,3 4-27,0-4 0,5-2-27,-2-1-29,4 2 0,4-4-280,0 1 223,6-1-320,-3-2 1,5-2-642,0-1-472,0 1 1446,0-3 0,5 0 0,1-1 0</inkml:trace>
  <inkml:trace contextRef="#ctx0" brushRef="#br0" timeOffset="9">24635 16640 8389,'0'-11'0,"0"-1"155,0 1 74,0 0 0,0-1 97,0 1 1,0 3 71,0 0 1,1 6 585,3-2-632,-3-2 0,5 4-117,-2-1 0,-1 1 47,4 2 0,1 5-172,3 3 1,5 4 30,-1 3 1,5 1 72,-1 3 1,3 7 0,1-3 0,3 3-186,1 1 1,3 2 104,-3 5 0,1 1-13,-1-1 0,-7 1-151,3 3 0,-8-1 134,0 5 0,-2 0-94,-2 4 1,-4-1-80,-3 1 0,-3 0-35,-1-1 0,-1 0 76,-3-3 1,1 1-173,-4-5 1,0-4-100,0-3 1,-4-6 59,4 2 0,-2-3 69,1-1 1,-2-6 64,3-1 0,0-4 60,0 0 0,-1-2-116,-3-3 1,-1 4 133,1-4 1,1 0-31,2 0 0,-2-1 15,2 2 1,2-2-275,-2-2 0,4-1 151,-3 4 1,3-4-213,-4 1 0,5-3-293,-5-1-984,5 0 1654,-2 0 0,0 5 0,-1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9.0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1759 7629 8092,'0'-6'476,"0"1"81,0 5-340,0 5 1,4 5-21,-1 5 0,3 5-17,-3 0 1,-1 1-13,1 2 0,0 1-41,1 3 0,-3-2-162,3 6 1,1-6-170,-1 2 179,-1 2 0,1-5-128,0 2 0,4-3 166,-4-4 1,1 2-88,-2-6 1,-1 0 98,1-3 0,3-1-342,-3 0 156,1 1-188,-4-1 0,0-3-182,0-1-823,0-4 1354,0 2 0,-5-5 0,-1 0 0</inkml:trace>
  <inkml:trace contextRef="#ctx0" brushRef="#br0" timeOffset="1">2021 7675 8236,'0'-8'0,"0"1"184,0 4 253,0-2-15,0 5 0,2 6-71,2 6-164,-3-1 1,8 11-141,-5-3 0,3 7 134,-3 5 0,1 1-196,-1-2 0,-3 2 39,3-6 0,-3 5-27,-1-4 0,0-1 85,0-3 1,0 0-211,0 0 1,0-4-34,0 0 1,0-5-23,0 1 1,4-2-192,0-2 0,0-3-115,-4-1-449,5-4 295,-4 2-147,4-5 790,-5 0 0,-10-5 0,-3-2 0</inkml:trace>
  <inkml:trace contextRef="#ctx0" brushRef="#br0" timeOffset="2">1987 7778 8213,'0'-12'0,"0"1"0,0 3 346,0 1 1,1 4-35,3-1 0,-1-1 133,4 1 0,5 2-151,3 6 0,5 2-146,-1 5 1,3 2-7,1 2 1,0 3-174,0 5 0,3-4-118,1 0 1,-1 3 152,-3 0 0,0 2-84,0-8 0,-1 3 21,-3-4 0,2 4-159,-2-4 0,-1 0 38,1-3 1,-5-2 26,1-2 1,-2 2 41,-2-3 1,1 0 48,-1 0 1,-3-4-19,-1 1 0,-3-2 242,4 2-3,-6-3-214,3 4-469,-5-5 207,0 0-372,-5 0 0,3 0 689,-6 0 0,1-5 0,-5-1 0</inkml:trace>
  <inkml:trace contextRef="#ctx0" brushRef="#br0" timeOffset="3">2467 7686 8146,'0'-18'1198,"0"2"-998,0 5 220,0-1 321,0 6-258,0 1-276,5 20 1,-2-5 33,4 13 0,1 1-134,3 3 0,-3 4 52,-1 0 0,-3 1-207,4-2 0,-6 2-23,2-6 0,-3 4 163,-1-8 1,0 3-163,0-10 0,0 4 45,0-4 0,0-4-157,0-3-357,0 0-603,0 3-1235,0-5 2377,0 0 0,-10-1 0,-2 1 0</inkml:trace>
  <inkml:trace contextRef="#ctx0" brushRef="#br0" timeOffset="4">3837 7652 8041,'8'-6'-1872,"0"2"1440,-6-3 432,3 1 0,-1-1 292,0-1 0,0 4-88,-4-4 1,0 5 353,0-5-102,0 6-163,0-9 1,0 9-162,0-6 0,-2 6 172,-1-2 1,1 1 403,-1 0-151,-4 1-145,1-8-199,-6 9 1,1-4-115,0 5 0,-1 1 128,1 3 0,-6 2-80,-2 6 1,-2 0 40,-2 4 0,0 1-96,0 6 0,0 1-34,0 3 0,2 1 94,2 2 1,2 2-208,6-5 1,1 3 105,2-3 0,3 3-190,5-3 0,5 0 76,3-5 0,2-3-241,1 0 0,2-1 116,2 1 1,3-4-77,5-7 0,0 1 132,0-5 1,3 3 50,1-3 1,1 0 49,-2-4 0,-2-4-64,3 0 0,-3-5 118,-1 2 0,-4 1-92,0-2 1,-5 0 117,1-3 1,-2-1-87,-2 1 0,0 0 10,-4-1 0,0 5 119,-4-1-154,-1 0 375,3-3-247,-5 0 1,0 3 337,0 0-284,0 6 0,0-5-49,0 4 0,-2 1 37,-1-1-42,-4 1 0,-5 2-9,-4 0 1,4 0-123,-4 0 1,0 0-34,1 0 0,-4 0 126,3 0 0,0 0-623,1 0 367,2 0 0,-3 0-549,4 0 1,6 2 776,2 1 0,8-1 0,2 3 0</inkml:trace>
  <inkml:trace contextRef="#ctx0" brushRef="#br0" timeOffset="5">4123 7641 8092,'-6'-18'-176,"2"3"0,-1 2 117,1 1 1,0 5 576,4-1 884,0 6-488,0-3-417,0 5 1,0 5-374,0 2 1,0 7 66,0 1 0,4 6-199,0-2 1,0 2 85,-4 2 1,3 1-20,1 3 1,4-3-33,-4 3 1,1-3-171,-2-1 0,-1 0-98,2-1 0,1 0 125,-2-3 0,2-2 28,-1-6 0,-2 0 68,1 1-118,4-1 112,-1 1 0,2-2-22,-1-3 0,-3 2-37,4-5 1,-5 0 51,5-4 1,0 0 69,3 0 1,1 0-63,-1 0 1,0 0-30,1 0 0,-1 0 26,1 0 0,3-1-146,0-3 0,2 1 137,-2-4 0,-2 3-286,2-4 1,-3 6-363,0-2 304,-1-2 0,-1 3-1022,-2-5 1403,-3 6 0,-10-8 0,-1 3 0</inkml:trace>
  <inkml:trace contextRef="#ctx0" brushRef="#br0" timeOffset="6">4100 7869 8092,'1'-10'631,"3"2"1,-1-1-308,4 6 0,1-5-59,3 4 1,1 0 136,-1 4 1,6-1-112,2-3 1,2 3-141,2-3 1,0-1 46,0 1 0,0-1-442,0 1 0,-1 2-45,1-6 0,-5 4-361,-3-3 1,-2 4-609,-2-1 652,1-2 606,-6 5 0,-1-9 0,-5 3 0</inkml:trace>
  <inkml:trace contextRef="#ctx0" brushRef="#br0" timeOffset="7">4089 7606 8179,'5'-17'962,"1"0"0,9 6-589,1-1 1,8 5-51,-2-1-34,9 5-76,-7-7 1,13 8 67,-3-6 1,2 2-148,-6-2 0,-1-1-199,-2 5 0,-4 1-277,0 3 0,-2-4-1383,-6 0 1725,6 0 0,-9 9 0,5 2 0</inkml:trace>
  <inkml:trace contextRef="#ctx0" brushRef="#br0" timeOffset="8">4705 7629 8143,'0'-11'-1269,"0"-1"635,0 1 2179,-5 5-458,4-5-291,-4 10 6,5-4-320,0 5-339,0 5 1,0 5 127,0 5 0,1 6-237,3-2 1,-3 7 82,3 5 0,-3 1-229,-1-2 0,4 3-42,0-2 0,1-2 107,-1 1 0,-2-6-192,6-1 0,-4 0 92,3-4 0,-4-2-116,1-2 1,1-3 66,-1 0 0,0-5-563,-4 1 216,0-5-771,0 2 443,0-5 871,0-5 0,-4 2 0,0-5 0,-5 1 0,3-5 0</inkml:trace>
  <inkml:trace contextRef="#ctx0" brushRef="#br0" timeOffset="9">4728 7743 7619,'0'-11'-1177,"0"0"2358,0-1-255,0 6-251,0-4-404,0 8 0,5-1 60,3 6 1,2 1-91,2 8 0,0-2-160,3 9 1,-1-2-12,5 3 0,4 5-106,4-2 1,0 2-295,-5-2 1,1-4 204,0 0 1,0-1-53,0 1 0,-2-3 51,-2-4 1,2-1 66,-6 1 1,4-5-35,-4 1 0,0-4 210,-3 3 1,-1-4-105,1 1 1,-5-3 498,1-1 525,-6 0-721,3 0 1,-5-5 16,0-3 1,0-2-98,0-1 0,-3-2 149,-1-2 0,-4-2-17,4-2 1,-1-2-247,2 2 1,1-7-27,-2 0 1,3-1-232,1 4 0,0 0-301,0 0 0,0 2 251,0 2 1,0 2-59,0 6 0,0-1-161,0 1-668,0 0 334,-5-1-989,4 6 300,-4 1 1427,5 5 0,5 5 0,1 1 0</inkml:trace>
  <inkml:trace contextRef="#ctx0" brushRef="#br0" timeOffset="10">5334 7595 8060,'-8'-18'-1365,"0"3"3309,6 2-823,-3 2-235,5 4-596,5 2 1,-4 7-12,3 1 0,1 9-32,-1 7 1,1 2-42,-1 2 1,-3 0-43,3 0 0,-3 4-122,-1-1 0,4 5-175,0-5 1,-1 2 95,-3-1 0,0-4-285,0 0 1,0-2 174,0-6 1,0 2-210,0-2 254,0-2 0,0 3 99,0-4 1,2-2-56,1-2 0,0-2-53,5-2 0,-5-3 375,5 3 0,0-3-73,3-1 0,4 0-98,1 0 1,0 0-41,-1 0 1,-1 0-225,5 0 1,-4 0 131,5 0 0,-5-4-227,4 0 1,-5-1 70,1 2 1,-2 0-259,-2-5-726,0 6 410,1-8-61,-1 3 0,-4 0 830,-4-1 0,-6 1 0,-4-5 0</inkml:trace>
  <inkml:trace contextRef="#ctx0" brushRef="#br0" timeOffset="11">5345 7812 8098,'-6'-12'1225,"2"1"-920,8 0 0,3 3-69,8 0 0,-1 6-58,5-2 1,-3 1 57,3 0 0,0 1-117,4-1 0,1-2 107,2 1 1,-2-4-370,3 4 1,-7-1-611,-1 1 1,-5 2 172,2-6 22,-4 6 1,-2-5 88,-2 4 469,-3 1 0,-5-3 0,0 5 0</inkml:trace>
  <inkml:trace contextRef="#ctx0" brushRef="#br0" timeOffset="12">5345 7561 8052,'1'-18'257,"3"3"0,2 2 171,6 2 0,6-1 191,4 1 1,1-1-472,4 1 1,1 3 17,-2 1 1,5 0-177,-4 0 1,3-2 101,-3 5 1,-1 0-748,-3 4 0,0 0 655,0 0 0,0 10 0,0 3 0</inkml:trace>
  <inkml:trace contextRef="#ctx0" brushRef="#br0" timeOffset="13">5973 7515 8111,'0'-6'-391,"-5"-5"589,4 10 504,-4-9 389,5 9-243,0-4-675,0 5 0,1 6 64,3 5 1,-3 3-85,3 9 1,-2-2 84,2 5 0,-3 3-204,3 2 1,-2 1 20,-2-2 0,0 2-56,0-6 1,0 5-291,0-5 1,1-3 183,3-4 0,-2-3-75,6 3 1,-4-5 55,3 1 1,-3-6-147,4-2 0,-6-3-180,2 4-479,2-6 80,-4 3-145,3-5 996,-10 0 0,-7-5 0,-6-1 0</inkml:trace>
  <inkml:trace contextRef="#ctx0" brushRef="#br0" timeOffset="14">5905 7561 8102,'11'-23'-932,"0"6"699,1 6 1,-1-1 1076,1 5 1,4-2-187,3 1 1,3-1-280,1 6 1,-1-2-227,1 1 0,4 2 98,0-1 1,1 1-226,-2 2 0,-2 0 90,3 0 0,-8 5-237,-4 3 1,0 2 33,-3 2 0,1 0-57,-10 4 1,1 0 107,-4 3 0,0 3-97,0-3 0,-9-2 40,-2 3 0,-4-5 92,-1 4 0,2-4-140,-5 4 1,0-4 118,-3 4 0,4-5-3,3 1 0,-2-2 3,2-1 1,3-1 147,5 0 1,4 1-116,-1-1 0,3-3 13,1 0 0,0-1 179,0 5-181,0-1 1,5 0 19,3 1 1,2-5-8,1 1 0,2-2-138,2 2 1,-2 1 117,2-5 0,3 3-199,1-3 0,-1 0-125,1-4 1,0 4 104,4 0 1,-4-1-88,0-3 1,-4 4 104,4 0 1,-5 0 74,1-4 1,-2 1-55,-2 3 1,1-3 193,-1 3 0,1-3-95,-1-1 0,-3 0 267,-1 0 583,-4 0-389,2 0 67,0 0 1,-4-1-177,3-3 0,-1 2 173,0-6 0,-1 0-97,1-3 1,-1 0-8,-2-1 0,0-1-45,0-2 1,0 1-4,0-5 1,0 0-106,0-4 0,0 0-115,0 1 0,1-5-144,3 0 0,-3-3 61,3 3 0,1-3-61,-1 3 1,1-2 54,-1 6 1,-3-1-56,3 9 0,1-4 126,-1 3-210,-1 1 0,1 8-156,0-1 306,0 5-178,1-2 1,1 10 98,6 3 0,-1 7 66,1 4 1,-1 4-43,0 4 1,5-2-93,-1 6 1,4-2 31,-4 1 0,0 0-150,-3-4 0,-1-2 77,1 3 0,-1-3-176,0-1 1,1-4 122,-1 0 1,-3-5 65,-1 1 1,0-2 111,0-2-138,4 1 1,-9-2-255,6-3 164,-6-1-355,3-6-528,-5 0 779,-5 0 1,3 0 385,-6 0 0,1-6 0,-5 0 0</inkml:trace>
  <inkml:trace contextRef="#ctx0" brushRef="#br0" timeOffset="15">6498 7846 8078,'12'-1'449,"-1"-3"1,1-1-86,-1-3 0,1 2-640,-1 2 1,4 3 131,0-3 1,4-1 169,-3 1 1,4-3-277,-1 3 0,3-1 88,0 1 0,1 1-415,0-4 0,-4 4 577,0-1 0,0-2 0,4 0 0</inkml:trace>
  <inkml:trace contextRef="#ctx0" brushRef="#br0" timeOffset="16">6967 7469 8078,'0'-11'0,"0"-4"766,0-1-224,0 1 559,5 4-663,-4 4 1,9 9-133,-2 9 0,-2 6-117,2 5 0,-1 5-122,5 0 1,-6 4-205,-2 0 0,1 2 128,-1 1 1,1-3-63,-1-1 1,-3-5 25,3 2 0,-3-4-287,-1-4 1,0 1 132,0-5 1,0 1 20,0-5 0,0 1 78,0-1 0,0-3 312,0-1-19,0 1 189,0 3-121,0 1 0,0-5-81,0 1 1,1-6 10,3 2 0,1-1-81,3 1 1,2-3 46,-2 3 1,3-3-57,4-1 1,-1 0-13,5 0 1,-4 0-113,5 0 0,-5-1 79,4-3 1,-4 3-371,4-3 0,-5 3 152,1 1 0,-2 0-200,-2 0 1,1 0 97,-1 0 1,-3 0-1432,-1 0 1695,-4 0 0,7 0 0,-4 0 0</inkml:trace>
  <inkml:trace contextRef="#ctx0" brushRef="#br0" timeOffset="17">7629 7435 7951,'0'-11'759,"0"4"-272,0-3 364,0 9-268,0-4-43,0 5-545,5 5 1,0 1-279,3 6 0,-3-5 209,-5 1 0,1-1-188,3 5 0,-3-5 124,3 1 1,-3 0-1398,-1 3 1535,0 1 0,0 4 0,0 2 0</inkml:trace>
  <inkml:trace contextRef="#ctx0" brushRef="#br0" timeOffset="18">7686 7892 8333,'8'0'1100,"-1"0"0,-3 0-268,4 0-45,-6 0 0,5 0 211,-3 0-1325,-3 0-896,4 0 1223,0 0 0,-4 5 0,4 1 0</inkml:trace>
  <inkml:trace contextRef="#ctx0" brushRef="#br0" timeOffset="19">3175 9171 8287,'0'-11'-120,"-5"-1"0,2 2 558,-4 2-160,4-2 0,-2 8 413,5-6 0,0 6-134,0-4-302,0 6 1,5 2-59,3 2 0,3 6 58,4 5 1,2 9-173,2-1 1,1 7 133,-4 1 0,3-1-228,-4 4 0,4-2-27,-4 6 0,4 2 9,-4-2 0,2 0-304,-2-4 0,2 0 169,2 1 0,1-5-197,-5 0 0,2-4 139,-2 0 1,-2-3-26,2-4 1,-3 2 147,0-6 0,-1 0 110,1-3 0,-5-1-84,1 0 0,-6-3 150,2 0-242,3-6 100,-6 3-731,4-5 353,-5 0 1,-5-5 0,-1-1 0</inkml:trace>
  <inkml:trace contextRef="#ctx0" brushRef="#br0" timeOffset="20">3792 9217 8118,'0'-18'188,"0"1"0,0 6 319,0 0-454,0-1 1,0 4 290,0 1 70,0 4 1,0 0-160,0 6 0,0 5-174,0 7 1,-2 4 19,-1 8 0,0-2 96,-5 6 1,5 3-263,-5 4 0,2 4 75,-2-4 1,-1 4-21,5-4 1,-3 4 32,3-4 1,-1 4-293,1-4 1,3-4 23,-3-3 0,3-6 8,1 2 0,0-7 123,0-1 0,0-5 49,0 1 0,0-2-478,0-2 235,0 1-259,0-1 0,0-3-168,0-1 17,0-4 718,0 2 0,0-5 0,0 0 0</inkml:trace>
  <inkml:trace contextRef="#ctx0" brushRef="#br0" timeOffset="21">4203 9605 8195,'-1'-18'0,"-3"3"0,3 2 52,-3 2 0,-1-2 103,1-2 0,-5 2 518,1-2 0,-2 6-202,-1 2 1,-1 4-286,1-1 0,-6-1 7,-2 1 1,2 2-159,-2 6 1,3 2 11,-3 5 1,4 2 46,-4 2 1,5 2-161,-1 2 0,2 6 108,2-2 0,3 2-253,1-2 0,4 4 100,-1 0 0,4-1-199,4-3 1,0-1 94,7-3 1,-1-3-39,9-4 0,-3-2 66,3-3 1,0-2 61,4-5 1,1 0 60,2 0 1,-3-1-62,0-3 1,0-6 225,-4-5 0,2-2-122,2 2 1,-5 1 232,-3-5 1,-6 4-64,-1-4 1,-6 5 46,2-1 1,-3 2 2,-1 2 0,0-1 327,0 1-159,0-1-71,-5 1-326,4 0 190,-4 4-577,5 2 302,0 5 0,0 5 37,0 3 0,0 2 7,0 1 0,1 1-6,3-1 55,-3 1 1,8-1-17,-5 0 0,5 1-123,-1-1 144,2-4 1,2 2-162,4-6 0,-4 1 140,4-4 1,-4 0-114,0 0 0,-1 0 124,0 0 0,3-1-6,-2-3 1,4 2 182,-8-6 1,5 0-69,-6-3 1,0-1 72,0 1 1,-3 0-80,4-1 1,-6 1 160,2-1 0,-1 1-21,0 0 0,-1-1-190,1 1 0,0 4 47,1 4-44,-3-4 1,8 7-20,-5 0 1,1 5 45,-1 7 1,-2 4-84,6 3 1,-4 3 51,3 1 0,-3-1-41,4 1 1,-6 0 43,2 0 1,1 0-132,-1 0 0,1-4-48,-1 0 4,-3-5 1,5 1 597,-2-7-183,-3-3 35,4-5 0,-5-2-81,0-1 0,0-4 156,0-4 1,0-4-26,0-1 0,6-4 4,1 1 1,3-3-274,2 0 1,3-5-277,0 0 0,5 1-581,0 3 0,0-4 421,-1 0 1,2 6-577,-2 6 1,-1 7 380,1 4 0,-1 3 547,1 1 0,3 10 0,-5 3 0</inkml:trace>
  <inkml:trace contextRef="#ctx0" brushRef="#br0" timeOffset="22">5299 8954 8087,'-6'-11'-1248,"-3"3"936,5 0 0,-1 6 1430,1-2-660,3 3 0,-5-3 367,2 0-549,3 0 1,-4 6-31,5 1 0,0 1 122,0 8 1,0-1-127,0 12 0,0 2-20,0 9 1,5 2 30,2 2 1,0 3-217,0 4 0,0 4-57,0-4 1,2 4-140,-5-8 0,5 4 46,-2 0 1,-2-3 90,-1 0 0,1-6-207,-1-2 0,4-1 66,-4-6 0,-1 3 57,-3-3 0,0-2 46,0-6 1,0 1 233,0-4 0,0 3 25,0-4 310,0 0 123,0-3-423,0-1 1,-1-5 286,-3-2-228,3-3-77,-4-1 584,5 0-865,5 0 0,-2 0-400,4 0 386,1 0 0,3 0-23,1 0 0,3-1 68,0-3 0,5 3-166,-1-3 0,3 2 13,1-2 1,-2 3-94,-2-3 0,3-1-93,-3 1 1,-2-1-98,-2 1 1,-6 3-321,-2-3 1,-4 2-261,1-2 1075,-3 2 0,-1-3 0,0 5 0</inkml:trace>
  <inkml:trace contextRef="#ctx0" brushRef="#br0" timeOffset="23">5299 8965 8106,'0'-17'17,"0"0"68,0 6 0,0-1 99,0 1 0,2 3-78,1 1 1,-1 3 383,1-4-250,4 6 0,-1-3-370,6 5 1,-5 0 104,1 0 1,-1 0-152,5 0 1,4 0 137,3 0 0,3 0 38,1 0 0,0 5 0,-1 1 0</inkml:trace>
  <inkml:trace contextRef="#ctx0" brushRef="#br0" timeOffset="24">5870 9080 8280,'0'-17'172,"-3"8"260,-1-2 365,0 2-216,4-3 181,0 6 1,1 1-256,3 5 0,-1 3-84,4 4 1,2 2-125,6 10 0,-1 1-31,5 7 0,0 2-208,4 6 0,1-1 161,3 0 1,-3 0-436,3 1 0,-3-5 207,-1 0 1,-1-4-624,1 1 0,-4-3 305,0-2 0,-5 1-198,2 0 1,-4-5 129,0-3 0,-1-2 33,0-2 1,-3-1 32,0-2 1,-6-2-230,2-2-377,-3-3 150,-1 5 525,0-6 0,-10 0 0,-3 0 0</inkml:trace>
  <inkml:trace contextRef="#ctx0" brushRef="#br0" timeOffset="25">6304 9125 8105,'-5'-23'0,"4"4"0,-3 0 0,3 5 930,1-1-110,0 2-423,0 2 1,-1 5-196,-3 2 0,1 5-115,-4 7 1,3 2-67,-4 13 0,-1 0 90,-6 11 1,-1 3-95,-3 8 1,-3 1-27,3 0 0,-1-1-226,1 1 1,-3-5 91,3-3 0,-1-3-126,1 0 1,1-8 27,3-4 0,1-1 50,-5-7 1,5 0-501,-1-3 0,2-1 289,1 1 1,1-6-473,0-2 874,4 2 0,-3-5 0,4 4 0</inkml:trace>
  <inkml:trace contextRef="#ctx0" brushRef="#br0" timeOffset="26">6693 9102 8085,'-5'-16'0,"3"3"0,-2-2 76,3 7-99,1 3 0,0 7 717,0 1-446,5 4 1,-3 9 93,1 3 22,-1 3 0,1 6-44,1 2 1,1 3-289,-1 1 1,-3 2 0,3 2 0,-1-6-72,1 2 0,-3-11-43,3 0 0,-2-4-259,2 0 0,-3-3-1192,3-4 674,-3-1 859,-1-4 0,0 3 0,0-4 0</inkml:trace>
  <inkml:trace contextRef="#ctx0" brushRef="#br0" timeOffset="27">6521 9365 7973,'12'-11'8,"0"3"223,4 0 1,5 6-130,6-2 0,0-1 114,-5 1 0,6-5-83,3 2 1,-2 0-280,1 0 1,-3 0 125,3 0 0,-5-2-1162,-3 5 1182,1 0 0,-5-1 0,5-1 0</inkml:trace>
  <inkml:trace contextRef="#ctx0" brushRef="#br0" timeOffset="28">7070 8954 8072,'-6'-6'1508,"5"1"-1371,-4 5 0,9 5 74,0 2 0,5 5 59,-2 3 0,3-1-22,2 5 1,4-1-133,3 1 0,-1 2-71,1-2 0,0-1-166,4 1 0,-4-5-296,0 1 1,-4 2 222,4-2 1,-5-1-50,2-6 0,-4 2-176,0-3-1091,-1 3 1510,0 2 0,-4-1 0,-2 1 0</inkml:trace>
  <inkml:trace contextRef="#ctx0" brushRef="#br0" timeOffset="29">7561 9011 8067,'0'-18'0,"-4"2"0,0 4-231,0 1-162,4 5 0,-1 1 1308,-3 5-593,3 0 0,-9 1-108,2 3 0,-2 3-132,-1 8 0,-6 3-201,-2 5 0,1 1 97,-1 3 1,1 1-90,-1 2 1,-1-2 128,5-5 0,0 2-345,3-2 1,1 3-70,-1-7 0,6-3-97,2-1 1,3-2 492,1-2 0,0-3 0,0 0 0,5-6 0,1 3 0,6-5 0,-1 0 0,-4 0 0,1-1 0,-4-3-3,0 3 422,1-4 186,-4 5 1,6 5-209,-3 3 0,-2 2 36,6 1 1,-5 2-135,5 2 1,-4-1-234,4 5 1,-5-1 161,5 1 0,-6 2-124,2-2 0,-2 3-74,-2 1 0,1-4-168,3 0 1,-3-5-224,3 1 1,-3-2 32,-1-2-893,0 1 504,0-1 717,0 0 0,0-4 0,0-2 0</inkml:trace>
  <inkml:trace contextRef="#ctx0" brushRef="#br0" timeOffset="30">7789 8863 8004,'-6'-19'2069,"2"0"-2255,3 5 147,6 2 137,1 2 143,0 9 1,5-4 0,-4 5 1,3 0-52,2 0 1,3 0 36,0 0 1,5 0-346,0 0 1,0 0-26,-1 0 0,1 3-65,-5 1 1,4 0 26,-3-4 1,-1 4 76,-4 0 9,1-1-46,-1-3 144,1 0 0,-5 4-24,1 0 1,-6 1 146,2-1 1,-3 2-109,-1 6 1,2-1 229,1 1 1,-1 4-2,2 3 1,-3 3 34,-1 1 0,4 4-96,-1 4 1,5-2-57,-4 2 0,1-1-28,-1 4 0,1 1 45,2-1 1,4 0-135,-4 0 1,0-3 18,0-1 0,-3-1-86,4 2 1,-2 1 89,2-6 0,2 5-95,-3-5 0,2 1 28,-1-4 0,2-4 63,-2 0 0,0-4-122,0 4 1,2-5 98,-2 1 1,-2-2 217,2-2 1,-4 1-130,3-1 0,-3-3-59,4 0 0,-6-5 431,2 5-161,-3-5-548,-1 2 139,0-5-24,-5 0 1,-1 0 77,-6 0 0,1 0-323,0 0 0,-6 0 82,-2 0 1,-3 0-47,0 0 0,-1 0 389,0 0 1,0 3-39,0 1 1,0 0 25,1-4 1,0 1-131,3 3 0,-1-3-657,4 3 1,1-3 315,4-1 1,3 0 425,1 0 0,-6-5 0,-5-1 0</inkml:trace>
  <inkml:trace contextRef="#ctx0" brushRef="#br0" timeOffset="31">8863 9239 8266,'-7'-5'0,"2"4"0,4-4 433,-3 5 71,3 0 159,-4 0 1,14 0-378,2 0 0,0 0 55,1 0 1,-3 0-79,6 0 1,3 0-127,1 0 0,2 0 134,2 0 0,0 0-335,0 0 0,0-1 101,0-3 0,-1 1-617,1-4 1,-4 0-609,0 0 0,-5-2 125,2 5-306,-4-5 1369,-5 8 0,-2-4 0,-5 5 0</inkml:trace>
  <inkml:trace contextRef="#ctx0" brushRef="#br0" timeOffset="32">8908 9411 8886,'12'0'479,"-1"0"1,4 0-227,1 0 0,4 0-199,-1 0 0,4 0 164,3 0 1,-1 0-613,1 0 0,2 0 183,-1 0 211,4 0 0,-1-5 0,4-2 0</inkml:trace>
  <inkml:trace contextRef="#ctx0" brushRef="#br0" timeOffset="33">9970 8920 8063,'0'-29'137,"0"2"1,-3 8 671,-1 4-492,0 2-233,4 1 1,-1 6 724,-3 2-57,3 3 0,-4 7-500,5 6 0,1 6-26,3 8 0,-2 5 0,6 7 0,-2 2-96,2 6 1,2 0-148,-2-1 1,2-3 18,1 0 0,-3-1-238,-1 1 1,-3 2-94,4-2 200,-6-3 1,3 1 15,-5-6 0,0-4-65,0 1 0,0-6 98,0 2 0,0-7 12,0-1 1,0-5 186,0 1 1,0-6-98,0-1 0,0-4 420,0 3 62,0-4-213,0 2 619,0-5-1018,0-5 1,0 2 152,0-4 0,0 3-216,0-4 0,2 6 68,1-2 1,4-1-268,4 1 0,6-4 46,2 5 0,2-2-77,2 1 1,0 2 137,0-1 0,0 0 79,0-1 0,3 3 128,1-3 0,-1 3-115,-3 1 0,0-4 128,0 0 1,-4-1-113,0 1 0,-1 2 62,1-6 0,1 4-62,-5-3 1,1 3-365,-5-4 12,0 6 106,-4-3 192,-2 5 1,-20-5-1,-4-2 1</inkml:trace>
  <inkml:trace contextRef="#ctx0" brushRef="#br0" timeOffset="34">10016 9354 7984,'-6'-5'247,"2"-3"-247,3-2 0,1 2 225,0 1 0,1 4-102,3-1 1,-2 3 308,6 1 0,1-1-90,6-3 0,3 3-194,5-3 1,1 3-144,2 1 0,4 0 114,4 0 0,-4 0-236,1 0 1,-5-2 87,5-1 0,-6 1-99,2-2 1,-7-1 5,-1 2 0,-6-3-1274,-2 3 1396,1 1 0,-11-8 0,4 4 0</inkml:trace>
  <inkml:trace contextRef="#ctx0" brushRef="#br0" timeOffset="35">9982 8897 8142,'13'-13'415,"2"-2"0,4 6 624,7-2 1,9 7-698,7 0 1,-2 3-197,2 1 0,-4-4-31,4 0 0,-5-3 72,1 3 0,-6 0-632,-2 4 1,-5-4 254,2 0 0,-7 0 190,-1 4 0,-5 6 0,3 0 0</inkml:trace>
  <inkml:trace contextRef="#ctx0" brushRef="#br0" timeOffset="36">10850 8566 8358,'0'-12'1141,"0"6"-729,0 1 0,0 6-117,0 3 1,0 3 60,0 9 0,0 1-94,0 6 0,1 1 28,3 3 1,-3 4-77,3 7 0,-1 1-97,0 3 0,0 2-106,4-2 1,-3 3 37,4 0 0,-4 1-291,3 0 1,-3-5 195,4 1 1,-2-4-188,2 4 0,1-5 80,-6 1 1,2 1-70,-1 0 1,-2-5 26,1-4 1,-1-3 70,-2 3 0,0-4 218,0 0 1,0-1-101,0-3 1,0-3 217,0 0 0,0-5-70,0 2 1,0-4 198,0 0 1,0-1-188,0 1 0,0-5 235,0 1-118,0-6-25,0 8 229,0-8-230,5 3-163,-4-5 172,4 5-378,-5-4 1,4 6 41,0-4-9,5-1 0,1 3 39,5-5 0,5 0 31,-1 0 1,4 0-54,4 0 1,-3 0 44,2 0 1,-3-4 156,-4 0 1,2-1-134,-6 1 0,0 3-419,-3-3 302,-1 3 0,-3-3-750,-1 0 0,-4-1 162,1 1 1,-4 3-646,-4-3 1355,-3-2 0,-4 5 0,0-4 0</inkml:trace>
  <inkml:trace contextRef="#ctx0" brushRef="#br0" timeOffset="37">10850 8554 8306,'0'-23'0,"0"9"-1592,0 3 797,0 2 1062,5-2 1,1 3-16,6 0 1,-1 6 121,1-2 0,0 3-47,3 1 0,3-4-813,5 0 0,0 0-422,0 4 908,0 0 0,4 6 0,3 0 0</inkml:trace>
  <inkml:trace contextRef="#ctx0" brushRef="#br0" timeOffset="38">11684 8520 8109,'-7'-11'-1943,"2"-1"2426,5 6 230,0 1-148,0 5-392,0 5 0,0 1-20,0 6 1,-1 0 132,-3 3 1,2-1-41,-6 5 0,0 2-56,-3 5 1,1 0 30,2 4 1,-2 1 56,2 3 1,-2 0-223,-1 0 1,4 5 139,4-1 1,-2 5-237,1-1 0,0-2 62,4 2 0,0-5-93,0 1 0,0-2 34,0-2 1,0 4-16,0 0 1,4 0-56,0-4 1,3-3 41,-3-1 0,5-4 88,-2 0 0,4-2-27,0-1 1,0-1 247,1-3 1,3 1-71,0-5 0,2 4 94,-2-3 0,-2-1-98,2-4 1,-2 1 30,-2-1 0,0-1-79,1-2 0,-4 1-64,-1-5-444,1 4 0,-1-6 35,1 1-1893,-5-1 1027,2-2 793,-5 0 1,0-5 0,0-2 0</inkml:trace>
  <inkml:trace contextRef="#ctx0" brushRef="#br0" timeOffset="39">11912 8885 8039,'0'-24'0,"0"7"0,0 9-1441,0 0 1153,0 2 0,1 1 288,3 5 0,-3 1 0,3 3 0,2 4 0,2 7 0,2 4 0,2 8 0,0-2 0,4 5 0,-2 0 0,5 0 0,-2 3 0,2-3 0,3 0 0,-3 0 0,1-1 0,-1 2 0,3-2 989,-3-2 0,-3-3-554,0 2 0,-2-5-458,1-2 0,-2-2 8,2 2 1,-6-2 0,-2-6 0,0 1-359,0-1 199,3-4-270,-3 3 107,-1-9-837,-1 4 1174,-5-5 0,-5-5 0,-1-1 0</inkml:trace>
  <inkml:trace contextRef="#ctx0" brushRef="#br0" timeOffset="40">12312 8908 7992,'6'-24'0,"-1"-2"-655,-5 6 1,0 4 326,0 1 1,0 2 693,0 2 284,0 4 0,-1 2-242,-3 5 1,1 0-367,-4 0 1,-2 10 113,-6 6 1,1 5-190,-5 6 0,-2 3 72,-5 8 0,2 2-13,-3 2 1,3-2 113,1-2 0,0-1-239,0 5 1,1-9-22,-1 1 1,5-7-15,3-1 0,-2-3 274,2-4 0,1-1-111,6-3 0,-2-3 62,3-1 1,0 1-45,0-5 1,3 0-656,-4 0 245,6-4-419,-3 7-203,5-9 985,5 4 0,1 0 0,6 2 0</inkml:trace>
  <inkml:trace contextRef="#ctx0" brushRef="#br0" timeOffset="41">12757 8897 8029,'-11'-12'1505,"4"6"-1507,2 6 0,5 6 200,0 6 0,0 4 86,0 3 1,5 3-20,3 1-93,-3 0 0,1 3-39,-2 1 1,-1 3 73,4-3 0,-4 0-180,1-4 0,-2-2 25,2-2 1,-3 1-204,3-4 0,-3-1-468,-1-4-285,5 1 368,-3-1 0,3-3-355,-5-1 1,-1-4 890,-3 1 0,-8 2 0,-5 0 0</inkml:trace>
  <inkml:trace contextRef="#ctx0" brushRef="#br0" timeOffset="42">12574 9182 8018,'2'-10'740,"1"3"1,5-2-277,7 5-829,-2-5 350,9 8 1,-8-9 94,5 2 1,-3 2 101,7-2 0,-3 4-169,7-3 1,-2 4 151,2-1 0,-3 2-762,3-2 1,1 3 168,-2-3 428,1 3 0,-4 1 0,0 0 0</inkml:trace>
  <inkml:trace contextRef="#ctx0" brushRef="#br0" timeOffset="43">13111 8817 8028,'-6'-12'0,"-3"1"-209,5 0-523,0-1 2055,9 6-827,-3 1 1,4 5-145,-2 0 1,2 0-6,6 0 1,0 6-236,3 6 0,-1-1-7,5 4 0,-5 3-202,2 1 66,1-2 1,-3 3 53,5-5 0,-5 4-86,2-4 1,0 1-113,-1-5 0,1 0 61,-5 1 1,4-2-493,0-2 1,1 0-101,-5-4-1124,1 5 1830,-1-8 0,0 10 0,1-5 0</inkml:trace>
  <inkml:trace contextRef="#ctx0" brushRef="#br0" timeOffset="44">13648 8817 7990,'0'-18'0,"0"-2"-10,0 5 0,4-1 61,0 5 216,-1 0 41,-3-1-4,0 6-93,0 1 1,-1 6-256,-3 3 1,-2 2 68,-5 6 0,-5 4-75,1 3 1,-1 1 122,0-1 0,2 3-188,-5-3 1,4 1 12,-4-1 0,5 3-153,-1-3 0,2-3 77,2 0 1,1 0-83,2-1 1,-1 1-348,5-5 0,-3 0 607,3 1 0,-5 4 0,3 2 0</inkml:trace>
  <inkml:trace contextRef="#ctx0" brushRef="#br0" timeOffset="45">13420 9091 9145,'0'8'621,"0"-1"1,0 1-337,0 3 0,1 4 93,3 1-209,-3 4 1,5-6 59,-2 5 1,-3-4-1,3 4 0,1-3-83,-1 3 1,0-4-106,-4 4 1,0-4-435,0 4 224,0-5-155,0 3 1,0-6 51,0 0-553,0-4 594,0 3 0,-1-8 231,-3 6 0,-3 0 0,-4 3 0</inkml:trace>
  <inkml:trace contextRef="#ctx0" brushRef="#br0" timeOffset="46">14150 9125 7854,'-6'-1'-562,"2"-3"2091,3 3-819,1-4-107,0 5-344,5 0 1,3 1 4,7 3 1,-1-3-235,5 3 0,0-3 158,4-1 0,1 0-279,3 0 1,-7 0 98,3 0 0,-7-4-358,3 1 1,-6-2-577,-2 1-614,1 3 1540,-6-10 0,6 10 0,-1-4 0</inkml:trace>
  <inkml:trace contextRef="#ctx0" brushRef="#br0" timeOffset="47">14836 8748 8105,'0'-17'341,"0"1"0,0 8 34,0 0-195,0 5 1,0-3 552,0 2-9,0 3 387,0-4-898,0 20 0,0-3-218,0 14 1,1 1-78,3 7 125,-3 0 0,5 2-146,-2 2 0,1-3 92,3 4 1,2-3-312,-2 2 1,-2-6 180,2 2 0,-6-7-51,2 0 0,-2-3 44,2-1 0,-2-4 101,1 0 1,-1-5 58,-2 1 1,-2-2 298,-1-2 55,1 0-290,-3 1 0,1-5 213,1 1-150,-1-5-26,4 2 0,1-5-21,3 0 1,-2 0 86,6 0 0,0-4-166,3 0 0,-3-4-9,-1 5 1,1-1-67,3 4 1,5-4 71,-1 0 1,4 0-186,-4 4 0,7 0 54,0 0 1,1-3-91,4-1 1,2 0 27,2 4 1,-2-4 23,1 0 1,-3-1 20,3 2 0,-6 1-10,-1-2 1,-1-1-75,-7 2 1,-3-1-20,-5 4-274,-4-5 0,0 2 161,-6-4 0,-4 4 354,-4-1 0,-6-2 0,0-1 0</inkml:trace>
  <inkml:trace contextRef="#ctx0" brushRef="#br0" timeOffset="48">14859 9091 8229,'0'-8'189,"0"1"1,3 3-137,1-4 0,5 6 119,-1-2 1,1 1 153,-2 0 1,7 1 404,-2-1 1,5 0 17,-1-1-551,4 3 1,-1-8-156,8 5 1,-3 0 115,2 4 0,2-3-518,-1-1 1,-2 0 257,-6 4 1,2-4-783,-6 0 1,0 1 135,-4 3 0,0-2-889,-4-1 1636,-2 1 0,-10-3 0,-1 5 0</inkml:trace>
  <inkml:trace contextRef="#ctx0" brushRef="#br0" timeOffset="49">14801 8680 8171,'0'-18'0,"0"2"168,0 4 1,3 5 326,5-1 1,-1 4-175,8-3-166,3 4 0,-3-3-44,8 2 0,-2 3 66,5-3 0,3 2-361,2 2 0,-2 0 102,2 0 1,-1 0-1375,4 0 1456,-5 0 0,-1 6 0,-5 0 0</inkml:trace>
  <inkml:trace contextRef="#ctx0" brushRef="#br0" timeOffset="50">15578 8474 8185,'-5'-16'1008,"4"8"-216,-4-7-708,5 14 254,0-4 26,0 5 0,5 5-40,2 2 1,0 9-103,0 3 0,1 7-41,3 5 0,-3 3 39,0 4 1,-6 1-124,2 3 0,-2 3 63,2-4 1,-2 0-121,1 1 0,-1-1 62,-2 0 0,0 3-244,0-6 1,0 0-51,0-4 0,0 0-155,0 1 1,0-6 104,0-3 0,0-2 113,0-1 0,0-4 296,0 0 0,0-5-91,0 2 1,0-4 187,0 0 0,0-5 232,0 1-259,0-6-45,0 9-28,0-10-210,0 4 252,0-5-132,5 0-34,1 0 1,5 0-47,1 0 1,-1 0-104,1 0 1,-1 0-87,1 0 0,-1 0 118,0 0 1,5-1-149,-1-3 1,4 3 38,-4-3 0,4 1-264,-4-1 0,1 2-58,-5-6 1,-3 4-178,-1-3 0,-4 3-315,1-4 71,-3 1 929,-6-5 0,-2 1 0,-4 0 0</inkml:trace>
  <inkml:trace contextRef="#ctx0" brushRef="#br0" timeOffset="51">15487 8509 8019,'-7'-23'0,"2"5"6,5 3 1,2 3 271,1 5 0,4-3-6,4 2 1,-3 2 480,-1-2-596,1 5 0,3-5-118,1 4 0,-1 0-19,1 4 0,4 0 98,3 0 0,3 0-476,1 0 1,1 0 123,2 0 234,-2 5 0,9 1 0,-3 6 0</inkml:trace>
  <inkml:trace contextRef="#ctx0" brushRef="#br0" timeOffset="52">16035 8646 8205,'0'-17'290,"0"4"-242,0-2 0,0 6-66,0 2 1,0 3 440,0-4 665,5 6-677,-4-8 1,6 8 113,-4-2-1,-1 4-143,1 4 0,3 4-134,-3 7 0,8-1 13,0 5 1,2 4 1,6 4 1,0 3-213,4-3 0,-1 4 147,1 0 0,3-3-148,-4-2 0,4 4-95,-7 0 1,2-2-121,2-1 1,-4-3-13,0-1 1,-5-2-67,2-2 1,-4 2-29,0-6 0,-5 0 35,1-4-616,-1 1 268,0-1-826,3 1 308,-9-6-98,4-1 1201,0-5 0,-3 0 0,3 0 0</inkml:trace>
  <inkml:trace contextRef="#ctx0" brushRef="#br0" timeOffset="53">16435 8634 8100,'-7'-29'215,"2"6"-211,5 8 1,0 2 0,0 2 206,0 4 355,0 2-376,0 5 0,-5 3 126,-2 5 0,0 0-229,0 11 0,-5 2-12,-3 5 1,-5 4-72,1 4 7,-3 5 0,-2-3 107,-3 2 1,3-3-2,-3 0 0,3-1-171,2 0 1,4-5 48,3-2 0,-2-3-159,2-1 1,0-4-172,3 0 0,5-5-202,-1 1 1,4-6 76,-3-1 1,4-5 459,-1 5 0,-2 0 0,-1 3 0</inkml:trace>
  <inkml:trace contextRef="#ctx0" brushRef="#br0" timeOffset="54">16789 8588 8192,'0'-11'388,"0"0"-62,0 4 0,0 2-156,0 5 321,0 5-232,0 2 1,0 9 340,0 3-293,0 3 1,3 4-179,1 1 1,4 4 44,-4-5 1,3 5-255,-3-5 1,5 1 82,-1-4 1,-2-4-15,2 0 0,-5-4 105,5 4 0,-4-6-539,3-2 0,-4 1-675,1-5 249,-3-2 0,-1 2 871,0-4 0,0-1 0,0 3 0</inkml:trace>
  <inkml:trace contextRef="#ctx0" brushRef="#br0" timeOffset="55">16606 8897 8015,'5'-12'-1676,"1"1"1965,6 0 0,0-1 1598,4 1-1484,1 4 1,9-3-57,-3 3 1,2 0-106,-6 0 1,6-1-289,2-3 0,4 0 101,-5 4 1,1-2-751,-4 5 0,-2-3 245,-2 3 0,2-1-316,-6 1 766,0 3 0,-3-10 0,-1 5 0</inkml:trace>
  <inkml:trace contextRef="#ctx0" brushRef="#br0" timeOffset="56">17120 8486 8091,'0'-18'946,"-5"1"-1733,4 11 610,1 1 426,6 5 1,5 6-22,1 6 0,-1 0 203,1 8 1,-1-5-102,0 4-186,1 0 0,3 0-108,0 0 1,2-5-89,-2 1 0,-2-2-32,2-2 1,-2 1-219,-2-1 0,0-1-377,1-2 464,-1 2 1,1-8-1125,-1 6 1339,1-5 0,-1 7 0,0-4 0</inkml:trace>
  <inkml:trace contextRef="#ctx0" brushRef="#br0" timeOffset="57">17622 8451 8069,'0'-17'0,"0"0"457,0 6 0,-1 4-55,-3 4 1,2 1-319,-6 2 1,1 2 89,-5 1 1,1 8-319,-1 4 1,-4 9-29,-3-1 1,1 3-72,-1 1 0,4-3-54,-4 3 0,5-3 82,-1-1 0,2 0 0,1-1 1,2-4 91,3-3 1,-2 2-281,5-2 1,0-3-126,4-5 528,-5 1 0,4 3 0,-4 1 0</inkml:trace>
  <inkml:trace contextRef="#ctx0" brushRef="#br0" timeOffset="58">17394 8760 8069,'-6'0'-856,"1"0"3770,5 0-2550,0 5 0,0 1-94,0 6 0,0 0-53,0 4 0,1 1-6,3 6 1,-3 0-30,3 0 1,1 0-22,-1 0 0,3-1-117,-3 1 1,5-4-211,-1 0 142,-3-5 0,3 3-145,-4-6 1,1-1-2,-1-2-616,-3 2 354,5-9-1376,-6 10 1808,0-10 0,0 4 0,0-5 0</inkml:trace>
  <inkml:trace contextRef="#ctx0" brushRef="#br0" timeOffset="59">17805 8314 7985,'6'-1'24,"-2"-3"0,-2 2 54,-2-6 1,1 6 304,3-2-199,-3-3 0,5 5 123,-2-6 1,-1 6 137,4-2 0,-3-1-251,4 1 0,-5 0-15,5 4 0,-4 0-1,3 0 0,1 0-120,3 0 1,5 0-171,-1 0 105,5 0 1,-2 0-14,5 0 0,1 0 64,3 0 1,-3 0-194,2 0 0,-3 0 66,-4 0 0,2 0-56,-6 0 0,0 0 46,-4 0 158,-4 0 93,-2-5-149,-5 4 179,0-4-140,0 5 17,-5 0 1,4 5-13,-3 3 1,2 3 55,2 4 0,0 3-61,0 5 1,0 1 156,0 3 1,0 2-92,0 5 0,0 2 14,0 2 0,0-7-186,0 4 0,0-5 138,0 1 0,2 2-226,2-3 1,-2 2 129,6-2 1,-2 2-132,2-5 1,2 3 8,-3-3 1,4 3-118,0-3 0,0-1 171,1-3 0,-5-4 26,1 0 1,-4-3 216,3 3 1,-4-5-73,1 1 0,-3-3 258,-1 0-271,0-1 1,0 1 273,0-1-138,0-5 212,0 5-295,0-10 2,0 4 497,0-5-456,-5 0 1,-1 0-184,-6 0 1,0 0 126,-4 0 1,0-4-242,-3 0 1,-3 1 142,3 3 0,-1-2-236,1-2 1,-5 3-255,5-3 1,-2 3-1177,6 1-1097,2-5 2747,-3 4 0,10-9 0,1 3 0</inkml:trace>
  <inkml:trace contextRef="#ctx0" brushRef="#br0" timeOffset="60">18388 8189 8054,'0'-8'-95,"0"1"0,0 3 242,0-4 357,0 6-141,0-4 235,0 1 256,0 4-338,0-4-31,0 5-199,5 0-76,-4 5 0,8 1-3,-5 6 0,5 1 31,-2 2 0,8 3-83,4 4 0,-1 3 77,1 1 1,1 2-202,7 3 0,-3 2 49,3-3 0,-3 3-89,-1 1 1,-4 1-39,0-1 1,-5 0 112,1 0 0,-2 4-112,-2 0 0,-1 2 138,-2-2 0,1-3-191,-5 3 1,3 2 14,-3-2 1,0 0-22,-4-4 0,0 0 32,0 1 0,-1-5 36,-3 1 1,-3-6 34,-4 2 0,0-4-14,-1-4 1,1 1 16,-1-5 1,2 0-11,3-3 1,-4-1-117,4 1 0,-2-5 25,1 1-665,-2-1-246,4 0-209,0 3 105,-5-9-218,10 4 1333,-9-5 0,4-5 0,-6-1 0</inkml:trace>
  <inkml:trace contextRef="#ctx0" brushRef="#br0" timeOffset="61">18753 8246 7991,'0'-18'-66,"0"3"1,0 2 165,0 2 1,0-1 126,0 1 0,1-1 13,3 1 1,-1 1 62,4 2 1,-3-1 211,4 6-272,-1-6 1,5 6-67,-1-4 0,1 4 75,-1-1 1,-3 3-234,-1 1 1,1 0 113,3 0 0,1 0-212,-1 0 1,1 4 12,-1 0-33,0 4 0,-3-1-9,0 4 1,-6 4 17,2 1 0,-4 4-79,-4-1 0,-2 3 85,-6 0 0,-3 1-135,0 0 1,-4 0 100,4 0 0,-4-4-51,3 0 0,2-5 48,7 1 1,-2-2 351,5-2-166,0 1 0,6-5 72,1 1 0,4-6 194,4 2 0,2-3-141,2-1 0,-1 0-167,5 0 0,-4 0 91,4 0 1,-3-3-639,3-1 1,-5-1 267,1 1 1,-3 3-1552,0-3 1807,-1 3 0,6 1 0,1 0 0</inkml:trace>
  <inkml:trace contextRef="#ctx0" brushRef="#br0" timeOffset="62">19141 8132 8073,'0'-12'-56,"0"1"1,5 4-85,3 4 158,2-4 0,3 5 399,2-6 0,-2 6-96,2-2 0,2-1-299,-2 1 0,5-1 62,-1 1 0,-1 3-111,1-3 1,-5 3 84,1 1 1,-2 0-31,-2 0 1,-3 0 87,-1 0-43,-4 0 1,3 0 22,-2 0 28,-3 0-153,10 0 0,-5 0 20,5 0 1,-3 4-7,0-1 0,-2 6 164,1-1 1,0 3-109,-3 4 0,-3-1 221,3 5 1,-3 2-129,-1 5 0,0 2 73,0 3 1,0 3-98,0 0 0,0 1 147,0 3 0,1 1-173,3-1 0,-3 0-98,3-4 1,-3 3-102,-1-3 1,2 6 54,1-10 0,-1 6-15,2-6 1,-2-1 102,2 2 0,-3-4 209,3 3 0,-3-3-82,-1 3 0,0-5 41,0 2 1,-1 1-95,-3-1 1,3-1-13,-3-3 1,3-1 55,1-3 1,0 1 33,0-5 0,0 2-519,0-2 0,4-2 153,-1 2 1,3-2 192,-3-2 1,-1 0-20,1 1 0,0-1 212,1 1-67,-3-1 366,4 1-475,-5-1 141,0-5-315,5 5 293,-4-10-312,5 4 123,-6-5 1214,0 0 1,-6 0-944,-1 0 0,-5 0-396,-3 0 0,1 0 164,-5 0 1,4 0-1044,-4 0 1,0 0 176,-4 0 1,-4 0 872,1 0 0,-6 0 0,3 0 0</inkml:trace>
  <inkml:trace contextRef="#ctx0" brushRef="#br0" timeOffset="63">8794 11135 8245,'-11'0'291,"-1"0"196,6 0-110,1 0 830,5 0-919,5 0 1,1 0-38,6 0 0,-1 0-135,0 0 0,2 0 101,2 0 0,-1 0-236,5 0 0,0 0 30,4 0 1,1 0-51,3 0 1,-2 0-241,6 0 0,-2-3 151,2-1 1,-4-1-325,-4 1 1,-1 3 187,-3-3 0,-3-1 90,-4 1 0,-5 0 0,1 4 1,-5-1-66,0-3 1,-8 3 238,-6-3 0,-1 3 0,-4 1 0</inkml:trace>
  <inkml:trace contextRef="#ctx0" brushRef="#br0" timeOffset="64">8863 11307 8140,'11'0'0,"-1"-2"327,-2-1 0,6 1 112,-3-1-167,8 1 0,-5 1 456,5-3-190,0 3-239,-1-4 0,7 0-122,-2-3 0,3 2-112,-4-2 1,0 4-270,-3-3 1,1 4 203,-4-1 0,4-2 0,-2 0 0</inkml:trace>
  <inkml:trace contextRef="#ctx0" brushRef="#br0" timeOffset="65">9936 10770 8280,'6'-5'564,"0"4"-335,-6-10 312,0 10 441,0-4-283,0 5-394,0 5 1,0 7-52,0 7 1,0 3 2,0 5 1,1 2-45,3 6 1,-2-1-130,6 0 1,-4-1-117,3-3 1,-4 2 80,1-5 0,1 3-289,-2-3 1,3 1 134,-3-1 0,-1-3-170,1 2 0,2-2 45,-1-1 0,0-4 136,-4 0 1,0-3 179,0 3 0,0-4-108,0 4 0,-4-5 148,0 1 1,1-6 252,3-1-16,-5-1-99,3 5-17,-3-6-33,5-1-4,0-5-213,5 0 0,2 0-173,4 0 1,2-1 97,2-3 0,3 3-144,5-3 1,1-3-13,2 0 1,0 1 97,4-2 1,-1 4-101,2-4 1,1 5 122,-6-5 1,0 4-52,-7-3 1,1 4-126,-5-1-244,0 3 272,-3 1-510,-6-5-76,-1 4 64,-10-4 783,-1 5 0,-11-5 0,0-2 0</inkml:trace>
  <inkml:trace contextRef="#ctx0" brushRef="#br0" timeOffset="66">9970 11135 8155,'-5'-11'0,"4"3"675,-3 1 1,8 4-179,4-1 0,-2 3-173,2 1 1,-1-4-68,5 0 1,4 1-146,3 3 0,3 0-183,1 0 1,3 0 154,1 0 1,3-2-122,-3-1 1,0 1 19,-4-1 0,-6-3-483,-1 3 0,-1-2 272,-4 1 0,2 1-507,-9-4 0,3 3 32,-3-4 703,0 6 0,-9-9 0,-2 5 0</inkml:trace>
  <inkml:trace contextRef="#ctx0" brushRef="#br0" timeOffset="67">9970 10827 8091,'0'-18'0,"2"2"619,1 4 0,4 5-240,4-1 0,6 6-272,2-2 0,2 1 263,2-1 1,5 2-76,3-6 1,2 4-305,1-3 1,0 3 88,0-4 0,-1 5-757,-2-5 1,-1 5 449,-7 0 0,2 1 227,-5 2 0,1-5 0,2-1 0</inkml:trace>
  <inkml:trace contextRef="#ctx0" brushRef="#br0" timeOffset="68">10793 10530 8177,'0'-11'0,"-5"-1"250,-3 1 1,3 3 1051,1 1-312,3 4 130,1-2-888,0 5 1,0 10-22,0 5 0,4 7 64,-1 5 0,5-1-177,-4 8 0,4 3 146,-5 9 1,5 3-360,-4 1 0,1 1 161,-1-2 0,-3-2-182,3 3 0,-3-3-29,-1-2 1,0 1-128,0 0 1,4-5 62,0 1 1,-1-5 60,-3 1 1,2-4-97,1-3 1,-1 1 69,2-6 1,-3 1 166,-1-4 1,0-4-100,0 0 1,0-5 477,0 1 1,0-2-98,0-2 0,0 1 208,0-1 0,0-3-248,0-1 32,0-4-469,0 2-85,0-5 252,0-5-269,0 4 259,5-5 1,1 5 27,6-3 1,-5 3 7,1-3 1,0 3-86,3 1 1,0-1 30,1-3 1,-1 3-4,1-3 0,3 3 8,0 1 0,0-2 0,-3-1 1,3 1-49,0-2 0,0-1 57,-3 2 0,-1-3-164,1 3 59,-1 1-396,1-3 401,-6 0 1,-1 3-857,-5-6 645,0 6 0,-4-5 380,0 3 0,-5-2 0,3-5 0</inkml:trace>
  <inkml:trace contextRef="#ctx0" brushRef="#br0" timeOffset="69">10736 10496 8015,'0'-12'18,"0"1"-14,0 5-65,5-5-7,-4 10 839,9-4 1,-5 4-272,3-3 1,3 3-29,1-3 1,0-1-110,7 1 0,-3-4-213,3 5 0,1-2 83,7 1 1,-2 1-172,5-4 0,-3 4-182,4-1 0,-2-1-385,1 1 0,-2 1-1676,-5 3 2181,-5 0 0,3 0 0,-3 0 0</inkml:trace>
  <inkml:trace contextRef="#ctx0" brushRef="#br0" timeOffset="70">11718 10450 8238,'0'-11'-447,"0"3"-558,0 0 1737,0 6-309,0-8 0,-1 8 64,-3-1 1,2 0 112,-1-1 29,1 3-97,2-4-62,0 5 1,-3 1-316,-1 3 1,-4 2 22,4 6 1,-5 3 5,2 0 0,-3 6-152,-2-2 1,5 6 88,-1 2 0,0 4-92,-3 0 0,0 2 87,-1 1 1,1 0-100,-1 1 1,1 0 70,-1 3 1,5-2-190,-1 2 1,6-3-11,-2 0 1,3-1-13,1 0 1,0-3 52,0-1 1,0-3 80,0 3 1,1-4-35,3 0 0,2 2 23,5-1 1,1-1-99,-1-3 0,2-4 76,2 0 0,3-3-124,5 3 0,0-5 156,0 1 1,-1-3 81,1 0 1,-4-5 225,0 1 0,-5-4-105,1 4 1,-2-6-47,-1 2 0,-5 1-78,1-1 0,-6 1-527,2-1 1,-1-3 91,1 3-516,-3-3-153,4-1-2641,-5 0 2758,-5 0 898,4 0 0,-10-5 0,5-1 0</inkml:trace>
  <inkml:trace contextRef="#ctx0" brushRef="#br0" timeOffset="71">11969 10736 8089,'4'-8'-363,"0"0"0,1 6 199,-1-2 0,-2 3 156,6 1 0,-4 0 270,3 0 296,-4 0-166,7 0 0,-8 5-181,6 2 0,-4 4 124,3 0 0,-3 4-85,4 0 0,-4 2 38,3-2 1,1 2-20,3 2 1,5 1-15,-1-5 1,5 4-238,-1-3 1,3 3 77,0-4 0,0 4-37,-3-4 1,1 0 101,-4-3 0,0 3-195,-1 0 1,-2 0 35,2-3 1,-3-1-50,-5 1 1,3-1 29,-2 1 0,2-1-174,2 0 150,-1 1 0,0-2 75,1-2 1,-4-2-252,-1-2 0,-3-3 55,4 3 1,-6-2-609,2 2 164,-3-3-567,-1 4-135,0-5 1308,-5 0 0,-6-5 0,-7-1 0</inkml:trace>
  <inkml:trace contextRef="#ctx0" brushRef="#br0" timeOffset="72">12380 10770 8044,'0'-22'31,"0"3"0,0 2 123,0 1 1,0 4 201,0-4 0,0 7 197,0 2-156,0-1 0,-4 1-114,1-1 1,-6 5-144,1 0 0,-2 6 105,-1 5 1,-5 4-211,1 3 1,-5 3-114,1 4 1,1 5 113,-1 0 1,0 4-126,-4 0 0,1 2 56,3 1 1,-2 0-157,2 1 1,1-6 76,-1-3 1,5-1-4,-1-3 1,2-3 57,2 0 1,3-5-67,1 2 0,4-4-83,-1 0 0,-1-5-484,1 1-347,0-5 345,4 2 328,0-5 1,0 0-1</inkml:trace>
  <inkml:trace contextRef="#ctx0" brushRef="#br0" timeOffset="73">12711 10930 8086,'-7'-7'-1776,"-1"4"2264,6 1 71,-3-3 66,0 4 338,3-4-469,-3 5 473,5 0-883,0 5 0,5-4 92,3 3 0,3 1-216,4-1 0,3 0 31,5-4 0,0-2-129,0-1 0,-4 0-235,0-4 0,-1 3 192,1-4 0,0 4-334,-8-3 0,2 3-95,-9-4-121,-1 6 731,-3-3 0,-5 5 0,-1 0 0</inkml:trace>
  <inkml:trace contextRef="#ctx0" brushRef="#br0" timeOffset="74">13191 10587 8301,'-5'-16'0,"4"3"16,-3-2 1,-1 6 98,1 1 619,0 6 92,4-3 1,0 6-465,0 3 1,0 7-169,0 8 0,0 7 4,0 0 0,5 10-170,3-2 0,-3 3 35,-1-3 134,-3-5 0,-1 4-74,0-2 0,4-2-243,0 1 1,0-4-216,-4 0 1,0-2 173,0-1 0,0-4-87,0 0 1,0-5-77,0 2 28,0-4 163,5 0-31,-4-1 200,4-5 1,-4 0-148,3-6 459,-3 0-84,9 0-179,-3 0 0,4 0-55,1 0 0,-1 0-36,0 0 1,5 0 45,-1 0 1,5-2-162,-1-2 0,-1 3 70,1-3 0,-1 3-22,1 1 0,1-4-186,-5 0 0,1 1 56,-5 3 0,0-4-743,1 0 261,-1 0-814,1-1 1499,-6 4 0,-1-14 0,-5 2 0</inkml:trace>
  <inkml:trace contextRef="#ctx0" brushRef="#br0" timeOffset="75">13225 10907 8067,'0'-11'137,"2"0"294,1 4-129,4-3 1,4 7 393,1-5 0,0 5-174,4-5-333,-4 5 1,9-5-139,-6 4 0,5-1 108,-1 1 0,-1 3-1090,1-3 579,-5-3-1470,2 6 1822,-4-4 0,-6 0 0,-1-1 0</inkml:trace>
  <inkml:trace contextRef="#ctx0" brushRef="#br0" timeOffset="76">13203 10587 8341,'0'-18'179,"0"2"-210,0 4 1,5 2-13,2 3 0,3-2 327,2 5 0,0-1-74,4 1 1,0 2-388,3-6 0,7 4 76,-4-3 1,4 4-176,-3-1 0,-2 3 99,-2 1 0,3 0-966,-3 0 1143,-3 0 0,1-5 0,-6-1 0</inkml:trace>
  <inkml:trace contextRef="#ctx0" brushRef="#br0" timeOffset="77">13682 10484 8080,'0'-11'128,"0"0"1,0 3 28,0 0 0,0 4 505,0-3 8,0 4 323,0-2-829,0 15 1,0 4 58,0 13 1,1 0-41,3 7 0,-2-2 51,1 6 1,0 1-242,1-1 0,-3 1 54,3 0 0,1-3-361,-1 6 1,3-6 124,-3-2 0,4-1-32,-5-6 0,3-1-24,-3-3 1,-1-5 107,1-3 0,0 2 327,1-2-225,-3 0 0,4-3 200,-5-1 1,0-3-52,0-1 1,0-3 193,0 4-96,0-6-90,0 3-354,0-5 260,5 0-229,2 0 175,4 0 21,0 0 0,1 0-22,-1 0-159,1 0 92,-1 0 0,1 0 31,-1 0 1,0 0-93,1 0 0,-1 0-262,1 0 1,-1-1 139,0-3 0,-3 3-508,0-3 1,-5 3-245,5 1 1029,-5-5 0,2-7 0,-5-5 0</inkml:trace>
  <inkml:trace contextRef="#ctx0" brushRef="#br0" timeOffset="78">13739 10530 8245,'0'-22'-103,"0"3"0,0-1 87,0 5 0,2 0-196,1 3 1,-1 1 337,1-1 1,3 5 270,-3-1 0,6 1-196,-1-5 0,2 5 61,1-1 1,1 5-206,-1 0 1,4 1-111,1 2 0,0 0-781,-1 0 575,-2 0 1,7 0-1055,-4 0 1313,-1 5 0,1 2 0,2 4 0</inkml:trace>
  <inkml:trace contextRef="#ctx0" brushRef="#br0" timeOffset="79">14105 10507 8080,'0'-7'606,"0"-1"1,1 5-895,3 0 279,-3 1 0,9 7 176,-2 3 0,2 3 105,1 5 0,1 1-25,-1 6 0,5 0-1,-1 0 1,1 1-158,-1 3 79,-2-3 0,5 4-198,-3-5 1,-2-1 20,2 1 1,-2-1-99,-2-3 0,3 1 127,-2-5 0,2 2-441,-7-2 0,3-2 119,2 2 1,-5-2-40,1-2 0,-2-3 25,2-1 0,-2-3-549,-2 4 310,-3-6 1,4 5 554,-5-3 0,0-3 0,5 4 0,2-5 0</inkml:trace>
  <inkml:trace contextRef="#ctx0" brushRef="#br0" timeOffset="80">14470 10553 8132,'0'-23'0,"-4"5"72,1 3 391,-6 2-250,7 7 1,-8 1-99,3 5 0,-3 6 25,-2 6 1,-1 4-174,-2 7 1,1 9 21,-5 2 44,0 8 0,-4-3-181,1 3 1,-1 1 88,0-5 1,1 0-188,3-3 0,3-6 112,4-3 0,1-5-59,-1-2 1,5-5 60,-1 1 0,6-6-627,-2-1 378,3-6 0,2 3 381,3-5 0,2-5 0,5-1 0</inkml:trace>
  <inkml:trace contextRef="#ctx0" brushRef="#br0" timeOffset="81">14516 10473 8076,'0'-18'190,"0"-2"95,0 5 0,6-1-296,6 5 0,-1 1-381,4 2 1,-6-1 449,-1 6 0,-1-5 81,5 4 0,-1 0-169,1 4 0,-1-1 163,1-3-167,-1 3 0,0-4 78,1 5 1,-1 0 8,1 0 1,-5 0-24,1 0 1,-4 0 115,3 0-185,1 0 138,3 0-168,1-5 0,-5 4 72,1-3-148,-5 2 206,2 2 1,-5 2 81,0 2 0,0 2 422,0 5-247,0 1-133,0 4 1,0-2 62,0 5 0,0 4-63,0 4 3,0 4-120,0-6 1,1 8 125,3-3 0,-3-1-79,3 2 1,1-2-1,-1 1 1,5 2-22,-2-5 1,-1 1-120,2-2 0,0-2 126,3 3 0,1-3-142,-1-1 0,-1-2 89,-2-1 0,2 0-169,-3-5 0,2 2 114,-1-2 0,1-3-282,-5 4 1,-1-7-156,-3-2 307,0 1 259,0 3-139,0 1 1,-1-6 313,-3-2-88,3-3 175,-9-1 0,4 0-119,-6 0 1,1 0 57,-1 0 0,-3 0-121,0 0 0,-4-1-135,4-3 1,-6 3-853,2-3 1,-1 1 453,1 0 0,-1 1-1203,4-1 0,5 1 1534,3 2 0,1-5 0,-5-1 0</inkml:trace>
  <inkml:trace contextRef="#ctx0" brushRef="#br0" timeOffset="82">11889 10519 8309,'6'0'-1602,"0"-2"2141,-6-1-44,0 1 42,5-3-172,-4 5 74,4 0-32,-5 0-237,0 5 64,-5 2 0,0 4 2,-3 0 0,-1 1 62,6-1 0,-5 2-91,4 2 0,-4 3 41,5 5 1,-5 0-45,4 0 1,0 1-84,4 2 1,-3 0-25,-1 4 1,0-5-194,4 2 1,0 1-36,0-1 1,0 3 87,0-3 0,0-1-65,0-3 1,1 1 78,3 3 1,-1-5 34,4 4 1,-3-8-12,4 5 0,-1-4 19,5 0 0,-5 1 36,1-5 0,0 5 15,3-5 0,4 0 113,0-4 0,4 1-9,-3-1 0,3 1-56,-4-1 0,4 0-33,-4 1 1,0-1-213,-3 1 0,-2-5 129,-2 1 0,1-4-711,-6 3 1,5-3-10,-4 4 26,0-6 0,-4 5 697,0-3 0,5-3 0,1 4 0</inkml:trace>
  <inkml:trace contextRef="#ctx0" brushRef="#br0" timeOffset="83">14996 10336 8048,'0'-12'0,"-2"1"-8,-1 0 0,1 3 210,-2 0 0,2 2 324,-2-2 256,3-2-170,-9 4 111,8 0-124,-8-5 82,9 10-332,-4-4-250,5 5 97,0 5 0,0 3 38,0 7 1,6 3-194,6 5 0,-1 5 90,4 2 1,3 2-96,1-2 1,1 3 65,-1-2 0,2-2-93,-6 1 1,5-3 77,-1 3 0,-2 0-83,-2 0 0,-2-1 34,-2-2 1,-3-2-166,-1 6 0,-4-5-145,1 5 0,-3-6 103,-1 2 0,0 1-23,0-2 1,-1 1 17,-3-4 1,1-2-153,-4-2 0,3 2 4,-4-6 0,6 4-19,-2-4 0,-1 4 94,1-3 61,0-1 1,1-4 130,-1 1 0,-4-5-95,4 1 0,-1-6-331,1 2 1,2-3 96,-6-1 0,4 0-132,-3 0 0,3 0 516,-4 0 0,6 0 0,-3 0 0</inkml:trace>
  <inkml:trace contextRef="#ctx0" brushRef="#br0" timeOffset="85">15978 10530 8058,'-7'-1'252,"4"-3"-155,1 3 0,2-3 178,0 8 1,-3 2 607,-1 5-542,0 1 1,4 4-166,0 3 1,4 3 31,0 1 0,-1 0-276,-3 0 1,4-1 77,0 1 1,0 0 0,-4 0 1,4-2 79,-1-2 0,1 2-55,-4-6 0,0 0 41,0-3-347,0-1-152,0 1-700,0-6-929,0-1 1743,0-5 0,0 0 1</inkml:trace>
  <inkml:trace contextRef="#ctx0" brushRef="#br0" timeOffset="86">15806 10816 8019,'12'-8'580,"-1"0"0,2 5 147,2-5-438,3 5 0,4-3-25,-3 2 0,6 2-76,-2-6 0,3 2-110,1-2 0,-3-2-16,3 2 0,1 3-414,-2 1 352,-4-2 0,0 5 0,-5-4 0</inkml:trace>
  <inkml:trace contextRef="#ctx0" brushRef="#br0" timeOffset="87">16697 10210 8159,'0'-11'-937,"0"-1"1372,0 1-163,0 5 117,5-5 1,-2 6-97,5-2 0,-6 0 377,2 4-157,2 1 221,-5-3-249,5 5-91,-6 0 1,-6 2-348,-1 1 1,-2 5-60,1 7 1,-2 3 60,3 5 0,-4 5-50,0 2 1,0 3 66,-1 1 0,5 1-124,-1-1 0,2 0 112,-2 1 1,-1-1 81,5 0 0,-5 0-106,2 1 1,2-5-4,1 0 0,-1 0-105,1 0 0,0-1 90,4-2 1,2-3-151,1 3 0,5-2 107,7 2 0,4-7-65,8 3 1,-3-3 65,3 3 0,-3-5-180,-1-3 0,-4-2 227,0-2 0,-2-3 242,2-1 0,-2-4 128,-6 1 0,1-2-156,-1 2 0,-3-3-752,-1 3 412,-4-3 1,3-1-619,-2 0 394,-3 0-1764,4 0-284,-10-5 2381,-1 4 0,-5-9 0,-1 4 0</inkml:trace>
  <inkml:trace contextRef="#ctx0" brushRef="#br0" timeOffset="88">16926 10347 7998,'0'-14'733,"0"3"-407,0 2 0,1 3-593,3 2 169,-3 3 451,9 1 0,-3 5-204,4 2 1,0 5-69,1 3 0,1-1-36,2 5 0,-3-4 91,4 4 0,0-1-234,-1 1 1,4-2 68,-3-6 0,-1 0-95,-4 1 1,1-2-59,-1-2-537,1 2 43,-1-9-62,-5 4 738,-1 0 0,-5-4 0,0 4 0</inkml:trace>
  <inkml:trace contextRef="#ctx0" brushRef="#br0" timeOffset="89">17428 10336 8084,'0'-18'0,"0"2"426,0 4 147,0 1-453,0 4 1,0 1 350,0 2-18,0 3 1,-4-3-137,1 8 1,-6 0-358,1 7 1,-2-2-9,-1 6 1,-5 2-44,1-2 1,-4 5 32,4-1 1,-4-1-287,4 1 0,-1-5-24,5 1 0,1 2 161,2-2 0,-2-1-581,2-6 1,3 2 2,2-3 785,-4-1 0,6 4 0,-4-4 0</inkml:trace>
  <inkml:trace contextRef="#ctx0" brushRef="#br0" timeOffset="90">17177 10564 7218,'6'2'812,"-2"1"1,-3 0 537,-1 5-891,0-1 0,0 8-381,0 1 0,0 3 39,0-4 0,0 5-23,0-1 1,2-1 83,1 1 1,4-4-231,4 4 1,-3-1-17,-1 1 1,1 1-109,4-4 0,-2-1-5,-3-4 185,3 1-252,-3-1 211,-1 1-1279,-1-6 642,-5-1-443,-5-5 1117,-1 0 0,-6 5 0,1 1 0</inkml:trace>
  <inkml:trace contextRef="#ctx0" brushRef="#br0" timeOffset="91">17634 10621 7995,'0'-11'488,"0"0"0,1 0 347,3 4-407,-3 2 0,9 5-144,-2 0 0,2-4-61,1 0 0,5 0 31,-1 4 0,5-1-83,-1-3 0,-1 3-38,1-3 0,-4 3-84,4 1 0,-3-4-488,3 0 0,-5-1 138,1 1-1986,-3 3 2287,0-4 0,-6 0 0,-1-1 0</inkml:trace>
  <inkml:trace contextRef="#ctx0" brushRef="#br0" timeOffset="92">18171 10302 8070,'0'-12'5,"0"1"405,0 4 48,0-3 10,0 9 347,0-4-572,0 5 1,0 6 28,0 6 0,0 4-124,0 7 0,0 4 47,0-1 1,1 6-164,3-1 0,-3-2 80,3 1 0,1-1-93,-1 2 1,1 1 65,-1-6 1,-3 1-235,3-4 0,-3 0-35,-1-1 0,0-4-26,0-3 0,0-2 125,0-2 1,0 1-29,0-1 377,0 1-181,0-6 378,-5-1-119,4-5 57,-5 0-239,6 0-62,6-5 0,-3 4-138,9-3 1,-2-1-71,9 1 0,4-4-18,3 5 0,1-2 28,-4 1 1,4 3 14,-1-3 0,1-1 53,-4 1 1,2 0-91,-2 4 0,2-1 29,-6-3 0,-2 3-64,-2-3-37,3 3 0,-5 1-684,2 0-676,-8-5 1047,-2 3 0,-5-4 507,0 2 0,-5 3 0,-1-4 0</inkml:trace>
  <inkml:trace contextRef="#ctx0" brushRef="#br0" timeOffset="93">18251 10599 8069,'3'-8'-256,"1"0"638,5 6 0,1-5-63,5 4 1,2 0 207,-2-5 0,3 5-172,5-5 1,0 2-294,-1-2 0,4-2 101,-3 2 0,1 2-172,-9-2 0,0 5-642,-3-5 0,-2 4 403,-3-3 0,-2 3-1344,-5-4 812,0 6 780,-5-9 0,-1 10 0,-5-4 0</inkml:trace>
  <inkml:trace contextRef="#ctx0" brushRef="#br0" timeOffset="94">18262 10279 8069,'6'-12'0,"1"1"206,-4 0 108,4-1 0,4 2-27,1 2 0,0-1 204,4 6 1,1-5-335,6 4 0,0-3-321,0 3 1,4-5-1011,-1 1 836,6-2 1,-9 4-686,0 2 1023,-1-2 0,-4-1 0,5-4 0</inkml:trace>
  <inkml:trace contextRef="#ctx0" brushRef="#br0" timeOffset="95">18844 10119 8263,'0'-8'753,"0"1"-302,0 4-1,6-7 544,-5 9-614,4-4 0,-1 10-160,-1 2 0,1 5 64,-4 3 1,2 8-113,1 7 1,-1 3-11,1 2 0,2 3-111,-1 0 1,0 5-428,-4-1 0,0-3 252,0-1 1,0 0-321,0-4 0,1 2 219,3-9 0,-3-2 6,3-6 1,-2 1 75,-2-4 0,0-1 281,0-4 0,0 1-184,0-1 594,0-5 240,0 5-518,-6-10 1,5 5-298,-3-2 171,3-3-337,1 4 209,0-5-104,5 0 192,-4 5-77,10-3 0,-9 3 27,6-5 0,-1 0-1,5 0 0,-1 0-247,1 0 0,3 0 90,0 0 1,4 0-317,-4 0 0,4 0 153,-3 0 0,0 0-501,-1 0-305,-2-5-429,4 3 1502,-11-3 0,-1 0 0,-5-1 0</inkml:trace>
  <inkml:trace contextRef="#ctx0" brushRef="#br0" timeOffset="96">18879 10142 8051,'0'-24'-83,"-4"1"85,0 8 0,0 2 157,4-2 1,0 2-66,0 2 1,4 3 345,0 0 1,5 2-169,-2-2 1,4-1-340,0 6 0,4-2 3,0 1 0,1 2 114,-5-1 1,2 1-457,2 2 1,-2 0 211,2 0 0,-6 0-1252,-2 0 1446,1 0 0,3 0 0,1 0 0</inkml:trace>
  <inkml:trace contextRef="#ctx0" brushRef="#br0" timeOffset="97">19198 10142 8316,'2'-8'-70,"2"1"1,-2 4-140,6-1 0,-1 3 1350,5 1-700,-6 0 1,4 0-320,-2 0 1,6 0 49,1 0 0,0 4-95,-3 0 0,3 4 65,0 0 0,2-2-299,-2 2 0,-2-2 98,2 2 0,-1 2-308,1-2 0,-2-2-86,2 2 1,-2-5-825,-2 5 1277,-5-5 0,10 7 0,-4-4 0</inkml:trace>
  <inkml:trace contextRef="#ctx0" brushRef="#br0" timeOffset="98">19678 10096 8132,'6'-5'260,"0"2"359,-6-4-351,0 4-287,0-2 31,0 5 0,-6 0 122,-1 0 0,-3 5-136,-2 3 1,0 2 89,-4 1 1,-1 6-304,-6 2 0,1-1 18,3 1 1,-2 0 4,2 4 0,1-4-387,-1 0 0,5-4 269,-1 4 1,3-5 309,5 1 0,-4-2 0,5-2 0</inkml:trace>
  <inkml:trace contextRef="#ctx0" brushRef="#br0" timeOffset="99">19461 10382 8132,'0'-7'980,"0"2"-305,0 5 1,0 5-217,0 3 1,0 7-303,0 4 1,0 3 50,0 1 0,4-1-209,0 1 1,0 0 110,-4 0 1,0 0-258,0 0 1,1-1 103,3 1 1,-3-5-131,3-3 0,-3-2 75,-1-2 0,1 0-158,3-4-705,-3 3 363,4-8-1187,-5 3 1785,0-5 0,0 0 0</inkml:trace>
  <inkml:trace contextRef="#ctx0" brushRef="#br0" timeOffset="100">19838 10016 5752,'0'-6'920,"0"-1"-309,0 4-240,0 1 85,0-3 56,0 5-241,5 0-165,1 0 1,2-4 56,0 1 1,-1-1-40,5 4 0,-1 0-1,1 0 1,-1-1-35,0-3 0,2 2-135,2-1 1,-2 0-148,2-1 147,-2 3 1,-2-4 3,1 5 0,-2-1 134,-2-3 47,2 3-48,-9-4-64,4 5 25,-5 0-68,5 5 0,-4 1 161,3 5 1,1 1-123,-1-1 1,4 2 154,-5 2 0,5 2-84,-4 2 0,0 2 98,-4-2 1,4 7-55,-1 0 0,1 1 90,-4-4 0,0 3-87,0 1 1,0 1 4,0-1 1,4-3-199,0 2 0,1 2 103,-1-1 0,-2 0-205,6-4 0,-4-4 67,3 0 0,-3-2-40,4 2 0,-6 2 62,2-6 0,1 0 96,-1-3 0,0 3 21,-4 0-12,0 0 1,0-3 127,0-1 0,3-3-83,1-1 0,0-3 229,-4 4-79,0-6 82,0 3-161,0 0 0,-1-3 446,-3 2-454,-2-3 1,-7-1 99,-2 0 0,2 0 228,-2 0-357,-3 0 0,0 0-48,-5 0 1,-1 0-122,-2 0 0,2 0-182,-3 0 1,4-4-1120,4 0-431,-3 0 608,10-1-412,-5 4-605,11-4 2191,1 0 0,5 4 0,0-4 0</inkml:trace>
  <inkml:trace contextRef="#ctx0" brushRef="#br0" timeOffset="101">20181 9856 8028,'0'-11'-170,"0"-1"-1323,0 1 1493,0 5-303,0 1 706,0 5 961,5 0-1008,1 0 1,6 5 23,-1 2 1,2 5-92,2 3 0,-2-1-123,2 5 1,-3 1 179,0 7 1,-1-2-67,1 6 0,0-5-226,4 5 0,-4-1 142,4 4 0,0 2-111,-1 2 1,1-2 16,-5 2 1,0-3-113,1-1 1,-5 1-264,1-1 0,-5-4 176,0 1 0,0-4-20,1 3 0,-3-1 89,3 2 1,-4-2-22,-4-3 0,1-1-7,-4 1 0,-1-2-52,-3-1 68,4 0 0,-3-4-156,3 0 93,-3-5 0,-2 6-135,1-4 0,3-1-109,0-4 34,1 1 0,-3-5-207,2 1-17,3-6 234,0 4 1,4-8-157,-3-2 0,3 2 198,1-6 1,-2 1 260,-2-5 0,3 1 0,-4-1 0</inkml:trace>
  <inkml:trace contextRef="#ctx0" brushRef="#br0" timeOffset="103">20946 9731 8081,'0'-7'23,"0"-3"153,5 9 0,-4-6 441,3 4-380,2 1 190,-4-3-135,8 0 73,-4 4-294,6-4 0,-1 1 123,0 0 0,1 0-299,-1 4 0,4 0 102,1 0-40,4 0 1,-6-3-125,5-1 0,-1 0-101,1 4 276,2 0 0,-7 0-168,5 0 62,-5 0 386,3 0-272,-11 0 382,-1 0-183,-5-5-176,0 4-15,0-4 0,0 6-8,0 3 1,0-2 91,0 6-68,0-1 1,0 9 56,0-1 1,4 0-62,0-3 1,0 5 185,-4 6 0,0 0-103,0 4 1,0 2-82,0 1 0,0 3-15,0 2 0,0-2-9,0-3 0,0 3-22,0-3 1,1 0 69,3 0 1,-2-3-157,6 3 1,-4-3 63,3 3 0,0-3-144,0 3 1,2 0 84,-5 0 0,4-1 208,-5-2 1,5-3-43,-4 3 0,0 1 162,-4-2 0,1 1-32,3-4 1,-3 3-110,3 1 0,-3 0 187,-1-4-104,0-1 0,4 1-124,0 0 1,-1-4 31,-3 0 1,4-5-52,0 1-47,0-2 0,-4-2 143,0 1-300,0-1 251,5-4 29,-4 3-31,4-4-80,-5 0 36,0 5-17,0-10-1,0 4 953,0-5-970,0-5-6,0 4 1,0-6 2,0 3 1,-1 3 63,-3-3 1,2 2-64,-6-2 22,0 3 0,-7-6-78,0 4 1,0 1 114,3-1 0,1 1 9,-1 2 1,-3 0-116,0 0 0,0 0 76,3 0 0,1 0-319,0 0 0,-1 0 96,1 0 0,3 0-240,0 0 168,6 0-1756,-3 0 1689,5 0 1,0 0 0</inkml:trace>
  <inkml:trace contextRef="#ctx0" brushRef="#br0" timeOffset="104">8943 12928 8165,'-12'0'-307,"1"0"556,-1 0-86,6 0-59,1 0 79,5 5 92,0-3-267,0 3 95,0-5 62,5 0-26,1 5-42,1-4 0,7 4 4,-3-5 0,4 0 25,0 0 0,-1 0 14,5 0 1,0 0-22,4 0 0,0 0 12,0 0 0,0-4-69,0 1-116,0-1 134,-1-1 1,-4 2-143,-3-4-68,3 4 89,-10-2 0,7 5-432,-7 0 2,-3-5-507,0 4 516,-5-4 1,-5 6-603,-3 3 1064,-2 2 0,-2 5 0,1 1 0</inkml:trace>
  <inkml:trace contextRef="#ctx0" brushRef="#br0" timeOffset="105">8954 13100 8165,'6'0'845,"4"0"-602,-3 0-61,-1 0 1,4 0 153,-2 0-32,2 0-61,7 0 1,-3 0 60,5 0 1,0 0-2,3 0 0,1 0 0,0 0 1,0 0-127,0 0 1,0 0 14,-1 0 1,0-4-262,-3 0 63,3 0-64,-5-1 0,2 3-34,0-6 0,-5 4-827,2-3 931,-9 4 0,3-7 0,-3 4 0</inkml:trace>
  <inkml:trace contextRef="#ctx0" brushRef="#br0" timeOffset="106">10028 12540 8055,'0'-11'219,"0"4"174,0 2 60,0 5 1,0 5-231,0 3 0,0 3-80,0 5 0,3 6-116,1 9 0,4 2 111,-4 1-11,4-5 1,-5 8 125,5-3-252,-6 3-543,8-3 628,-8 1 1,6-5 11,-4 1 1,4-2-30,-4 1 1,3-1-126,-3-2 1,1-3 67,-1 3 1,-3-7-137,3-1 0,-3-4 48,-1 4 495,0-10-409,0 7 0,0-10 51,0 5-36,0-4 88,0-2 756,0-5-894,5 0 1,2-1-1,4-3 0,1 2 10,-1-1 0,2 0-12,2-1 19,-2 3 1,8-4-46,-2 5 0,-1-4-3,1 0 1,0 1-185,4 3 0,-2-4 47,-2 0 88,3 0 1,-5 3-33,2-3 0,1 3 47,-5-3 1,2 3-12,-2 1 0,-6-2-237,2-1 258,-2 1 0,-1-3-307,-1 5-115,-4 0 140,2 0 1,-5-1-162,0-3 0,-1 3-28,-3-3 551,-3 3 0,-4 1 0,0 0 0</inkml:trace>
  <inkml:trace contextRef="#ctx0" brushRef="#br0" timeOffset="107">10142 12917 8007,'-5'-6'221,"-2"-5"1,1 9 185,2-6-149,3 6 20,1-3 434,-5 0-19,4 3-578,-5-3-68,6 5 1,6 0 91,1 0 1,3 0 23,2 0 0,4 0-53,3 0 1,3 0-147,1 0 1,1 0 3,2 0 15,-1 0 0,2 0 72,-4 0-300,0-5 163,0 4 1,-4-5-253,0 2 1,-1 3 165,1-3 0,-4 1-802,-7-1 356,2 3-751,-9-4 608,4 0 757,-10 4 0,-1-4 0,-6 5 0</inkml:trace>
  <inkml:trace contextRef="#ctx0" brushRef="#br0" timeOffset="108">10073 12597 8052,'-6'-11'24,"-4"-1"0,5 5 373,-3-1-199,3 6 1,5-5-30,0 3 1,1 3 108,3-3 1,2 2 122,6-2 1,4 3 187,3-3-295,8 3 1,1-3-60,2 0 0,3-4 11,-2 5 1,-2-2-160,1 1 1,-4 3 110,0-3 1,2 1-384,-1-1 0,1 3 166,-1-3 0,-3 3-1765,2 1 1784,-2 0 0,-1 0 0,0 0 0</inkml:trace>
  <inkml:trace contextRef="#ctx0" brushRef="#br0" timeOffset="109">10953 12357 8132,'0'-11'-305,"-5"0"1,3 3 263,-2 0 769,3 6-33,1-8-398,0 8 0,-1-3-94,-3 5 0,3 2 0,-3 1 0,1 4-56,0 4 0,1 6 81,-1 2 1,-2 2-135,1 2 1,0 5 97,4 2 0,1 0-173,3 0 0,-3 4 83,3 4 1,2 2-131,2-2 0,-2-3-43,2 3 0,-2 2-36,2-2 1,1-1 50,-5-7 1,3 3 45,-3-2 0,0-4-178,-4 0 0,4-3 40,-1-1 0,1-1 82,-4-3 0,0 1 21,0-5 0,0 4-3,0-4 0,0 1 61,0-5 1,0-3 38,0-1-25,0 1 1,0 0 73,0-1 176,0-4-233,0 2 915,0-5-818,0 5-131,0-4-20,0 4 37,0-5 139,5 0 0,-2 0-97,5 0 0,-5 0-35,5 0-60,-6 0 1,9 0 0,-4 0 1,0-1 29,0-3 1,1 3-86,3-3 1,1 3-6,-1 1 0,1 0-189,-1 0 1,2-1 76,2-3 0,-2 2-55,2-1 0,-3-2-181,0 1 339,-6 0 0,3 3-655,-5-3 163,5 3-151,-8-4 737,4 5 0,-15-6 0,-3 0 0</inkml:trace>
  <inkml:trace contextRef="#ctx0" brushRef="#br0" timeOffset="110">10930 12323 8106,'-7'-8'-155,"4"1"438,1 4-84,2-2 1,2 1 74,1 1 1,8-1 94,4 4 0,1-4-130,0 0 0,0-1-15,3 1 0,1 3 131,-4-3-148,4-2 1,-6 5 29,5-3 1,-5-1-1,1 1 0,-1 0 30,1 4 0,-2-4-30,2 1 0,-2-1 119,-2 4-356,1 0 0,-1 0 0,1 0 0</inkml:trace>
  <inkml:trace contextRef="#ctx0" brushRef="#br0" timeOffset="111">11729 12277 8076,'0'-6'-1839,"0"-4"2145,0 4 1,0-2 44,0 0 1,0 5 184,0-5-236,0 5 144,0-2-59,0 5 8,0-5-48,0 4-50,0-4-248,-5 5 92,-1 0 1,-4 1-3,2 3 1,-2 2-106,2 6 1,-2-1 63,-1 1 18,-1 4 0,5 2 6,-1 5 0,0 0-2,-3-1 0,0 6-19,-1 3 0,1-1-8,-1 4 0,1-2-31,-1 6 0,6-2-155,2-2 0,-1-3-138,1-1 284,1 0 1,4 5-216,3-1 58,2-5 0,2 3 50,-1-5 1,1 3-10,3-3 1,1-2 28,-1-6 1,1 3-5,-1-3 0,-1-2 76,-2 2-63,2-5 4,-4 3 1,2-6 62,0 1-53,-1-1 1,1 1-40,-1-1 0,1-1-42,3-2 71,-4 2 0,3-9-12,-3 3 0,0-1 18,0 0 0,-3-1-26,4 1-151,-6-1 146,3-2-277,1 0-74,-5-5 1,4 2-24,-5-5 0,0 5-991,0-5 1413,0 5 0,-5-7 0,-2 4 0</inkml:trace>
  <inkml:trace contextRef="#ctx0" brushRef="#br0" timeOffset="112">11878 12506 8139,'0'-12'-1376,"0"1"2665,0 0-534,0-1-284,0 6 369,0 1-403,0 5-233,5 0 0,1 6-125,6 6 222,-1-1-121,0 11 0,1-5-62,-1 6 74,6 0 1,-5 0-201,4 0 16,1-1 1,-3 5 4,5 0 0,-3-1-130,3-3 0,-5 0 98,1 0 0,1-4 71,0 0 1,0-4-335,-1 4 149,-2-5 0,3 3-65,-4-6-359,-1 1 336,-4-1 0,3 0-38,-3 1 0,0-6-29,0-2-4,-4 2-57,7-4-29,-9 3 0,4-5-1328,-5 0 1706,-5 0 0,-1 0 0,-5 0 0</inkml:trace>
  <inkml:trace contextRef="#ctx0" brushRef="#br0" timeOffset="113">12243 12517 7955,'0'-11'-72,"0"-1"58,0 1 132,0 0 1,0 3 0,0 0 390,0 6 339,0-3-557,0 5 16,-5 0-272,4 5 39,-4 1 1,0 6-41,-3-1 1,-2 6 116,-2 2-77,1 2 0,-4 3-53,0 3 0,-6-2-11,2 6 1,2-5-99,-3 5 1,3-5-175,-2 5 172,-3-1 33,9 0 1,-7-1-226,5-3 153,0-1 1,7-3-64,0-6 1,5 0 143,-5-1 0,5-3-326,0-5 236,-4 1-199,6-2-170,-4-1-221,5-5 728,0 5 0,-5-3 0,-1 3 0</inkml:trace>
  <inkml:trace contextRef="#ctx0" brushRef="#br0" timeOffset="114">12494 12711 7980,'-6'-11'232,"1"5"1,9-1-343,0 4 1045,5 1-384,-3-3-232,0 5 1,4 0-47,-2 0-82,2 0-26,2 0 1,-1 0-150,0 0 0,1 0 40,-1 0 0,1-1-205,-1-3 0,0 3-319,1-3 333,-1 3 0,1 1-29,-1 0-1639,1 0 1803,-6 0 0,4 0 0,-4 0 0</inkml:trace>
  <inkml:trace contextRef="#ctx0" brushRef="#br0" timeOffset="115">12997 12437 8039,'-11'-11'-485,"-1"-1"0,2 1 97,2 0 1060,-2 4-350,9-3 1,-4 8 463,5-6-410,0 5 60,0-2 168,0 0-164,0 4-235,0 6 0,0 8 8,0 10 0,0-3-3,0 3 1,0-3-113,0 7-112,0-3 87,0-1 1,0 3-130,0 1 0,0 3 16,0-3 1,0 4-125,0-5 1,1 1 47,3-4 1,-3 0-97,3-1 0,-3-3 91,-1 0 0,0-5 42,0 2 0,0-4 140,0 0-87,0-6-2,0 4 220,0-8-226,0 8 283,0-9-236,0 4 151,0-5-100,5 0 141,-3 0-10,3 0-127,0 0 1,-3-1 20,6-3 0,0 3-47,3-3 1,0-1 10,1 1 0,0-1-48,4 1 1,-2 3-10,5-3 0,-2-1-80,2 1 1,3 0 110,-3 4 0,-1-1-192,1-3-39,-5 3 137,2-4 0,-3 4-344,2-3 348,-2 3-64,-2-5 0,0 5-195,-4-3 0,0 3-310,0-3-392,-4 3-111,2-4 1135,-5 4 0,-10-4 0,-3 5 0</inkml:trace>
  <inkml:trace contextRef="#ctx0" brushRef="#br0" timeOffset="116">13020 12677 7925,'-5'-13'101,"3"-2"0,-6 13 260,4-6 1,0 4-216,4-3 86,0 4 306,0-2-240,0 5 1,5-1-116,3-3 0,6 3-68,1-3 0,1 3-19,0 1 0,-2 0-202,5 0 0,-4 0 96,4 0 0,-4-2-277,4-1 0,-5 1-672,1-2 512,-2 3 143,-2-4 0,1 3-431,-1-6 332,-4 5 403,-2-2 0,-5 0 0,0-1 0</inkml:trace>
  <inkml:trace contextRef="#ctx0" brushRef="#br0" timeOffset="117">13008 12369 7985,'0'-12'106,"0"1"1,0 3 701,0 1-641,0-1 1,5-2-100,3 2 0,-2 2 159,2 2 0,3 3-15,5-3 1,0-1-389,-1 1 162,3 0 0,1 1-346,0-1 1,-1-1 262,1 1 0,1 3-559,-4-3 0,3 3 75,-4 1 581,5 0 0,-7 0 0,3 0 0</inkml:trace>
  <inkml:trace contextRef="#ctx0" brushRef="#br0" timeOffset="118">13499 12209 8083,'-6'-12'0,"1"6"0,5 0 345,0 2 51,0 3 554,0-4-731,0 15 0,4-1-28,0 10 0,3 1-66,-3 7 1,1 1-165,-1 2 0,-3 7 104,3-3 1,-3 7-147,-1-3 0,0 0 70,0-4 0,0 0-162,0 1 1,0-2-318,0-3 304,0-2 0,0-5-51,0 0 198,0-6 1,0 4 19,0-6 1,0 0 87,0-3 1,0-1-53,0 0 1,0 1 27,0-1 1,0-3-27,0 0 1,0-5 71,0 5-90,-5-5 23,4 7-60,-4-9-6,5 4 2048,0-5-2226,5 0 0,1-4 146,6 0 0,-1 1-86,1 3 0,0 0 87,3 0 1,-1-2-89,5-2 0,-5 3-230,2-3 333,1 3 0,-4-3-215,2 1 1,-2-5 110,-2 4 0,1-1-169,-1 1 0,-1 2-166,-2-6-115,-3 6-391,-5-4 1003,0 6 0,-5-5 0,-1-1 0</inkml:trace>
  <inkml:trace contextRef="#ctx0" brushRef="#br0" timeOffset="119">13499 12243 7960,'-3'-18'-597,"-1"3"419,-5 2 0,8 2 539,-3 0 1,4 4 60,4 3 0,-2-1 389,6 2-512,5-6 1,-1 6-250,3-4-46,3 4 1,-1-2-190,2 5 143,2-5 1,-4 4 65,2-3 1,-1 3-116,-3 1 1,-2 0-63,2 0 1,-3 0-322,0 0 0,-1 3-1293,1 1 1767,-6 5 0,4-3 0,-3 6 0</inkml:trace>
  <inkml:trace contextRef="#ctx0" brushRef="#br0" timeOffset="120">13968 12266 8111,'-5'-11'-206,"3"4"206,-3-3 434,5 9-233,5-4 1,-2 6 415,5 3 1,-5 2 84,5 6-493,0 4 0,3 1-16,0 2 1,5 2 9,-1-2 0,1 7-85,0 0 0,-4 1-185,3-4 70,3 0 1,-5-1 211,2 1-334,3 0 116,-5 0-120,3 0 0,-4-4-123,-1 0 1,0-5 34,1 1 1,-2-1-94,-2 1 0,2-3 60,-3-1 1,2 0-74,-1-3 1,2-2-91,-2 2-220,-3-5 82,5 2 85,-9 0 12,4-4 97,-5 4 0,-1-5 351,-3 0 0,-2 0 0,-6 0 0,1-5 0,0-1 0</inkml:trace>
  <inkml:trace contextRef="#ctx0" brushRef="#br0" timeOffset="121">14230 12323 7980,'0'-18'72,"0"3"0,0 2 132,0 2 0,0 0 165,0-1-220,0 6 1,-1 1 362,-3 5-56,3 0 0,-9 5-235,2 2-154,-2 9 0,-1 1-175,-1 6 115,1 0 0,-1 1 37,1 3 1,0 2-95,-1 5 0,-3-3 32,0-1 1,-2-3-107,2 3 0,2-3 4,-2 3 1,2-5-50,2-3 1,0 1-87,-1-4 254,1-2-75,4-1 1,-3-4-135,3-1 0,2 1-195,1-1-378,2-5-53,2 4 294,0-8 0,6 3 542,1-5 0,3 0 0,2 0 0</inkml:trace>
  <inkml:trace contextRef="#ctx0" brushRef="#br0" timeOffset="122">14390 12163 8010,'0'-6'-496,"0"-4"644,0 3 155,0 1 51,5-4 1,-2 9 143,5-3-112,-6 3-143,8 1-238,-3 0-8,4 0 1,0-2 34,1-2 0,1 3 80,2-3-85,-3 3 0,5 1-102,-6 0 0,1 0 112,-1 0 0,1 0-75,-1 0-43,0 0 33,1 0 0,-5 0 92,1 0-199,-5 0 174,2 0 112,-5 0-24,5 0 250,-4 5-275,4 2 1,-5 5 15,0 3 1,1-2 177,3 2-103,-3 3 0,5 1 124,-6 8-205,0-3-4,5 4 1,-4-4 154,3 3 1,1-3-121,-1 2 0,-1-2-141,-3-1 1,4 0 224,0 0-191,5 0 1,-8 0 16,3 0 1,1-1-232,-1 1 130,5-5 0,-8 2-10,3-4 1,1 3-162,-1-4 118,-1 5 0,1-7-66,0 2 1,1-2 103,-1-2 0,-3 1-13,3-1 1,-3 0 92,-1 1 1,2-5 7,1 1 26,-1-5-92,3 7 13,-5-9 255,-5 4 18,3 0 199,-8-4-239,4 4 0,-6-5 1,1 0 1,-2 0 117,-2 0 1,1 0-99,-5 0 1,0 0-16,-4 0 0,0 0-222,1 0-77,4 0 216,-4 0 0,10 0-1387,-4 0 394,4 0-2062,5 0 2947,2 6 0,0-5 0,-1 4 0</inkml:trace>
  <inkml:trace contextRef="#ctx0" brushRef="#br0" timeOffset="123">14847 11969 7953,'-5'-6'10,"0"-4"3,-3 2 318,-2 3 0,8-4 102,-6 5-194,6 0 1,-4 3 649,6-3-363,0 3-293,0-4-59,6 5 1,-4 1 4,6 3 109,-1-3-142,5 9 1,3-3 55,0 4 1,0 2 38,-3 2 1,-1 3 0,1 5 0,3 1-39,0 3 1,2-2-32,-2 5 0,-2 0-163,2 0 25,3 8-142,-6-7 0,9 8-341,-6-5 213,0 0 19,1-4 1,-7 1-171,3-4 1,-3 3 168,2-3 0,-3 0-111,-1-4 1,-4-1 148,1 1 0,-3-4 3,-1 0 0,0-3 182,0 3 153,0-5 1,-1 6-156,-3-5 0,1 0-44,-4-3 1,0-1 34,0 1 0,-3 3-39,2 0-101,-2 0 1,2-7-177,1-1 0,0 1 141,0 3 0,2-3-91,5 0 1,-2-6-323,-2 2 236,3-3-283,-4 4-289,5-3 442,0 3 488,0-5 0,0-5 0,5-2 0,2-4 0</inkml:trace>
  <inkml:trace contextRef="#ctx0" brushRef="#br0" timeOffset="124">15235 11992 8082,'0'-12'-1468,"0"1"881,0 0 1282,0-1 1,2 2 468,2 2-590,-3-2-339,9 4 0,-4-2 271,6 1-299,-1 4 1,1-2 177,-1 5-187,0-5 0,1 4 300,-1-3-516,-4 3 66,3 1 5,-9 5 0,4 1-176,-5 6 0,0-1 104,0 0 0,0 2-108,0 2 0,-5-1-146,-3 5 52,-2 0 210,-6 4 1,3-5-121,-2-3 1,6 2 83,1-2 0,2 0 10,-2-3 0,3-5 58,5 1 1,0-4 44,0 3 8,0-4 1,5 6 176,3-6 1,2 1 290,2-4-295,-1 0-53,5 0 1,-2 0-56,5 0 1,0 0 20,4 0 1,0 0-3,0 0 1,-1 0-34,-3 0 1,1 0-127,-5 0 0,4 0-15,-4 0 1,1 0-465,-5 0-1299,0 0 916,1 0-782,-6 0 1645,-1 0 0,-5 0 0</inkml:trace>
  <inkml:trace contextRef="#ctx0" brushRef="#br0" timeOffset="125">15738 11958 8184,'6'-7'0,"-1"-3"44,-5 3 201,0 1 42,0 1 22,0 0 261,0 4-204,0-9 1,2 9-127,1-3 1,4 3-31,4 1 0,1 0-182,-1 0 44,6 0 0,-1-2-14,3-2-47,3 3 0,-8-5 92,5 2 1,-5 3-70,1-3 0,-2 1 114,-2 0-39,0 1-6,-4-3-25,3 5-148,-9 0 148,4 0 1,-5 5-148,0 3 0,4 2 29,0 2 7,5-1 0,-7 2-6,6 2 1,-4-1 62,3 5 1,1 0-10,3 4 0,-3 5 85,0 2 1,-6-1-78,2 2 1,-2 3-132,2 4 140,-2 0-152,3-4 0,-5-3-226,0-1 0,1 0 167,3 0 1,-2 2-117,6-6 0,-4 2 77,3-1 0,-4-3-125,1 3 1,1-4 196,-2-4 0,3 2 46,-3-2 1,-1-1 362,1 1-135,-1-5-30,3 7 1,-4-8-20,3 2 0,1-2-50,-1-1 1,0-1 185,-4 0 0,3 1-86,1-1 0,0-3-30,-4-1 90,5 1-105,-4 3-119,4 1 93,0-6-15,-3 4 0,3-3 125,-5-1 231,0-1-171,0 0 243,0-3-153,0 3 804,0-5-1073,-5 0 0,2 0 16,-4 0 0,3 0 78,-4 0 0,1 0 121,-5 0 1,-3 0-16,0 0 1,-6 1-77,2 3 1,-2-3-46,-2 3 46,0-3-170,-5-1 0,4 0-163,-3 0 1,3 0 97,1 0 1,6 0-182,1 0 0,4 0-594,0 0-884,1 0-1752,5 0 3472,0 0 0,6 5 0,0 1 0</inkml:trace>
  <inkml:trace contextRef="#ctx0" brushRef="#br0" timeOffset="126">16903 12209 9896,'0'13'600,"0"2"1,0 3-339,0 4 0,0 1-381,0 0 115,0 5 58,0-4 1,0 8 71,0-5-73,0-1-131,0-3 1,1-1-118,3-3 1,1 1 84,3-5 1,2 0-71,-3-3 0,0-1 109,0 1 0,-3-6-103,4-2-375,-6 2 250,3-5-37,-5 4-1733,0-5 2069,-5 0 0,-1-5 0,-5-1 0</inkml:trace>
  <inkml:trace contextRef="#ctx0" brushRef="#br0" timeOffset="127">16697 12472 7978,'12'-8'-487,"-1"0"406,1 6 0,-1-5 816,0 4-275,6 1-113,-4-3 0,8 4 73,-2-3 1,3 2-224,1-6 0,-1 6-14,1-2 1,1-1-198,3 1 0,-3-4-345,3 4 1,-4 1-1392,-4 3 1750,2-5 0,-3 3 0,5-3 0</inkml:trace>
  <inkml:trace contextRef="#ctx0" brushRef="#br0" timeOffset="128">17577 12038 8030,'-12'-12'632,"6"6"1,1 2-383,5 8 1,0 2-137,0 6 1,0 2 475,0 5-116,0 0-333,0 14 1,0-7-91,0 9 0,0-4 37,0 7 1,0-2-197,0-2 1,0-1 10,0-2 0,0 0-276,0-4 0,0 0 220,0-5 0,0 0-23,0-3 1,0-1-248,0-3 280,0-2 1,0 3 290,0-4 70,0-6-136,0 4 96,0-9 0,0 6-14,0-3 146,0-3-223,0 4 210,0-5-180,5 0-84,1 0 53,6 0 0,-5 0 23,1 0 0,3 0-91,5 0 1,0 0 5,-1 0 0,2 0-50,2 0 1,2 0-159,-2 0 1,3 0-83,1 0 37,0-5 217,0 4 0,-2-6-406,-2 3 223,3 3 1,-10-4-63,4 5 1,-4 0-102,0 0 48,-1 0 0,-3 0-248,-1 0-289,-4-5 197,2 4 650,-5-4 0,-5 5 0,-1 0 0,-6-5 0,1-2 0</inkml:trace>
  <inkml:trace contextRef="#ctx0" brushRef="#br0" timeOffset="129">17588 12449 7974,'-5'-12'579,"4"1"-122,-4 5 57,5-5 296,0 10-348,0-9-143,0 9 1,1-4-63,3 5 0,2-2-74,6-1 1,0 1-68,3-2 1,-1 3 23,5 1 0,0-4-161,4 1 0,0-2-424,0 1 339,0 2 79,-5-3 1,3 2-934,-2-1 509,-2 0 119,4-1 1,-8 2-136,2-4 1,-6 4-509,-1-1-577,-6-2 1231,3 0 0,-10-2 321,-2 0 0,-4 1 0,0-5 0</inkml:trace>
  <inkml:trace contextRef="#ctx0" brushRef="#br0" timeOffset="130">17508 12072 8032,'0'-12'0,"5"1"0,3 1 0,7 2 0,-1-1 0,5 6 0,1-5 0,7 4 0,-2-3 2140,6 3-954,-1-5-1236,5 8 548,-1-10-326,0 10 0,-1-5-1243,-2 2 693,-4 3-299,-9-4 0,3 6-1835,-6 3 2512,0-3 0,-9 4 0,-1-5 0</inkml:trace>
  <inkml:trace contextRef="#ctx0" brushRef="#br0" timeOffset="131">18228 11866 8032,'0'-17'0,"0"1"0,0 7 236,0 2 137,0-1 117,0-3 331,0 4-187,0-3-245,0 9-217,0-4 1,0 6-91,0 3 148,0 7-29,0 7 0,1 8 59,3 4-30,2 0-91,0 15 1,5-8-38,-4 5 0,-2-1-5,-1 5 1,1 0-193,-1-1 0,0 0-296,-4-3-544,0 2 853,0-8 1,0 7-88,0-5-72,0-5 70,0 0 1,0-4-121,0 5 0,0-4 75,0-4 0,0-2-49,0-1 0,0 0 227,0 0 0,0-4 454,0 0 0,0-5-4,0 1-27,0-2 111,0-7 71,0 4-376,0-3 231,0-1-76,0-1 777,0-5-1193,5 0 129,-4 0-241,9 0 290,-3 0-114,4 0 0,-3 0 12,-1 0 1,2 0-32,6 0 1,-2 0-124,2 0 1,-1-1 90,2-3 0,-3 3-117,7-3 0,-5 3-117,4 1 3,-5-5 232,2 3 0,-3-4-367,2 2 163,-7 3-220,7-4 172,-9 0 0,1 2-436,-4-4-352,-1 4 519,-7-7 1,-2 9-494,-4-3 1070,-1 3 0,1 1 0,0 0 0</inkml:trace>
  <inkml:trace contextRef="#ctx0" brushRef="#br0" timeOffset="132">18205 11912 7943,'-4'-22'-45,"0"3"210,0 3 1,4 1-1,0-1 1,0 1-85,0 4 1,2 3 457,2 1-318,-3 4 11,9-7 1,-4 7 82,6-4 0,0 4-71,4-1 1,-2-1-1,5 1 1,0 1-48,3 3 0,-2 0-130,-1 0 0,0-4-104,3 0 84,1 0 0,-1 4 153,-3 0-1649,-3 0 974,1 5 1,-6-2 474,1 4 0,-1 1 0,-5 3 0</inkml:trace>
  <inkml:trace contextRef="#ctx0" brushRef="#br0" timeOffset="133">18947 11855 7943,'0'-12'-142,"0"5"74,0-1 1,-4 4 361,1-3 132,-1 4 202,4-7-338,0 9 1,-1-4 102,-3 5 1,2 0-229,-3 0-101,0 5 1,3-3 126,-6 6 0,4 0-78,-3 3 0,3 2 46,-4 2 0,1-1-8,-5 5 0,2 1-120,3 7 0,-4-2 65,4 6 0,-3-5-60,-2 5 100,6-6-90,-4 8 1,7-7-115,-4 4 0,3-3 64,-4 3 1,6-1-126,-2 2 0,2 0 131,2-4 1,0 4-113,0-5 0,6 1-45,1-4 148,-2 0 7,10-1 1,-7 0-84,7-3 58,-2 3-50,-2-10 0,1 5-13,-1-6 1,1 1 71,-1-1 1,1-1-7,-1-2 0,0-2-4,1-2 1,-5-3-2,1 3 1,-4-3-395,3-1 217,-4 0-483,2 0-1259,-5 0 1031,0-5 915,0 4 0,0-14 0,0 2 0</inkml:trace>
  <inkml:trace contextRef="#ctx0" brushRef="#br0" timeOffset="134">19050 12003 8032,'0'-17'-873,"0"0"1036,0 11 758,0-4-352,0 8-341,0-3 1,1 6 29,3 3 1,2 3 151,6 4 0,3 4-527,0 1 82,1 4 64,0-2 1,-2 1-70,5 0 89,0-5-91,-1 7 1,2-8-52,-5 2 0,4-2 86,-3-2 0,-1-3-24,-4-1 1,1 0-126,-1 0 0,-3 0-156,-1-3 1,-3-3-1035,4 3 666,-6-3 95,3 4 585,-5-4 0,0 4 0,0-5 0</inkml:trace>
  <inkml:trace contextRef="#ctx0" brushRef="#br0" timeOffset="135">19518 11958 8061,'0'-12'0,"0"1"368,0-1-19,0 1-148,0 5 148,0-5 148,0 10-58,0-4-314,0 5 1,-5 4-149,-2 0 1,-4 6 16,0 1-1,0 1 140,-1 4 0,1 1-284,-1 2 18,1-3-56,-1 6 1,1-9-80,0 2 1,-1 1-20,1-1 1,1 1-144,2-5 1,-1 1 33,5-1 0,-1 0-699,1 1 1095,3-1 0,-4 6 0,5 0 0</inkml:trace>
  <inkml:trace contextRef="#ctx0" brushRef="#br0" timeOffset="136">19336 12255 6851,'0'11'1438,"0"0"0,0 1-1183,0-1 0,0 1-19,0-1 1,1 1-1,3-1 0,-3 2-292,3 2 85,-3-2 59,4 3 0,-4-3-63,3 2 22,2-2-99,-4 3 0,3-8-206,-5-1 124,0 1 0,0 0 119,0-1-106,0-4 1,0 3-561,0-2-509,0-3 596,0 4 81,0-5 1,5 0-1,1 0 1</inkml:trace>
  <inkml:trace contextRef="#ctx0" brushRef="#br0" timeOffset="137">19667 12312 7998,'0'-12'0,"1"5"1024,3-1-161,-3 6-60,9-9-366,-3 10 19,4-4-172,0 5 0,5 0-140,-1 0 1,0 0 45,-3 0 0,3-1-208,0-3 82,0 3 0,0-4 6,1 5 1,-1 0-166,-4 0 1,1-2-496,-1-1-1013,1 1-969,-1-3 2572,0 5 0,-4 5 0,-2 2 0</inkml:trace>
  <inkml:trace contextRef="#ctx0" brushRef="#br0" timeOffset="138">20238 12003 8049,'0'-11'-1447,"0"3"1157,0 1 1,-4 3 1195,0-4 73,0 6-14,4-3 451,0 5-1103,0 5-82,0 1-83,0 11 0,4 0 57,0 6 1,5 0-47,-2 0 1,0 1 0,0 3 1,-4-3 21,1 2 1,-3-2-137,-1-1 0,0 0-144,0 0 122,0 0-53,0-5 1,0 2-14,0-5 1,-1 4 50,-3-4 1,3 1-203,-3-5 1,3 0 73,1 1 1,0-4 12,0-1 138,0-4 398,0 2 1167,0-5-1660,0-5 1,1 3 86,3-1 1,3-2-210,9 1 1,-3-4 86,7 4 0,-1-1-87,3 1 0,5 2-14,0-6 173,-1 6 3,-3-3 0,0 1 28,0 0-39,0-5-34,-6 8 1,4-9-5,-6 2 1,0 2-112,-3-2 1,-2 4-675,-3-3-792,-1-1 1160,-6-3 1,-6 1-961,-1 2 728,-3 3 721,-7 5 0,1 0 0,-3 0 0,-3 0 0,4 0 0</inkml:trace>
  <inkml:trace contextRef="#ctx0" brushRef="#br0" timeOffset="139">20261 12255 8049,'0'-12'0,"0"5"131,0-1 0,1 5 282,3 0 1,3 0-375,9-1-48,-4 3 111,10-4 1,-4 4 269,4-3 0,1 1-221,0-4 0,0 0-156,0 0 1,-4-2 41,0 5 0,-5-4-119,1 5 0,-4-2-1363,-3 1 765,-3 2-646,-5-8 928,0 9 0,-5-5 398,-3 2 0,-7-2 0,-3-6 0</inkml:trace>
  <inkml:trace contextRef="#ctx0" brushRef="#br0" timeOffset="140">20283 11958 8049,'0'-12'-331,"0"1"-42,0-1 1,2 1 1237,2 0-308,2 4-271,10-3 1,-2 4-44,5-6 1,0 5-141,4-1 1,4 0-234,0-3 1,0 3-102,0 1 1,-4 3-396,0-4 0,-2 6-446,-5-2 601,-1 3 471,-4 1 0,1 0 0,-1 0 0</inkml:trace>
  <inkml:trace contextRef="#ctx0" brushRef="#br0" timeOffset="141">20740 11718 8049,'0'-12'0,"0"5"113,0-1 1,2 6 187,1-2 1,-1 1 419,1-1-418,-1 3 0,-1-4 315,3 5-430,-3 0 0,4 6 128,-5 6 0,0 4-15,0 7 0,0 6-98,0 6 1,-1 0-85,-3 7 0,3-4-29,-3 4 0,3-4-198,1 4 1,0-5-484,0 1 363,0-3 96,0 0 0,1-2 7,3-3 0,-3 1-32,3-9 0,1 6-44,-1-9 0,1 2 91,-1-6 0,-3-2 29,3 2 101,-3-3 12,-1 0 0,0-4 161,0-1 26,0-4-141,0 2 950,0-5-1143,5 0 0,-2 0-185,4 0 145,1 0-15,-2-5 1,4 3-39,-2-1 0,2 1 91,1 2 0,1 0 9,-1 0 1,2-1-67,2-3 1,-2 3 22,2-3 1,-2 2-31,-2-2 1,-3 3-135,0-3 0,-5-1-815,5 1 506,-6-5 272,4 8 0,-6-6 352,0 4 0,-6-4 0,0-4 0</inkml:trace>
  <inkml:trace contextRef="#ctx0" brushRef="#br0" timeOffset="142">20752 11741 7979,'-5'-18'0,"3"-4"73,-3 10 0,5-5 196,0 6 1,2 3-400,1 0 75,-1 6 60,3-3 0,0 1 620,2 0-362,4 0 0,0 4-207,0 0-39,1 0 1,1-3 79,2-1 1,-1 0-97,5 4 1,-4 0 91,4 0 1,-4 0-95,4 0 1,-5 0-837,1 0 353,-2 0-402,-1 0 79,-1 0 0,-1 1 807,-2 3 0,-3-3 0,-5 4 0,0-5 0</inkml:trace>
  <inkml:trace contextRef="#ctx0" brushRef="#br0" timeOffset="143">21037 11786 8116,'0'-6'235,"5"1"4,2 5-158,4 0 1,0 0-71,1 0 0,-1 4 185,1 0 0,0 1 30,4-2 1,0 2-252,3 3 100,-2 2-14,-1-8 1,-3 6-28,2-4-97,3 5 34,-5-8 1,3 8-212,-5-5 1,1 4-80,-1-5 0,-3 3-689,0-3 183,-1-1 60,5 8 765,-6-9 0,4 9 0,-4-3 0</inkml:trace>
  <inkml:trace contextRef="#ctx0" brushRef="#br0" timeOffset="144">21483 11775 7989,'0'-12'0,"0"5"0,0-1 47,0 6 338,0-3 174,0 0-277,0 3 56,0-3 239,0 5-465,-5 0 0,-2 5-15,-4 3 0,-1 2-183,1 1 0,0 1-9,-1-1 0,1 1-89,-1-1 1,1 4-404,-1 1 417,1 4 0,3-7-116,1 2-214,4 3 306,-7-6 0,8 5-487,-6-6 396,5 6 0,-2-5 87,5 4 1,0-7 197,0-2 0,0 1 0,0-1 0,0 1 0,0-5 0,0 2 0,0-5 0</inkml:trace>
  <inkml:trace contextRef="#ctx0" brushRef="#br0" timeOffset="145">21311 12038 6016,'0'-7'1313,"0"2"95,0 5-722,0 5-460,0 2-99,0 4 0,0 0-112,0 1 0,0 3 100,0 0 0,0 6-148,0-2 1,4 0 94,0 4 1,0-7-131,-4 7 0,4-7-411,-1 3 341,1-5 1,-3 3-82,3-6 131,-2 1 98,3-1-24,-5 1 0,0-5 19,0 1 1,3-4-91,1 3 1,0-3-73,-4 4-30,0-6-290,0 3-234,0-5 1,0 0 0</inkml:trace>
  <inkml:trace contextRef="#ctx0" brushRef="#br0" timeOffset="146">21528 11718 7975,'0'-24'-287,"0"2"1,0 11 316,0-1 0,0 5 414,0-1 20,0 0 22,5-3 0,0 3-375,3 1 49,2 4-91,-3-2 1,4 4-59,0-3 0,2 3 50,2-3 0,-2 3-157,2 1 0,-2 0 122,-2 0-104,1 0 1,-1 0 75,1 0 0,-5 0-42,1 0 0,-4 0 27,3 0 34,-4 0 14,2 0-52,-5 0 60,5 0-100,-4 0 84,4 0 12,0 5 1,-3 1-5,1 6 1,3-1 27,-3 0 1,1 6 106,-4 2 1,0 4-5,0 3-115,0-1-10,0 8 0,0-4-78,0 5 112,0 0-92,0-5 1,0 3-105,0-5 1,0 3 87,0-3 0,4 3-150,0-3 1,5 0 88,-2-4 1,3-1-75,2 1 0,-5-1 344,1-3 56,0 2-179,3-8 1,-3 5 122,-1-3 0,-4-2-76,1 2 0,1-6 284,-1-2-64,-1 1 22,-3 4-171,0-1-219,0 0 0,0-3-50,0 0-47,0-6 182,-5 3 1,3-1 75,-6 0-63,1 0-4,0-4 0,-4 0 9,-1 0 1,1 0 21,-4 0 0,-3 0 133,-1 0 0,-3-2-228,-1-1 0,4 1-164,0-2 0,5-1-1195,-1 2 708,3-1 158,5 4 515,2 0 0,0-5 0,-1-2 0</inkml:trace>
  <inkml:trace contextRef="#ctx0" brushRef="#br0" timeOffset="147">21882 11524 8050,'-6'-12'-2021,"-4"6"3101,9-4-118,-10 8-19,10-8-204,-4 9-291,5-4 160,0 5-227,5 0-149,2 0-63,4 0 1,0 4 71,1 0 1,-1 4 32,1 0 0,-1 3-15,0 5 1,1 1 5,-1 6 1,1 1-30,-1 3 1,1-2-163,-1 6-116,0-1 128,1 5 1,3-1-164,0 0 1,2 0 128,-2 1 0,-1-1-63,5 0 1,-5-3-37,1-1 1,-2-3-198,-2 3 1,-1-4 31,-2 0 1,-3-2-144,-5-1 0,0 0-29,0 0 325,0 0-75,-5-5 0,-1 3-266,-6-2 305,1-2-24,-1-1 1,1-4-46,0-1 1,-1 0 32,1 1 0,-1-5 13,1 1 1,1-4-50,2 3 1,-1-3-174,5 4-462,-4-6 351,6 3-97,-3-5 52,5 0 0,0-5 1,0-1-1</inkml:trace>
  <inkml:trace contextRef="#ctx0" brushRef="#br0" timeOffset="148">22134 11444 8108,'0'-8'-66,"0"0"102,0 6 0,0-4 80,0 2 240,5 3 63,-4-5 120,9 6-209,-9 0-272,10 0 249,-10 0-353,9 0 75,-9 6 93,9 0-94,-8 0 1,3 4-121,-5-2 0,0 2 94,0 2 0,0-1-88,0 0 1,0 1 96,0-1 1,0 1-87,0-1 1,-4 0 61,0 1 1,-1-1-200,1 1 177,3-1 18,-4 1 9,0-1-7,4-5-1,-5 5 33,6-10-8,-5 9 91,4-9 23,-4 4 179,5 0-275,0-3 0,1 7 180,3-6 1,-3 1-171,10-4 0,-5 4 211,5 0 2,6 0-129,1-4 1,1 0 43,0 0 1,-4 0-104,4 0 0,-4 0-79,4 0 1,-5 0-15,1 0 1,-2-2-516,-2-2-630,-4 3 593,-2-9-301,-5 9 147,0-9 0,-1 8 737,-3-1 0,-3-4 0,-4 1 0</inkml:trace>
  <inkml:trace contextRef="#ctx0" brushRef="#br0" timeOffset="149">22465 11478 8123,'0'-11'0,"0"3"263,0 0 48,0 6 0,1-5-220,3 4-168,-3 1 489,9-3 22,-3 0-215,9 4-74,-3-4 1,3 1-69,-4 0 0,0 0 79,4 4 1,-4-1 17,4-3 1,0 3-170,-1-3-96,1 3 189,-5 1 1,0 0-174,1 0 48,-1 0-76,1 0 0,-1 0 102,1 0 1,-5 0 71,1 0 1,-4 0-9,3 0 1,-3 4 18,4 0 1,-5-1 122,5-3-50,-5 6-65,7 0 0,-5 5 94,2 1-88,-2-1-79,-5 1 0,4 3 26,0 0 0,0 5-9,-4-1 0,1 3-16,3 1 0,-3 1 19,3 3 0,-3-2-11,-1 5 0,0 0-3,0 0 1,0 2-6,0-6 1,2 5-105,1-5 106,-1 6 0,3-8 0,-4 8-201,3-5 87,-3 4 0,8-6-309,-5 1 233,5-2 0,-7 3 53,6 0 0,-4-5 21,3-3 1,-3-1 43,4 1 1,-2 2-14,2-6 1,0 4 113,-4-4 73,0 5-117,-4-7 1,4 5 109,0-3 1,0-2-89,-4 2 0,1-2 23,3-2 1,-3 0-19,3 1-20,-3-1 0,3 1 90,0-1 8,-1-4 54,2 3-140,-3-4 141,3 0 307,-5-1-100,0-5 391,0 6-427,-5-5 1,2 4 98,-4-5 0,3 0-80,-4 0 0,4 0-108,-3 0 1,3 0-31,-4 0-19,1 0 1,-5 0-95,1 0-47,-1 0 1,4 1 70,-4 3 1,3-3-182,-6 3 0,2-3 67,2-1 0,-1 0-138,1 0 0,-2 0-993,-2 0 574,2 0 367,-3-5 0,5 4-1667,-1-3 837,6-2 337,-4 5 0,3-8-307,-4 5 1,3 0 975,1 4 0,-1-5 0,-3-1 0</inkml:trace>
  <inkml:trace contextRef="#ctx0" brushRef="#br0" timeOffset="150">11592 14036 7994,'-1'-7'-372,"-3"-1"129,3 0 1,-6-2 1495,4 3-339,1-4-439,-3 10 0,5-5 374,0 2-341,0 3-358,0 6 0,0 8 29,0 9 0,0 1-2,0 0 0,0 5-39,0 2 0,4 3-143,0 2 1,4-5 131,-5 1 0,5-5-35,-4 5 0,3-6-48,-3 2 0,1-7-71,-1-1 1,-1-4 88,4 4 0,-4-5-77,1 2 1,-2-8-426,2 0 108,-3 0 1,4-1-24,-5 1-1598,0-6-667,0 3 2204,0-5 0,0 0 0</inkml:trace>
  <inkml:trace contextRef="#ctx0" brushRef="#br0" timeOffset="151">11432 14299 8009,'-5'-11'-362,"4"3"-452,-3 0 1818,3 6-371,1-8 12,0 8 153,0-3-547,0 5 0,6 0-163,6 0 1,0 0 75,7 0 0,-1 0 25,1 0 0,7 0-150,-4 0 1,4 0-263,-3 0 0,3 0-893,1 0 582,5-5 337,-8 4 0,5-5 197,-2 2 0,-8 2 0,2-3 0</inkml:trace>
  <inkml:trace contextRef="#ctx0" brushRef="#br0" timeOffset="152">12289 14071 8106,'-5'-12'0,"2"-3"0,-4 0 0,4-1 239,-1 5 57,3 0-71,1-1 0,0 1 153,0-1 0,1 1-151,3-1 1,2 1-1,6 0 1,-1 3-11,1 0 0,-1 5 14,1-5 1,-1 5-51,0 0 1,2 1 43,2 2 1,-2 0-156,2 0 0,2 0 37,-2 0 1,1 2-125,0 1 0,-2 8 103,5 4 0,-5 5-140,1-1 1,-4 7-39,-3 0 0,1 6-210,-5-2 0,-1 3-186,-3 2 229,0-1 95,0 0 0,-5 0-392,-2 1 0,-3-2 154,-2-3 1,-1-1 15,-2-2 1,1-4 251,-5 0 0,4-2 261,-4-6 1,1 1-35,-1-5 1,-1 0 269,5 1 0,-1-2 152,5-2-223,5-3-48,-5 0 952,10-4-423,-4 4-331,5-5-229,0 0 0,5 0-18,3 0 1,3 0-47,4 0 0,3 0-7,5 0 0,-4 0 26,0 0-23,0 0-36,9 0 1,-4-4-69,3 1-50,-3-1-16,-6-1 0,3 2-176,-2-4 0,-1 4-178,1-1 1,-5-1-535,1 1 0,-2 0-970,-2 4 1883,-4 0 0,-2-5 0,-5-1 0</inkml:trace>
  <inkml:trace contextRef="#ctx0" brushRef="#br0" timeOffset="153">13157 13956 7929,'-5'-6'-55,"3"-4"1,-3 7 16,5-4 328,0 4 567,0-2-194,0 0-388,0 4 1,2-4-3,1 5 0,-1 6 0,2 5 0,1 2 71,-2 6 0,5 0-92,-4 4 0,0 1-167,-4 3 0,0-2-32,0 6 1,0-2-126,0 1 0,0 3-55,0-2 1,1-2-218,3 1 0,-3-1 151,3 2 0,-2-3-24,2-5 1,-3-4-37,3 0 1,1-5 254,-1 1 1,0-6 557,-4-2-246,5 1 326,-4-2-230,4-1 68,-5-5 14,0 0-699,5 0 89,2 0 63,4 0 1,1-3-83,-1-1 0,0-4 78,1 4 0,1-3 39,2 3 0,-3-4 0,4 5 1,-4-1 5,0 4 0,3-4-251,0 0-1,1 0 256,0 4 0,1 0-202,2 0 1,1-3 45,-5-1 0,4 0-369,-4 4 0,2 0 2,-2 0 1,-6-4-173,2 0 1,-3-1-352,0 1 1056,-3 3 0,-5-4 0,-10 0 0,-3-1 0</inkml:trace>
  <inkml:trace contextRef="#ctx0" brushRef="#br0" timeOffset="154">13203 14299 8106,'0'-11'0,"0"3"21,0 0 0,0 4 66,0-3 1,3 3 399,1-4 1,4 5-113,-4-5 1,6 4 81,1-3-220,1 4-29,9-7 0,-3 9-49,5-3 0,0-1-64,-1 1 1,1-1-200,0 1 0,-4 3 99,0-3 0,-5 3-166,1 1 0,-2 0-349,-2 0-732,-4 0-513,-2 0 1031,-5 0 1,-5 0 733,-3 0 0,-2 0 0,-1 0 0</inkml:trace>
  <inkml:trace contextRef="#ctx0" brushRef="#br0" timeOffset="155">13168 13945 8106,'-6'-12'-100,"1"1"49,5 0 1,1-1 423,3 1 0,6 1-53,5 2 0,2-2 437,-2 2-299,3-2-279,5 4 1,-1-3-211,1 5 1,4-1 76,0 1 0,3 3-105,-3-3 0,3 3-223,-3 1 1,-4 1-1196,-4 3 1477,0-3 0,4 9 0,-1-3 0</inkml:trace>
  <inkml:trace contextRef="#ctx0" brushRef="#br0" timeOffset="156">13808 13591 8232,'-1'-18'-128,"-3"3"38,2 2 88,-3 2-21,5 4 1338,0-3-499,5 9-516,-3 1 1,4 8-79,-2 7 0,1 3-37,3 4 1,0 8-103,-4 4 0,4 1 74,-4 7 1,0 3-80,-4 0 1,0 5 69,0-4 0,0-5-306,0 5 1,0-3-225,0 3 0,0-5 131,0-3 0,3 0-439,1-4 397,5 3 113,-8-13 0,4 8 71,-5-6 0,4 0 76,0-7 0,0 1 162,-4-5 0,0 0 560,0-3-422,0-1-116,0 1 1,0-1 92,0 0 105,0-4-265,0 3 1,0-7 526,0 4-473,0-4 1,0 3 45,0-2-75,0-3-309,0 4 677,0-5-422,5 0-52,-4 0-247,9 0 111,-3 0 0,4 0 13,0 0 0,1 0-120,-1 0 217,1 0-11,-1 0 0,1-4-59,-1 1 4,0-1-7,1 4 0,3 0 2,0 0 1,1 0-10,-5 0 0,4 0-108,0 0 1,1-2-4,-5-1 1,0 1 70,1-1 1,-1 1-103,1 2 0,-2-1-137,-3-3-19,4 3-224,-10-4 122,4 5 0,-10 0 36,-3 0 467,-2 0 0,-6-5 0,-2-2 0</inkml:trace>
  <inkml:trace contextRef="#ctx0" brushRef="#br0" timeOffset="157">13774 13637 8226,'0'-18'0,"0"1"-9,0 6 196,0-1 0,0 5 272,0-1 62,0 6-95,5-9 1,2 9-91,8-6 0,2 6-46,2-2-41,3-2-129,-5 4 0,10-3-57,0 5 0,-1-4 37,-3 1 1,4-1-279,-1 4 0,2 0 39,-1 0 0,-4 0-125,0 0 0,-2 0-1921,-6 0 2185,-4 0 0,-1 5 0,-4 1 0</inkml:trace>
  <inkml:trace contextRef="#ctx0" brushRef="#br0" timeOffset="158">14664 13499 9551,'-7'0'756,"-1"0"-458,1 6-60,0 0-46,-3 5 0,4 1 59,-6-1 1,1 6 16,-1 2 0,1 2-29,0 2 0,-1 4-40,1-1 1,-1 6 13,1-1 1,-1 3-188,1 4 1,3-3-2,1 4 0,4-4-8,0-1 0,1-1 111,2-2 0,0 2-22,0-3 0,2-1-13,1 2 1,-1-6-9,1 2 1,2 0-161,-1-5 212,5 4-64,-8-8 0,10 4-226,-4 1-53,3-5 159,7-2 0,-4 0-161,2-1 0,1-1 115,-1-7 1,1 4-54,-5-4 0,4 0 20,1 0 53,-1-4 0,-4 6-158,1-6 137,-6 1-2,-1-4-681,0 0-455,-4 0-272,4 0 1276,-5 0 0,0 5 0,0 2 1</inkml:trace>
  <inkml:trace contextRef="#ctx0" brushRef="#br0" timeOffset="159">14870 13819 8055,'-4'-18'-19,"0"3"1,-3 3 133,3 0 0,0 5 520,4-1-246,0 5 0,0-3 1048,0 2-1086,0 3 1,5 1-291,3 8 1,2 7 166,1 4 65,1 2-118,4 2 1,1 4-183,2 0 1,2 0-20,-2 0 0,2-3-69,-2 3 1,2-2 19,-2 2 0,2-4-180,-2 0 0,1-1 51,-5-3 0,4 2-72,-3-2 1,-1-3-119,-4-4 311,1-1 29,-1 1 1,-1-1-60,-2 0-9,2 1-36,-4-6 0,2 3-111,0-5 0,-6 1 20,2-1 1,-2-3-773,2 3 607,-3-3 414,5-1 0,-6 5 0,0 2 0</inkml:trace>
  <inkml:trace contextRef="#ctx0" brushRef="#br0" timeOffset="160">15224 13819 8016,'-1'-31'0,"-3"4"0,3 0 325,-3 8 1,3 3 139,1 0 98,0 4 98,0 0-359,0 6 0,0 2-145,0 8 0,-4 4-94,0 7 1,-6 8 61,-2 7 0,0 3-100,-7 1 0,3 2-183,-3 2-866,0-2 1020,-3 8 0,-1-9-318,0 4 172,0-4 48,0-6 1,4-1-57,0-5 1,5 0 103,-1 0 0,2-4 24,2 0 0,-1-5-131,1 1 1,3-2-484,1-2 346,4 1-300,-7-1 598,9-5 0,-9 4 0,3-3 0</inkml:trace>
  <inkml:trace contextRef="#ctx0" brushRef="#br0" timeOffset="161">15624 14002 8048,'-7'-8'739,"4"1"-280,1 4-254,2-2 0,2 4 350,1-3-6,-1 3 1,8-4 277,-3 5-493,4 0 1,0 0-127,0 0 0,1 0-91,-1 0 1,1-2-45,-1-1 1,2 1-216,2-1 0,-1 1-232,5 2 0,-4-4-571,4 1 1,-5-1-13,1 4 0,2 0 957,-2 0 0,0 0 0,-3 0 0</inkml:trace>
  <inkml:trace contextRef="#ctx0" brushRef="#br0" timeOffset="162">16161 13671 8048,'6'-12'143,"-1"6"353,-5 1 401,0 5-481,0 5-219,0 6 0,0 7 68,0 5 0,0 1-82,0 3 0,1 1-151,3 2 0,-3 3 102,3-2 1,-3-2-107,-1 1 0,0-3-303,0 3 162,0-4 78,0 2 1,0-9-145,0 0 1,0-5-127,0 1 272,0 3 1,0-6 73,0 4 0,0-8 59,0 0-72,0-5 245,0 2-230,0-5 12,5 0 0,-2 0-2,5 0 1,-5 0-23,5 0 1,0 0-6,3 0 1,0-4-24,1 0 1,3 0-15,0 4 0,6-1-59,-2-3 0,1 3-132,-1-3 0,3 3-78,-3 1 0,2-4 65,2 0 1,-4 0-194,0 4 70,-5 0 172,8-5 0,-10 4-50,4-3 0,-4-1 10,0 1 0,-6-1-227,-2 2-253,-3 1-145,-1-3 831,0 5 0,-10-5 0,-3-1 0</inkml:trace>
  <inkml:trace contextRef="#ctx0" brushRef="#br0" timeOffset="163">16206 13991 8048,'0'-7'458,"5"-3"0,2 8-617,4-6 1,-3 5 1056,-1 0-318,1 1-273,8-3 1,-3 4-44,2-3-49,3-2-216,-5 5 1,7-8-160,-5 5 1,6 0-69,-2 4 0,-2-4-312,2 0 0,-5 1 58,2 3 1,-4 0-438,0 0 1,-5 0 918,1 0 0,0-5 0,3-2 0</inkml:trace>
  <inkml:trace contextRef="#ctx0" brushRef="#br0" timeOffset="164">16206 13694 8048,'0'-12'184,"0"1"81,0-1 1,1 1-89,3 0 1,3 0-154,4 4 1,0-3 210,1 2 1,4 3 24,3 1 0,4-1-320,4 1 0,-3-1-51,3 1 0,-3 3-60,-1-3 1,-2 3 9,-2 1 1,2 0-301,-6 0 1,0 0 27,-4 0 1,1 0 432,-1 0 0,1 0 0,-1 0 0</inkml:trace>
  <inkml:trace contextRef="#ctx0" brushRef="#br0" timeOffset="165">16743 13534 8137,'0'-8'-77,"0"0"106,0 6 633,0-3-373,5 5 1,-4 1 61,3 3 1,1 7-104,-1 8 0,0 8 166,-4 4 1,1 2-211,3 1 1,-3 0 2,3 0 1,-3 4-158,-1 0 0,0-2-5,0-2 0,4-6-488,0 6 0,0-3 84,-4-1 0,0-2-486,0-5 632,0 0 55,0 0 0,0-4-318,0 0 326,0-5 0,0 2 342,0-4 109,-5-1 103,3 1-252,-3-6 0,1 0 193,1-2-101,-1-3-140,4 4-28,0 0-27,0-3 1,1 3-13,3-5 97,-3 0-46,9 0 44,-3 0 376,4 0-536,1 0 101,-1 0-125,-5 0 0,4-1-419,-2-3 266,2 2 1,2-3-228,-1 5 0,0 0 108,1 0 1,-5 0-472,1 0-415,0 0 210,-2 0 1000,4 0 0,-9-5 0,5-1 0</inkml:trace>
  <inkml:trace contextRef="#ctx0" brushRef="#br0" timeOffset="166">16766 13545 8137,'0'-18'67,"0"2"147,0 4 0,1 2-60,3 3 0,-2-2-121,6 5 1,1 0-367,6 4 206,-2-5 98,8 4 0,-3-4-62,5 5 0,-4 0-140,0 0 0,-1 1-160,1 3 1,1-3 124,-5 3 0,2 1 266,-2-1 0,-2 0 0,3-4 0</inkml:trace>
  <inkml:trace contextRef="#ctx0" brushRef="#br0" timeOffset="167">17177 13579 8135,'0'-11'0,"4"3"89,0 1 0,4 4 230,0-1 0,-2 3-114,2 1 0,0 1 25,3 3 1,1 6 84,-1 6-130,0 4-46,1-2 0,-1 10-128,1 2-133,-1-2 196,0 5 0,1-5-64,-1 2 1,1 2 15,-1-5 1,2-1-119,2-3 0,-2-4 63,2 0 0,-2-5-158,-2 1 0,1 2 9,-1-2 1,0-1-75,1-6 0,-1 2-490,1-2 411,-1-3 115,-5 5 1,3-8-412,-5 6-82,5-6 709,-8 9 0,4-10 0,-5 4 0,0-5 0</inkml:trace>
  <inkml:trace contextRef="#ctx0" brushRef="#br0" timeOffset="168">17611 13602 7988,'-8'-15'0,"1"0"0,0 3 229,0 5 142,2 4 0,0-2-226,-3 5-113,-2 0 151,-2 5 0,0 5-192,-3 6 22,2 9-60,-9-1 0,8 12-27,-5 2 0,0 2 39,-4 6 1,-3-4-301,-1 0 1,2-5 185,6 1 1,-2-8 135,6-3 1,0-4-73,4-4 0,3-3-7,0-4-223,6 4-54,-8-3-424,8 3 673,-3-9 1,7-2 119,1-5 0,-1 0 0,8 0 0,-4 0 0</inkml:trace>
  <inkml:trace contextRef="#ctx0" brushRef="#br0" timeOffset="169">17577 13579 8035,'0'-29'-80,"0"1"1,1 9 14,3 0 1,2 5-146,6-1 1,-2 2 301,-3 2 0,2 3 640,-5 1-314,5 4-150,-3-2-207,6 5 0,-5 0 178,1 0-149,-1 5-14,5-4 1,-4 8 37,-1-5 1,1 4-57,3-4 1,1 3-66,-1-3 1,0 1 62,1-1 1,-5-3-169,1 3 1,0-2-156,3 2 127,-5-2 69,5 3 1,-9-4-89,6 3 119,-6 2 87,8 0 1,-8 6-22,2-1 1,-3 2 17,-1 6 0,1-1 162,3 1 1,-3 2-133,3-2 1,-3 3 29,-1 1 0,2 0-105,1-1 71,-1 1-14,3 5 0,-2-4-93,1 3 110,5-3-4,-3-1 0,2-4 9,0 0 0,-1-1 14,5 1 1,-1-3 115,1-4 1,-5 3-80,1 0 0,-1 0 426,5-3-418,-1-1 1,-1 1 7,-2-1 0,-2 1-119,-2-1 1,-3-3 169,3-1-428,-2 1 91,-2 3 5,0-4 0,-2 1-33,-2-4 1,2 4 112,-6-4 0,-1 1 76,-6-1 0,-1-3 252,-3 3-123,-3 2-66,4-5 0,-8 4 234,-1-5-4,-5 0-341,3 0 0,-4-1-75,3-3 0,7 3-165,8-3 1,2 3-1361,1 1 1119,6 0 509,1-5 0,5 4 0,0-5 0</inkml:trace>
  <inkml:trace contextRef="#ctx0" brushRef="#br0" timeOffset="170">18102 13317 8115,'-4'-12'-35,"0"1"127,1 5 288,3-5 126,0 10 403,0-4-8,0 5 1,3 1-542,1 3 1,5 2 103,-1 6 1,2 3-178,1 0 1,1 6-58,-1-2 0,1 6-14,-1 2 0,6 4-23,2 0 0,2 3-136,2 4 1,0 2 28,0 1 0,-2 4-292,-2-3 1,-2-2-27,-6 2 1,-1-5-198,-2 1 0,1-2 210,-5-2 0,-1-4 111,-3 1 1,0-5-857,0 5 419,0-6 285,0 3 0,-1-5-8,-3 0 28,-2-5 160,-5 3 0,2-8 144,-3 2 1,6-2-131,-9-2 0,5 1 141,-6-1 1,7 1-217,2-1 1,-1-1-181,-3-2 0,3 1-355,1-6 347,4 6-92,-2-7-1008,5 8 1429,0-9 0,5 4 0,1-5 0</inkml:trace>
  <inkml:trace contextRef="#ctx0" brushRef="#br0" timeOffset="171">18856 13317 8148,'0'-8'-378,"0"1"346,0 4 207,0-7 213,0 9-108,0-5 1,-1 6 23,-3 0 0,1 2 132,-4 2 0,3 3-107,-4 8 0,4-1-45,-3 5 0,0 0-83,0 4 0,-2 4-125,5 0 1,-5 3 137,2-3 0,-2 7-86,1-4 1,-2 6-29,2-6 1,-1 7-259,2 1 0,-2 2-135,5-2 1,0-2 117,4 6 1,0-5-449,0 1 147,0-2 334,5-2 0,6-5-67,4-2 1,4-3 168,-4-1 0,5-4 148,-1 0 1,-1-6-119,1-2 1,-4-1 183,4-6 1,-5 4 140,2-5 0,-2 1 19,1-4 0,-2 0-380,2 0 3,-3 0-491,0 0-830,-1 0 102,1 0-651,-1 0 1913,-4 0 0,3 0 0,-4 0 0</inkml:trace>
  <inkml:trace contextRef="#ctx0" brushRef="#br0" timeOffset="172">19176 13511 8148,'0'-18'0,"0"2"209,0 4 0,1 5 17,3-1 1,-2 4 227,6-3-124,-6 4 0,9-2-31,-4 5 0,3 0-106,2 0 1,-1 5-67,1 3 0,-1 3-3,0 4 1,5 2-13,-1 2 0,4 2-174,-4-2 0,2-1-90,-2 1 0,-2-4-124,2 4 1,-3-5 40,0 2 1,1-4-126,2 0 1,-6-5 17,2 1 1,-3-4-596,-1 3-346,3-4 663,-3 7 620,-1-9 0,4 4 0,-8-5 0,3 0 0</inkml:trace>
  <inkml:trace contextRef="#ctx0" brushRef="#br0" timeOffset="173">19678 13454 8148,'0'-18'151,"0"3"0,1 2 741,3 2-660,-3 4-197,5-3 438,-6 9-177,0-4 1,-6 6-142,-1 3 1,-5 6-115,-3 5 0,1 6-45,-5-2 0,5 6-275,-1 2 0,-1 1 47,0-2 1,1-2-325,4 3 1,-1-3-698,1-1 656,4-5 289,-3 3 0,9-8 36,-3 2 1,3-2 271,1-2 0,0-3 0,0 0 0,0-1 0,0 5 0</inkml:trace>
  <inkml:trace contextRef="#ctx0" brushRef="#br0" timeOffset="174">19507 13774 8148,'-7'0'950,"2"-6"-359,0 5-233,4-4 1,-4 6 50,5 3 0,0 3 191,0 4 1,1 4-440,3 0 1,-3 4-33,3-3 0,-1 3-92,0-4 1,-1 5 19,2-1 0,1-2-168,-2-2 0,3 2 86,-3-2-67,-1 0 0,3-4-17,-5 1 0,3-5-66,1 1-936,0-5 526,-4 7-134,0-9 0,0 5-1550,0-2 2269,0-3 0,-5 10 0,-1-5 0</inkml:trace>
  <inkml:trace contextRef="#ctx0" brushRef="#br0" timeOffset="175">19941 13751 7544,'0'-7'-1033,"0"1"2318,0 2-566,0 3-291,0-4 761,0 5-900,5 0 13,1 0-189,1 0 0,3 0 60,-3 0 1,5 0-60,3 0 1,-1 0-251,5 0 1,0 0 13,4 0 1,-4-1-241,0-3 0,-1 3-592,1-3 502,2-3 210,-8 6 0,4-5-835,-6 2 523,-5 3-71,4-4 625,-8 5 0,-2 0 0,-7 0 0</inkml:trace>
  <inkml:trace contextRef="#ctx0" brushRef="#br0" timeOffset="176">20535 13248 8163,'-7'-11'0,"-3"3"297,3 1 364,2 4-408,-1-2 1,3 6 14,-1 3 1,0 4 298,4 7-323,0 8-62,0 6 0,5 9-80,3 0 202,2 5-188,-4-7 1,4 7-71,-2-5 0,-2 0 115,2-4 0,-2-3-229,2-1 1,1-4 76,-5 0 0,1-2-139,-2-1 1,-1 0-91,2 0 0,-3-5 252,-1 3 1,0-8-338,0 2 123,0-2-93,-5-2 128,3 1 179,-3-1 0,4-5 361,-3-2-216,3-3 424,-4-1 149,5 0-802,5 0 206,-4-5-138,9 4 1,-3-5 17,4 2 1,6 1-6,2-4 0,2 4-179,2-1 1,0 3 113,0 1 1,0-4-177,0 1 1,-1-2 15,1 1 145,0 2 31,0-3 0,-4 2-243,0-1-8,-5 0 142,2-1 0,-4 4-183,-1-3 1,-3-1-396,0 1 134,-6 0 0,-2 4-31,-8 0 1,-2 0-717,-1 0 1320,-1 0 0,-4 0 0,-2 0 0</inkml:trace>
  <inkml:trace contextRef="#ctx0" brushRef="#br0" timeOffset="177">20523 13648 8101,'-5'-6'190,"4"-5"-103,-4 5 53,5 0 691,0 1-231,0 5 0,5-4-308,3 0 1,3 0-140,4 4 1,3 0-170,5 0 1,0 0 56,0 0 1,3 0-188,1 0 1,3-4-271,-3 1 289,5-1 67,-8-1 0,0 3-755,-5-1 381,-5-4-224,2 6-284,-4-4 508,-6 0 1,-1 2 433,-5-4 0,-5-1 0,-1-3 0</inkml:trace>
  <inkml:trace contextRef="#ctx0" brushRef="#br0" timeOffset="178">20478 13374 8159,'0'-17'350,"0"5"0,6-4 166,5 9 0,1-3-386,3 2 1,2 2-319,-2-2 0,5 4 641,-1-3-112,3 4-121,6-7 0,-3 7-452,5-4 128,1 4-245,-2-2 0,3 1-308,-6 1 1,1-1 188,-4 4 1,0 1-923,0 3 1390,-1-3 0,1 9 0,0-3 0</inkml:trace>
  <inkml:trace contextRef="#ctx0" brushRef="#br0" timeOffset="179">21186 13260 8159,'-12'-17'574,"1"6"24,5-1 959,0 11-686,6-9-344,0 9 0,2 6 159,2 10-283,-3 5-183,9 3 0,-4 4 10,6-1 0,-2 6-79,-3-1 1,2 2-138,-5 1 1,0 0 6,-4 0 0,0 1-281,0-1 0,-1 4-313,-3 0-326,3 0 812,-4-4 0,1-3-1062,0-1 609,0-4 272,4 7 0,0-13-126,0 3 0,0-4 262,0 0 1,0-3 209,0-4 1,0-5 92,0 1 1202,0-6-930,0 4 1673,0-6-2091,0-6 0,4 4-220,0-6 0,1 5 88,-1-5 0,-2 5-175,6 0 0,-1 1-320,5 2 290,-6-5 130,4 4 0,-3-4-173,4 5-6,0 0 245,1 0 1,-1 0-89,1 0 1,-1 0 46,1 0 0,3 0-7,0 0 0,2 0-120,-2 0 0,-3-4-153,4 0 0,-4-3-686,0 3 464,-6 0 450,-1-1 0,-1 2 209,0-4 0,0-1 0,-4-3 0</inkml:trace>
  <inkml:trace contextRef="#ctx0" brushRef="#br0" timeOffset="180">21083 13225 7989,'0'-17'-438,"0"1"110,0 4 806,0 0-71,0 1-184,0-1 0,1 5 516,3-1-295,-3 6-188,9-3 1,-3 1-125,4 0 0,4 0 31,1 4 0,0-1-119,-1-3 1,3 3-36,5-3 0,0 3-303,0 1 0,-2 0-984,-2 0 678,3 0 367,-9 0 1,3 0 232,-5 0 0,1 0 0,-1 0 0</inkml:trace>
  <inkml:trace contextRef="#ctx0" brushRef="#br0" timeOffset="181">21471 13282 7989,'0'-11'424,"0"5"0,5 1-199,3 5-255,2 0 1,1 0 253,1 0 0,-1 0 56,1 0 1,4 5-201,3 2 1,-1 3 85,1 2 1,0-4-341,4-1 119,0 1-47,0 3 1,-4-1-90,0-2 0,-2 1 12,3-5 1,-3 3-33,-1-3 0,-4 1 77,3-1 1,-6-3-128,-1 3 1,-6-1-1074,2 0 719,3-1 615,-6 3 0,4-5 0,-5 0 0</inkml:trace>
  <inkml:trace contextRef="#ctx0" brushRef="#br0" timeOffset="182">22042 13237 7989,'5'-13'0,"-3"-2"275,1 7 1,0 2 175,1-2 101,-3 6 122,4-8 191,-5 3-671,0 1 0,-5 1-123,-3 5 1,-3 1-5,-4 3 0,-3 6-132,-5 5 1,0 6-582,0-2 311,1 2 159,-1 2 0,4 0-285,0 0 270,5-6-145,-3 5 1,6-5-263,-1 2 0,5-2 148,-1-1 1,6-4-432,-2 4 881,3-4 0,1 0 0,5-1 0,1 0 0</inkml:trace>
  <inkml:trace contextRef="#ctx0" brushRef="#br0" timeOffset="183">21814 13488 7989,'0'-8'67,"0"1"384,0 4 158,0-7-327,0 9-75,0-4 0,0 6 132,0 3 0,0 2-161,0 6 0,1 0-124,3 4 1,-2 1-93,6 6 75,-5 0 52,7 0 0,-5 0-395,2 0 167,4-1-9,-10 1 0,9-4-75,-2 0 0,-2-5 219,2 1 0,-5-2 106,5-1-23,-5-1 121,7 0 0,-9-3-238,3 0-146,-3-6-662,-1 3 406,0-5 262,-5 0 0,2 0-1415,-4 0 1593,4 0 0,-7 0 0,4 0 0</inkml:trace>
  <inkml:trace contextRef="#ctx0" brushRef="#br0" timeOffset="184">22122 13203 7989,'0'-12'-2,"0"1"0,0-1 2,0 1 0,1 3 0,3 1 279,3 4 1,4-6-70,0 5 0,1 1 154,-1 3-255,1 0-85,4 0 0,-3 0-94,2 0 0,2 0 163,-2 0 0,0 0-18,-3 0 0,-1 0 191,0 0-184,1 0-10,-1 0 1,-3 0-22,-1 0-8,-4 0-17,2 0-114,0 0 144,-4 0-170,10 0 176,-5 0 1,2 1-26,-1 3 0,-4 2 24,0 5 1,-1 2-44,-2 2 0,4 1 253,-1 6-218,1-1-49,-4 7 0,1-4 26,3 2 0,-2-2-17,1 3 0,0 1-92,1-1 0,-3 1 31,3-2 1,1-2-173,-1 3 0,3-3-54,-3-1 79,0 0 153,1 0 1,-4-2-50,3-2-4,2 3 113,-4-9 0,3 7-27,-5-5 1,3 0 31,1-3 1,0-1 155,-4 1 0,1-5 15,3 1 278,-3-1-175,5 5-3,-6-1-167,5-4 161,-4-2-159,4 0 159,-5-4 40,0 4 0,-1-5-111,-3 0 1,-2 0 159,-6 0 0,1 0-69,-1 0 1,-4 0 94,-3 0 0,1-1-503,-1-3 113,0 3 26,-4-4 1,1 3-1281,3-1 592,3 1-169,10-3-468,-5 5-304,10 0-1279,-4 0 2869,5 5 0,5-3 0,2 3 0</inkml:trace>
  <inkml:trace contextRef="#ctx0" brushRef="#br0" timeOffset="185">22545 13065 7989,'0'-11'0,"0"0"-80,0-1 143,0 1 0,0 3 618,0 1-267,0 4 249,0-2 142,0 0-635,0 4 0,5-3-98,2 8 0,0 3 165,0 8 0,5-1-14,3 5 1,0 0-64,-3 4 0,0 0 63,4 0 1,-2 1-185,5 3-109,-5 2 86,2 0 1,-3 4-113,2-2 0,-4 2 57,1 1 1,-2-4-129,-6 1 1,3-5 85,-3 5 1,0-6-82,-4 2 1,0 1-399,0-2 307,0-4 97,0 0 1,-4-6-255,0 3 328,1 3 22,-2-10 1,2 9 138,-5-6 0,1 0-141,-5-3 0,5-1 108,-1 0 0,1 1-141,-5-1 1,4-3-49,1-1 0,3 0-745,-4 0 416,6 4 242,-8-10 0,8 9-980,-1-2 693,1-3 517,2 0 0,0 0 0,0-4 0,0 4 0</inkml:trace>
  <inkml:trace contextRef="#ctx0" brushRef="#br0" timeOffset="186">22830 12974 7980,'-6'-11'-443,"1"-1"585,5 1 83,5 4-57,-4 2 1,9 2 318,-2-1-56,2 0-263,2 4 1,-1-1-49,0-3 104,1 3-115,4-4 0,-3 5-95,2 0 0,-1 0 109,1 0 0,-2 0-148,2 0 0,-2 0-115,-2 0 107,1 0 36,4 0 0,-3 0-103,2 0-76,-2 0 157,-2 0 0,1 0 19,-1 0 0,-3 0-23,-1 0-236,1 0 210,4 0 6,-1 0 253,-5 0-175,-1 0 1,-3 3 196,1 1-96,-1 0 1,4 0 14,-2 0-106,-3 4 0,8-1 32,-5 4 0,3 6-2,-3 2 1,0 2-31,-4 2 0,0 5-97,0 3 0,0 0 148,0 0-46,0 2 21,0-4 1,0 4 297,0-3-306,0 3 59,0-9 1,0 8 155,0-5 1,0 3-101,0-3 0,4 2-13,0-6 0,1 2-71,-1-6 0,-2 3-160,6 1 1,-6 0-265,2 0 170,-3-1 114,-1 1 0,2 0-293,1 0 206,-1-5-36,3 3 1,-5-7-17,0 5 0,0-5 155,0 1 1,4-6-26,-1-1 102,1-6 1,-4 5 219,0-3 0,1-3 402,3 3-375,-3-3-134,5-1 1,-6 1 203,0 3-128,0-3-120,5 4-172,-4-5 0,4 2 205,-5 1-327,0-1 194,0 3-191,0-5 118,0 5 65,0-4-34,0 4 0,0-4-19,0 3-35,0-2-210,0 8 253,0-9-31,0 4 195,0-5-147,0 5 48,0-4 8,0 4 88,0-5-56,0 6 0,-1-5 17,-3 3-39,3 2 0,-8-4 310,5 6-151,-5-5-79,3 2 0,-4-4 143,2 3 1,-2-3-62,2 3 1,2-3-38,-2-1 0,4 0 229,-3 0-91,-1 0 1,-3 0-148,-1 0-182,1 0 1,0 0-401,-1 0 247,1 0 98,-1 0 0,1 0-1715,-1 0 787,1 0-31,0 0 1,-1 0 1033,1 0 0,-6 5 0,-1 2 0</inkml:trace>
  <inkml:trace contextRef="#ctx0" brushRef="#br0" timeOffset="187">8920 16172 8067,'-12'0'793,"1"0"-842,5 0 128,0 0 422,1 0-215,4 0 0,-3 0-40,8 0 1,2 0 1,6 0 0,4 0 119,3 0 0,4 0-63,4 0 1,-2 0-1,6 0 1,-2-4-117,1 0 1,0-3 14,-4 3 0,-2 0-67,3 4 1,1-4-189,-1 0 1,-1-3-287,-3 3 1,0-4 210,0 5 0,-2-1-106,-2 4 0,-2 0-209,-6 0 1,1-4-1025,-1 0 829,-5 0 1,-1 6-267,-5 1 0,-1 3 448,-3 1 0,-3 6 455,-8-6 0,-3 11 0,-5-5 0</inkml:trace>
  <inkml:trace contextRef="#ctx0" brushRef="#br0" timeOffset="188">9057 16366 8067,'-8'0'-1884,"1"0"2083,4 0 1,-1 0 1908,8 0-1568,2 0 1,10 0-125,-1 0 0,1 0 25,0 0 1,1 0-242,6 0 1,1 0-1,3 0 1,1 0-50,2 0 0,3 0-196,-2 0 1,-2-4 58,1 0 0,-3-1-171,3 2 0,-8 1-340,1-1 0,-4 1-1623,0 2 2120,-8 0 0,-1 0 0,-3 0 0</inkml:trace>
  <inkml:trace contextRef="#ctx0" brushRef="#br0" timeOffset="189">10176 15829 8152,'-6'-11'417,"-5"-1"0,10 5 159,-3-1-167,3 6 85,1-3-220,0 5 1,4 5 161,0 2 0,5 9-169,-2 3 0,8 2-16,5 2 0,-3 4-199,2-1 0,0 6 106,4-2 1,0 3-89,0 2 0,-2-2-50,-2-3 1,2 3-194,-6-2 1,0-3 49,-3-2 0,2-2-126,-3-1 0,3-4 93,-6 0 0,-3-5 87,-1 1 1,1-2-435,-2-1 79,1-1-149,1 0 202,-3 1 0,3-5-919,-5 1 741,5-5 0,-3 2-644,6-5 1193,-6 0 0,3 0 0,1-5 0,0-2 0</inkml:trace>
  <inkml:trace contextRef="#ctx0" brushRef="#br0" timeOffset="190">10838 15772 8152,'5'-18'-1266,"-3"-2"633,2 5 1377,-3 0 0,0 3 335,3 1-240,-3 5-217,4-5-342,-5 10 1,0-3-250,0 8 1,0 8 113,0 7 1,-5 7-145,-2 5 1,-4 11 27,0 3 1,-6 3-278,-2-2 1,2 2 206,-2 6 1,1-7-158,-1 2 1,-1-2 104,4-5 0,1-4-53,4-4 0,-1-1-185,1-6 0,3-4 87,1-4 0,3-5-23,-4 1 1,6-6-5,-2-2 0,1 0-197,-1 0 270,3-2-239,-4 1 1,6-5 436,3 3 0,-1-3 0,4-1 0,1 0 0,3 0 0,1 0 0</inkml:trace>
  <inkml:trace contextRef="#ctx0" brushRef="#br0" timeOffset="191">11227 16252 8109,'-12'-23'0,"5"5"362,-1 3 0,4 2-49,-3 2 1,4 3-114,-1 1 0,-2 0 105,-2 0 1,-2-2 151,-1 5 0,-1-4-246,1 5 1,-4-1-97,-1 4 0,-4 1-119,1 3 0,1-2 102,-1 6 1,2 3-56,-2 5 1,-2 4-31,6-1 0,0 3-235,3 0 1,5 5-41,-1 0 0,6-1-157,-2-3 1,3-1 84,1-3 0,3 1-45,1-5 0,9 1 84,-2-5 1,3-5 84,-2-2 0,3 1 129,0-1 1,5 0-35,-1-4 1,-1-4 150,1 0 0,-4-5-90,4 2 0,-3-3 151,3-2 1,-5 1 7,1-1 0,-4 1 178,-3 0 1,1-5 31,-5 1 1,-1 0-99,-3 3 1,4 1-66,0 0 1,0 3-97,-4 0 1,1 2 26,3-2 0,-3 2 37,3 2-304,-3 3 117,4-4 17,-3 5 1,7 1 141,-6 3 1,1 4-82,-4 7 1,0-3-115,0 4 1,0-4 24,0 0 1,1-1 37,3 1 1,-1-1-71,4 1-86,1-1 0,3-3 101,1-1 0,-1-4-13,1 1 1,3-3 95,0-1-68,0 0 1,-3-4 232,-1 0 0,-1-1 25,-2 1 1,1 2 26,-5-6 0,1 1-61,-1-5 0,-2 4-12,6 1 0,-2-2 2,2-6 0,2 2 1,-3-2 1,0 3 26,0 5 0,-3-2 59,4 5-145,-6 0 0,7 6 34,-5 1 0,0 1-139,-4 8 1,1-4 58,3 8 1,-3 0 0,3-1 1,-3 6-12,-1-2 0,4-3-112,0 0 1,1 0-13,-1-1 0,-2 2 63,6-2 1,-6-6-203,2 2 61,-3-2 620,5-3-291,-5 0 0,4-8 166,-5-2 1,0-2-52,0-5 0,0-4 177,0-1 0,0-4-110,0 1 1,1 1-41,3-1 0,2 0-486,6-4 0,0 2-293,4 2 0,-2-2-516,5 6 0,-2 1 304,2 7 1,2 1-431,-6 6 1,1 2 1131,0 2 0,-4 7 0,5 7 0</inkml:trace>
  <inkml:trace contextRef="#ctx0" brushRef="#br0" timeOffset="192">11992 15784 8261,'1'-13'0,"3"-2"-561,-3 2 504,4-3 0,-5 8 271,0 0 141,0 6 381,0-8 277,0 8-166,0-3-537,0 15 1,0 3 83,0 10 1,0 5-210,0 2 0,0 3 16,0 2 0,5-1-107,3 0 1,-2 4 99,2 0 1,-5 4-123,0-4 1,2 0-58,-1-3 1,0 3-178,-4 0 1,0-4 28,0-4 1,0-4-96,0 0 0,0-1-68,0-3 1,0 0 98,0-3 0,0 1-22,0-4 0,0 0 87,0-1 0,4-6 160,0 3-126,-1-4 39,3 4-7,-5-6 238,4-1-82,-5-5 514,0 0-573,5 0 1,-3-4 13,6 1 0,-4-2-20,4 1 0,-1 1-3,5-4 1,-1 4-38,0-1 0,2-1-155,2 1 0,-2 1 109,2 3 0,-2 0-149,-2 0 0,1 0-75,-1 0 1,1 0 53,-1 0 1,-3 0-912,-1 0 123,1 0 18,-2 0 1001,-1 0 0,-5 0 0,0 0 0</inkml:trace>
  <inkml:trace contextRef="#ctx0" brushRef="#br0" timeOffset="193">12083 15658 8115,'-11'-11'-40,"-1"-1"1,1 1 0,1-1 153,2 1 1,3 3 317,5 1 0,0 3 232,0-4-10,0 6-375,0-8 1,3 7-21,4-5 0,1 6-187,7-2-116,3-2 202,0 4 0,6-8-156,2 3 0,0 0-142,4 0 1,-4 4-177,0-1 0,-2-1-185,-1 1 0,-1 1-1382,-3 3 1883,2 5 0,-13 1 0,2 6 0</inkml:trace>
  <inkml:trace contextRef="#ctx0" brushRef="#br0" timeOffset="194">12563 15761 8251,'-8'-5'0,"1"-3"0,0-2 0,0-1 0,2-1 0,5 1 0,-2 3 0,-1 0 0,1 6 1880,-3-3-1235,5 5 0,2 6-181,1 6 0,4 2-200,4 8 1,2 0 18,2 8 0,3-3-104,5 4 0,-1-1 11,1 4 0,4-3 29,0-1 1,-1-3-147,-3 3 1,0-4-134,0 0 0,-5-2 90,-3-1 1,1-1-153,0-3 1,-3-1-37,-5-3 0,2-2 93,-2 2 1,2-3-271,1 0 0,-3-1 32,0 1 0,-1-5-103,5 1 0,-5-6 172,1 2 0,-4-2-372,3-2 264,-4 5 0,3-4-736,-2 3 162,-3-3 0,3 0 330,-8 3 1,2-3 585,-6 3 0,-5-3 0,-4-1 0</inkml:trace>
  <inkml:trace contextRef="#ctx0" brushRef="#br0" timeOffset="195">12986 15715 8122,'-12'-24'117,"1"5"1,3 6 192,0 6 337,6-3-215,-3 8-117,5-3 1,-4 10-160,0 3 1,-5 8-3,2 7 0,-3 5-217,-2 6 1,-3 1 51,0-1 1,-4 4 45,3 0 0,-3 4 42,4-4 0,-5 0-14,1-4 0,1 1-40,-1-1 0,4-5-150,-4-2 1,5-3 53,-1-1 0,-2-4-192,2 0 1,0-5-89,3 1 1,5-2 113,-1-2 1,0-1-1330,-3-2 437,5 2 1131,-5-9 0,10 4 0,-4-10 0,5-1 0</inkml:trace>
  <inkml:trace contextRef="#ctx0" brushRef="#br0" timeOffset="196">13123 15589 8053,'-2'-21'0,"-2"2"0,3-1 5,-3 4 1,8 1-26,4 4 0,-2-1 468,2 1 1,-1 3-161,5 1 0,-1 3-65,1-4 1,-1 6-126,1-2 1,3 1 3,0 0 1,8 1-36,-4-2 1,6-1-95,-2 2 0,0-1-51,4 4 0,-5-4 101,-3 0 1,3-1-22,-3 1 0,-2 3 37,-2-3 145,-3 3-26,0 1 41,-6 0-157,4 0 0,-8 9 6,1 2 0,-1 8 6,-2 0 1,0 4-14,0 4 0,0 3-73,0 8 1,4 3 17,-1 5 1,2-1-6,-1 1 1,-3-2 25,3-2 0,-2 1-3,-2-5 0,3-1-18,1-6 0,1 0-11,-1-4 0,-1 0-187,4-4 0,-3-4 117,4 0 1,-5-4-105,5 4 0,-4-5 85,3 1 1,-4-6 122,1-1 0,1-5-99,-1 5 139,0 0 0,-4-1 119,0 1 143,0-6 0,-2 7 310,-2-5-376,3 5 0,-4-6-455,5 4 205,0-4 1,0 3-222,0-2 196,0-3 0,0 5 28,0-2 76,0-3 229,-5 5-181,-1-6 0,-6 0 257,1 0 0,-2 0 115,-2 0 0,1 0-107,-5 0 0,0 0 19,-4 0 0,0 0-228,0 0 1,-3 0-310,-1 0 1,0 0 90,5 0 0,-1 0-195,0 0 0,5 1-1085,3 3 0,7-2-179,4 6 1499,3-1 0,1 5 0,0-1 0</inkml:trace>
  <inkml:trace contextRef="#ctx0" brushRef="#br0" timeOffset="197">14173 15772 8115,'0'-11'313,"0"-1"193,0 1-370,0 0 0,0 3 262,0 0 4,0 6 1,0-2-61,0 8 1,0 3 14,0 9 1,-1 3-67,-3 7 1,3 0-31,-3 4 0,3-3-135,1 3 1,1-1 141,3 2 0,-2-3-277,6-5 1,-5-1 19,0 1 0,3-1-4,-3-3 1,2 1-129,-1-5 0,-3-3-498,3-5 199,-2 1 1,-2 0-1194,0-1-1030,0-4 1896,0 2 0,-2-5 747,-2 0 0,-2 5 0,-5 1 0</inkml:trace>
  <inkml:trace contextRef="#ctx0" brushRef="#br0" timeOffset="198">13911 16001 8112,'7'-11'278,"1"4"1,5-2 451,6 5 1,6-3-327,2 3 1,8-4-139,-1 4 1,7-5 49,-3 2 0,4-2-268,-4 1 1,1-2-230,-1 3 1,-7 1-26,-1 3 1,-2 0-237,-5-1 1,2 3 441,-5-3 0,-4 3 0,0 1 0</inkml:trace>
  <inkml:trace contextRef="#ctx0" brushRef="#br0" timeOffset="199">14733 15589 8219,'-6'-11'-375,"2"0"0,2-1 228,2 1 0,0-1 258,0 1 1,2 0 134,2-1 0,1 4 319,2 1 1,0 1 348,-4-2 223,-1 3-123,3 0-690,-5 4 0,4-3-69,-1 8 1,1 6 52,-4 5 1,5 9 0,3-1 0,6 7-74,1 1 0,7 3 15,0 4 1,1-2-90,4 2 0,1-3-173,-1-1 0,-1 1-269,-3-1 0,-1-4 188,-3 1 0,1-6-31,-5 2 1,0-7-22,-3-1 1,-1-5-75,1 1 0,-5 1-110,1-5 1,-6 3-784,2-6-29,3 2-700,-6 1 767,4 1 1,-5-5 603,0 1 0,-4-4 470,0 3 0,-5-4 0,3 2 0</inkml:trace>
  <inkml:trace contextRef="#ctx0" brushRef="#br0" timeOffset="200">15384 15452 8216,'0'-22'289,"0"4"165,0 3 1,0 2-12,0 1-233,0 6 1,0 0 104,0 2 1,0 4-1,0 0 0,0 6-267,0 10 0,-9 4 111,-2 10 1,-5 6-264,1 10 0,2 4-166,-2 4 0,1-2 115,-1 1 0,6-9 107,-2 2 1,2-4-77,-3 0 0,5-4 33,-1-8 0,2 2-90,-2-5 0,-1-4-48,6-4 0,-5-5 98,4 1 1,-3-3-456,3 0 0,-1-1-3,1 1 1,3-5-246,-3 1 834,2 0 0,-3 3 0,-1 0 0</inkml:trace>
  <inkml:trace contextRef="#ctx0" brushRef="#br0" timeOffset="201">15749 15898 8216,'-1'-22'295,"-3"3"1,2-1 457,-6 5 1,6-1-469,-2 5 1,1 0-374,-1-1 1,-2 2 328,-5 2 1,-6 2-66,-2 2 0,-2 4-192,-2 0 0,-4 5 45,0 7 1,1 3-98,3 0 1,4 9 106,0-1 0,6 6-168,2-2 1,1 1 28,6-1 0,0-3-159,4 2 0,0-5 36,0-2 0,5-5 113,3 1 0,3-4-107,4-3 0,-1-3 127,5-5 0,0 0 38,4 0 1,0-5 27,0-3 0,-2-2 171,-1-1 0,0-1-89,-5 1 0,-1-4 212,-6-1 0,0 1-57,-4 4 0,1-1-100,-1 1 1,-3 0 352,3-1-229,-2 1-161,-2-1 1,0 5-92,0-1-194,0 5 0,0 0 149,0 6 1,0 1-92,0 8 1,0-3 34,0 6 0,0-1 79,0 1 1,0-2 22,0 2 1,-4 1 24,0 0 1,0-1 49,4-4-15,0 1 1,1-2 56,3-2-32,3 2 0,4-9 12,0 3 1,1-3-26,-1-1 0,1 0-26,-1 0 0,0-4 39,1 0 0,-1-4 12,1 0 1,-1-2 95,1-2 1,-5 1-26,1-1 0,-4 1 131,3 0 1,-3-2-72,4-2 0,-5 2 63,5-2-391,0 2 0,-1 3 203,1 2-280,-6 3 1,5 7 22,-3 1 1,-3 4 129,3 4 1,-3 2-68,-1 2 1,0 3 2,0 5 1,-4-4-7,0 0 0,1-4 10,3 4 0,0-4-74,0 4 1,0-5 64,0 1 114,0-2 0,1-3 48,3-2 309,-3-3-131,4-5 1,-4 0 317,3 0 0,-3-5-183,3-3 0,-3-6 156,-1-1 1,0-1-182,0 0 0,0-1-69,0-6 0,4 1-273,0 3 0,6-2-409,2 2 0,0 1-541,7-1 0,0 6 466,4 2 0,-4 0-218,0 8 0,-1-1-569,1 4 0,3 5 547,-3 3 0,-3 2 723,-1 1 0,-2 1 0,-2-1 0</inkml:trace>
  <inkml:trace contextRef="#ctx0" brushRef="#br0" timeOffset="202">16480 15418 8168,'-16'-16'0,"3"-1"0,-2-2-1465,7 3 977,3 4 741,5 1-111,0 4 1,0 5 287,0 10 1,1 4-77,3 11 1,-1 6 151,4 6 1,-3 0-149,4 7 0,-2 1-164,2 7 0,1-5-23,-5 1 1,1 0-34,-2-5 0,-1-1-307,1-2 0,-1-4-58,-2-3 0,0 0-282,0-4 0,0 0 56,0-5 0,0 0 200,0-3 0,0 1 65,0-4 0,0 3-16,0-4 0,0 0 179,0-3 7,0-1 0,0 0 174,0 1-195,0-6 352,0 4-35,0-8-292,0 3 849,0-5-606,5 0 1,-3 0 203,6 0-397,0 0 1,3 0 2,0 0 0,2 0-70,2 0 1,-1 0-257,5 0 1,-3-2-298,3-1 0,-2 1 295,2-2 0,2 3-153,-6 1 0,0-4 442,-3 1 0,-1-1 0,0 4 0,-4 0 0,-2 0 0,-5-5 0,0-2 0</inkml:trace>
  <inkml:trace contextRef="#ctx0" brushRef="#br0" timeOffset="203">16515 15395 8149,'-11'-21'-755,"4"2"1,2 1 452,5 3 0,0 2 302,0-2 0,0 2-57,0 2 0,1-1 5,3 1 0,-2-1 292,6 1 1,1 5 337,6 2 0,-1-1-316,5 1 0,-4 0-145,4 4 0,-1 1-220,1 3 1,5-1 125,-5 4 1,2-4-350,-6 1 1,-1 1 25,5-1 0,-4 3-109,4-3 1,-1 4 408,1-5 0,-3 5 0,-4-4 0,-1 5 0,1-3 0</inkml:trace>
  <inkml:trace contextRef="#ctx0" brushRef="#br0" timeOffset="204">16937 15510 8110,'-6'-12'-297,"2"1"0,3 3-372,1 0 1,1 6 668,3-2 0,-3 3-78,9 1 0,-3 0 169,4 0 0,0 5 142,1 3 0,-1 2-96,1 1 0,3 1 18,0-1 1,2 0-108,-2 1 1,-2-1 48,2 1 0,-3-1-230,0 0 0,3 0 76,0-4 0,1 2-374,-5-5 1,-3 4 238,-1-5 0,0 2 192,0-1 0,3-2 0,-8 8 0,3-4 0</inkml:trace>
  <inkml:trace contextRef="#ctx0" brushRef="#br0" timeOffset="205">17371 15487 8125,'0'-12'-598,"0"1"-75,0-1 1,0 1 672,0 0 0,0-1 15,0 1 412,5-1-90,-4 6 0,3 2-166,-8 8 1,-2 2-115,-5 6 1,-6 4 52,-2 3 1,-2 4-51,-2 4 0,4-3 2,0 3 1,3-3-162,-3-2 0,5 1-75,-1 0 1,3-1-304,0-3 0,5 1 123,-1-5 1,5 1 353,0-5 0,1 0 0,2 1 0,0-1 0,0-3 0,0-1 0,0-4 0,0 2 0</inkml:trace>
  <inkml:trace contextRef="#ctx0" brushRef="#br0" timeOffset="206">17154 15795 8125,'1'-10'-1046,"3"2"0,-3 2 1046,3 2 133,-2 3 1,-2-3 334,0 8 0,0 2-133,0 6 1,0-1-129,0 0 1,0 5-136,0-1 1,0 5 87,0-1 0,0-1-352,0 1 0,0-4 65,0 4 1,0-5 24,0 2 0,0-4-135,0 0-190,0-1 242,5 0 0,-4-3-281,3 0 32,-3-6 434,-1 3 0,0 0 0,-5 2 0,-1 4 0</inkml:trace>
  <inkml:trace contextRef="#ctx0" brushRef="#br0" timeOffset="207">17554 15384 8207,'-5'-18'0,"4"2"0,-3 4-773,2 1 0,4-1 464,2 1 0,-3 3 309,3 1 0,1 3 89,-2-4 1,3 6 647,-3-2-523,4-2 1,4 3-59,1-5 0,-1 6-126,0-2 1,1 3 105,-1 1 1,1-4-221,-1 0 0,4 0 125,1 4 1,0 0-205,-1 0 0,-2 0-6,2 0 0,-2-1-23,-2-3 1,1 3 163,-1-3 1,-3 3-35,-1 1 129,-4 0-131,2 0 181,0 0 0,-4 1-60,3 3 1,-3 2 138,-1 6 0,0-1-91,0 1 0,-1 4 162,-3 3 1,3 7-114,-3 0 0,3 2 22,1-1 1,0-2-74,0 6 0,0-2 27,0 1 0,0 3-131,0-2 0,0-2-20,0 1 0,0-3-109,0 3 1,0-4-22,0 1 0,0-2-202,0 2 0,0-3 81,0 2 0,0-5-96,0-2 1,1 0 89,3 4 1,-3-2 105,3-2 1,-3 1 89,-1-4 1,0 3 174,0-4 1,4 0 45,0-3 1,1-1-14,-1 0 1,-2 1 232,6-1 0,-5 1-110,0-1 1,0 1 52,1-1 0,-2-3-166,6-1 1,-6-3-17,2 4 1,1-5-56,-1 5 1,0-4 137,-4 3-46,5-4 15,-4 7 6,4-9-140,-5 10-30,0-10 0,0 5-37,0-2 1,-1-3 103,-3 3 0,3-1 79,-3 0-41,-2-1 0,3 3-2,-4-5 0,3 0 279,-4 0 65,1 0 1,-9 0-53,1 0 0,-1 0 154,0 0 1,-1 0 10,-6 0 1,-5 0-116,-3 0 1,2 0-267,-1 0 0,6 0 14,1 0 0,5 0 79,7 0-877,-1 0-1570,6 0-30,1 0-1481,5 0 3678,5 0 0,1 5 0,6 1 0</inkml:trace>
  <inkml:trace contextRef="#ctx0" brushRef="#br0" timeOffset="208">18262 15818 8831,'8'0'578,"-1"0"-273,1 0-168,3 0 1,2 0 44,2 0 0,-1 0 130,5 0 0,-4-4-172,4 0 1,0 0 3,4 4 1,0-1-27,0-3 0,0 2-203,0-6 1,3 6 30,1-2 1,0-1-163,-5 1 0,-3-4-292,0 5 0,-5-1 262,2 4 0,-5-1-563,-3-3-92,-3 2 262,-5-3 1,-1 5 638,-3 0 0,-8 0 0,-5 0 0</inkml:trace>
  <inkml:trace contextRef="#ctx0" brushRef="#br0" timeOffset="209">18490 15589 8147,'-11'-11'1248,"5"0"-956,-5 4 221,10 2-141,-4 5 1,5 1-169,0 3 1,0 8 14,0 7 1,1 4-29,3 3 1,-3 2-16,3 3 1,-2 2-12,-2-3 0,0-2-242,0-1 0,1-3-48,3-1 0,-3-2 110,3-2 0,-2-2-270,2-6 1,-3 1-677,3-1 88,2 0 1,-3 1 306,5-1 1,-6-3 565,2-1 0,2 6 0,1 5 0</inkml:trace>
  <inkml:trace contextRef="#ctx0" brushRef="#br0" timeOffset="210">19256 15407 8147,'0'-12'0,"0"1"93,0-1 135,0 1 0,3 0-73,1-1 299,0 1 445,-4-1-515,5 1 0,0 3-101,3 1 1,2 4-43,-2-1 0,5 2 0,3-2 1,4 3 29,-1-3 1,-1 7-31,1 0 1,-1 10-1,1-2 0,2 8 30,-2 0 1,-2 4-31,-2 4 1,-2 2-1,-2 5 0,-5 1-187,-2-1 1,-2 1-529,-2 4 0,-6 0 57,-1 3 0,-3-2 82,-2-2 0,-3-6-195,0 2 0,0-7 2,3 0 221,1-8 57,-1 2 0,1-8 215,-1 2 0,1-2 55,0-2 1,0-3 163,4 0 1,-3-5-71,2 5 1,-2-4 203,-1 3 0,3-3-63,0 4 1,2-4 331,-2 3-284,-2-4-166,9 7-83,-4-9 0,6 6 95,3-4 1,2-1-1,6 1 0,0-1-54,4-2 1,1 0-7,6 0 1,4-2 14,0-1 0,3 0-1,-3-4 0,3 4-102,-3-1 1,3-1 116,-3 1 1,-4 0-210,-4 4 181,0-5-156,-2 4 0,0-4-207,-6 5 1,1 0-657,-1 0-966,1 0 867,-6 0 0,-2 0 1028,-8 0 0,-2 5 0,-6 1 0</inkml:trace>
  <inkml:trace contextRef="#ctx0" brushRef="#br0" timeOffset="211">20523 15338 8147,'-4'-18'2,"1"3"1,-1 3 180,4 0 1,0 1-250,0-1 1,-5 1 114,-3-1 0,2 5 331,-2-1 1,-1 4-95,-6-3 0,2 4-51,-2-1 1,-3 4-51,-1 4 0,2-1 10,-2 4 1,1 2 14,-1 7 1,-7-1-60,4 8 0,-4-3 28,3 7 1,1 2 43,-1 1 1,4 7-191,0 1 0,1 5 25,-1-1 0,-2 1-83,6-1 0,0 1 76,4-5 0,4 0-150,3-3 1,3-1 62,1 0 0,0-5-116,0-2 1,5-3-165,3-1 0,3-5 97,5-3 0,1-2-37,6-2 0,0-3 38,0-1 1,1-4-93,3 1 0,-3-3 142,2-1 1,2-4-27,-1 0 1,0-5 38,-5 2 1,1 0 0,0 0 0,-4-1 35,0-3 1,-5-1-186,1 1 362,-7 0 1,1-1 114,-5 1 0,-1 3 507,-3 0-368,0 6 1,-1-4 664,-3 2-348,3 2-299,-4-3 1,5 7-55,0 1 0,0 4-38,0 4 0,0-3-140,0-1 0,0 2-35,0 7 0,0-8-199,0 4 0,5-3 33,3 2 1,6-1-181,1-2 0,5 1 29,-1-5 1,3-1-115,1-3 1,1 0 73,2 0 0,-1-1 23,1-3 1,2-1 2,-1-2 0,-2-3 183,-6 2 0,1-2 174,-4-2 0,-1 0 21,-4-4 0,1 2 249,-1-5 1,-4 0-77,-4-3 0,-1-3 93,-2-1 0,-11 2 32,-4-3 1,-6 4-85,-6 4 1,-3 3-218,-9 4 0,4 6-51,-3 2 1,7 4-278,5 4 1,3 4-160,4 7 0,7 4-587,9 7 0,1-1-495,2 1 0,0 1 1462,0-4 0,-5 2 0,-1-7 0</inkml:trace>
  <inkml:trace contextRef="#ctx0" brushRef="#br0" timeOffset="212">21003 15738 8120,'0'-18'0,"0"3"0,1 4 738,3 3-238,2 3-324,6 5 1,-5 0 129,1 0 0,-5 5 105,0 3 0,2 7-303,-1 4 0,4-1 102,-4 1 0,-1 0-168,-3 3 1,4 1 69,0 0 0,4-5-319,-4-3 0,3 2 100,-3-2 1,5 0-68,-2-3 1,0-1-82,0 0 124,1-4 1,3 2 145,1-6 310,-6 1 136,4-4-225,-3 0 0,0-4 27,1 1 1,-6-6-72,2 1 1,-1-2-2,1-1 1,-2-1 16,6 1 0,-6-2 6,2-2 0,1-2 25,-1-2 1,5-2 20,-2 2 0,0 1-507,0-1 0,-3 5-185,4-1 0,-4-1-407,3 5 0,-3-3 63,4 6 0,-4 0-626,3 0 0,-3 3 1402,4 5 0,-1 0 0,5 0 0</inkml:trace>
  <inkml:trace contextRef="#ctx0" brushRef="#br0" timeOffset="213">21711 15144 8098,'0'-11'0,"0"-1"196,-5 6 568,4-4-550,-4 8 1,3-3-1,-1 5 1,1 2 62,-2 1-86,3 4 0,-3 9 21,1 3 0,-1 8 11,4 3 0,0 9 2,0 2 1,1 3-19,3-3 1,-2 4 61,6-3 0,0 2-28,3 2 1,-1-2-310,-2-2 1,1 3 227,-5-4 0,1 3-130,-2-3 1,-1-1-77,1-6 0,-1 0-179,-2 1 0,0-5 10,0 0 0,0-4-113,0 0 0,0-5 214,0-2 1,0-5 59,0 1 0,0-6 681,0-2-33,0-4 300,0 2 655,0-5-1252,0-5 1,0 2 104,0-4-532,0 4 164,0-7 0,1 9-243,3-3 1,-2 2 19,6-2 0,0 2-89,3-1 0,2 1 42,2 2 0,-1-1 87,5-3 0,-1 3-17,1-3 0,2 3 10,-2 1 1,3 0-78,1 0 0,-4 0 63,0 0 1,-5 0-50,1 0 1,-2 0-456,-2 0 55,-5 0 1,3-1-87,-5-3 1,-1 3-318,-7-3 0,-2 3 1022,-6 1 0,-4 0 0,-2 0 0</inkml:trace>
  <inkml:trace contextRef="#ctx0" brushRef="#br0" timeOffset="214">21677 15293 8098,'0'-12'0,"-1"1"124,-3-1 0,2 5 803,-1-1-616,6 0 1,3 1 132,1-1 1,3 4-213,-2-3 0,3 3 22,5-4 0,0 6-218,3-2 0,3-1-52,-3 1 1,2-1-121,2 1 1,0 3-106,0-3 1,3-1-380,1 1 0,-4 0 124,-4 4 0,-5 0-1291,1 0 1088,-2 0 699,-7 0 0,4 6 0,-3 0 0</inkml:trace>
  <inkml:trace contextRef="#ctx0" brushRef="#br0" timeOffset="215">22168 15281 8207,'0'-6'878,"1"1"-751,3 5 1,-1 0 198,4 0 1,-3 2-16,4 6 1,-1 1-58,5 10 0,3 1 0,0 7 0,9 2-62,-1 5 1,2 0-95,-2 1 1,0 3-168,0 0 1,0 0 75,0-4 0,-1 0-240,1 1 0,-1-2 114,-3-3 1,1-2-37,-5-5 0,1 0 11,-5 0 1,0-6-49,1-1 1,-1-4-15,1 0 1,-1-1-81,1 1 1,-5-2-772,1-3 724,-6 3 0,5-8-1016,-4 2 1349,-1 2 0,-2-5 0,-12 4 0,-5-5 0</inkml:trace>
  <inkml:trace contextRef="#ctx0" brushRef="#br0" timeOffset="216">22670 15372 8201,'0'-29'229,"-1"3"176,-3 7 0,3 2-93,-3 6-336,3-1 1,0 2 444,-3 3 10,3 1 1,-10 8-580,4 2 1,-3 8 103,-2 11 0,0 2-57,-4 10 0,-3 1 7,-7 10 1,0 1-271,-4 3 1,-1-3 323,-3 2 0,5-7-123,2-4 0,1-2 74,3-2 0,-3-5 21,7-2 1,2-5-203,-2-2 1,6 0 74,2-5 0,-1 0-543,4-3 0,3-1 6,2 1 872,-4-1 1,6 0-1,-4 1 1</inkml:trace>
  <inkml:trace contextRef="#ctx0" brushRef="#br0" timeOffset="217">22853 16001 8025,'-1'-18'160,"-3"3"242,3 7-257,-4 3 0,5 6 153,0 3 1,0 4 107,0 7 1,-4 3-118,0 4 0,-5 3-380,2 1 1,-4 0-201,0 4 0,0-1-242,-1 2 0,-3-3 12,0-6 0,3 0-1190,5-3 1711,4-2 0,-7-6 0,4 0 0</inkml:trace>
  <inkml:trace contextRef="#ctx0" brushRef="#br0" timeOffset="218">23070 15270 8109,'0'-12'847,"0"6"-338,5-4-316,2 9 0,0-3 10,1 8 1,-2-2-116,2 6 1,6-1 89,-3 5 0,3 3-132,-2 0 0,3 2-70,0-2 0,0-2 138,-3 2 1,3-3-256,0 0 1,0-1-30,-3 1 1,-2-1 2,-3 1 1,4-1-134,-4 0 1,0-3-311,0 0 0,-3-1 166,4 5 444,-6-6 0,8 4 0,-3-3 0</inkml:trace>
  <inkml:trace contextRef="#ctx0" brushRef="#br0" timeOffset="219">23550 15224 8260,'5'-18'0,"-4"6"114,3 4 1,-1 4 453,0-3-217,-1 4 113,3-7-200,-5 9 0,0 2-151,0 10 0,-7 2-223,-4 6 1,-6 0 200,-5 4 1,-1 1-144,0 3 1,0-3-283,0 2 0,0-2 142,1-1 1,0-4-419,3 0 1,-1-3 105,4 3 0,5-5-73,3 1 1,2-2 576,-2-2 0,3 0 0,0 1 0,-1-1 0</inkml:trace>
  <inkml:trace contextRef="#ctx0" brushRef="#br0" timeOffset="220">23287 15601 7798,'0'-6'727,"0"0"0,0 8-295,0 2 0,0 2-136,0 5 0,4 5-11,0-1 1,0 5-33,-4-1 0,0 3-1,0 1 1,1-4-76,3 0 1,-3-5-193,3 1 1,-3-3-617,-1 0 0,0-4 63,0-1 956,0-4-81,0 2-62,0-5-643,0 5-148,-5-4 0,2 5-801,-4-2-800,4-2 2147,-2 3 0,0-5 0,-1 0 0</inkml:trace>
  <inkml:trace contextRef="#ctx0" brushRef="#br0" timeOffset="221">23733 15167 8260,'-7'-24'0,"2"-2"-253,5 11 0,0 0 122,0 4 0,0-1-23,0 1 0,0 3 731,0 0 1101,0 6-1229,5-8 0,-2 9-181,4-3 1,-3 2-149,4 2 0,-1 4-150,5 0 0,-1 5-98,1-1 1,-1-2 40,1 2 1,-1-2-61,0 1 0,5 2 57,-1-5 0,0 0 18,-4-4 1,1 4-3,-1 0 1,1-1 14,-1-3 0,1 0 272,-1 0 0,-3 0-80,-1 0 0,-3 0 168,4 0-103,-6 0-139,3 0 1,-1 7-35,0 4 1,0 1-142,-4 3 0,0 3 138,0 1 0,0 2-20,0 2 1,0-3 0,0 3 0,0-3 8,0 7 1,0-3 83,0-1 0,0-3-84,0 3 1,0-6 48,0 6 1,0-3-81,0 3 1,0 0-108,0-1 0,0 2 89,0 3 1,0-3-162,0 3 1,0-3 58,0-1 1,3 0-188,1 0 1,4-2 182,-4-2 0,1 1 112,-1-4 1,-2 3 176,6-4 0,-6 1-125,2 0 0,1-4 148,-1 4 1,1-4-131,-1 0 1,-3-1 14,3 1 1,-3-1-12,-1 0 1,4 1 5,0-1 0,0-3 344,-4-1-328,5 1 185,-4 3 0,5 0-14,-2-4-126,-3 3-72,4-3 23,-5 4 4,0 1 0,4-5 48,0 1-75,0-6 19,-4 8 257,0-8 1,0 4 28,0-2 0,1-3 386,3 3-426,-3-3-189,4-1 139,-5 5-179,5-3-465,-3 3-32,3-5 234,-5 0 313,-5 0 1,2 0 261,-5 0 0,1 0 291,-5 0 1,5 0-253,-1 0 1,-1 0 100,-6 0 1,2-2-42,-2-1 1,-3 1-9,-1-1 1,2-3-268,-2 3-1,0-1-221,-4 4 1,4 0-115,0 0 1,5 0-409,-2 0 1,4 0-19,0 0 1,5 1-633,-1 3 0,4-2 110,-3 6 1,4-4 409,-1 3 0,3-3-1850,1 4 1362,0 0 1153,0 3 0,0 0 0,0 1 0</inkml:trace>
  <inkml:trace contextRef="#ctx0" brushRef="#br0" timeOffset="222">9000 17634 8295,'-12'0'-621,"6"0"1008,1 0-23,5 0 1,4-1-106,-1-3 1,8 2 8,0-1 0,2 1-28,6 2 0,-4-3 137,4-1 1,0-1-127,4 1 0,-4 3 10,0-3 0,0 1-129,4-1 0,-4 3 123,0-3 1,0 3-326,4 1 0,0 0 102,-1 0 1,-3-4-94,0 1 0,-3-1 84,3 4 1,-5 0 33,1 0 1,-2 0-636,-2 0-727,0-5-41,1 3 1,-7-3 590,-5 5 0,-6 2 755,-10 1 0,-1 9 0,-6 6 0</inkml:trace>
  <inkml:trace contextRef="#ctx0" brushRef="#br0" timeOffset="223">9102 17794 8295,'-11'0'1240,"5"0"-450,1 0-76,5 0 0,5 0-378,2 0 0,9-4 81,3 0 1,2-1-165,2 1 0,5 2-64,2-6 0,2 4-90,-1-3 1,0 3-217,-4-4 0,3 4 14,-3-3 0,0 4-234,-5-1 0,-2 3 337,-1 1 0,-5 0 0,2 0 0</inkml:trace>
  <inkml:trace contextRef="#ctx0" brushRef="#br0" timeOffset="224">10165 17280 8416,'-7'-12'2,"3"1"0,2 3 234,-2 1 1,3 3 177,-3-4 1,3 4-98,1-3 0,0 3 776,0-4-173,-5 6-294,3-3-403,-3 5 1,5 10-191,0 5 0,5 6 206,3 1 0,2 6 33,2 3 1,0-1-214,3 4 0,3-2 68,5 6 1,5-2-123,2-2 0,0 2 110,0 2 1,-1-3-15,2 3 0,0-6 53,-4-2 0,0-4-41,-4 0 0,-4-3-32,0-4 0,-5 2-88,1-6 0,-2 0-148,-2-4 0,-3 1 86,-1-1 0,-3-3-1294,4 0 54,-6-6-956,3 8 936,-5-8-10,0 3 1339,-5-5 0,-1 0 0,-6 0 0</inkml:trace>
  <inkml:trace contextRef="#ctx0" brushRef="#br0" timeOffset="225">10758 17348 8294,'0'-17'-177,"0"1"1,0 7 58,0 2 836,0 4-42,0-2-62,0 0-459,0 4-259,0 6 1,0 4 184,0 10 1,0-4 35,0 4 1,-5 4 139,-2 4 1,-3 3-94,-2-3 0,1 3 287,-1-3 1,1 1-121,0-2 1,-1-2-144,1 3 1,-1-3-81,1-1 1,3 0-191,1 0 0,-1 3-15,-3 1 0,-1-4-305,1-4 1,1-1-99,2 1 1,-2 1 211,2-5 0,3 0-548,1-3 0,3-4 117,1-1 1,1-1 718,3 2 0,2 2 0,6-3 0</inkml:trace>
  <inkml:trace contextRef="#ctx0" brushRef="#br0" timeOffset="226">11078 17737 8220,'0'-18'0,"0"3"0,0 2 170,0 1 0,0 1 327,0 0 0,-4-1-72,1 1 1,-6-1 246,1 1 1,-3 1-290,-5 2 1,3-1-173,-7 6 0,1 0-258,-3 7 0,0 2 141,3 6 0,1 0-87,3 3 1,6-1 30,-2 5 0,7-3-177,0 3 1,3-5-6,1 1 0,0 1-83,0 0 1,1 3-15,3-4 1,-2 0 144,6-3 0,0-5-47,3 1 0,1-6 94,-1 2 1,2-3-104,2-1 0,-1 0 15,5 0 1,-4-3-20,4-1 0,-5-5 75,1 1 1,-1-3-5,1-4 1,-6 2 181,3-2 0,-8 2-106,-1 2 0,-1-1 230,-2 1 0,0-1 56,0 1 124,0-1-173,0 6-71,0 1-122,0 5 1,0 5-187,0 3 1,0 2 221,0 1 0,0 5-27,0-1 1,3 1 22,1 0 1,4-4-50,-4 3 1,5-2 108,-2-1 0,0-1-117,0 0 0,2 1 5,6-1 0,-2-3 18,2-1 1,-1-4-15,1 1 0,-2-3-45,2-1 1,2 0-137,-2 0 1,0 0 115,-3 0 0,-1-5 26,0-3 1,0 2 99,-4-2 0,2 1-19,-5-5 0,0-3 170,-4 0 0,0-2-157,0 2 0,0 3 121,0-4 0,0 4 7,0 0-7,0 1-410,0-1 255,0 6-103,0 6 0,0 10 148,0 5 0,0 2 10,0-2 0,1-2-29,3 2 0,-3 2 29,3-2 1,-3 0-79,-1-4 1,0 1 39,0-1 1,1-1-482,3-2 188,-2 2 504,3-9-119,-5 4 1,3-10 129,1-2 1,4-3-182,-4-2 0,5 1-14,-2-1 0,3-3-62,2 0 0,-1-4 28,1 4 0,0-2-736,3 2 0,-2 2 334,2-2 0,-1 2-965,2 2 0,-2 1 283,5 2 0,-2 3 1034,2 5 0,8 0 0,-3 0 0</inkml:trace>
  <inkml:trace contextRef="#ctx0" brushRef="#br0" timeOffset="227">11809 17154 8301,'0'-18'-120,"-4"2"59,1 4 1,-1 5 226,4-1-44,0 6 0,1-3 281,3 5 1,-3 6-91,3 5 0,1 6 73,-1 6 0,5 5-140,-2 2 1,0 8 85,0 4 0,0 2-101,0 2 1,2 0-16,-5 0 0,1-6 4,-1-2 0,-3-2-85,3-2 1,-2-4-57,2 1 1,-3-6-20,3 2 1,-2-4-112,-2-4 1,0 1 26,0-5 0,3 1 5,1-5 0,0 0 58,-4 1-221,0-1 156,0 1 1,0-5-233,0 1-132,0-6 227,0 3-378,0-5 0,5 0 538,3 0 1,2 0 160,1 0 1,2 0 5,2 0 0,-1 0-98,5 0 0,0-1-241,4-3 0,0 3 139,0-3 0,-2-1-598,-2 1 0,-2-3 81,-6 3 0,-3 0-570,-1 4 1123,-4 0 0,2-5 0,-5-1 0</inkml:trace>
  <inkml:trace contextRef="#ctx0" brushRef="#br0" timeOffset="228">11832 17120 8304,'0'-24'0,"0"5"0,1 5 77,3 2 0,2-2 2,6 3 1,3-3 246,0 6 1,1 0-115,-5 0 0,2 2-57,2 2 0,-1 2-99,5-1 0,-4 1-178,4 2 1,-1 0-123,1 0 0,3 0 156,-3 0 1,1 4-1068,-1 0 1155,2 5 0,-3 2 0,5 7 0</inkml:trace>
  <inkml:trace contextRef="#ctx0" brushRef="#br0" timeOffset="229">12323 17223 8241,'12'7'602,"-1"1"1,0 0-75,1 3 1,-1 0-135,1 1 1,3 4-166,0 3 0,0-1-32,-3 1 1,3 0-219,0 4 0,4 4 155,-4-1 1,4-3-88,-3-4 0,3-1 6,-4 1 0,1-1-176,0-3 0,-4-6 78,4 2 0,-4-3 88,0-1 1,-1 2-99,1-5-234,-1 5-1149,0-8 672,-4 4-505,-2 0 726,-5-3 545,0 3 0,-5 0 0,-2 1 0</inkml:trace>
  <inkml:trace contextRef="#ctx0" brushRef="#br0" timeOffset="230">12711 17246 8299,'-1'-26'328,"-3"3"1,3 8-27,-3 0 0,3 2-116,1 2 71,0 4 1,-1-2 651,-3 6-712,3-1 0,-9 14-169,2 5 0,-4 7-94,-3 4 0,1 4 173,-5 4 1,0 1-121,-4 4 0,1-3-62,-1 6 0,-1 0-4,-3 4 1,3-6 75,-3-2 0,-1-2-135,2-2 0,4-5 115,7-2 0,3-8-293,5-4-400,2-2 483,5-2 0,5-4-1147,2-3 1380,4-3 0,0-6 0,0-2 0</inkml:trace>
  <inkml:trace contextRef="#ctx0" brushRef="#br0" timeOffset="231">12723 17154 8214,'1'-28'0,"3"5"0,2 2-330,6 6 0,0-4 285,4 3 0,-4 1 512,4 4 1,-4 3-223,0 0 0,-1 6 132,0-2 1,1 3-177,-1 1 0,2 0 1,2 0 0,-2 0-71,2 0 1,-2 0 45,-2 0 0,1 0-34,-1 0 0,1 0-19,-1 0 0,2-4-185,2 0 1,-2-1 122,2 1 0,-6 3-220,-2-3 253,1 3-76,3 1 0,-4 6 105,-4 6 0,-1 4-81,-2 7 0,0 5 329,0 2 0,0 3-71,0 2 0,0 2-119,0-3 1,-4 6-108,0-5 0,0 1-139,4-1 1,0-1 167,0 0 0,0-3-128,0-1 1,4-3 169,0 3 0,5-4-99,-2 0 0,4-3 241,0-4 1,-3 1 11,-1-4 0,0-1 20,0-4 1,0 1-209,-4-1 0,-1 1-53,1-1 1,0-3-20,1-1-250,-3 1 0,4-1 46,-5 1 0,-1-4 32,-3 4 0,-2-6-106,-6 2 0,-4 1 22,-3-1 1,0 3-45,-4-3 1,3 1 69,-7-1 1,-2-3 34,-2 3 1,2-3-165,-1-1 0,8 4-284,-1 0 0,8 0-1730,0-4 2333,7 0 0,-2-5 0,4-2 0</inkml:trace>
  <inkml:trace contextRef="#ctx0" brushRef="#br0" timeOffset="232">13579 17257 8457,'-3'-11'-650,"-1"-1"162,-5 6 452,8-4 461,-4 8 89,5-3-53,0 5 0,1 7-267,3 4 0,-2 2 10,6 6 1,-2 0 17,2 4 1,2 3 19,-2 1 1,0 1-53,0-2 1,-2-1-41,-2 1 0,-1-3-75,4-4 1,-3 3-220,4-3 0,-4-3-45,3-1 1,-4-2-343,1-1 0,1-5 142,-2 1 0,2-6-421,-1 2 810,-2 2 0,3-4 0,-5 3 0</inkml:trace>
  <inkml:trace contextRef="#ctx0" brushRef="#br0" timeOffset="233">13431 17440 8504,'-18'-12'516,"2"5"889,4-1-1164,6 5 1,2-2-330,8 5 0,2 0 216,6 0 0,0 2 149,4 1 0,6-1-282,9 2 1,2-3-75,1-1 0,5 0-80,3 0 0,2 0-60,-3 0 0,4 0-500,-3 0 0,-2 0 719,2 0 0,0-5 0,4-2 0</inkml:trace>
  <inkml:trace contextRef="#ctx0" brushRef="#br0" timeOffset="234">14071 17063 8170,'-7'-29'13,"2"4"98,5 6 1,0 5 252,0-1 0,0 6 1042,0 2-912,5 4 0,-2-2-86,4 5 0,1 3-124,3 4 1,1 6-7,-1 10 1,4 5-61,1 2 0,4 8-32,-1 4 1,3 3 48,0 0 1,-3-3-1,0 0 0,1-1-435,2 0 1,0 3 219,-3-6 0,1 0-104,-5-4 1,2-4 49,-2 1 1,-2-6 106,2 2 0,-6-8 10,-1-4 0,-5-2-7,5-2 0,-4-1-192,3-2 147,-4 2 11,2-8 0,-4 3 20,3-5 1,-3-5-51,3-3 0,1-6-34,-1-1 1,1-6-11,-1 2 1,-3-3-37,3-5 1,-3-2-138,-1-6 0,0 0 93,0-3 0,0 1-163,0-5 0,-3 4-45,-1-4 0,0 0 65,4-3 1,-4 4-78,0 3 0,0 0-51,4 4 1,4-2-29,0 9 1,1 2-274,-1 6-190,2 3 479,6 4 1,-1 7-123,1 5 0,-2 10-258,-3 9 775,4 3 0,0 6 0,7 1 0</inkml:trace>
  <inkml:trace contextRef="#ctx0" brushRef="#br0" timeOffset="235">14870 17417 8332,'0'-12'-304,"0"5"484,0-1 0,0 4 823,0-3-253,0-1 1,0-3-244,0-1 0,-1 2-39,-3 3-317,-2-4 1,-10 10-146,1-3 0,-1 4 52,0 4 1,4 6-189,-4 5 0,0 6 230,1-2 0,1 2-151,6 2 1,-2 4-89,2 0 1,3-1 37,1-3 1,3-1-33,1-3 1,0-2 40,0-1 0,1-5-80,3 0 1,-1 0 71,4-8 0,1 5-25,3-4 0,1 0 105,-1-4 0,5-5-38,-1-3 0,1-2 89,0-2 1,-4-3-85,3 0 1,-3-2 242,-5 2 0,2 3 7,-5-4 1,4 0 37,-4 1 0,-1 3-209,-3 5 0,2 0 41,1 0-47,-1-4-39,3 10-101,-5-4 168,5 5-218,1 0 1,4 1 140,-2 3 1,2 1-7,-2 3 0,1 2-116,-2-2-7,3 2 60,-3 1 18,4 1 100,1-6-56,-1-1 6,0-5 43,1 0 1,-1-4 10,1 0 0,-5-3 69,1 3 55,0-5 0,-1 7 463,1-6-169,-6 5-313,3-2 1,-5 7-10,0 1 0,0 4 37,0 4 1,2 4-18,1 1 1,0 4 0,5-1 1,-5-1-51,5 1 1,0-4-21,3 4 0,0-5-20,1 1 0,-4-3-22,-1-5 1,-1 0 581,2-4-436,-3-1 0,-1 1 145,0-6 1,0-1-174,-4-8 1,0 2-50,0-9 0,0 4-32,0-4 1,0 0-215,0-4 0,0 0-67,0 0 0,1 1-41,3-1 1,-2 0-695,6 0 1,-1 2 419,5 1 0,-5 4-410,1 5 0,-2 3 285,2 0 1,2 6 141,-2-2 0,-2 3 48,2 1 0,-1 5 465,5 2 0,-1 4 0,1 0 0</inkml:trace>
  <inkml:trace contextRef="#ctx0" brushRef="#br0" timeOffset="236">15487 16891 8208,'-8'-5'0,"0"-2"941,6 2-463,-3-5 0,10 10-167,3 0 0,-2 10-128,1 9 1,1 7 5,4 5 1,-1 6 134,0 1 1,-3 6-94,0 2 0,-5-4-181,5 3 1,-5-1 117,0 1 1,-1 0-257,-2-4 1,0 3-1,0-6 1,0-4-10,0-4 1,0-4 122,0 0 0,0-1 27,0-3 1,0-4-16,0-3 0,3-2 33,1-2-45,0 1 1,-4-4 93,0-1 37,0-4-94,0 2-478,0-5 244,5 0 1,-2 0 110,4 0 0,1 0-216,3 0 0,1 0 2,-1 0 1,1 0-12,-1 0 0,0 0 65,1 0 1,3 0-163,0 0 1,-3 0-351,-5 0 65,1 0 1,0 0 666,-1 0 0,-4-5 0,2-2 0</inkml:trace>
  <inkml:trace contextRef="#ctx0" brushRef="#br0" timeOffset="237">15487 16937 8147,'-12'-23'19,"6"2"83,2 2 1,3-2-132,1 6 1,1 4-15,3 3 0,1 4 234,3-3 0,2 4 310,-3-1 1,5 3-393,3 1 1,3 0 10,5 0 1,-2 0-294,-2 0 1,3 4 89,-3 0 0,-1 3-41,1-3 1,-5 4-131,1-4 1,-2 3 253,-2-3 0,0 10 0,1-1 0</inkml:trace>
  <inkml:trace contextRef="#ctx0" brushRef="#br0" timeOffset="238">15795 16983 8362,'11'-1'0,"1"-3"0,-1 2 74,1-1 1,-1 1 200,1 2 0,0 0 29,3 0 1,-2 2-8,2 1 0,-1 0 0,2 5 1,-4-1-155,4 5 0,-4-1 136,0 1 1,3 1-358,0-1 0,-1 2 111,-6-7 0,2 4-653,-3 0 1,4-3 177,0-1 1,0-4-74,1 1 1,-1 1 514,1-2 0,-1 1 0,1-4 0</inkml:trace>
  <inkml:trace contextRef="#ctx0" brushRef="#br0" timeOffset="239">16252 16971 8340,'6'-11'0,"-2"0"0,-3-1-125,-1 1 0,4 3 315,0 0 0,0 5 995,-4-5-718,0 6-317,0-4 0,-2 8 22,-1 2 0,-4 3-192,-4 8 1,-2 3-115,-2 5 1,1 0 117,-5 0 1,4 1-196,-4 2 0,5-1 45,-1 1 1,-1-3-115,5-4 0,-3-1-7,6-3 0,3-6-268,1 2 249,3-2-246,1 3 172,0-6 46,0-1 418,0-5-216,5 0 354,-3 0 1,3 1 541,-5 3-213,0-3 1,0 10-47,0-4 1,3 0 202,1 0 0,0 2-263,-4 6 0,0-2 0,0 2 0,0 2-280,0-2 0,4 5-10,0-1 1,-1-1-52,-3 1 1,0-5 31,0 1 0,0 2-194,0-2 0,0 0 26,0-3 0,0-1-300,0 0 72,0 1 1,0-5-338,0 1-419,5-5 434,-3 2 582,3-5 0,0-5 0,1-2 0</inkml:trace>
  <inkml:trace contextRef="#ctx0" brushRef="#br0" timeOffset="240">16400 16789 8364,'0'-18'0,"0"3"0,2 2 193,1 2 0,4 0 404,4 4 0,1-2 27,-1 5-393,0 0 1,1 4-146,-1 0 0,2 0 129,2 0 0,-6 4-297,3 0 1,-4 5 123,4-2 1,-1 2-18,1-1 1,-1 2-163,1-2 0,-5 2 13,1 1 1,-1 1 53,5-1 0,-5 4-101,1 1 0,-5 0 107,0-1 1,2 3 53,-1 5 1,0 0 122,-4 0 1,0 3-61,0 1 0,0 3 8,0-3 0,0 7 48,0-3 1,0 4 151,0-4 1,0 2-75,0 1 1,4-1 64,0-3 1,5 2-132,-2-5 1,3 1 16,2-2 1,-1-2-10,1 3 0,-1-3 16,0-1 1,0-5-1,-4-3 1,2 2-34,-5-2 1,3 0 12,-3-4 0,0-3-18,-4 0 4,0-6 285,0 3-273,0-5 0,-5 0-177,-3 0 0,1 0 42,-5 0 1,2 2-77,-9 1 0,0-1 159,-4 1 1,-1 2-3,-2-1 1,1 5-46,-1-1 1,-2-2-11,1 2 0,1-4-1503,3 3 703,5-4-1658,1 2 2444,11-5 0,11 0 0,8 0 0</inkml:trace>
  <inkml:trace contextRef="#ctx0" brushRef="#br0" timeOffset="241">17177 17131 8375,'-5'-11'0,"-3"-1"0,-2 5 1026,-1-1-153,4 6-511,2-3 0,7 11-200,1 5 0,4 7-27,4 9 63,1 2 0,-1 9-4,0 0 1,1 4-177,-1-4 1,1 3 82,-1-7 0,1 1-220,-1-8 0,-1-2-110,-2-5 0,1 0 39,-6-5-97,6 0-428,-7-3-583,3-6 838,-5-1 460,-5-5 0,-7 0 0,-6 0 0</inkml:trace>
  <inkml:trace contextRef="#ctx0" brushRef="#br0" timeOffset="242">17097 17371 8406,'-8'-5'1286,"1"-3"-797,-1-2 0,2 3-345,2-1 1,4 6-20,4-2 1,2 2-102,6 2 1,4 0 122,3 0 0,7-3-84,0-1 1,11-4-254,1 4 0,1-3-531,3 3 1,-1-4 720,1 5 0,2-6 0,-3 2 0</inkml:trace>
  <inkml:trace contextRef="#ctx0" brushRef="#br0" timeOffset="243">17988 17097 8170,'0'-18'0,"0"1"192,0 1 1,0 4 415,0-4 0,0 4-211,0 0 0,0 1 125,0-1 312,0 1-635,0 0 1,-5 4-126,-3 3 1,-2 3 114,-1 1 0,-2 5-192,-2 3 0,1 3 127,-5 4 1,0 3-88,-4 5 0,4 2-148,0 6 0,5 1 3,-1 10 1,-1-4-10,5 3 1,-2 1 154,9 4 1,1-4-7,3 0 1,0-7 5,0 0 0,1-2-36,3-7 0,2 1-32,5-4 1,5-6 15,-1-1 1,4-5 17,-4-3 0,4 1 18,-4-6 1,4 1-63,-3-4 0,-1 0 40,-4 0 1,5-5 88,-1-2 1,-4 0-68,-3 0 0,-2-1-2,2-3 1,1-1-174,-6 1 0,5-1 119,-4 1 1,1 3-88,-1 1 0,-3 3-12,3-4-88,-3 6 241,4-3 1,-4 6 0,3 3 0,-2 2 5,-2 5 0,0 5 29,0-1 0,1 0-38,3-3 1,-1-1 19,9 0 1,-3 1 44,6-1 1,3-3-49,1-1 0,-1-4 72,1 1 0,0-3-22,3-1 1,5-5 4,0-3 1,-2-2-9,-6-1 0,1-1 97,-4 1 0,-1-4-74,-4 0 1,-3-5 9,0 5 1,-6-5-137,2 1 1,-8 1 104,-4-1 0,-3 1-208,-4-1 1,-4-1-73,-8 5 0,-2 0-214,-5 3 1,-1 2-102,1 2 1,0 5-385,0 6 1,6 5-52,5 7 1,3-1 368,8 5 0,-1 0 578,10 4 0,4 0 0,5 0 0</inkml:trace>
  <inkml:trace contextRef="#ctx0" brushRef="#br0" timeOffset="244">18433 17417 8339,'-5'-12'1138,"4"6"-1104,-4 1 161,10 5 1,1 9 221,6 2 1,-5 5-158,1-1 1,0 1 90,3 3 0,0 3-117,1-3 1,-1 2-103,1 2 1,-5-5-76,1-3 0,-1 2 41,5-2-25,-1 0 1,1-5 183,-1-2 288,1-3-353,-1-5 1,-1-1 143,-2-3 1,1-2-94,-6-6 1,1 0 23,-4-4 1,0 2 49,0-5 0,0 4-30,0-4 1,0 0-199,0-4 0,0 2 127,0 2 0,0-2-856,0 6 1,4-4-91,0 4 0,5 3-433,-2 5 0,4 4 448,0-1 0,0 3-992,1 1 1707,-1 5 0,1 2 0,-1 4 0</inkml:trace>
  <inkml:trace contextRef="#ctx0" brushRef="#br0" timeOffset="245">18947 16926 8228,'-10'-22'-69,"2"3"1,2 3 120,2 4 1,3 1 23,-3-1 0,4 5 915,4-1-626,-3 6 1,6-3-12,-4 5 0,0 2-61,5 6 0,-1 9-50,5 14 0,-2 11 4,-3 3 0,2 7-116,-5-2 0,0 5 24,-4-2 0,0-1-131,0 1 0,0-8-104,0 0 1,0-2 51,0 3 0,0-5 13,0-3 1,1-4 79,3-4 1,-3-2-185,3-5 1,-3-1 120,-1-3 0,4 1 89,0-5-45,0 1 42,-4-5 16,0 0-61,5-4 0,-3-2-69,6-5 0,-4 0 58,3 0 1,1 0-108,3 0 1,-3-1 29,0-3 0,-1 3-108,5-3 0,-1 2-22,1 2 0,-1 0-209,0 0 0,1 0-236,-1 0 1,1-3 224,-1-1 1,0 0-613,1 4 1,-4 0 1006,-1 0 0,-4 0 0,2 0 0</inkml:trace>
  <inkml:trace contextRef="#ctx0" brushRef="#br0" timeOffset="246">18924 16971 8147,'2'-29'175,"1"3"1,9 3 285,7 4 1,6 1-344,2 3 1,3 3-235,-3 1 0,-2-1-69,-6 5 0,-1 2 140,-3 1 0,-2 3-192,2 1 0,-6 0 119,-1 0 1,-4 0-387,3 0 1,-4 5 503,1 2 0,2 4 0,0 0 0</inkml:trace>
  <inkml:trace contextRef="#ctx0" brushRef="#br0" timeOffset="247">19313 17017 8279,'-5'1'-224,"5"3"0,5 4 97,6 7 0,1 3 827,-1 5 1,0 3-196,1 1 1,-1 5-242,1-2 1,-1 3-110,0 1 1,1 1 19,-1-1 0,1-1-236,-1-3 1,1-2 80,-1-5 0,0-4 22,1 0 0,-1-5 2,1 1 1,-1-3-170,1-5 1,-1 2-351,0-5-540,1 0 617,-1-4 0,-3 0 398,-1 0 0,-4 0 0,2 0 0</inkml:trace>
  <inkml:trace contextRef="#ctx0" brushRef="#br0" timeOffset="248">19610 17086 8227,'-4'-23'188,"0"0"1,0 5-210,4 3-191,0 2 421,0 7 162,0 1 1,0 7-145,0 6 0,-5 6-153,-2 13 1,-5 8 117,-3 11 1,-3-2-171,-5 10 1,-3-9-285,-1 8 0,-3-6 137,3-5 1,-4 0-295,5-8 1,3-1 178,4-6 0,6-7-328,2 3 336,-1-8 232,11 2 0,1-6 0,6 1 0</inkml:trace>
  <inkml:trace contextRef="#ctx0" brushRef="#br0" timeOffset="249">19747 17508 8265,'0'-11'390,"5"-1"1,0 7-26,2 5 1,-1 2 117,-6 5 1,0 2 136,0 6 0,0 3-309,0 5 1,0-2-279,0-2 0,-4 3-403,0-3 1,-4 1 262,4-1 0,1 2-814,3-6 0,-4-4 274,0-3 0,0-4 647,4 3 0,-5-4 0,-1 2 0</inkml:trace>
  <inkml:trace contextRef="#ctx0" brushRef="#br0" timeOffset="250">19815 17029 8151,'0'-35'166,"0"7"53,0 5 0,5 2-173,3 6 83,2 5 111,1-1 0,-3 6 11,0-2 0,-5 2-216,5 5 0,-4 5 160,4 2 1,-1 5-279,5 3 1,-1-2 5,0 2 1,1 1 32,-1 0 1,2-1-27,2-4 0,-2-1 98,2-2 1,-2 2-261,-2-2-117,1-3 1,-1 0-362,0-5 0,1 0 30,-1 0 680,1 0 0,-1 5 0,1 1 0</inkml:trace>
  <inkml:trace contextRef="#ctx0" brushRef="#br0" timeOffset="251">20192 17017 8187,'0'-11'0,"0"3"-25,0 0 1,0 5 325,0-5 212,0 5 79,0-2-266,0 5 0,-4 5-136,0 3 0,-4 4-112,0 3 0,-2 3 120,-2 4 1,1 5-37,0 0 1,-1 3-309,1-3 1,-5 3 90,1-3 0,-1 1-233,1-2 0,2-1 127,-2 1 1,3-2 5,5-1 1,-2 0 197,5 0 0,0 0-1,4 0 0,0-4-6,0 0 1,0-5 22,0 1 1,4-3-42,0 0 0,3-5 36,-3 1 0,5-5-230,-1 0 0,-2-1-391,2-2-536,-1 0 1103,5 0 0,-1 0 0,0 0 0</inkml:trace>
  <inkml:trace contextRef="#ctx0" brushRef="#br0" timeOffset="252">20295 16812 8397,'0'-28'160,"5"5"80,3 0 1,3 5-348,4 7 0,2 1-238,2 2 0,-7-2 946,-4 2 0,0 2-216,3-2 0,1 6-164,-1-2 0,0 3-150,1 1 1,-1 0-127,1 0 1,-5 0 235,1 0-92,-1 0 0,4 5-69,-4 2 1,-2 3 30,-5 2 0,0 4-89,0 3 0,0 4 84,0 4 0,-1 2-93,-3 5 0,2 6 57,-6 2 1,6-2-16,-2 2 0,2-1 63,2 1 0,0 1 103,0-5 0,0 0-66,0-4 0,4-1 9,0-2 1,5 0 49,-1-4 1,2 0-66,1-5 1,1 1 12,-1 0 1,0 0-78,1 0 0,-1-4-7,1 0 0,-1-4-29,1 4 1,-5-5-117,1 1 1,-6-2 114,2-2 0,-3-3-17,-1 0 1,-1-2 277,-3 2 1,-3-2-143,-9-2 0,-1-3 184,-6 3 0,-5-3-1,-3-1 1,-2 0 2,-1 0 0,0 0-451,0 0 1,2 1-502,5 3 1,2-3 658,10 3 0,-1-3 0,5-1 0</inkml:trace>
  <inkml:trace contextRef="#ctx0" brushRef="#br0" timeOffset="253">21037 17063 8219,'0'-18'309,"0"3"648,0 2-575,0 2-9,0 4 15,5 2 0,-2 12-124,4 4 0,-3 4-94,4 4 0,-6 7 79,2-4 0,1 4-191,-1-3 1,5 3 3,-1 1 0,-2 0-125,2-4 0,-2-4 129,2 0 1,0-5-87,-4 1 0,4 1-349,-4-1-243,5 1 1,-8-5-796,3 1 1,-3-5 1406,-1 1 0,-5-1 0,-2 5 0</inkml:trace>
  <inkml:trace contextRef="#ctx0" brushRef="#br0" timeOffset="254">20889 17280 8357,'-7'-5'0,"4"-3"0,1 2 411,2-2 0,3 6-4,4-2 0,6-1-263,10 1 1,1 0 73,3 4 0,3-4-176,8 0 0,-1-1-234,5 2 1,0 1-498,4-1 1,-5 1 489,1 2 40,0-5 1,9 4-1,1-4 1</inkml:trace>
  <inkml:trace contextRef="#ctx0" brushRef="#br0" timeOffset="255">21837 16983 8145,'-5'-23'75,"-3"0"0,3 4 348,1 0 978,3 5-862,-4-2 0,-2 5-202,-4 4 0,-2 2-137,-2 5 1,1 10-263,-5 5 0,0 11 44,-4 4 0,0 8-12,1 4 1,4 6 46,3 2 0,2-1 76,1-3 0,6-4-202,2 0 0,3-7-24,1-1 1,0-1-76,0-6 0,1 0 93,3-4 0,2-6-2,6-2 1,3-2 113,0-1 0,6-6-5,-2-2 0,2-3-34,2-1 1,-3-1 130,3-3 0,-6-1-5,6-3 0,-7-2-75,3 2 0,-5-2 171,1-1 1,-3-4-94,-5-1 1,2 1 339,-5 4-291,0-1 0,-4 1 39,0 0-131,0 4-39,0 2 41,0 5-142,0 5 0,0-2 35,0 4 0,0 1 57,0 3 0,0 2 121,0 2 0,1-2-123,3 2 1,2-6 6,6-1 1,3-2 1,0 2 1,5-3 3,-1-5 1,3 0-4,1 0 1,0-2 18,0-1 0,-1-4-37,1-4 1,-1 0 8,-3-1 0,-3 1 76,-4-1 1,-6 0-36,-2-4 1,-3 0 10,-1-3 1,-5-3-102,-3 3 0,-11-1-163,-3 1 1,-10-1-22,-2 4 0,-4 6-335,-4 6 1,-1 4-54,4 4 0,6 4 221,7 7 1,7 3-295,4 5 1,7 3-19,4 1 717,3 0 0,1 0 0,0 3 0</inkml:trace>
  <inkml:trace contextRef="#ctx0" brushRef="#br0" timeOffset="256">22168 17348 8411,'0'-11'0,"4"-1"-259,0 1 1,4 5 276,0 2 940,-3 3-552,5 1 1,-5 1 236,3 3 0,1 3-130,-5 9 1,3-3-178,-3 7 0,1-1-307,-1 3 1,-2 1 175,6 0 0,-2-1-108,2-3 1,2 1 3,-2-5 1,2 2-121,1-2 0,1-6-18,-1 2 1,1-3 66,-1-1 0,0 0 271,1-3-206,-1-3 1,-3 4 317,0-5 1,-6-1-65,2-3 0,-3-2-6,-1-6 0,0-1-174,0-2 1,-1 1 16,-3-5 0,3 4-84,-3-4 1,3 0-263,1-4 1,0 0-730,0 0 1,5 4 488,2 0 0,2 4-831,-1-4 0,2 9-296,-2-2 324,2 9 0,1-2 1203,1 5 0,-1 0 0,1 0 0</inkml:trace>
  <inkml:trace contextRef="#ctx0" brushRef="#br0" timeOffset="257">22705 16869 8403,'-2'-19'197,"-1"0"0,-2 1-125,-3-1 0,3 6 173,5 5 1,0 5 73,0-5 13,0 5 0,0 1-345,0 10 1,4 6 130,-1 12 1,5 10 133,-4 9 1,1 6-40,-1 6 1,-3-2-305,3 2 1,-3-4 323,-1 4 1,0-8 188,0-8 0,0-3-232,0 4 0,1-9-21,3 2 1,3-9-110,4 1 1,0-4 62,1-4 0,-1-3-265,1-4 0,-1-1 77,0 1 1,0-5 160,-4 1-457,3-6 64,-3 3 252,4-5 15,1 0-27,-1 0 1,0 0 40,1 0 0,-1 0-230,1 0 0,-5 0 133,1 0 0,0 0-349,3 0 1,-3 0-782,-1 0-405,1 0 1648,3 0 0,-4 5 0,-2 2 0</inkml:trace>
  <inkml:trace contextRef="#ctx0" brushRef="#br0" timeOffset="258">22705 16891 8277,'-7'-34'0,"-2"5"-140,6 2 1,-1 5 139,4 2 0,1 4 163,3 5 0,-3-1 18,3 1 409,2-1 0,1 2-223,4 3 0,2 1-178,2 6 1,-1 0-158,5 0 1,0 2-230,4 2 1,4-2-284,-1 6 0,2-2 273,-1 2 0,-3 2-560,3-3 1,-7 2 766,-1-1 0,-10 7 0,1-2 0</inkml:trace>
  <inkml:trace contextRef="#ctx0" brushRef="#br0" timeOffset="259">23059 16880 8459,'1'-6'339,"3"2"-247,2 3 0,6 1 109,-1 0 1,0 0-18,1 0 1,1 0 58,2 0 1,-3 0-45,4 0 0,-4 1-45,0 3 1,3-3-130,0 3 0,-2 1-204,-2-1 1,-6-1 130,7-3 1,-3 4-980,2 0 532,1 0 0,-1-3-196,0 3 0,1-3 174,-1 3 517,1-3 0,-1 4 0,1 2 0</inkml:trace>
  <inkml:trace contextRef="#ctx0" brushRef="#br0" timeOffset="260">23447 16903 8459,'5'-6'0,"-4"-5"2,3 4 0,-1-3 239,1-2 0,-2 1 775,6-1-313,-6 1 368,3 0-389,-5 4-806,0 2 0,-5 11 77,-2 6 0,-4 1-78,0 6 0,0 1 183,-1 7 1,5-2-134,-1 5 1,2-4-154,-2 0 1,-2-1-4,2-3 1,2 0 299,-2-3 0,4-1 32,-3-3 0,3-2 119,-4 2 1,6-2-139,-2-2 0,3 4 9,1 0 0,0 1-83,0-5 0,0 4-6,0 1 1,0 0 21,0-1 0,0-2 22,0 2 1,0-2 94,0-2 0,0 1-84,0-1 1,0 1 9,0-1 1,0-3-88,0-1 1,0-3-19,0 4-511,0-6-888,0 8 604,0-3 1,0 0 832,0 1 0,5 0 0,1 3 0</inkml:trace>
  <inkml:trace contextRef="#ctx0" brushRef="#br0" timeOffset="261">23504 17428 8187,'0'-11'1151,"1"4"-863,3 4 0,-1 1-748,4 2 1,-4 2 411,1 1 1,-3 4 824,-1 4 0,0 2-269,0 2 0,0 3 55,0 5 0,-4 1-404,0 3 1,-5-3-355,2 2 0,-3-2-485,-2-1 0,5 0 385,-1 0 1,0-2-286,-3-1 1,0 0-16,-1-5 595,6 0 0,-4-3 0,3-1 0</inkml:trace>
  <inkml:trace contextRef="#ctx0" brushRef="#br0" timeOffset="262">23733 17017 8164,'0'-25'0,"0"2"0,3-3 54,1 7 390,5 3 469,-3-1-178,1 11-403,3 1 1,-8 14-91,6 2 0,0 10-5,3 1 0,-1 5-13,-2 4 0,2 0-134,-2-4 1,2 5-98,1-2 0,1-1 110,-1 2 0,0-6-384,1 2 1,-1-3-3,1-1 0,-1-4-101,1 0 1,-5-5 189,1 1 0,-2-2-83,2-2 0,1 1-420,-6-1 215,6 0 1,-4-3-781,3 0 1262,-3-6 0,0 8 0,1-3 0</inkml:trace>
  <inkml:trace contextRef="#ctx0" brushRef="#br0" timeOffset="263">24041 17029 8205,'0'-30'0,"1"4"0,3 7 0,2-2-642,6 6 0,-5 4 159,1 3 0,-5 4 1751,0-3-826,-1 4 1,-4 1 61,-1 9 1,-9 7-240,-7 13 0,-3 7 13,0 8 1,-5 2-143,0 2 0,-3 0-144,3-1 0,-3 0 55,3-3 0,-2-4 46,6-8 0,-5 2-573,9-5 0,-2-1-6,9-3 1,-2-5-896,7-3 934,2-7 447,-1 2 0,12-9 0,0 4 0</inkml:trace>
  <inkml:trace contextRef="#ctx0" brushRef="#br0" timeOffset="264">24144 16960 8193,'1'-33'172,"3"3"1,0 2 366,7 5 1,-1 5-336,9 3 1,-5 2-240,1 2 0,-6 3 128,-1 0 1,-1 6 168,5-2 1,-1 3-230,1 1 0,-1 0-6,1 0 1,-1 5-168,0 3 1,1-2 167,-1 1 1,1-3-137,-1 4 0,1-6 100,-1 2 0,0 1-5,1-1 0,-2 1 104,-2-1-51,2-3 0,-8 9 3,6-2 1,-6 3 32,2 5 1,-3 1-9,-1 6 1,-3 5 26,-1 3 1,-5 2 12,1 1 0,2-2 173,-2 2 0,2-6-122,-2 6 0,0-2 88,4 2 1,-4-3-75,4-1 1,1-1-19,3 2 0,0-3 21,0-6 0,1 1-8,3 0 0,-2 0-26,6 0 0,-1-2-2,5-2 0,-5 2 58,1-6 0,0 0 13,3-3 1,0-1-71,1 0 1,-4 3 16,-1-2 1,-1 2-229,2-7 0,1 0 66,-5 0 1,1-3-99,-1 4 0,-3-4-147,3 3-387,-3-4 141,4 7 182,-4-9 540,4 4 4,-5 0 1,-5-3 303,-2 1 0,-3-3-58,-2-3 1,-1 0 174,-2-5 1,-8 5-350,-7-5 1,-3 4-14,-1-3 1,-6 3-536,-2-4 0,7 6-788,1-2 1,12 2-2076,3 2 3108,5 6 0,3 5 0,-1 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20535 9913 6341,'0'-7'747,"0"-1"1,-2 6-425,-1-2 73,1 2-256,-3 2 472,5 0-518,0 6-27,0-5 1,0 5-1,0-2 1,2-1 21,1 4 31,-1-4-148,3 7 0,-5-8 124,0 6-122,0-6 82,5 9 1,-4-9 52,3 6 43,2-6-72,1 8 1,0-8 36,1 2-59,-6 2 1,7-4 158,-5 6-150,0-5 0,0 3-60,-1-2 0,1-2-15,-4 6 0,0-4-11,0 3 0,0-3 6,0 4 0,0-4-22,0 3 1,4-3-75,0 4 122,0-1-45,1 5 22,1-1 0,2 0-1,-1 1 1,-4-4 1,1-1 5,2-4-11,-5 7 0,6-5-15,-4 2 1,-1 4 1,3-5-5,-5 5 1,1-3-19,3 0 33,-3-1 1,8 5 44,-5-1 1,1 1-44,-1-1 1,-2-3 266,6-1-152,-6 1-36,9 3 0,-9 1-53,6-1 0,-6-3 19,2-1-60,-3 1 1,-1 3 53,0 1 1,0-1-33,0 1 0,0-5 15,0 1 0,0-1-36,0 5 1,0-1 24,0 1 1,0-1-1,0 1 0,0-5 17,0 1 1,0-1 3,0 5 0,0-1-3,0 1 0,0-1-7,0 0 0,0 1-47,0-1 1,-1 1 44,-3-1 0,3 1-47,-3-1 1,3 0 5,1 1 1,0-1-10,0 1 1,0-1 43,0 1 1,-4-1-11,0 0 0,-1 1 111,1-1 0,2-3-108,-6-1 0,6 1 79,-2 3-60,-2 1 0,3-1 2,-5 1 1,6-5-23,-2 1-6,3-6 1,1 5-169,0-3 172,0-3-32,0 4 6,0-5 62,-5 0-56,3 0-233,-3 0 143,5 5-167,0-4-66,-5 4-464,4-5 819,-4 0 0,0 0 0,-1 0 0</inkml:trace>
  <inkml:trace contextRef="#ctx0" brushRef="#br0">20775 9925 7461,'0'-7'-116,"0"-3"1,0 8 719,0-6-227,0 6-50,0-9-18,0 5-154,0 0 1,0-1-107,0 4 0,1 1 80,3-2 220,-3 3-290,9-4 1,-7 4 8,4-3 0,-3 3 29,4 1-40,-1 0 0,5 0 31,-1 0-57,0 5 1,1-3-8,-1 6 0,1-4 3,-1 3 1,-3 0 96,-1 0-180,-4 4 0,2-5 158,-5 5-67,0 1 1,0-1-41,0 1 0,-5-1-4,-3 0 1,2 1 0,-2-1 1,1 1-24,-5-1-43,1 1 87,-1-1-55,6 0 0,1-3 45,5 0-24,0-6 149,0 8-54,0-8 1,1 3 68,3-5 1,-1 0-69,4 0 0,-3 0 79,4 0 1,-1 0-51,5 0 0,0 0 150,4 0 0,-2 0-39,5 0 0,-4 0 41,4 0 0,-5-4-89,1 0 1,0-1 20,-3 1 0,2 3 162,-7-3-8,-2 3-413,6 1 140,-10 0-1013,-6 0 698,-3 0 1,-8 0-1600,4 0 977,6 0 868,-4 0 0,8 5 0,-3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9.30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2296 9057 8027,'0'-8'-163,"0"1"1,0 3-200,0-4 1,0 4 456,0-3 5,0-1 389,0-3 0,-2 0 301,-1 4-645,1-3 1,-4 5 4,2-3 0,-1 2 18,-3 2 0,-2 3-59,3-3 0,-7 3 0,-2 1 0,-4 0-38,1 0 1,1 0 64,-1 0 1,2 0-84,-2 0 0,-3 3 79,3 1 0,-1 6-101,1 2 1,-4 0 7,0 7 0,0 0-1,-4 4 1,3 5-20,1 3 0,4 2-12,0 1 0,5 0-61,-1 0 1,6 1 60,2-1 0,4 0-53,-1 1 1,3-1 69,1 0 1,5-3-172,3-1 0,2-5 30,1 2 1,2-3-99,2-1 1,-1-5 145,5-3 0,0-2-16,4-2 1,1-1 85,3-2 0,-3 1-63,3-5 0,1-1 129,-2-3 0,1-3-71,-4-1 1,3-5 115,1 1 0,-4-2-69,-4-1 0,-5-1 191,1 1 0,-6-1 16,-1 1 1,-6 0 45,2-1 0,-4 1-178,-4-1 0,-2 1-3,-6-1 0,0 1-168,-4 0 0,2 3 102,-5 0 1,5 5-85,-1-5 1,-1 5 97,1 0 1,-1 0-236,5-1 1,3 3-23,1-3 1,3 3-139,-4 1 72,6 0 172,-3 0 81,0 0-108,3-5 153,-8 4 1,8-6-177,-6 3 25,5 3-64,-7-4-307,9 0-639,-9 4 561,9-4 562,-5 5 0,12 0 0,0 0 0</inkml:trace>
  <inkml:trace contextRef="#ctx0" brushRef="#br0" timeOffset="1">2444 9091 8026,'-6'-1'335,"2"-3"18,3 3-270,1-4 198,5 5 1,-4 2 14,3 6 1,-2 1-37,2 10-88,-3 5 0,4 4-44,-5 2 0,0 7 130,0-3 0,4 3-190,0-3 0,0 1 37,-4-1 0,0-1-196,0-3 1,0-2 34,0-5 1,0-1-89,0-3 1,4-3-36,0-4 121,-1-1 204,-3 0 236,0-4-56,0-2-101,0-5 223,5 0-321,-3 0 0,8-4-162,-3 0 0,1-3 19,3 3 0,-2 0-110,7 4 1,1-4-33,2 0 0,-1 1 121,1 3 1,0-2-147,4-2 0,0 3 95,0-3 1,0 2-87,-1-2 1,1 3 111,0-3 0,-5-1-71,-3 1 0,2-1-218,-2 1-301,0 3-41,-4-9 99,-4 8 0,-3-3 594,-8 5 0,-3-5 0,-4-1 0</inkml:trace>
  <inkml:trace contextRef="#ctx0" brushRef="#br0" timeOffset="2">2478 9399 7998,'0'-7'493,"0"-1"0,2 6-59,1-2 1,4-1-466,4 1 1,1-1 93,-1 1 1,0 3 200,1-3 0,4 3 104,3 1-381,3-5 178,1 3 1,0-4-281,-1 2 0,0 3 111,-3-3 1,3 2-421,-3-2 1,-3 1 76,-1-4-363,3 4 1,-5-3 47,2 2 662,-7 3 0,2-9 0,-4 3 0</inkml:trace>
  <inkml:trace contextRef="#ctx0" brushRef="#br0" timeOffset="3">2513 9125 8114,'0'-11'-95,"1"1"67,3 2 1,-2-1 198,6 5 0,-1-3 318,5 3 0,4-4-301,3 5 1,4-6-58,4 1 1,2 2-230,5-2 0,-3 4 90,-1-3 0,-2 4-369,6-1 1,-6-1 204,7 1 0,-9 1 172,1 3 0,2 0 0,0 0 0</inkml:trace>
  <inkml:trace contextRef="#ctx0" brushRef="#br0" timeOffset="4">3106 9011 8017,'-5'-11'0,"4"3"0,-3 0 559,3 6 111,1-8-260,0 8 1,1-3-26,3 5 0,-3 9-143,3 3 0,-3 7-140,-1 0 0,0 9 62,0 6 0,4 0-63,0 4 1,0 2 122,-4-2 1,0 1-369,0-1 0,1 0-152,3 0 0,-1-1-200,4-10 0,-3-1 57,4-3 0,-5-1 168,5-3 1,-5-3 181,0-4 0,2-5-198,-1 1-158,0-6 115,-4 4-294,0-6 624,-5-6 0,-1 0 0,-6-5 0</inkml:trace>
  <inkml:trace contextRef="#ctx0" brushRef="#br0" timeOffset="5">3072 9182 8017,'0'-7'284,"0"-1"1,1 6-528,3-2 0,-1-1 91,4 1 0,1 0 521,3 4 1,1 5-126,-1 3 0,6 3-14,2 4 1,2 2-128,2 2 1,0 4 22,0 0 0,2 0-177,-2 3 1,6-2 80,-6-1 0,-1 0 155,-3 0 0,-1-4-82,1 0 0,1-5 114,-5 1 1,2-2-86,-2-2 1,-2-3 120,2-1-158,-3-4 0,0 6 9,-1-5 0,-3-1 266,0-3-219,-6 0 1,7-1 102,-5-3 1,0-2-82,-4-5 0,0-1-8,0 1 0,0-6-11,0-2 1,-4-2-15,0-2 0,-1-4-38,1 0 1,2-4 1,-6 0 0,4-2-165,-3-1 1,4-4 41,-1 0 1,2 4-160,-2 3 1,3 6 59,-3-2 1,2 4-430,2 4 0,0 3-138,0 4-1039,0 1 866,0 5 858,0 1 0,6 15 0,0 2 0</inkml:trace>
  <inkml:trace contextRef="#ctx0" brushRef="#br0" timeOffset="6">3872 9068 8046,'-8'-5'-515,"0"-3"1,2 2 367,-2-1 1,3 3 543,5-4 238,0 6-118,0-9-135,0 10 0,0-5 157,0 2-374,0 3 23,0 6 0,0 2 34,0 9 1,0 1-70,0 2 1,0 8-101,0 4 0,0 2-105,0 1 1,4 0 53,0 0 1,0 2-183,-4 2 0,0-6 81,0 2 1,0-7-12,0-1 1,0-3 66,0-4 1,0-2 127,0-6 0,0 0-49,0 1 1,0-5 268,0 1-170,0-5 265,0 2 771,0-5-1190,5 0 0,-3-2 71,6-1 1,-4 1-65,3-1 0,1 0 43,4-1 0,3 3-132,0-3 1,5-1 5,-1 1 1,3-3 112,1 3 0,3-1-216,1 1 0,0 3 117,-4-3 0,-1-1-58,1 1 1,-1 0 51,-3 4 0,1-4-94,-5 1 0,1-3-651,-5 3 541,0 1 1,-4-4-1081,-3 2 893,-3 3 0,-6-8 478,-3 5 0,-7 0 0,-3 4 0</inkml:trace>
  <inkml:trace contextRef="#ctx0" brushRef="#br0" timeOffset="7">3803 9297 7987,'0'-12'0,"0"5"255,0-1 1,5 4-34,3-3 0,2 4-202,1-1 0,6-1 78,2 1 0,3-1 94,0 1 0,5 2-41,0-6 0,4 4-131,0-3 1,-2 4 5,1-1 1,-4-1-236,1 2 1,-7-1-31,-1 4 1,-5-4 20,1 0-1119,-2 0 1337,-2 4 0,-5 0 0,0 0 0</inkml:trace>
  <inkml:trace contextRef="#ctx0" brushRef="#br0" timeOffset="8">3872 9022 8020,'0'-11'0,"0"0"0,5 0 87,2 4 0,4-2 141,0 5 1,0-3-107,1 3 0,3-4 64,0 4 0,6-5-43,-2 2 0,2 1-217,2-2 0,0 5 112,0 0 0,0-3-99,-1 3 1,1-1 20,0 4 1,0 0-1054,0 0 1093,-6 0 0,10 5 0,-3 1 0</inkml:trace>
  <inkml:trace contextRef="#ctx0" brushRef="#br0" timeOffset="9">4523 8920 8041,'0'-7'-123,"0"-3"123,0 4 763,0 0-459,0 0 0,0 8 31,0 2 1,0 6-89,0 5 1,3 10-30,1 2 1,4 5-87,-4 2 1,3 5-20,-3 3 1,4 3-189,-4 0 1,-1-4 97,-3-3 1,2 1-283,1-1 1,-1-3 129,1-5 1,0-6-83,1-1 1,-3-1 112,3-7 1,1 0-115,-1-4 68,0 1 1,-3-5-123,3 1-310,-3-5 411,4 2 1,-5-7-337,0-1 0,-5-2-32,-3-3 533,3-2 0,-10-2 0,2-5 0</inkml:trace>
  <inkml:trace contextRef="#ctx0" brushRef="#br0" timeOffset="10">4420 9045 8078,'4'-12'298,"-1"-4"0,6 4-64,-1-4 1,6 4-199,1 0 0,2 1 161,-2 0 1,3 0 118,5 4 1,-4-2-141,0 5 1,0 0-87,3 4 0,1 0 90,0 0 1,0 0-113,0 0 0,-2 5-160,-2 3 1,-1 3 39,-3 5 0,-2-2-135,2 5 0,-6 0 75,-1 3 1,-6-1-107,2 2 1,-4-3 77,-4 7 1,-3-3 77,-8-1 0,1-1 79,-5 1 1,0-4-51,-4 0 1,0-3 106,0 3 1,0-5-92,0 1 1,6-6 302,1-2 1,4 0 151,0 0-261,6 3 1,1-3-78,5 4 0,0-3-188,0-1 1,1 0 51,3 0 0,3 3 98,9-2 0,-2 1-81,5-1 0,0 2 34,4-3 1,-4 2-198,0-1 0,0 1 49,4-5 0,-1 4-92,1 0 1,0-3-42,0-1 0,-4 2-195,0 2 1,-5-3-207,1-1 0,2 1-238,-2-1 905,0 4 0,2-1 0,0 4 0</inkml:trace>
  <inkml:trace contextRef="#ctx0" brushRef="#br0" timeOffset="11">5139 9571 7968,'-6'-12'-154,"2"1"0,3 3 524,1 1 0,0-1-64,0-3 1,0-2 149,0-2 1,0 2-78,0-2 1,0-3-84,0-1 1,0 1-111,0-1 1,0-4-102,0-3 0,0-1 42,0 4 1,0-1-140,0-3 1,4 3-97,0-2 0,-1-2 98,-3 1 0,4 0-48,0 5 0,0-5-7,-4 0 1,0 2 11,0 6 0,1-1 25,3 4 1,-3 1-14,3 4 219,-3-1-126,-1 1-389,0 5 285,5 0 0,0 12 21,3 1 1,2 8 16,-2 4 1,2 3 125,1 1 1,-2 5-119,3 2 1,-3-1-1,6 2 0,-3-1-41,0 5 0,-1-1 44,1 0 0,-1-3-167,1-1 0,-1-3 116,0 3 0,1-5-82,-1 2 0,1-3 41,-1-1 0,-3-1-78,-1-3 0,0-3 89,0-4 1,0-1-90,-4 0 32,-1 1 0,7-5-36,-6 1-525,1-5 171,-4 2-4,0-5 1,-1-4 534,-3 0 0,-7-5 0,-7 3 0</inkml:trace>
  <inkml:trace contextRef="#ctx0" brushRef="#br0" timeOffset="12">5025 9456 7912,'4'-7'0,"0"-1"0,5 4 401,-2-3 1,3 3-71,2-4 0,4 2-390,3-2 1,3-2 40,1 3 1,0-2-22,-1 1 1,1-2-130,0 2 1,0 2-266,0-2 1,0 5-8,0-5 0,-6 6 61,-1-2 379,1 2 0,-4-3 0,3-1 0</inkml:trace>
  <inkml:trace contextRef="#ctx0" brushRef="#br0" timeOffset="13">5539 9068 7988,'0'-18'128,"0"-2"90,0 5 1,0-2-162,0 2 1,4 2 38,0-2 1,0 6 648,-4 2-157,5-1 487,-4 2-668,4 1 0,-1 7-381,0 6 0,3 2 63,-3 13 0,4-2 91,-5 10 1,5-1-25,-4 5 0,1-1-152,-1 0 0,-3 0-222,3 1 0,-3 3 124,-1 0 1,0-1 10,0-7 1,0 2 31,0-6 1,0 4-94,0-8 1,0 3 38,0-10 1,0 4 82,0-4 0,0-4 337,0-3-215,0 0 314,0-2-301,0-1 0,1-5 91,3 0 0,-1 0-101,4 0 0,1 0 150,3 0 1,2-1-119,2-3 0,2-1-46,2-3 1,2-1-21,-2 6 0,3-2-129,1 1 1,0 2-285,-1-1 0,-2-2 171,-1 1 1,-4 0-660,4 4 1,-5 0 386,1 0 0,-2 0-794,-2 0 1239,1 0 0,-6 0 0,-1 0 0</inkml:trace>
  <inkml:trace contextRef="#ctx0" brushRef="#br0" timeOffset="14">6853 8943 8002,'0'-12'-172,"-4"5"-259,0-1 664,0 5 679,4-2-570,-5 5 1,4 2 140,-3 1 1,3 8-153,1 4-161,0 5 0,3 2-63,1 4 1,5 6 60,-1-2 1,-2 3-278,2 2 1,-2-1 117,2 0 0,1-1-156,-6-2 1,5 0 35,-4-4 1,5-2-17,-2-6 0,0 2-14,0-6 0,-3 0 87,4-3 0,-5-1-167,5 0-315,-5-4-87,7 3 400,-9-9 0,3 3-342,-8-8 1,2 3 564,-6-3 0,-5-2 0,-5-1 0</inkml:trace>
  <inkml:trace contextRef="#ctx0" brushRef="#br0" timeOffset="15">6841 9239 8002,'6'-6'552,"5"-3"-325,-4 5 0,3 1-22,2 3 1,0-2 35,4-1 0,-2 1-71,5-2 0,4 3 71,3 1 0,2-4-187,-1 1 1,-3-1-74,3 4 0,0-4-181,0 0 0,-4 0-369,-4 4 1,-5 0 294,1 0 0,-6-3-1330,-1-1 1604,-6 0 0,3-1 0,-5-1 0</inkml:trace>
  <inkml:trace contextRef="#ctx0" brushRef="#br0" timeOffset="16">6841 8988 7975,'5'-16'0,"3"4"0,2 1 370,1 3 1,6-1-20,2 2 0,6-2-337,2 5 0,5-4 154,-2 5 1,-1-5-79,2 4 1,-5-3-125,5 3 0,-6-4-241,2 4 0,1 1-465,-2 3 0,1 0 175,-4 0 565,0 0 0,0 0 0,-1 0 0</inkml:trace>
  <inkml:trace contextRef="#ctx0" brushRef="#br0" timeOffset="17">7538 8908 8037,'-5'-11'465,"3"-1"1,-4 6 173,2 2-249,3 3-113,-9 1 1,5 6-77,-3 6 0,-2 0-62,2 8 1,-2 0-26,-1 6 0,-1 4-98,1 4 0,0-4-10,-1 1 1,2-1 137,2 5 1,3-2-214,5-3 1,0-2 8,0-5 1,3 0-150,4-1 1,2 0 57,10-3 0,0-2-33,4-6 0,0-1-51,0-2 0,0-3 87,0-5 1,-1 0 66,1 0 1,4-5 0,0-3 0,1-2 112,-2-1 0,-2-5-59,3 1 1,-4-5 106,-4 1 0,1-8-62,-5-3 0,1-1 113,-5-3 0,-5 1-63,-2-9 1,-3 0-32,-1-4 1,-8 6-42,-4 2 1,-11 4 20,0 3 0,-8 8-140,-4 8 0,0 4 80,-7 3 0,4 8 31,-4 8 0,10 3 12,2 4 0,5 8 0,2 6 0</inkml:trace>
  <inkml:trace contextRef="#ctx0" brushRef="#br0" timeOffset="18">7949 8908 8046,'0'-16'-102,"0"7"-52,0-3 1,0 4 234,0-4 0,4 5 422,0-1 683,4 0-324,-1 2-488,-1-4 1,3 11-144,-5 3 0,3 5-155,-3 14 1,0-1 88,-4 13 0,1-2-112,3 9 0,-3-2-180,3 2 1,-3-1 102,-1-3 1,4-3-405,0 3 1,5-7 183,-1-5 0,-2-1-32,2-3 0,-2-4 131,1-3 0,2-2 66,-5-1 1,4-5-102,-4 1 0,1-6-394,-2 2 324,-1-3 1,3-2-404,-5-3 653,-5 3 0,-2-14 0,-4 2 0</inkml:trace>
  <inkml:trace contextRef="#ctx0" brushRef="#br0" timeOffset="19">7915 8943 8012,'11'-18'0,"2"1"257,2 6 0,4-1 23,8 1 0,-2 3-168,6 1 1,-1 0 156,4 0 0,-3 2-107,-1 5 0,-1 0 12,2 0 0,-3 0-18,-5 0 0,-4 5-118,0 2 0,-7 4 2,0 0 1,-2 2-87,-6 2 1,-1-1-29,-3 5 0,-5-1 86,-2 1 0,-10 2-103,-6-2 0,-1 3 122,-6 1 0,3-4-168,-3 0 1,4-4 78,0 4 0,7-5 158,4 1 1,3 2-105,4-2 0,2 0-92,2-3 1,3 3 58,-3 0 1,4 0-1,4-3 0,2-1 43,6 1 0,1-1-14,2 0 1,1 1 80,3-1 0,3-3-92,-3-1 0,5-3 108,-1 4 1,6-6-82,-6 2 0,-2-2 19,-2-2 0,0 0-325,4 0 1,0 0 102,0 0 1,-4 0-328,0 0 1,-4 0 176,4 0 1,-6-2-11,-2-2 0,1 3-133,-5-3 488,-1 3 0,4 1 0,-4 0 0</inkml:trace>
  <inkml:trace contextRef="#ctx0" brushRef="#br0" timeOffset="20">8634 9388 7989,'0'-8'393,"0"1"-167,0-1 0,0-3 310,0-1 1,0 1-119,0-1 0,0 1 73,0 0 0,-4-1-92,1 1 0,-3-4-75,3-1 0,0-4-74,-4 1 1,-1-3 14,-4 0 0,5-1-142,-1 0 0,2-1 102,-2-3 1,-1 2-350,6-6 0,-1 5 164,4-5 1,0 6-446,0-2 0,0 4 210,0 4 0,0-1 22,0 5 1,4 3-230,-1 5 111,1 4 120,1-2 0,-3 6 26,1 3 0,2 2 176,-1 6 1,1 4-101,-1 3 0,2 3-18,6 1 1,-1-2 21,1-2 0,-1 2-218,1-6 1,0 4 123,4-4 1,-4-3-40,3-5 1,2 0 51,-2 0 1,4-2-21,-4-5 0,1 0 125,-5 0 1,0 0-102,1 0 0,-1-3 216,1-1 1,-1-5-67,1 1 1,-5-3 214,1-4 0,-4 2-43,3-2 0,-3-3 58,4-1 1,-6 1-62,2-1 1,1 4 56,-1-4 1,0 9 82,-4-2-82,5 3-300,1 3 1,2 6 118,-1 8 0,-4 8-64,1 7 1,-3 5-4,-1 6 0,4 2-1,0 2 1,1 1-7,-2 3 0,-1 1-108,2-5 0,1-4-120,-2-3 1,5-6 62,-4 2 1,3-3-282,-3-1 0,1-5 140,-1-3 1,-3 1 325,3 0 0,3 4 0,-1-2 0</inkml:trace>
  <inkml:trace contextRef="#ctx0" brushRef="#br0" timeOffset="21">9239 8885 7993,'-1'-10'-332,"-3"3"1,3 0 949,-3 4-360,3 1 1,1-4 452,0 2-375,-5 3 1,0-3 113,-3 8 0,-1 2-157,6 6 1,-5 4-49,4 3 1,-3 4-95,3 4 0,0 1 77,4 2 1,0 3-203,0-3 1,5 2 77,3-1 0,6 0-69,1-4 0,4 0-35,-4-5 0,5 1-125,-1 0 1,2-5 13,-2-3 1,1-2 90,-5-2 1,4-4 175,-3-4 0,3 2-116,-4-1 1,4 0 166,-4-4 1,5-4-89,-1 0 0,-1-4-66,1 0 0,-5-6 18,1-1 0,2-5-9,-2 0 0,0-2-108,-3-5 1,-5-2 81,1-5 0,-5-5-303,0 1 0,-1-5 114,-2 1 1,0-2-211,0-2 1,-5 9 138,-3 3 1,-2 9 11,-2 2 0,2 5-207,3 7-214,-4-1-757,10 6 892,-4 1 0,6 10-503,3 3 1001,3 7 0,9 3 0,2 4 0</inkml:trace>
  <inkml:trace contextRef="#ctx0" brushRef="#br0" timeOffset="22">9822 8851 8054,'-1'-11'0,"-3"-1"0,3 1 464,-3-1-301,3 1 0,4 3 1027,1 1-785,0 4 0,-3-1-13,3 8 1,-3 4-72,3 7 1,1 8-72,-1 7 1,4 7-235,-5 1 0,1 5 113,-4-1 0,0 3-111,0 0 0,0-5 66,0-6 0,0-1-477,0-6 1,0-1 200,0-3 0,0-5-13,0-3 0,4-2 77,0-2 0,1-1 97,-1-2 1,-3-2 449,3-2-280,-3-3 0,0 5 67,3-6 1,-1-4-4,4 0 1,1-4 65,3 4 1,6-3-26,2 3 1,-1-4-302,1 5 0,0-5-23,4 4 0,-1 0-150,1 4 0,0-3-86,0-1 0,0 0 102,0 4 0,-4 0-53,0 0 0,-4 0 33,4 0 0,-5 0-441,1 0 87,-2 0-414,-2 0 1,-3-4 1001,-1 0 0,-4 1 0,2 3 0</inkml:trace>
  <inkml:trace contextRef="#ctx0" brushRef="#br0" timeOffset="23">10370 9377 7969,'6'-12'0,"0"4"343,-6 1 1,1-1 220,3-3-289,-3-1 1,8 1 29,-5 0 0,-1-5 121,-3 1 0,4 0-100,0 3 1,0-3-90,-4 0 1,0-5-94,0 1 0,0-2 93,0 2 1,0-6-158,0 2 0,0-4 91,0 1 0,-1-2-63,-3-3 1,2-2-40,-1 3 1,1 2-147,2 1 1,0 3-119,0 1 0,2 6 104,1 1 1,-1 8-177,2 0 169,-3 5 1,0-2-89,3 5 1,-2 5 84,6 3 1,-4 7 45,3 4 0,1 3-2,4 1 1,3 3 0,0 1 0,1 4 128,0-5 1,-2 6-62,5-2 0,-2-2 89,2-1 0,2-3-63,-6-1 1,0 0-72,-3 0 0,-1-4 44,1 0 0,-1-5-206,0 1 1,0-1 0,-4 1 0,2-6-220,-5 2-515,5-2 622,-8 3 0,8-5-1082,-5 1 590,-1-6 800,-3 3 0,-5 1 0,-1 0 0</inkml:trace>
  <inkml:trace contextRef="#ctx0" brushRef="#br0" timeOffset="24">10302 9239 7912,'11'-10'0,"0"3"0,6-2 713,2 5 1,6-4-221,2 5 0,3-2-484,-3 1 0,4-1-196,-5-3 1,5-1 128,-5 5 0,1-3-146,-4 3 0,-4 0-46,0 4 250,-5 0 0,2 0 0,-4 0 0</inkml:trace>
  <inkml:trace contextRef="#ctx0" brushRef="#br0" timeOffset="25">10987 8794 8072,'6'0'605,"-1"1"-253,-5 3 1,0-1-92,0 4 0,0-3-7,0 4 0,4-4-18,0 3 1,0-3-305,-4 4 232,0-6-382,5 8 0,-3-7 139,6 4 79,-6-4 0,9 7 0,-5-4 0</inkml:trace>
  <inkml:trace contextRef="#ctx0" brushRef="#br0" timeOffset="26">11055 9182 7950,'0'8'868,"0"0"0,0-5-565,0 5 0,0-4 753,0 3-244,5-4-813,-3 7 1,4-9 144,-2 3-1771,-3-3 1627,4-1 0,-5 6 0,0 0 0</inkml:trace>
  <inkml:trace contextRef="#ctx0" brushRef="#br0" timeOffset="27">3483 11329 8106,'0'-7'0,"0"-1"299,-5 1 83,4 0-202,-4-3 588,0 9-210,4-4-476,-4 5 1,10 5 119,2 3 0,0 5-98,0 3 0,2 4 55,6-1 0,-2 6 5,2 2 1,-1 5-136,1-2 1,-2 3 67,2 1 1,-1 1-158,1-1 0,-2 0 38,2 1 0,-2-1-195,-1 0 1,-1 0 113,0 1 0,1-5-139,-1 1 0,1-6 42,-1 2 1,0-5 105,1-3 1,-1 2-13,1-6 1,-2 0-64,-3-3-83,4-1 92,-5 0-387,0 1 230,-1-6-920,-5-1 592,0-5 645,-5 0 0,-1 0 0,-5 0 0</inkml:trace>
  <inkml:trace contextRef="#ctx0" brushRef="#br0" timeOffset="28">4020 11398 8229,'0'-22'0,"0"3"0,0-1-223,0 5 1,0 0 73,0 3 623,0 1 114,0-1 443,0 6-729,0 1-123,0 5 0,0 5 18,0 3 1,0 3-29,0 4 1,-4 8-57,1 8 0,-5 2 95,4 1 1,-4 4-241,5 0 0,-2 5 0,1-1 0,1 1-125,-4-1 1,3 1-151,-4-5 0,4 4 144,-3-4 0,3-4 22,-4-3 1,2-6 74,-2 2 0,0-4-87,4-4 0,-1 1 47,1-5 0,3 1 132,-3-5 0,3-3 38,1-1-27,0 1-421,0 3 297,0-4 0,1 2-851,3-6 343,-3 1-66,4-4 661,0 0 0,-4-5 0,4-1 0</inkml:trace>
  <inkml:trace contextRef="#ctx0" brushRef="#br0" timeOffset="29">4466 11752 8013,'-6'-11'0,"-1"-1"0,1 1 291,-2-1 1,4 2-36,-4 3 1,0-2 86,-8 5 1,2 0-78,-5 4 0,0 0-85,-3 0 0,2 1 47,1 3 0,2 3-118,-2 4 0,-2 5 56,6 3 1,-1 3-167,0 1 1,7 4-95,-2-1 0,2 5 125,-2-5-1,4 1-266,4-4 1,1-2 114,2-2 0,2-2-178,1-6 1,4 1 130,4-1 0,4-4-100,1-4 1,3-1 104,-4-2 1,5 0 51,-1 0 0,2-5 27,-2-3 1,2-2-40,-2-2 1,3-3 159,1 0 1,-6-2-112,-1 2 0,-4 2 177,0-2 0,-2-1-89,-3 1 0,0-1 372,-3 5-196,-3-1 0,4 1-113,-5 0 1,0 3-31,0 0 80,0 6-265,5-3 152,-4 5-9,4 0 0,-5 5 4,0 2 0,0 5 100,0 3 0,-3 2-83,-1 2 0,0 1 12,4-5 1,0 4-31,0-4 0,5 1 34,3-5 1,-2 0-146,2 1 0,-1-2 133,5-2 1,3-3-227,0-5 0,0 0 105,-3 0 1,-1 0-83,1 0 0,-1-2 125,0-1 0,1 0-7,-1-4 1,-1-1 18,-2-4 0,2 0-31,-2-3 0,1 2 164,-2-2 0,2 1-69,-5-2 0,0 4 174,-4-3 0,4 2-51,-1 1 1,1 5 210,-4-1-248,0 6-95,0-3 0,4 6 114,0 3 0,0 6-57,-4 5 1,3 5 11,1-1 1,0 3-34,-4 1 1,0 0 23,0-1 0,4 0-22,0-3 0,1 1-132,-1-4 0,-2-1 11,6-4 59,-6 1 0,5-5 587,-4 1-387,-1-6 0,7-2-10,-6-7 1,1-3-62,-4-2 0,4-3 4,0 0 1,1-9-21,-1 1 0,-1-4 17,9 1 1,-3-2-55,6-3 0,-1-2-169,1 3 1,-2 2-441,2 1 0,-2 4 273,-2 4 0,4 0 49,1 8 0,-1-2 9,-4 9 1,2 2-641,2 6 1,-6 7 846,3 8 0,-9 3 0,2 0 0</inkml:trace>
  <inkml:trace contextRef="#ctx0" brushRef="#br0" timeOffset="30">5356 11227 8091,'0'-8'0,"0"0"-44,0 6 242,0-8-163,0 9 120,0-5 0,0 8 102,0 2 0,0 2-62,0 5 1,4 5 6,0-1 0,0 6-46,-4 2 0,1 1 9,3 7 0,-2-1-17,6 4 1,-4 2 43,3 2 0,-3-2-175,4 2 0,-4 0 91,3-4 0,-3 7-238,4-7 1,-6 3-55,2-3 1,-3-4-47,-1 1 1,0-2 123,0 1 0,0-2-88,0-5 1,0-1 91,0-3 1,0 1 29,0-5 1,0 1 88,0-5 1,0 0-83,0 1 0,0-5 330,0 1-180,0 0 426,0-2 150,0-1 1143,0-5-1659,0-5 53,0-1 0,2-2-215,1 0 0,2 5 108,3-5 1,4 4-193,-1-3 1,0 3-125,5-4 1,0 6 104,-1-2 1,2 3-38,-2 1 0,-2-4 94,2 0 1,-2 0-109,-2 4 1,4 0 114,1 0 0,-1 0-245,-4 0 0,1-4-65,-1 1 1,-3-1-58,-1 4 0,-3-4-566,4 0-229,-6 0 1218,3-1 0,-10 4 0,-1-4 0</inkml:trace>
  <inkml:trace contextRef="#ctx0" brushRef="#br0" timeOffset="31">5402 11124 8213,'-6'-6'-498,"1"-5"0,3 10 778,-1-3 315,1 3-435,-3 1-23,15 0 0,-2 0 56,7 0 0,-1-1-69,1-3 0,-1 3-3,5-3 1,0 1 5,4 0 0,-4 0-208,0-5 0,-5 6 74,2-2 0,-4-1-121,0 1 1,-5 0-1225,1 4 1352,-6 0 0,9 0 0,-5 0 0</inkml:trace>
  <inkml:trace contextRef="#ctx0" brushRef="#br0" timeOffset="32">5905 11375 8124,'-4'-14'16,"0"3"1,-5 3 93,1 1 1,2-2 137,-1 5 21,-1-5 0,-4 4 652,1-3-609,5 3 1,1 7-151,5 1 0,0 4 16,0 4 1,5 6-1,2 2 1,7 7 11,2 5 1,4-2 42,-1 1 0,-1 1-113,1 3 0,0-1 47,4-2 0,-1 2-263,1-3 0,-1-1 70,-3 2 0,2-6-169,-2 2 0,-1-7 19,1-1 0,-4-1-102,4 1 0,-5-3 105,2-4 0,-7-1 72,-2 1 1,-3-5-229,4 1 54,-6-6-454,3 3 118,-5-5-944,-5 0 755,-1 0 800,-6 0 0,1-5 0,0-1 0</inkml:trace>
  <inkml:trace contextRef="#ctx0" brushRef="#br0" timeOffset="33">6224 11364 8011,'-7'-12'-304,"-1"1"366,6-1 0,-5 5 607,3-1-40,3 6-116,-9-3 0,4 10-395,-6 2 1,0 10 36,-4 6 1,1 6-74,-8 9 0,2-1 112,-10 5 1,5-1-434,-5 5 1,4 0 203,-3 0 0,5-6-34,-2-2 1,4-4 4,4-3 1,-1 1 80,5-6 0,3-3-131,5-4 1,0-5 77,0 1-378,2-2 265,5-2 1,0-3-719,0 0 227,0-6 640,5 3 0,6-10 0,7-1 0</inkml:trace>
  <inkml:trace contextRef="#ctx0" brushRef="#br0" timeOffset="34">6441 11763 8020,'-6'-6'1682,"1"2"-1902,5 8 0,0 2 76,0 6 1,0 1 632,0 2 0,-1 3-142,-3 4 0,3 5-57,-3 0 1,3-1-171,1-3 0,0 4-67,0 0 0,0-5-130,0-3 0,1-1 89,3 1 1,-3-1-92,3-3 1,1-6 70,-1 2 0,1-3-311,-2 0 57,-1 2-471,3-9 105,-5 4 427,0-5 1,0-5 0,0-1-1</inkml:trace>
  <inkml:trace contextRef="#ctx0" brushRef="#br0" timeOffset="35">6761 11455 8044,'-5'-11'443,"4"-1"-900,-4 6 188,5 1 722,0 15 1,0 3-114,0 10 0,1 1 16,3 2 1,-3 0-252,3 4 1,1-4 18,-1 0 1,3-2-204,-3-1 1,1-1 116,-1-3 0,-3 1 324,3-5-208,2 0 1,-4-3-506,2-1-781,-3-4-918,-1 3 2050,0-9 0,0 9 0,0-3 0</inkml:trace>
  <inkml:trace contextRef="#ctx0" brushRef="#br0" timeOffset="36">6578 11684 8086,'0'-7'0,"5"1"658,3 2 0,6 3-161,1-3 1,2 3-84,-2 1 1,3 0-309,5 0 1,-1-4 100,1 0 0,0-4-505,0 5 0,0-5 212,0 4 1,-2-1-261,-2 1 0,-2 2 240,-6-6 1,1 6-1089,-1-2 1,-5 1 1193,-2 0 0,3-4 0,-1-4 0</inkml:trace>
  <inkml:trace contextRef="#ctx0" brushRef="#br0" timeOffset="37">7092 11775 8094,'0'-6'-169,"0"0"-373,0 6 572,5 0-456,2 0 1,0 0 182,1 0 0,-4 0 243,3 0 0,-4 0 0,7 0 0,-4 0 0</inkml:trace>
  <inkml:trace contextRef="#ctx0" brushRef="#br0" timeOffset="38">7275 11798 8025,'0'-7'-64,"0"2"241,0 0 179,0 4-642,0-4 234,0 5-190,5 0 0,-2 0-3,4 0-104,-4 0 141,7 0-285,-4 0 83,1 0 410,3 0 0,-9 0 0,4 0 0</inkml:trace>
  <inkml:trace contextRef="#ctx0" brushRef="#br0" timeOffset="39">7424 11775 8025,'6'0'-204,"4"0"840,-9 0 0,8-1 815,-5-3-554,0 3-1005,-4-5-725,0 1-3,0 4 1,-1-4 835,-3 5 0,-3 0 0,-4 0 0</inkml:trace>
  <inkml:trace contextRef="#ctx0" brushRef="#br0" timeOffset="40">7812 11398 8007,'-5'-6'-1684,"4"-4"2824,-5 8-173,6-3-219,0 5 1,0 5-569,0 3 0,2 2-4,2 1 1,-3 6-118,3 2 1,-3 0 84,-1 4 1,0-3-154,0 7 1,0-4 73,0-4 1,4 1-100,-1-5 0,3 4 13,-3-4 1,2 1 49,3-5 1,1 1-129,-5-1 1,1-3-494,-1-1-144,-3-4 0,4 3-47,-5-2-483,0-3 1266,0 4 0,-5-5 0,-1 0 0</inkml:trace>
  <inkml:trace contextRef="#ctx0" brushRef="#br0" timeOffset="41">7663 11615 8007,'0'-8'929,"0"1"-526,0 4 1,2-2-465,1 5 96,4 0 0,8-1 120,0-3 1,6 3 8,-2-3 1,2 1-487,2 0 0,4 1-73,-1-1 0,1-2-257,-4 1 0,0-4 652,0 4 0,4-5 0,3 3 0</inkml:trace>
  <inkml:trace contextRef="#ctx0" brushRef="#br0" timeOffset="42">8189 11170 8059,'-5'-18'73,"2"1"0,-4 6 391,4 0 760,-2-1-124,5 6-272,0 1-579,0 5-67,5 5 0,1 2-17,6 9 1,-1 3 66,1 7 1,3 0-264,0 4 0,4 1-12,-4 3 0,2 0-86,-2 0 1,-1 2 12,5 2 1,-4-4-87,4 0 0,-3 1-79,3-5 0,-4-1 104,4 2 1,-1-6 1,1 2 1,2-4 65,-2-4 1,-1 1 41,1-5 1,-5 0 48,1-3 1,-2-4 15,-2-1 0,-3-1-446,0 2 201,-6-3-1026,3-5 870,-5 0 0,-5 0 403,-3 0 0,-2-5 0,-1-1 0</inkml:trace>
  <inkml:trace contextRef="#ctx0" brushRef="#br0" timeOffset="43">8554 11192 7963,'-5'-17'433,"3"1"-170,-6 9-483,5-3 1,-3 8 92,2-1 296,3 1 0,-9 4 58,2 1 0,-2 5-64,-1 7 0,-1 8 45,1 8 1,-2 4-93,-2 7 1,-2 0-139,-2 7 0,-2-2 97,2-1 1,-3-2-173,-1-2 0,6 0 61,1-8 0,0-1 14,1-6 1,-1-7-148,5 3 1,3-8 91,1 1 1,4-4-229,-1 0 1,3-5-118,1 1-253,0-5 0,0 3 227,0-2 448,5-3 0,2 4 0,4-5 0</inkml:trace>
  <inkml:trace contextRef="#ctx0" brushRef="#br0" timeOffset="44">8680 11615 7974,'0'-11'983,"0"4"-873,0 2 167,5 15 0,-4-2-131,3 7 0,-1-1 17,0 1 1,-1-2-13,1 2 0,3 2-175,-3-2 0,2 0 173,-1-3-453,-3 4 182,5-3 1,-3 0-94,1-6 224,0-4-3,-4 2-25,0-5 0,1-4 9,3 0 0,-1-5 60,4 2 0,1-4-26,3 0 0,1-4 5,-1 0 0,0-2-44,1 2 0,-1 2-9,1-2 0,-1 2 39,1 2 0,-2 3-10,-3 1 0,4 4 95,-4-1 1,-1 4-87,2 4 0,-4 2-11,4 6 1,-6 3 12,2 0 1,-2 6-48,2-2 1,-3 2-64,3 2 0,-2-4-183,-2 0 0,3-1-39,1 1 1,0-1-301,-4-3 0,0-2 616,0 2 0,5-2 0,1-2 0</inkml:trace>
  <inkml:trace contextRef="#ctx0" brushRef="#br0" timeOffset="45">9000 11010 7984,'0'-8'-402,"0"0"-454,0 6 842,5-8 0,0 7 169,2-4 444,-2 4-411,1-2 1,-5 4 67,3-3 0,-2 3 153,2-3-42,-3 3-222,4 1 0,0 0 210,3 0-329,2 0 0,5 0 89,1 0 1,0 0-183,-1 0 0,-1 0 51,5 0 1,-3 0-2,3 0 1,-5 0 62,1 0 0,1 0-3,0 0 1,-5 0 160,-3 0-109,-1 0 168,5 0-179,-6 0 1,0 0 87,-2 0 12,-3 0-219,4 0-218,-5 0 275,6 5 0,-5 1 0,3 5 1,-2 2-21,2 2 1,-3-1 146,3 5 1,1 0-81,-1 4 1,0 0 88,-4 0 0,3 4-68,1-1 1,4 2-20,-4-1 1,1-2-188,-1 6 0,-3-2 56,3 1 1,1 2-57,-1-5 0,-1 3 69,-3-3 1,2 3-158,1-3 1,-1-1 77,2-3 0,-2 0 132,2 0 1,-3 1 26,3 3 1,-2-7 164,2 3 0,-2-3 39,1 3 1,2 0-142,-1 0 0,4-2-152,-4-2 0,1-1 117,-1-3 1,-2-2-118,6 2 1,-4-2 119,3-2 0,-4 1-217,0-1 1,3 1-11,-3-1 0,2-3-32,-1-1 1,-2-3 159,1 4-25,-1-6 0,-1 3 120,3-5 0,-3 2-59,3 1 204,-3-1 1,-2 3-58,-3-5 0,1-4 267,-4 0 0,3 0-77,-4 4 0,1-3 40,-5-1 1,-3-4-106,0 4 0,-4-1-76,4 1 1,-6 3-329,2-3 1,-2 3 90,-2 1 0,4 0-624,0 0 1,5 0-26,-1 0-486,2 0-309,1 0 1484,6 0 0,1 0 0,5 0 0</inkml:trace>
  <inkml:trace contextRef="#ctx0" brushRef="#br0" timeOffset="46">10096 11409 8045,'-8'-1'-369,"1"-3"148,-1 3 715,-3-4 0,4 4 553,4-3-292,1 3-606,2-4 0,5 5 92,3 0 1,6-4-107,1 0 1,6 0 80,-2 4 1,2-4-196,2 1 0,4-3 118,-1 3 0,1 1-190,-4-1 0,0-2-106,-1 1 0,-3-1-113,1 1 1,-7 3-92,3-3 1,-7 2 8,-2 2-1304,-4-5 854,2 4 802,-10-4 0,-7 10 0,-5 1 0</inkml:trace>
  <inkml:trace contextRef="#ctx0" brushRef="#br0" timeOffset="47">10096 11615 8028,'15'-8'-416,"1"1"1,8 3 1108,-2-4 1,13 1-204,-1-5 1,3 2 11,-3 3 0,-4-4-209,1 4 1,-6 2-203,2 1 0,-8 1-397,-4 0 1,-2 1 305,-2-1 0,6 1 0,1 2 0</inkml:trace>
  <inkml:trace contextRef="#ctx0" brushRef="#br0" timeOffset="48">11078 11067 6598,'0'-7'1035,"0"-3"0,2 9-247,1-3-558,-1 3 0,8-3 34,-3 0 1,4 1-88,0 3 0,5-2-15,3-2 1,9 3-45,7-3 1,0 2 84,7-2 0,0 2-287,4-6 1,-1 4 103,1-4 0,0 6-182,-1-2 0,0-1 6,-3 1 0,1-3-83,-5 3 1,-4 0 115,-3 4 1,-6-4-95,2 0 0,-5 1 0,-3 3 0,2 0 88,-6 0 0,-4 0-562,-3 0 86,0 0-105,-2 0 0,-2 0 710,-8 0 0,-7 5 0,-7 1 0</inkml:trace>
  <inkml:trace contextRef="#ctx0" brushRef="#br0" timeOffset="49">11170 11135 8051,'-7'-5'-134,"1"3"213,2-6 514,3 6-254,-4-3 471,5 5 460,0 0-1016,0 5 1,4-3 35,-1 6 0,6-1-146,-1 5 1,3-1 89,5 1 0,1 0-263,6 4 1,1-4 48,3 3 0,2 2-120,5-2 0,-1 0 84,-2-3 0,1-1-47,-6 1 0,5-5-43,-5 1 0,0-2-55,-7 2 0,1 1 151,-5-5 0,0 1 32,-3-2 1,-1 0 55,1 5 1,-6-5-75,-2 5 1,-2-4-52,2 3 1,-3-3 66,3 4 1,-2-1-13,-2 5 1,-6-1-7,-1 1 1,-3 3-13,-2 0 1,1 2-17,-1-2 1,-3 1 18,0 3 0,-5 2 213,1-6 0,-2 4-66,2-4 0,-2 4 99,2-4 0,-7 5-86,0-5 0,-1 1-29,4-1 0,-1-2-72,-3 2 1,7 2 26,-3-2 1,4 0-22,0-3 1,1-1-159,3 1 0,6-5-116,-2 1 175,2-1 1,1 4 59,1-4-19,4 3 199,-2-8-93,5 3 91,0-5 1,5 0-96,3 0 1,6 0-41,1 0 0,7 0-112,0 0 0,3-2 99,5-1 1,0 0-93,5-5 1,-1 5 34,0-5 1,1 2-7,-1-2 0,5-1-18,3 5 0,-3-3 35,-1 3 0,-2-1-22,-2 1 0,-3 3 20,-1-3 0,-4 3-3,0 1 0,-2-4-1,-1 0 0,-1 0 134,-3 4 0,1 0-140,-5 0 1,2-1 1,-2-3 0,-2 3-40,2-3 1,-6 3-5,-2 1 0,-4-1-599,1-3 191,2 3-541,-5-5 1,-1 6 403,-7 0 0,-8 2 596,-5 2 0,-6-3 0,-3 4 0</inkml:trace>
  <inkml:trace contextRef="#ctx0" brushRef="#br0" timeOffset="50">12209 11752 7977,'-5'-11'517,"4"4"-268,-5 2 39,6 5 1,0 5 86,0 3 0,0 6-170,0 1 1,0 2 32,0-2 1,0 1-194,0 3 1,0 3 133,0-3 0,0-1-161,0 1 1,0-4 16,0 4 1,0-5-176,0 1 0,0-2-59,0-2 1,0 1 98,0-1 1,4-3 15,0-1 1,5-4 90,-1 1 1,-2-3-410,2-1 243,-1 0 0,5-1-1091,-1-3 1250,-5 3 0,-1-9 0,-5 3 0</inkml:trace>
  <inkml:trace contextRef="#ctx0" brushRef="#br0" timeOffset="51">12255 11592 8098,'0'-14'0,"0"3"0,0 6 872,0-3-213,0 6-1637,0-4 978,-5 6 0,-2 0 0,-4 0 0</inkml:trace>
  <inkml:trace contextRef="#ctx0" brushRef="#br0" timeOffset="52">12780 11044 8076,'-8'-8'-19,"1"1"188,4 4 0,-2-3 322,5 2 7,-5 3-30,4-4 551,-4 5-614,5 0 0,3 6-48,1 5 0,4 2-67,-4 6 0,3 4-68,-3 4 0,5 1-73,-1-2 0,1 2-114,-2 3 0,5 0 45,-1-4 0,2 3 100,6-3 0,-4 1-232,4-1 0,-1-3 43,1 2 1,1-5-164,-5-2 0,1-1 85,-5 1 1,0-3-40,1-5 1,-6 1-92,-2-1 1,-2-1-16,2-2-1,-2 2 1,3-7-160,-5 4-171,0-4 1,-2 2-174,-1-5-82,1 0 0,-4-1-336,2-3 1154,3 3 0,-4-15 0,5 4 0</inkml:trace>
  <inkml:trace contextRef="#ctx0" brushRef="#br0" timeOffset="53">13180 11044 8064,'-5'-24'0,"3"2"131,-1 11 0,1 3 348,2 1 0,0 3-11,0-4-2,0 6 185,0-3-418,0 5 0,0 5-189,0 2 0,0 9 75,0 3 1,0 3-89,0 5 0,-5 2 26,-2 6 1,-4-1-174,0 0 0,-2 0-118,-2 1 0,2 0 120,-2 3 0,2-4-155,2 1 0,1-2 82,2-7 1,-1 1 0,6-4 0,-1-5 52,4-3 1,0-3-129,0 0 0,0-1 13,0 1 0,0-5-657,0 1 906,0-5 0,0 7 0,0-4 0</inkml:trace>
  <inkml:trace contextRef="#ctx0" brushRef="#br0" timeOffset="54">13534 11398 7941,'-5'-18'0,"3"2"356,-1 4 1,-3 1-68,3-1 0,-6 1-92,1 0 0,-2-1-46,-1 1 0,-5 4 129,1 4 0,-5 1-193,1 2 0,-7 0 43,0 0 0,0 9-105,7 3 1,-2 7 84,2 0 0,2 2-180,2 2 0,6 0 51,2 0 1,3 0-166,-4 0 1,6-1 76,-2 1 1,4-4-234,4 0 0,2-9 115,5 2 0,1-5-8,-1 1 1,6-3 123,2-5 1,-2-1-26,3-3 1,-3-2 181,2-6 0,3 1-97,-3-1 0,-3 1 188,0 0 0,-5-2 18,-3-2 1,1 2 26,-6-2 0,5 1-105,-4-1 0,0 2 16,-4-2 0,0 6 291,0 1-141,0 1-367,0 0 184,5 2-297,-4 5 209,4 5 0,-1 2-9,0 4 0,-1 2 25,-3 2 1,2-2-5,2 2 0,-3-1-110,3 1 0,-2-2 98,2 2 1,-2-2-96,6-2 1,-4-3 104,4-1 0,-1-3-22,5 4 0,-5-6-2,1 2 0,-1-3 57,5-1 1,-1-1 135,1-3 0,-1 2-106,1-6 0,-5 0 83,1-3 1,-1 0-38,5-1 1,-6 1 178,-2-1 0,1-3-49,-1 0 0,1-4 30,-1 4 0,-3-4-71,3 3 1,1 1-160,-1 4 0,1 3-354,-1 1 271,-3 4 0,5-2 87,-2 5 0,-3 5-132,3 3 0,1 3 128,-1 4 1,0 3-41,-4 5 0,1-2 71,3-2 0,-3 3-61,3-3 1,-3-1-98,-1 1 1,1-5-34,3 1-105,-3-2 586,5-2-159,-6-4 119,0-2 0,0-16-92,0-4 0,0-1-79,0-3 1,0 3-75,0-3 0,0 0-120,0-3 0,1-1 95,3 0 0,2 1-786,5 3 0,2-1 363,2 5 0,-1-1-139,5 5 1,-3 5 160,3 2 0,-4-1-833,4 1 1200,-5 5 0,12 6 0,-1 4 0</inkml:trace>
  <inkml:trace contextRef="#ctx0" brushRef="#br0" timeOffset="55">14093 10816 7965,'-5'-12'-552,"3"2"-692,-6 2 1602,6 3-9,-3 5 67,5 0 0,0 9-78,0 3 0,1 7-160,3 0 1,1 7 36,2 5 0,2 0-40,-5 0 0,5 6 1,-2-3 1,0 3 10,0-3 0,-4 0-59,1 1 1,-2 3-162,2 0 0,-3 0-4,3-4 1,-3-1 93,-1-2 0,0 2-105,0-3 0,0-2 86,0-1 0,-1-1-168,-3-3 0,3 2 44,-3-6 0,3-1-25,1 1 0,0-9 71,0 2 36,0-3 129,0 2-162,0-5 252,0 0 400,0-6-573,0-6 1,1 1 5,3-2 1,-1 0-8,4 4 1,1 1-141,3-1 0,1-3 85,-1 3 1,1-1-79,-1 4 0,0 0 44,1 0 1,1-4-92,2 0 1,-3 0-2,4 4 1,0 0-107,-1 0 1,1-3-86,-5-1-302,0 0 257,1 4 1,-2-1-201,-2-3-454,-3 3 1030,-10-4 0,-2 0 0,-9-2 0,-2-4 0</inkml:trace>
  <inkml:trace contextRef="#ctx0" brushRef="#br0" timeOffset="56">14071 10884 7972,'-12'-23'-1399,"6"5"1119,2 3 0,3 3 280,1 0 0,0 1 186,0-1-13,5 6 0,1-3 326,6 5 0,-1 0-260,0 4 1,6 0-132,2 0 0,-1 0-596,1 0 0,-4 2 281,4 2 0,-5-2 207,1 6 0,-2-1 0,-2 5 0</inkml:trace>
  <inkml:trace contextRef="#ctx0" brushRef="#br0" timeOffset="57">14470 11021 8039,'-10'-7'-1953,"2"-1"3340,-2 5-278,9-7-287,-4 9-621,5-4 1,0 10 57,0 3 1,5 3-145,3 4 0,2 3 115,1 5 1,4 3-41,1 1 1,0 1 39,-1-1 1,-2-2-255,2 6 0,2-6-2,-2 2 0,2-3-11,-2-2 1,-1 1 59,5 0 0,-5-1-78,1-3 0,-2-3 12,-2-4 1,3-1 86,-3 1 1,3-2-375,-6-3 1,-2 0-48,2-4-919,-5-1 92,2 3 434,-5-5 1,-2-1 769,-1-3 0,-9-3 0,-6-4 0</inkml:trace>
  <inkml:trace contextRef="#ctx0" brushRef="#br0" timeOffset="58">14744 10987 8128,'0'-18'116,"0"3"1,0 2 179,0 2 0,2 4 127,1 4 116,-1-4-283,3 6 0,-7-3-17,-1 8 1,-1 4-144,-8 7 0,4 4 85,-8 8 1,-1 3-294,-2 8 1,-4-1 40,-4 5 0,3-5-22,-3 1 1,3 1-69,1-1 0,2 0 153,2-4 0,2-4-206,6-4 1,1-2 76,2-1 0,-1-1-350,5-3 1,1-3-111,3-4-259,0-1 856,0 0 0,5 1 0,1-1 0</inkml:trace>
  <inkml:trace contextRef="#ctx0" brushRef="#br0" timeOffset="59">14950 11398 8044,'-5'-6'619,"-2"-4"-867,1 8 1,0-2 7,2 8 0,3 3 951,-3 4 1,-1 6-284,1 2 1,0-2 0,4 2 0,0 0-137,0 4 1,0 0-254,0 0 0,0-5 46,0-3 1,5 1-54,3 0 1,-2-2-78,2-7 0,-4 2 128,3-5-470,-4 5 137,7-8-958,-9 4-51,4-5 348,-5-5 1,0-1 910,0-6 0,0 1 0,0-1 0</inkml:trace>
  <inkml:trace contextRef="#ctx0" brushRef="#br0" timeOffset="60">14916 11250 7983,'-11'-12'0,"4"1"55,2 4-288,5 2-364,0 5-304,5 0 901,1 0 0,6 0 0,-1 0 0</inkml:trace>
  <inkml:trace contextRef="#ctx0" brushRef="#br0" timeOffset="61">15007 10838 8043,'-5'-17'-27,"4"0"0,-4 6 191,5-1 0,0 5 100,0-1 334,0 6 0,0-4-420,0 1 1,5 4 52,2-3 0,3 3-151,2 1 0,1 0 129,2 0 0,-1-1-124,5-3 0,0 3 57,4-3 1,-2 3-185,-2 1 0,3 0-61,-3 0 0,-1 0-40,1 0 1,-5 0 25,1 0 1,-2 0 102,-2 0 78,0 0 0,-3 0-11,0 0-41,-6 0 111,3 0 25,-5 0 25,0 5 1,1 1-115,3 5 1,-2 1-53,1-1 1,-1 1 52,-2-1 0,3 6 51,1 2 1,0 2-49,-4 2 0,0 5 161,0 2 1,4 3-68,0 2 0,-1-1-40,-3 0 0,2 1-23,2-1 1,-3 0 15,3 0 1,1-1-188,-1-2 0,3 0 64,-3-4 0,4 4-241,-5-5 0,5 3 116,-4-6 1,3 5-13,-3-9 0,4 4 67,-4-8 1,-1 4 24,-3-3 1,0 3 151,0-4-155,0 0 0,0-4 301,0 1-149,0-6 60,0-1 356,0-5-143,-5 0-231,-1 0 1,-5-4 133,-1 1 0,-3-2-33,0 1 0,-4 3-502,3-3 0,-4-1 144,1 1 1,1 0-667,-1 4 0,9 0-26,-1 0 816,7 0 0,-6 0 0,3 0 0</inkml:trace>
  <inkml:trace contextRef="#ctx0" brushRef="#br0" timeOffset="62">16149 10998 8102,'-6'-5'634,"-4"4"-359,8-4 184,-3 5-252,5 5 0,0-3 52,0 6 1,2 5 6,1 6 1,0 0-176,4 4 1,0-3 145,0 7 0,4-3-188,-4-1 1,0-1 22,0 1 0,-4-4-5,1 0 1,-3-5-17,-1 2 1,0 0-256,0-1-536,0 0 401,0-3-900,5-1 591,-4 1-831,4-6 545,-5-1 934,0-5 0,-5 0 0,-1 0 0</inkml:trace>
  <inkml:trace contextRef="#ctx0" brushRef="#br0" timeOffset="63">15944 11272 8005,'-7'-11'0,"2"3"296,5 1 1,1 4-31,3-1 0,3 2-50,4-2 1,5 3 295,3-3 1,3-1-109,1 1 0,5-5-247,2 2 0,2-4 86,-2 0 0,2 3-325,-5 1 0,3 0 115,-3 0 1,0-2-786,-5 5 0,0-1 140,-3 1 612,3 3 0,-10-4 0,5 5 0</inkml:trace>
  <inkml:trace contextRef="#ctx0" brushRef="#br0" timeOffset="64">17108 10770 8124,'-11'-6'-286,"0"-1"-72,-1 3 0,5 3 634,-1-3 797,5 3-468,-2-4-65,5 4-211,0-4-127,0 5 1,7-2-96,4-1 0,2 1 108,6-2 0,-3-1-46,7 2 0,-3-5 10,7 4 1,2-1-56,2 1 0,-1 2-6,4-6 0,-2 6-127,6-2 0,-2 3-90,-2 1 0,0-4 66,1 0 1,-2 0-164,-3 4 0,2 0 71,-6 0 0,1 0-301,-4 0 1,-5-1 154,-3-3 0,-2 3-544,-2-3-71,-5 3-136,-1 1 1022,-15-5 0,-7 3 0,-13-3 0</inkml:trace>
  <inkml:trace contextRef="#ctx0" brushRef="#br0" timeOffset="65">17086 10838 8140,'-18'-6'-99,"1"-3"-49,6 5 0,3 1 1297,1 3-282,4-6 247,-2 5-266,5-4-578,0 5 0,5 0-24,3 0 1,6 5 14,1 3 1,1-2-127,0 2 0,-2-1 65,5 5 1,-2 3-212,2 0 0,3 2 58,-3-2 1,3-1-174,1 5 1,3-5 96,1 1 0,1 2-109,-2-2 1,-2 0 59,3-3 0,-7-1-9,-1 0 1,-5 1 60,2-1 1,-4 1 29,0-1 1,-5-3 68,1-1 0,-5-3-60,0 4 0,-1-4 27,-2 3 1,-2-1-23,-1 2 0,-4 1 56,-4-5 1,-2 5-90,-2-2 0,1 3-96,-5 2 0,4-1 89,-4 1 1,1 0-15,-1 4 1,-2-2-131,6 5 1,-4-2 78,4 2 1,0 3-57,3-3 1,-3 1 49,0-1 0,-2 2 157,2-6 1,2 4-36,-2-4 0,3 0 156,0-3 1,-1-1-31,-2 1 1,1-1-142,-5 0 1,4 1 189,-4-1 1,5 1-72,-1-1 1,2-1-64,2-2 1,-1 1 143,1-5-234,4 5 85,-3-3 1,9 1-116,-3 1 129,3-5 0,2 2-35,3-5 0,4 0 34,7 0 0,3 0-33,5 0 1,4 0-69,4 0 0,2-5 79,1-3 1,7 2-185,4-2 1,0 2-87,1-2 1,-1-1 153,-3 5 0,-1-3-71,1 3 0,-7 0 93,-1 4 0,-1 0 8,-6 0 1,0-4-24,-5 1 1,0-1 231,-3 4 0,-1 0-119,-3 0 0,-6 0-32,2 0-255,-2 0-907,3 0-1636,-6 0 2457,-1 0 0,-20 0 1,-4 0-1</inkml:trace>
  <inkml:trace contextRef="#ctx0" brushRef="#br0" timeOffset="66">18102 11409 6555,'-5'-6'2168,"4"1"-1354,-4 5-123,5 0 1,-4 5-449,0 3 0,0 7-72,4 4 0,-1-1 26,-3 1 0,3-1-83,-3 1 0,3 2-75,1-2 1,0-1 61,0 1 0,0-4-237,0 4 1,0-5 74,0 1 1,1-6-156,3-1 0,-2-4-163,6 3-167,0-4-53,3 2-451,0-5 435,-4-5 0,-2-1 176,-5-6 1,4 1 438,0-1 0,-1 1 0,-3-1 0</inkml:trace>
  <inkml:trace contextRef="#ctx0" brushRef="#br0" timeOffset="67">18056 11204 8018,'0'-18'0,"0"5"2,0 6 1,0 3 148,0-4-729,0 6 163,0-3 415,0 5 0,5 5 0,2 1 0</inkml:trace>
  <inkml:trace contextRef="#ctx0" brushRef="#br0" timeOffset="68">18273 11501 8069,'-11'-8'170,"0"1"403,4 4-409,2-2 1,4 5 131,-3 0 6,3 0 1,-3 0-122,8 0 1,2 0-114,6 0 0,-1 0 103,0 0 1,6 0-86,2 0 0,2 0-16,2 0 1,0 0-131,0 0 1,1-1-68,3-3 1,-3 1 129,3-4 0,-3 3-152,-2-4 1,0 6 113,-3-2 0,1 1-314,-4 0 0,-5 1-151,-3-1-69,-6 1 130,3 2 0,-6 0-580,-3 0 1019,-2 5 0,-11 2 0,0 4 0</inkml:trace>
  <inkml:trace contextRef="#ctx0" brushRef="#br0" timeOffset="69">18353 11626 8069,'-6'0'363,"1"0"481,5 0 1,5 0-525,3 0 0,2 0-14,1 0 0,1 0-247,-1 0 1,4 0 75,0 0 0,5-3-271,-5-1 0,4-1 135,-4 1 1,0 3-513,-3-3 0,-1 3-61,0 1 0,-3-4-1147,0 0 595,-6 0 1126,3 4 0,-5-5 0,0-1 0</inkml:trace>
  <inkml:trace contextRef="#ctx0" brushRef="#br0" timeOffset="70">18536 11329 8010,'-1'-16'744,"-3"5"-48,3-1-460,-4 11-55,5-4 1,-4 10 157,0 3 1,-1 5-47,1 3 1,3 8-263,-3-1 1,-1 3-58,1 1 1,-1-2-71,1 6 1,2-2 9,-6 1 0,4 2-321,-3-5 1,4-1 103,-1-3 0,-1-4 59,2 0 0,-3-5 37,3 2 0,1-8-6,-1 0 1,1-4-942,2 3 1154,-5-4 0,4 7 0,-4-4 0</inkml:trace>
  <inkml:trace contextRef="#ctx0" brushRef="#br0" timeOffset="71">18833 11398 7996,'0'-11'167,"0"4"1,1 2 86,3 5-218,-3 0 0,8 1 672,-5 3 1,0 8-220,-4 7 0,4 2-113,-1 2 0,3 5-136,-3 3 1,0 1-31,4 3 1,-3 0-53,4 3 0,-2-2-124,2 2 0,2-3-185,-2 0 1,-2-1 152,2 0 1,-5-5-156,5-2 1,-4-7 28,3-1 1,-4-5 282,1 2 0,-3-4-93,-1 0 1,0-5 221,0 1-288,0-5 0,-5 3-72,-3-2 0,-2-3-89,-1 3 0,-1-4-300,1-4 1,-2 1-517,-2-4 0,-1-1 447,-3-3 0,-2-4-428,6-1 1,-5-4 176,1 1 781,-3-8 0,-1-2 0,0-5 0</inkml:trace>
  <inkml:trace contextRef="#ctx0" brushRef="#br0" timeOffset="72">18810 11135 7996,'-6'-11'1323,"1"0"-378,5 4-1861,0 2 624,0 5 292,5 5 0,1-4 0,6 5 0</inkml:trace>
  <inkml:trace contextRef="#ctx0" brushRef="#br0" timeOffset="73">19724 10724 6352,'6'-7'16,"-2"-1"1,1 4 254,-1-3 46,5 4 1,-7-6 111,6 5 21,-6 1-45,4-3 1,-6 4 261,0-6-311,0 6 0,-6-3-120,-1 5 0,-7 0-122,-1 0 0,-6 1 84,2 3 1,-6 2-71,-2 6 0,-3 3-18,3 0 1,-3 7-138,3 0 0,-5 2-56,2 7 1,2 1 136,1 6 0,4-1-137,4 4 1,3-4 102,5 1 1,4 0-171,3-3 1,3 1 58,1-5 1,5-3-44,3-2 1,7-1 76,4-3 1,3 0-146,0-3 0,3-3 57,1-4 0,-2-1 71,3 1 0,1-2 136,-1-2 1,-1-3-133,-3-5 1,1 0 216,3 0 1,-3-5-50,3-3 1,0 2-28,0-2 1,-1 0 24,-7-3 1,1-1-4,-5 1 0,0-2-22,-3-2 0,-5 4-11,1-1 0,-6 1 116,2 3 1,-2 2 36,-2-2-74,0 1 1,0-1 15,0 0-191,0 6 1,-4-4 16,0 2 41,0 3-177,4-5 0,0 8 47,0 2 0,0-2 51,0 6 0,0-1 25,0 5 0,0-1 62,0 1 1,0-5-60,0 1 1,4-1 44,0 5 1,1-1-34,-1 1 0,3-5 10,8 1 0,3-6 6,5 2 0,-3-3-3,3-1 0,-2 0 47,5 0 0,-2-1-50,-1-3 0,0 2 180,0-6 0,-2 1-103,-2-5 1,2 1 178,-6-1 0,0 1-35,-3 0 1,-6-1-114,-2 1 1,1-6-84,-1-2 0,-2 1 92,-6-1 0,-3 0-180,-8-3 1,1 2 104,-5 1 0,0 9-138,-4-1 0,0 7 68,0 0 0,0 3-562,0 1 0,0 6 16,1 6 0,4 0-171,3 7 0,2 1-122,2 2 0,4 2 56,3 3 818,3-3 0,1 4 0,0-5 0</inkml:trace>
  <inkml:trace contextRef="#ctx0" brushRef="#br0" timeOffset="74">20375 11124 7995,'0'-11'869,"0"-1"-99,0 1-163,0 4-132,0 2-249,5 15 0,-3-1-135,6 10 0,0-3 79,3 3 0,1 0-135,-1 3 0,0 1 113,1 0 1,-1-1-99,1-3 0,-1 2 66,0-2 1,1-2-138,-1-2 1,-3-2 36,0-2 0,-5-3 236,5-1-277,-6-4 202,9 2 310,-10-5-332,4 0 0,-1-1 25,0-3 1,-1-2-3,-3-6 1,2-3 9,1 0 0,-1-6-54,2 2 0,1-3 19,-2-5 1,5 2-208,-4-6 0,3 2 120,-3-2 0,4 0-511,-4 4 1,3 4 249,-3 4 0,4 5-498,-4-1 1,1 4-75,-2 3-636,-1 3 571,8 5 0,-5 1 832,3 3 0,-3 2 0,-5 6 0</inkml:trace>
  <inkml:trace contextRef="#ctx0" brushRef="#br0" timeOffset="75">20957 10656 8049,'-1'-10'-98,"-3"2"1,3-2 244,-3 2 268,3-2 186,1-1 333,0-1-308,0 6-395,0-4 1,0 10-81,0 0 0,4 6 80,-1 9 1,5 3-138,-4 5 1,4 5 116,-5 2 1,1 4-137,-4 5 0,0-4 4,0 3 0,0 1-174,0 0 1,0-1-27,0-4 1,-1 0 83,-3 0 1,3-1-277,-3-2 1,3-2 124,1-2 1,1-7 7,3 3 0,-3-4 21,3 0 1,-3-3 207,-1-4 0,0-1 144,0 1 1,0-5-165,0 1 0,0-4 279,0 3-162,0-4 1,0 2 0,1-5-2,3 0 361,-3 0-335,10 0 1,-9 0 67,6 0 0,-2-1-79,2-3 1,2 3-18,-2-3 0,2-1-173,1 1 0,0-4 100,1 4 1,3-3-90,0 3 1,4-1 106,-3 1 0,-1 3-404,-4-3 1,1-1-64,-1 1-752,1 0-21,-1 4-481,-5 0-604,-1-5 1759,-10 4 1,-1-8 477,-5 5 0,-6-5 0,-1 3 0</inkml:trace>
  <inkml:trace contextRef="#ctx0" brushRef="#br0" timeOffset="76">20969 10587 8206,'0'-18'-2163,"0"3"3218,0 2 0,0 2-402,0 0 0,1 3-410,3 0 0,-2 2 221,6-2 0,0-2-129,3 3 0,0-2-315,1 1 1,1-1 81,2 5 0,1-3-404,3 3 0,-1-4 259,-3 5 0,-2-1-380,2 4 1,-2 0-789,-2 0-881,-4 0 2092,-2 0 0,-5 0 0</inkml:trace>
  <inkml:trace contextRef="#ctx0" brushRef="#br0" timeOffset="77">21368 10610 8100,'-6'-11'1215,"1"4"1,5 3-983,0 8 1,5 0 2,3 7 1,2 0 35,1 8 0,2 1-89,2 7 0,-1 2-106,5 5 0,0-4 114,4 1 1,-4-1-142,0 5 0,-1-2-366,1-3 1,3-2 227,-3-5 1,-3-2-97,-1-2 0,2 2 44,-2-6 0,0 0-41,-3-3 1,-5-1-166,1 1 69,-1-1 0,1-1-488,0-2-132,-6 2 126,3-9 251,-5 4 1,-1-5 519,-3 0 0,-7-5 0,-7-1 0</inkml:trace>
  <inkml:trace contextRef="#ctx0" brushRef="#br0" timeOffset="78">21688 10633 8151,'0'-12'0,"0"1"0,0 0 0,0 3 811,0 0-420,0 6 1,-4-2-35,1 8 1,-6 3-125,1 9 0,-2 1 15,-1 6 0,-1 5-94,1 3 0,-2 7-171,-2 4 1,1 2-249,-5 2 0,0-4 238,-4-1 0,4-4-193,0 1 1,1-3 89,-1-5 0,4-2-265,7-5 1,-1-2-23,6-2 1,-1 2-706,4-6 636,0 0 1,0-3 91,0-1 0,1-5 394,3-2 0,2 2 0,6 1 0</inkml:trace>
  <inkml:trace contextRef="#ctx0" brushRef="#br0" timeOffset="79">21882 11033 7998,'0'-12'939,"0"6"0,0 2-900,0 8 0,0 2 345,0 6 0,-3 0-91,-1 3 0,0 2-157,4 2 1,0 3 33,0-3 1,1 1-98,3-1 1,-3 1-198,3-5 0,1 5 31,-1-5 1,1-4-128,-1-3 0,-3-4 34,3 3-272,2-4 1,-3 2 211,4-5 1,-3-4-636,4 0 1,-4-5 264,3 2 0,-4-3 616,1-2 0,-3 1 0,4-11 0,1-2 0</inkml:trace>
  <inkml:trace contextRef="#ctx0" brushRef="#br0" timeOffset="80">21825 10816 7998,'-11'-7'286,"5"-3"-239,0 9 1,8-3-799,2 8 1,2-2-112,5 6 862,-4 0 0,8 8 0,-2 2 0</inkml:trace>
  <inkml:trace contextRef="#ctx0" brushRef="#br0" timeOffset="81">22134 11124 8004,'6'-5'256,"-1"4"1,-1 1 419,0 7 0,-1 5-209,-3 3 1,0-1-320,0 5 1,0 1-100,0 7 1,0-3-153,0 3 0,0-3-405,0-2 1,-1 1 347,-3 0 1,-2 0 98,-5 0 1,3-4 22,0 0 0,1-5-279,-5 1 317,1-7 0,-6 2 0,0-4 0</inkml:trace>
  <inkml:trace contextRef="#ctx0" brushRef="#br0" timeOffset="82">22316 10690 8063,'0'-17'0,"0"5"25,0-3 1,0 2 154,0 1 0,0 5 502,0-1-187,0 6 303,0-3-474,5 5 0,1 1-55,1 3 0,3 7-134,-2 8 1,3 3 126,5 1 0,-4 4-232,3 4 1,2-2 80,-2 2 1,5-1-261,0 4 0,1-3 92,2-1 1,-1-1-394,-3 2 1,2-1 191,-2-7 1,1 2-2,-1-5 1,2-3 16,-6 2 0,-1-5 66,-6 1 1,2-3-160,-3-4 1,0 0-250,0-4-720,-4 5 423,2-8 881,-5 4 0,0-5 0,-5-10 0,-1-2 0</inkml:trace>
  <inkml:trace contextRef="#ctx0" brushRef="#br0" timeOffset="83">22659 10610 8063,'-4'-18'966,"0"3"-734,1 7-328,-3 3 0,0 7 359,-5 1 0,-1 9-1,1 7 0,-4 4-178,-1 3 0,-3 7 139,4 5 0,-5 2-275,1-2 0,2-3 73,2 3 1,-1-2-277,0-2 0,1-5-36,4-2 0,3-3-103,1-1 0,0-4-146,0 0 1,-2-5-130,5 1 239,0-2 1,4-2 429,0 1 0,0-6 0,5 4 0,1-3 0</inkml:trace>
  <inkml:trace contextRef="#ctx0" brushRef="#br0" timeOffset="84">22830 11078 7986,'0'-15'161,"0"0"0,2 3-54,1 5 1052,4 4-589,-1-2 0,0 6 72,-2 3 0,-3 6-150,3 6 1,-2 4-185,-2-1 1,3 6-196,1 2 1,4 3 125,-4-3 1,3 4-179,-3-5 0,4 2 105,-5-1 0,5-7-416,-4 3 1,1-3-13,-1 3 0,-3-4-203,3 0 1,-3-5 200,-1 1 0,0-6-444,0-1 140,0-1 373,0 0 1,-1-2-119,-3-5 0,-2 0 118,-6 0 0,1-5-319,-1-3 1,1 2-132,0-2 0,-5-1 645,1-6 0,-5-3 0,2-5 0</inkml:trace>
  <inkml:trace contextRef="#ctx0" brushRef="#br0" timeOffset="85">22865 10873 7933,'-4'-12'1107,"0"1"-278,0 4-844,4 2-2120,0 5 2135,5 0 0,2 5 0,4 2 0</inkml:trace>
  <inkml:trace contextRef="#ctx0" brushRef="#br0" timeOffset="86">23013 10484 8012,'0'-17'79,"0"1"1,0 4 3,0 0 1,4 5-118,0-1 0,-1 4 524,-3-3-140,0 4 0,4-3-41,0 2 1,5 3-54,-1-3 0,2 3-252,1 1 1,4-2-21,1-2 1,4 3-18,-1-3 0,3 3 14,0 1 0,-3 0-40,0 0 1,-3 0-13,3 0 0,-5 0 121,1 0 1,-2 0-130,-2 0 1,-3 0 50,-1 0 1,-3 0-54,4 0 107,-6 0-61,8 0 1,-7 4 113,4 0-38,-4 5 1,6-3 103,-5 5 0,3 1-77,-3-1 1,4 6 52,-4 2 1,1 2-68,-2 2 1,-1 1 71,2 3 1,-3-2-46,-1 6 1,0-2-40,0 1 0,0 3-29,0-2 1,0 2-131,0 1 0,0-1-48,0-2 0,0 2 50,0-3 0,1-1 42,3 2 0,-2-5 33,6 5 0,-4-6 26,3 2 1,-3-3 12,4-1 0,-4-4 8,3 0 1,-4-4 70,1 4 0,1-5 200,-2 1 1,3-3 82,-3-5 265,-1 3 149,3-8-212,-5 8 93,0-9 5,0 4-143,0-5 1,-2-4-65,-1 1 0,0-2-147,-5 1 1,0 2-35,-8-1 1,1 1-47,-8 2 1,3 0-373,-7 0 1,2 2 192,-2 1 1,3 3-395,-2 1 1,7 0 235,3-4 0,4-1-3082,0 1 176,1 4 3016,-1-6 0,1 9 0,0-4 0</inkml:trace>
  <inkml:trace contextRef="#ctx0" brushRef="#br1" timeOffset="87">11501 12791 8013,'0'-11'351,"0"0"100,0 4 22,0-3-1,0 9-351,0 6 1,4 4 47,-1 10 1,3-4-198,-3 4 0,-1-1 14,1 1 1,0 2-33,1-2 1,-3-1 48,3 1 1,1-5 32,-1 1 1,1 2-120,-1-2 1,-3 0 67,3-3 0,-2-5-79,2 1 1,-3-4 120,3 3 2,-3-4 3,-1 2 202,0-5-213,0-5-22,0-1 0,0-6 33,0 1 1,0-4-110,0-1 0,2-3 95,1 4 1,4-5-156,4 1 1,1-3 71,-1-1 0,0 0 33,1 1 0,-1 4 40,1 3 0,2 2 215,-3 2-101,8 4 0,-11 2-68,7 5 0,-4 1 159,-3 3 0,2 3-107,-2 4 0,2 2-29,1 2 1,-3 1-60,0 3 0,-1 3-14,5-3 0,-2 3-19,-3 0 1,2 1-154,-5 0 0,4 0-51,-5 0 1,1-4 80,-4 0 0,0-5-36,0 1 0,0-2 95,0-2 1,0-3-238,0-1 0,-1-4-508,-3 1-201,3 2 169,-4-5 856,5 4 0,0-5 0,0 0 0</inkml:trace>
  <inkml:trace contextRef="#ctx0" brushRef="#br1" timeOffset="88">12392 12689 8071,'0'-8'0,"0"0"92,0 6 315,0-8 259,0 8 1,0 7-510,0 11 1,0 0 0,0 3 0,3 0-159,1 4 1,0 0-28,-4 0 1,1 0 61,3-1 0,-1 0-157,4-3 1,-4 1 64,1-4 0,-3 3-103,-1-4 1,4 0 29,0-3 0,-1-5 32,-3 1 0,2-4-130,1 3-176,-1-4-577,3 2 494,-10-5 488,-2 0 0,-4 0 0,-1 0 0</inkml:trace>
  <inkml:trace contextRef="#ctx0" brushRef="#br1" timeOffset="89">12209 12734 8007,'-1'-10'201,"-3"2"514,3-2-411,-5 4 0,6-2-49,0 1 1,2 4 57,2-1 1,2 2-73,5-2 1,2 3-145,2-3 1,3-1 81,5 1 1,1-1-288,3 1 1,-2 3-61,5-3 0,-3 2 111,4-2 1,-6 3-327,2-3 1,-7-1 164,-1 1 1,-5 0-545,1 4 1,-2 0 33,-2 0 728,-4-5 0,8 4 0,-3-4 0</inkml:trace>
  <inkml:trace contextRef="#ctx0" brushRef="#br1" timeOffset="90">12700 12666 8024,'0'-7'1117,"0"-3"-910,0 9 92,0-4 1,0 6 23,0 3 0,1 2-120,3 6 0,-1 3-96,4 0 1,-4 5-70,1 0 1,1 0 79,-2-1 1,1 6-93,-4-2 1,2-1 10,1-3 1,-1-2-165,1 2 0,2 2 6,-1-6 0,1 4-36,-1-4 1,-3 1 70,3-5 0,1-3-11,-1-1 543,0 1-267,-4-2 230,0-1 524,0-5-712,0-5 0,0 3-86,0-6 1,1 5-236,3 0 115,-3 1 0,9 1-144,-2-3 1,2 3 36,2-3 0,-1 3-97,0 1 0,5 0 43,-1 0 0,4 0 54,-4 0 1,2 0 43,-2 0 0,-2 0-9,2 0 0,-1 0-83,1 0 0,-5 0 82,5 0 0,-8-1-419,4-3 225,-2 3-186,2-4 0,-4 3-256,-3-2 198,-3 3 0,-2-4-69,-3 5 565,-3 0 0,-4-5 0,0-1 0</inkml:trace>
  <inkml:trace contextRef="#ctx0" brushRef="#br1" timeOffset="91">12734 12883 8077,'-5'-12'638,"4"6"76,-4-4-263,10 9 0,1-5-116,6 6 0,0 0-65,4 0 0,0-3-138,3-1 0,3 0 58,-3 4 0,1-4-281,-1 0 1,1-1 131,-4 2 0,3 1-762,-4-2 124,0-2-203,-3 5-1042,-6-9 929,-1 3 913,-5 1 0,-10-4 0,-3 4 0</inkml:trace>
  <inkml:trace contextRef="#ctx0" brushRef="#br1" timeOffset="92">12677 12711 8077,'0'-11'0,"0"3"166,0 1 1,5-1 316,3-3 0,7 3-150,4 1 1,3 3-85,1-4 0,3 4-10,1-3 1,3 3-6,-3-4 1,3 4-485,-3-3 0,0 4 232,-4-1 0,-2-1 18,-2 2 0,3-1 0,-5 4 0</inkml:trace>
  <inkml:trace contextRef="#ctx0" brushRef="#br1" timeOffset="93">13225 12654 8179,'0'-6'-82,"0"-4"84,0 3 1,-3 0 669,-1-1-89,0 6 145,-1-3-484,4 5 1,-4 5-124,5 2 1,0 7 36,0 2 1,0 4 4,0-1 1,1 6-205,3 2 1,-2 1 99,6-2 0,-4 0-218,3 4 1,0-4 93,0 0 1,2-3-267,-5-4 0,3-2 153,-3-6 1,4 1 4,-4-1 1,1-3-6,-1-1-16,-3-4-451,4 2 107,-5-5-661,-5 0 1199,-2-5 0,-9-2 0,-2-4 0</inkml:trace>
  <inkml:trace contextRef="#ctx0" brushRef="#br1" timeOffset="94">13180 12689 8179,'0'-12'-47,"0"1"0,1 1 184,3 2 1,-2-2 382,6 2-142,0 3 0,3-4-119,0 5 1,1-1-33,-1 2 1,2 1-57,2-2 0,-2 3-132,2 1 1,-2 1 219,-2 3 1,1 3-354,-1 4 1,-1 0 59,-2 1 0,-2-1-11,-2 1 1,-3-1-106,3 1 0,-4-1 81,-4 0 0,2 2-59,-6 2 0,0-2 150,-3 2 1,1-2-110,2-2 1,-1 1 24,6-1 28,-6 1 0,6-1 12,-4 0 1,4-3-6,-1 0 1,3-4 17,1 3-8,0 1 1,0 3 84,0 1 1,5-2-73,3-3 0,-2 3-41,2-2 1,-2-2-34,1 2 0,4-4-9,-4 3 0,3-3-14,2 4 0,-1-6 67,1 2 0,3-1-76,0 1 0,5-3 47,-1 3 1,2-3-197,-2-1 1,1 0-94,-5 0 0,4 0-119,-3 0 0,-1 0 108,-4 0 0,1 0 363,-1 0 0,-3 0 0,-1 0 0,-4 0 0,2 5 0,-5-4 0,0 4-421,0-5 921,0-5 193,0 4 462,0-9-782,0 4 0,0-2 223,0 0 1,0 1-98,0-5 0,0 5-79,0-1 1,-1 0-124,-3-3 1,1-2 30,-4-2 0,3 1-202,-4-5 0,6 1 79,-2-1 0,-1-2-166,1 2 1,0-3 63,4-1 0,-4 0-234,1 1 0,-1 3 78,4 0 1,0 3-179,0-3 0,0 5 73,0-1 1,0 6-49,0 2 164,0 4-64,0-2-151,0 5 146,5 5 1,-4 1-24,3 6 0,-1-1 78,0 1 1,2-1-137,3 0 1,2 1 127,-2-1 0,2-1-119,1-2 0,2 2 13,2-2 1,-2-2-4,2 2 0,-2-6 144,-2 2 1,1-3-87,-1-1 1,-3 0 158,-1 0 0,1-1-100,3-3 1,1 2 190,-1-6 0,-1 1-9,-2-5 1,2 2-22,-2 2 1,1-2-10,-2 3 1,2-5 137,-5-3 0,4 2 6,-5-2 0,5 6 62,-4 2-394,0-1 302,1 2-304,-4 1 1,4 15 53,-5 5 0,0 5-48,0 3 1,0 4 79,0-1 0,4 6-22,0-1 1,-1-2-303,-3 1 1,2-3 89,2 3 1,-3-8-209,3 1 0,-2-8 135,2 0 1,-3-2-74,3-2 1,-1-4-597,0-4-229,-1 4 1213,3-6 0,0 4 0,1-5 0</inkml:trace>
  <inkml:trace contextRef="#ctx0" brushRef="#br1" timeOffset="95">14265 12631 8036,'0'-11'0,"0"0"0,0-1 0,0 1 0,0-1 0,0 1 0,0 3 593,0 1 0,-2 3 214,-1-4-554,1 6 0,-8-7-50,3 5 0,-4 0-147,0 4 0,0 2 133,-1 1 0,-3 0-166,0 4 1,-1 1 41,5 4 1,0-1-45,-1 0 1,1 1 3,-1-1 0,2 1 72,3-1 1,2 0-72,5 1 0,0-1 62,0 1 1,1-1-177,3 1 1,2-1 97,5 0 0,2 1-97,2-1 1,-1-3 85,5-1 1,0 0-14,4 0 0,0 4-156,0-4 0,-2 2 105,-2-1 1,2 2-79,-6-3 0,4 4 71,-4 0 0,0-3-217,-3-1 1,-5 1 15,1 3 1,-5 1-32,0-1 343,-1 1 0,-2-1-117,0 0 0,-5 0 289,-3-4 1,-6 2-87,-1-5 0,-5 3 22,0-3 0,-1 4-20,-2-4 1,-4 0-186,1-4 1,-1 3-369,4 1 1,6 0 425,1-4 0,4 5 0,0 1 0</inkml:trace>
  <inkml:trace contextRef="#ctx0" brushRef="#br1" timeOffset="96">17851 12734 8155,'-5'-11'-432,"0"-1"-2,-3 1 0,-2 1 300,2 2 0,-1-2 176,2 2 0,-3 3 182,2 2 0,2-2-73,-2 1 0,6-1 349,-2 1-325,2 3 0,-1-6 386,-1 3-156,0 3 0,4-5 231,0 2-216,0 3 0,-1-4 269,-3 5-486,3 0 1,-4 5 38,5 2 0,0 3-120,0 2 0,0-1 120,0 1 0,3 3-302,1 0 1,4 4-24,-4-4 1,3 2-67,-3-2 1,4-2-32,-5 2 0,5-2 84,-4-2 0,1-3-242,-1-1 210,-3 1-13,4 3 107,-5-4 12,0-2 321,0-5-265,0-5 0,0-2-19,0-4 0,1 0-101,3-1 1,-1-3 99,4 0 0,1-6-138,3 2 0,1 2 20,-1-2 0,1 3 24,-1-3 1,0 5 27,1-1 0,-1 6-6,1 2 1,-1 4 191,1-1-182,-1-2 1,0 6 184,1 0 1,-1 1-97,1 7 1,-1 3 14,1 5 1,-2 4-62,-3-1 0,3 2-6,-2 2 0,-3 0-113,-1 0 0,1 0 130,-1 0 1,0-4-135,-4 0 0,3-5 55,1 1 1,0-2-142,-4-2 1,0-3 80,0-1 0,1-4-950,3 1-104,-3 2 353,4-5 1,-3 4 833,2-5 0,-3-5 0,4-1 0,-5-6 0</inkml:trace>
  <inkml:trace contextRef="#ctx0" brushRef="#br1" timeOffset="97">18410 12357 8097,'0'-11'-468,"0"0"0,4 3 0,0 0 983,5 1 232,-8-5-266,4 6 0,-5 0-136,0 2 1,-1 3-126,-3-3 1,2 4 92,-6 4 1,2 2-86,-2 5 0,-2 1-118,2-1 1,-2 6 117,-1 2 0,1 2-220,2 2 1,-2 0 47,2 0 0,-1 1-85,2 3 0,-3-2-54,2 5 0,-1 0 117,1 0 1,0 2-131,4-6 0,0 1 39,4-4 0,0 0-17,0 0 1,4-2 94,0-2 0,4 1-174,0-4 1,2-1 48,2-4 0,-1 1-58,0-1 0,0 1-93,-4-1 0,3-5 120,-2-2 1,2 1-745,2-1 227,-6 0-23,4-4 132,-9 0 543,4 0 0,1 5 0,0 1 0</inkml:trace>
  <inkml:trace contextRef="#ctx0" brushRef="#br1" timeOffset="98">18536 12711 8058,'0'-19'0,"0"0"0,0 5 128,0-1 0,0 6-84,0 2-1,0 3 562,0-4 682,0 6-1042,0-3-78,0 15 0,0 1-173,0 8 1,1 3 113,3-3 1,-1-1-170,4 1 0,-4-4 83,1 4 0,2-5-94,2 1 0,-3-2-100,-2-2 70,4 1 26,-1-1 1,2-5 117,-1-2-95,-4-3 54,7-1 1,-7-1 7,4-3 1,-3-2-7,4-5 0,-5-1 31,5 1 0,-4-1-28,4 1 1,-1-4 0,5-1 0,-2 0-39,-3 1 0,3 2 40,-2-2 1,1 6 40,-1 1 0,-2 5-40,-2-5-92,-3 5 87,9 3 1,-9 8-16,3 7 1,-3-2 10,-1 2 0,4 2 0,0-2 1,0 4-133,-4-4 0,0 4 78,0-4 0,4 4-813,0-3 315,-1-1 128,2-4 0,-2-1-249,5-2-128,-6-3 801,8-5 0,-8 5 0,3 2 0</inkml:trace>
  <inkml:trace contextRef="#ctx0" brushRef="#br1" timeOffset="99">18947 12757 8058,'0'-11'0,"0"3"0,0 0 0,0 5-6,0-5 0,1 5 434,3 0-47,-2 1-351,8 2 0,-4 0 216,5 0-195,1 0 1,-1 0 92,1 0 1,-1 0-189,1 0 1,-1 0-10,0 0 1,1 0-318,-1 0-120,1 0-653,-1 0 1143,1 0 0,-1-5 0,0-1 0</inkml:trace>
  <inkml:trace contextRef="#ctx0" brushRef="#br1" timeOffset="100">19324 12403 8075,'0'-11'0,"0"-1"311,-5 1 0,4-1 170,-3 1-149,3 5 568,1-5-114,0 10-759,0-4 0,0 6 138,0 3 0,0 3 25,0 4 0,1 2 44,3 2 0,-2 3-129,6 4 1,-4 5 64,3 0 0,-3-1-148,4-3 1,-2 4-90,2 0 0,2-1 73,-3-3 1,0 0-86,0 0 1,1-4 56,3 0 1,-3-1-152,0 1 0,-4 1-26,3-5 1,-3 4 130,4-4 0,-6 1-61,2-5 1,-3 0-110,-1 1 1,0-4-10,0-1 0,0-3 85,0 4 0,-1-5-384,-3 5 1,2-5 159,-6 0 0,4 0 386,-3 1 0,4-3 0,-2 4 0</inkml:trace>
  <inkml:trace contextRef="#ctx0" brushRef="#br1" timeOffset="101">19575 12392 8011,'-6'-12'-219,"1"1"-158,5-1 442,-5 1 0,4 3 777,-3 1-198,3-1-16,1-3-330,0-1 1,0 5 453,0-1-131,0 6 59,0-4 111,0 6-723,5 0 0,1 7 48,5 4 0,5 4-48,-1 4 1,5 3 98,-1-3 0,-1 4-251,1 4 1,-1-2 15,1 5 0,1-4-49,-5 0 1,1 0-4,-5 0 0,-5-1 7,-2 1 1,1 2-41,-1-1 0,0-1 95,-4-3 0,0 0-228,0 0 0,-1-1 71,-3-3 0,1 1 6,-4-5 1,3 0 56,-4-3 0,1-5 69,-5 1 0,1-5-76,-1 0 1,1 0-153,-1 1-1560,-4-3 1871,3 4 0,-3 0 0,4 1 0</inkml:trace>
  <inkml:trace contextRef="#ctx0" brushRef="#br1" timeOffset="102">20512 12494 8074,'0'-11'56,"0"5"442,0-4-131,-5 8 0,4 2-114,-3 8 1,2 3-46,2 5 0,2 3-67,2 7 1,-3 0-132,3 4 0,2-3 24,2 3 0,-2-4 87,2 0 0,-5-3-228,5-4 1,-6 1 54,2-4 0,1-1-41,-1-4 0,0-3-183,-4-1 0,0-3-555,0 4-204,0-6-667,0 3 1702,-5-5 0,-7 0 0,-5 0 0</inkml:trace>
  <inkml:trace contextRef="#ctx0" brushRef="#br1" timeOffset="103">20272 12506 8169,'0'-12'0,"1"2"108,3 3 1,2-2 306,6 5 1,3-1 35,0 1 1,6 3-139,-2-3 0,2 3-146,2 1 1,5-4 75,2 0 1,7-1-251,1 1 1,0 2 130,-3-6 1,-2 6-461,-3-2 1,2 2 68,-6 2 0,-4-3-147,-7-1 1,-2 0-214,-2 4 138,-4 0 387,3 0-104,-9 0 357,4 0 49,-5 0 58,0 5 0,-4 1 4,1 6 0,-1 3-68,4 0 0,0 6-9,0-2 1,0 2-81,0 2 0,-1 0-125,-3 0 0,2 3 120,-1 1 0,1 0-132,2-4 0,0-1 62,0 1 1,0-5-134,0-3 0,2-2 166,1-2 0,4 1-36,4-1 0,1-4 106,-1-4 1,0-1-102,1-2 1,-1 0 1,1 0 1,-1 0 12,1 0 1,3-4-64,0 0 1,4-4 5,-4 5 0,1-5-18,-5 4 1,0-3-412,1 3 1,-5 0 175,1 4 1,-5-1-1182,0-3 975,-1 3 0,-4-4-838,-1 5 1307,-4 0 0,-4 0 0,-1 0 0</inkml:trace>
  <inkml:trace contextRef="#ctx0" brushRef="#br1" timeOffset="104">20763 12677 8029,'0'-7'-943,"0"-1"0,4 4 1770,0-3 1,5 4-261,-2-1 0,7 3-249,1 1 1,2 0-82,-2 0 0,3-1-317,5-3 0,-2 1-111,-2-4 0,5 4-143,-4-1 0,0 2-41,-5-2 1,-6 3 236,2-3 0,-3 1-971,0 0 1109,-3 1 0,-10-8 0,-2 4 0</inkml:trace>
  <inkml:trace contextRef="#ctx0" brushRef="#br1" timeOffset="105">20809 12494 8383,'1'-10'-259,"3"3"0,-2-3 373,6 2 1,0 2-76,3-2 0,2 4 418,2-3 0,-1 0-82,5 0 1,-4-4-318,4 4 1,0 2 110,4 1 0,0-1-239,0 1 1,-4 0-19,0 4 1,-5-1-38,1-3 1,-2 3 213,-2-3 1,1 3-46,-1 1 0,-3 0 197,-1 0-217,1 0 0,-1 1 218,1 3 1,-5 2-92,0 6 0,-1 4-124,-2 3 0,0 3 87,0 1 1,4 1-209,-1 2 1,1 4-241,-4 4 0,0-4 145,0 1 1,1-5-110,3 5 0,-3-7 54,3-1 0,3-2 177,0-5 0,-2-1-69,-1-4 0,1-3 256,-1-1 0,1-4-259,-1 1-375,-3 2-520,4-5 411,-5-1 623,-5-6 0,-1-10 0,-6-2 0</inkml:trace>
  <inkml:trace contextRef="#ctx0" brushRef="#br1" timeOffset="106">21140 12460 8200,'6'-11'0,"5"-1"-150,-4 1 1,3-1 261,2 1 0,-1 3 351,1 1 1,-1 0 131,0 0 1,2 1-182,2 2 0,-2 2-394,2-1 0,-2 1 143,-2 2 1,2 2-246,2 1 0,-2 4 108,2 4 0,-3 2-32,-5 2 1,2-1 59,-5 5 0,0-4-249,-4 4 0,0-1-179,0 1 1,-9 3 172,-3-3 1,-2 1-13,3-1 1,-4 1 91,0-4 0,1 3 108,6-4 1,-2 4-69,2-4 0,2 0 153,-2-3 0,6-1-117,-2 1 23,3-1 11,1 1 0,5-2 8,2-3 1,3-2-153,2-5 1,-1 0 80,1 0 1,3 0-201,0 0 1,0 0 120,-3 0 0,3 0-215,0 0 0,1 0-11,-5 0 1,0 0 378,1 0 0,-1 0 0,1 0 0,-1 5 0,0 2 0</inkml:trace>
  <inkml:trace contextRef="#ctx0" brushRef="#br1" timeOffset="107">21574 12814 8176,'6'0'-1,"-1"0"245,-5-5 1,0 3 131,0-6 1,0 4-118,0-3 1,0 3 125,0-4 0,0 1-52,0-5 1,0 1-1,0-1 1,-3 3-39,-1-2 1,0 2 15,4-6 0,0 1-101,0-1 1,0 1 33,0-5 0,-4 0-192,0-4 0,1 4 83,3 0 1,-2-4-271,-1-4 1,1 4 129,-2 4 1,2 0-628,-2-4 205,3 6-34,-4 0-381,5 11 595,0 1 1,0 6-16,0 3 1,1 1 146,3 3 0,-2 2-92,6-3 0,-2 3 16,2 2 1,2-4 74,-2-1 0,2-3-47,1 4 1,-3-6-22,0 2 1,-1-3 177,5-1 1,-1 0-156,0 0 155,1 0 0,-1 0-104,1 0 0,-5 0 213,1 0 1,-4 0-125,3 0 120,1-5 1,3 0-37,1-3 0,-2-2 2,-2 3-25,2 2 0,-8-4 226,6 5 48,-6 0-162,3 4 65,-5 0 0,0 5-80,0 3 1,0 6-3,0 1 1,4 5-140,0-1 0,0 3 110,-4 1 1,4 0-221,-1-1 1,5 1 110,-4 0 0,1-5-172,-1-3 0,-2-2 113,6-2 1,-6 1-77,2-1 62,3-5-583,-6 4-266,9-8-336,-9 3 1261,4-5 0,0 5 0,2 1 0</inkml:trace>
  <inkml:trace contextRef="#ctx0" brushRef="#br1" timeOffset="108">22236 12426 8218,'2'-12'-50,"1"1"1,-1 0 19,2-1 83,2 1 0,-5-1 444,3 1 35,-3 0-268,-1-1 0,-1 6-68,-3 2 1,-2 3-18,-6 1 0,1 0-168,0 0 0,-2 1-81,-2 3 1,2 2 64,-2 6 0,2-1-37,2 0 0,-1 1 59,1-1 0,3 1-31,1-1 1,3 0 70,-4 1 1,6-1 10,-2 1 1,3-5-33,1 1 1,0 0 9,0 3 1,1-1-119,3-2 0,2 2 129,5-2 1,1 2-148,-1 1 0,4 1 69,1-1 1,3 0-142,-4 1 1,5-1 85,-1 1 0,-1-1 26,1 0 1,-5-3 0,1 0 1,-2-1 1,-2 5 0,0-1 7,-4 1 27,3-1 0,-8 0 125,1 1 0,2-5-124,-1 1 0,0-4 178,-4 3 0,-4-3-93,0 4 0,-6-4 354,-1 3 0,-2-4-122,-6 1 0,0 1 11,-4-1 0,-5 1-424,-2-2 0,1-1 133,-2 2 0,6-3-2239,-2-1 2214,8 5 0,-2-4 0,3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0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12666 4123 8021,'-12'-11'0,"1"-1"0,-1 1 0,1-1 0,5 5-64,2-1 0,1 2 289,0-2 519,1-2-197,-3 4-121,5-6-242,0 6 153,0 1-235,0 5 0,-4 5 90,1 2 0,-2 10-123,1 6 1,2 5 51,-1 6 0,1 5-106,2 3 1,0 3 95,0 0-1664,0 1 1442,0 5 1,0-7-314,0 6 0,0-6 98,0 5 114,0-2 1,0-5-48,0 0 1,-1-6 78,-3-2 0,3-1 77,-3-6 0,-1-1-43,1-3 1,-3-1 10,3-3 0,-4 1-75,4-5 1177,-4 0-1168,1-3 1,-4-4 204,-1-1 0,1 1 0,0 3 0</inkml:trace>
  <inkml:trace contextRef="#ctx0" brushRef="#br0" timeOffset="1">12255 4785 8024,'0'-7'-652,"0"-1"0,0 4 1691,0-3 0,1 4-487,3-1 0,2-1-373,5 1 0,7-1-60,5 2 0,5 1 82,6-1 1,4 1-563,0 2 0,4 0 255,-4 0 1,-1 0-414,-6 0 0,-4 0 295,-4 0 1,-1-4-902,-3 1 1125,-3-1 0,1 4 0,1 0 0</inkml:trace>
  <inkml:trace contextRef="#ctx0" brushRef="#br0" timeOffset="2">12883 4717 8621,'0'-7'327,"0"2"0,5 12-221,2 4-92,4 1 136,0 9 0,0-3-65,1 5 1,-1 3-150,1 1 0,3 0 74,0-4 1,2 2-384,-2-2 1,-4 1 62,1-9 165,-1 5 1,-5-8-79,6-1 0,-4 1 105,-1-5 38,-4-2 0,3 0-667,-2-5 344,-3 0 403,4 6 0,0-5 0,2 4 0</inkml:trace>
  <inkml:trace contextRef="#ctx0" brushRef="#br0" timeOffset="3">13157 4671 7879,'-1'-18'1001,"-3"3"-652,2 2-310,-3 2 408,5 5-324,0 1 0,0 6 167,0 3 0,-6 8-118,-5 11 0,-2 9 34,-6 6-119,-5 5 1,-2 2-1863,-4 4 1662,5 1 1,-3-10 33,5-2-1551,0-2 1110,5-7 100,2-1 1,8-9-781,1 0 1200,4-5 0,-7 2 0,3-4 0</inkml:trace>
  <inkml:trace contextRef="#ctx0" brushRef="#br0" timeOffset="4">13842 3952 8029,'0'-7'385,"0"-3"-267,0 9 88,0-4 1,-1 5 63,-3 0 1,1 0-184,-4 0 1,3 5 131,-4 2 0,0 5-137,-8 3 0,2 3 101,-5 5 0,0 5-62,-4 2 0,4 4 42,0 4 0,4-1 3,-4 5 0,4-4-41,-4 4 0,5-1-361,-1 1 0,3 1-27,5-5-930,-4 5 1054,10-8 0,-4 9-187,5-6 1,0 2 114,0-5 0,4 0 94,0-8 0,5 3 8,-2-3 0,2-4 126,-1-4 0,2-2-48,-2 2 0,2-2 345,1-6 1,-1 1-423,-2-1 236,2 1-204,-9-1 149,9-5-17,-3 5-80,4-10 0,-3 4-392,-1-5 0,-3 4-88,4 0 504,-1-1 0,5-8 0,-1-1 0</inkml:trace>
  <inkml:trace contextRef="#ctx0" brushRef="#br0" timeOffset="5">13888 4523 8705,'-12'-7'1938,"6"-3"-1221,1 9-246,5-9-857,0 8 1,5 2 226,3 8 1,2 4 474,1 3 1,4 3-38,1 4 1,4 6-538,-1 3 0,1-3 120,-1-2-179,3 3 206,-4-4 0,1-1 25,0-5 1,-5-5-107,1 1 0,-2-2 267,-2-2 0,-1-3-104,-2-1 0,1-3-29,-6 4 1,3-6-22,-3 2-937,-1 2 580,3-4-701,-5 3 171,0-5 966,5 0 0,-4 0 0,4 0 0</inkml:trace>
  <inkml:trace contextRef="#ctx0" brushRef="#br0" timeOffset="6">14185 4500 7902,'0'-13'388,"-4"-2"706,0 7-667,-5-2-262,8 4 1,-4-1 431,5 4-160,0 1-325,-5-3 1,-2 12-45,-4 4 0,0 6 27,-1 5 1,-4 8-187,-3 4 0,-3 5 14,-1 7 0,2-4-236,2 0 1,-2-7 37,6-1 1,0-1-119,3-6 1,1-4-147,0-4 322,4-5 0,-2 2-121,6-4 1,-5-1-114,4 1 451,0-6 0,-1 4 0,-1-4 0</inkml:trace>
  <inkml:trace contextRef="#ctx0" brushRef="#br0" timeOffset="7">14367 3940 8022,'7'-11'0,"-10"-4"1267,-4-1-311,-1 6-709,8 5-123,0 0 163,0 4 0,1-3 114,3 8-178,2 2 0,11 12 174,2 5 1,3 5-155,0 6 1,6 5-16,3 3 1,2 4-232,1 3 0,-1-3 56,-3 0 0,-2 2-255,-5-6 191,-5 5 1,1-11-39,-8 6 1,2-5 45,-9 1 0,0-2-69,-4-2 0,0 0 67,0 1 0,-5-1-139,-3 0 1,-3-3 96,-5-1 1,-1-1-509,-6 2 364,-5 2 1,3-8-97,-6 5 287,1-4 0,-2 6 0,0-6 0,0 0 0,5-2 0,1-1 0</inkml:trace>
  <inkml:trace contextRef="#ctx0" brushRef="#br0" timeOffset="9">2844 6613 7894,'-5'-7'-102,"3"-3"0,-3 8 350,5-6 252,0 5-55,0-2-87,0 0 136,0 4-384,-5-4 1,4 6 65,-3 3 1,3 2 26,1 6 0,0 1-30,0 2 1,0 3-124,0 4 1,1 2 49,3 3 1,-3 2-81,3 6 1,-1-4-215,0 4 0,-1-4 141,2 7 1,-2-1-285,2 1 1,-3 2 156,3 1 1,1 0-88,-1-3 0,1-6 54,-1 2 0,-2-2 120,6 2 1,-6-5 15,2-2 0,1-3 152,-1-1 1,0-2-50,-4-2 0,4 2-53,0-6 1,-1 4 105,-3-4 0,0 1-44,0-5 0,0 0-225,0 1 196,0-1-298,0 1 1,2-2-516,1-3-68,-1-2 875,3-5 0,-5 0 0,0 0 0</inkml:trace>
  <inkml:trace contextRef="#ctx0" brushRef="#br0" timeOffset="10">2741 6693 7904,'0'-12'-94,"1"5"56,3-1 0,-1 2 53,4-2 0,1-2 170,3 2 0,1 2 197,-1-2-197,6 1-35,0-5 1,6 2 16,0 2 1,0 0 14,0 4 0,3 0-192,1 4 1,-4 0-28,-4 0 1,-1 1-63,1 3 1,1 4-77,-5 7 0,4-2 100,-3 2 0,-1 3-57,-4 1 1,-1-2 61,-2 2 1,-3 0-81,-5 4 1,0-1 93,0-3 0,-3 2 278,-4-1 0,-2-3 100,-10 2 0,-4 0 118,-4 4 0,-3-4 92,3 0 1,-3-5-165,3 1 0,1-2-239,3-1 1,5-6 279,3-2-2752,2-3 2343,7-1 0,1 0 0,5 0 0</inkml:trace>
  <inkml:trace contextRef="#ctx0" brushRef="#br0" timeOffset="11">3757 6419 7989,'0'-7'78,"0"2"1,0 4 213,0-3 325,0 3-598,-5-4 0,3 5 105,-6 0 1,4 5 64,-3 2 1,-1 5-19,-3 3 0,-1 3-12,1 5 1,-4 3 7,-1 1 0,-3 8-24,4 0 1,-1 3-20,0 0 1,5-1 201,0 5 0,-1-4-292,5 3 0,2-4 80,1 1 1,2 2-244,2-2 1,0 4 71,0-4 1,2 1-41,2-1 0,-2-2 15,6 2 0,-4 1-170,3-1 1,1 0 34,3-4 1,1 1 88,-1-1 1,0-1 37,1-3 0,-1-2-1,1-5 1,-1 0 46,1 0 0,3-5-24,0-3 1,0-2 149,-3-2 1,-1-3-84,0-1 0,1-3 110,-1 4 1,-3-5-153,0 5 227,-1-5 0,3 3 129,-2-2-163,2-3-1120,-4 4 459,1-5 511,3 0 0,-9 0 0,4 0 0</inkml:trace>
  <inkml:trace contextRef="#ctx0" brushRef="#br0" timeOffset="12">4134 6670 8077,'0'-7'-122,"0"2"620,0 5-468,5 0 0,2 5 121,4 3 0,1 2-225,-1 2 51,6-1 48,-5 6 1,6-5-46,-3 3-44,-2-2 80,8-1 1,-3-1-10,5 0 1,-4 1-156,0-1 0,-5 1 112,1-1 0,2-3-221,-2-1 136,0 1-110,-3 3 1,-2-3-126,-3 0 356,-1-6 0,-6 8 0,0-3 0</inkml:trace>
  <inkml:trace contextRef="#ctx0" brushRef="#br0" timeOffset="13">4831 6578 7949,'-6'-6'-979,"-1"1"1285,4 5 1,0 0 16,-5 0 1,5 1-59,-5 3 1,0 2-107,-3 6 0,0 3-110,-1 0 0,-1 2 57,-2-2 0,2-1-191,-2 5 1,-1-4-231,1 4 0,-1-3 204,5 3 1,-1-6-119,1 3 0,0-4 76,-1 0 1,5 1-559,-1 2 711,5-3 0,-12 5 0,3-6 0</inkml:trace>
  <inkml:trace contextRef="#ctx0" brushRef="#br0" timeOffset="14">4511 6978 7961,'0'-6'2236,"0"1"-1663,0 5-288,0 5 1,0 5-50,0 5 1,2 2-184,1-2 1,0 3-67,4 5 1,0-1-69,0 1 0,4-1 57,-4-3 1,-2 2-249,-1-2 1,1 2 11,-1-2 1,0 1 82,-4-5 0,4 4 55,-1-3 1,1-1 43,-4-4 1,1-1 9,3-2 0,-2 2 3,1-2 9,-1-3-605,-2 5 199,0-9-760,0 4 1222,0-5 0,0 0 0</inkml:trace>
  <inkml:trace contextRef="#ctx0" brushRef="#br0" timeOffset="15">5642 6658 9275,'-6'0'1429,"-3"2"-1174,5 1 1,-5 0-33,1 5 0,-3-1-194,-4 5 1,-2 3 144,-2 0 0,-2 4-185,2-4 1,-3 6 52,-1-2 0,-3 2-30,-1 2 1,0-4 9,4 0 0,1 0 59,-1 4 1,5-4 7,3 0 0,2-5-3,2 1 0,-1-2-152,1-2 146,4 1-362,2-1 153,5 1 0,5-2 11,3-3 0,3 0 93,5-3 1,-2-3-3,5 3 0,4-3-52,3-1 0,1 0 35,-4 0 0,-1 0-202,1 0 0,-1 0 115,-3 0 0,-1 0-183,-3 0 0,-2 0-77,2 0 0,-6 0-581,-2 0-755,-4 0 1727,2 5 0,-5 1 0,0 6 0</inkml:trace>
  <inkml:trace contextRef="#ctx0" brushRef="#br0" timeOffset="16">5174 7309 9844,'11'0'659,"0"0"0,1 0-289,-1 0 0,5 4-90,-1 0 0,5 1-285,-1-1 0,3-3 5,1 3 0,-1-3-16,1-1 0,0 0-210,0 0 0,-4 0 134,0 0 1,-5 0-25,1 0 0,-2 0 68,-2 0 0,1 0-201,-1 0 1,-3 0-78,-1 0 326,-4 0 0,2 5 0,-5 2 0</inkml:trace>
  <inkml:trace contextRef="#ctx0" brushRef="#br0" timeOffset="17">6042 6875 7276,'0'-6'-177,"0"0"365,0 2 343,0 3 18,0-4 1701,0 5-2128,0 5 0,0 1-116,0 5 1,0 5 3,0-1 0,0 5 51,0-1 1,1 1-97,3-1 0,-2 2 59,6-6 1,-1 4-74,5-4 1,-1 2 60,1-2 0,-1-2-253,1 2 0,-1-6 76,0-2 1,5 0-109,-1 0 1,1 2 54,0-5 0,-4 0 110,4-4 0,-4 0 132,0 0 1,-1-1-98,0-3 1,1 1 306,-1-4 0,-3-1-106,0-3 0,-5 3 200,5 0 1,-5 1-99,0-5 0,0 2 266,1 3 1,-3-4 193,3 4-26,-3-3-568,-1-2 93,-5 1-916,4 4 595,-4 2 0,5 12-124,0 4 1,5 6 110,2 6 0,2 4 13,-1 4 1,2 3 68,-2 4 0,0 3 31,0 5 0,2-2-172,-2-2 1,2 2 90,1-2 1,-4 1-299,-3-1 1,1-4 118,-2-7 1,1 0 231,-4-4 0,-1 0-101,-3-4 1,-2-4 319,-6 0 0,0-4 65,-4 4 1,2-4 96,-5 4 1,0-5 32,-3 1 0,-1-2-112,0-2 0,1-3 380,3 0 0,-1-6-153,5 2 1,0-8-78,3-3 0,4-5-169,1-3 0,4-4-655,0-8 0,3-2-157,3-5 0,9-6-514,7-1 1,2-3-1177,2 3 1979,10-4 1,-2 10 0,8-5 0</inkml:trace>
  <inkml:trace contextRef="#ctx0" brushRef="#br0" timeOffset="18">6636 6373 7934,'0'-12'0,"-4"1"308,0 0 0,0-1 233,4 1 298,0 4-138,0 2 56,0 5-467,5 0 0,2 0 70,4 0 0,0 0-126,1 0 1,4 5 13,3 3 1,3 2-169,1 2 0,1 4 91,2 3 0,2 3-121,3 1 0,2 4 47,-3 4 0,-1 3-517,2 4 0,-6 4 349,2 8 0,-3-2-71,-1 5 1,-4 2-122,0 6 0,-9-3 85,2 3 1,-9-5-317,1-7 1,1 1 168,-1-8 0,0-3-8,-4-1 0,0-6 113,0-2 0,0-4 221,0 0 0,-1-6-145,-3 0 0,1-5 181,-4 4 1,-1-5-95,-3 1 1,-2-1 155,-2 1 1,1-2-100,-5 2 0,-5 3 0,-6 0 0</inkml:trace>
  <inkml:trace contextRef="#ctx0" brushRef="#br0" timeOffset="19">7983 6944 8304,'0'-6'739,"5"0"-448,3 6 0,2-3-1,1-1 1,6 0-201,2 4 0,-1 0 101,1 0 0,0 0-80,4 0 1,-2 0 27,-2 0 1,3 0-287,-3 0 0,1 0-49,-1 0 0,2 0-94,-6 0 0,5-4-52,-1 0 1,-1 1-228,1 3 0,-5-2-812,1-1 1381,-7 1 0,2-3 0,-4 5 0</inkml:trace>
  <inkml:trace contextRef="#ctx0" brushRef="#br0" timeOffset="20">8097 7184 6851,'12'0'1463,"-1"0"1,1 0-1180,-1 0 0,7 0 231,5 0 1,5 0-125,6 0 1,0-5-407,0-3 0,-1 2 102,-2-2 0,1 2-136,-6-2 0,1 3 57,-4 5-8,-6 0 0,5 5 0,-4 1 0</inkml:trace>
  <inkml:trace contextRef="#ctx0" brushRef="#br0" timeOffset="21">9274 6544 7142,'0'-6'1712,"0"-4"-908,0 8-320,0-3-277,0 5 0,-2 5-162,-1 3 0,1 7 51,-1 4 0,1 8-85,2 3 1,0 7 142,0 1 1,0 5-412,0-1 1,0 3 140,0 0 0,0 0 87,0-3 0,0 1-187,0-5 0,0-1-256,0-7 1,0 2 255,0-6 0,0-3 240,0-4 0,0-5 11,0 2 0,0-4-112,0 0 1,0-5 6,0 1 45,0-6 25,0 4 0,0-1 0,0 1 0</inkml:trace>
  <inkml:trace contextRef="#ctx0" brushRef="#br0" timeOffset="22">9057 6681 8059,'0'-23'-296,"0"1"0,1 4 395,3 3 0,2-2 639,6 2 0,3 0-345,0 3 1,4-1-162,-4-2 1,7 3-160,1-4 0,5 4 102,6 0 1,1-2-296,4 3 0,-3-3 115,6 6 0,-2 3-39,-2 1 1,0 3 14,-8 1 0,-2 1-230,-1 3 1,-4 3-39,-4 4 0,-3 4 83,-5 0 1,0 6 41,-4-2 1,-2 2 84,-5 2 1,-1 4 106,-3-1 1,-7 5-104,-8-4 0,-3 3 97,-1-3 0,-5-2 26,-2-6 0,-3 1 175,-1-4 1,-1 1-217,1-5 0,5 2 13,2-7 1,8-2-568,4-1 0,2-2 555,2-2 0,5-6 0,1 0 0</inkml:trace>
  <inkml:trace contextRef="#ctx0" brushRef="#br0" timeOffset="23">10233 6133 7712,'-5'-6'1114,"4"1"0,-6 5-847,4 0 1,0 0 148,-5 0 1,5 0-52,-5 0 0,0 5-279,-3 2 0,-6 9 76,-2 3 0,2 7-89,-2 5 0,3 7 10,-3 4 1,2 2 88,-2 2 1,-2 4-463,6 4 1,-1 7 285,8-29 0,0 0 0,-3 32-66,5-32 1,0 1 0,-4 26 26,7 2 1,-1-8-78,4-3 1,0-4-91,0-5 1,0 3-60,0-6 1,4 0-59,-1-4 1,6-5 118,-1-2 1,2-3 147,1-1 1,2-4-66,2 0 0,-2-5 464,2 1 1,2-4-404,-2-3 0,0 1 188,-3-5-246,-1 5 1,0-8-99,1 3 1,-4 1-610,-1-1 1,-3-1 828,4-3 0,-1 5 0,5 2 0</inkml:trace>
  <inkml:trace contextRef="#ctx0" brushRef="#br0" timeOffset="24">10621 6807 6574,'-6'-5'821,"1"-2"0,4-3-336,-3 3-207,3-4 1,-6 6-27,3-2 0,3 0-168,-3 4 1,-2 1 93,-2-1 0,-2 1-246,-1 2 1,-2 0 81,-2 0 0,-3 5-78,-5 3 0,1 3 24,-1 5 0,0 1 104,0 6 0,1 0-182,3 0 0,3 0 25,4 0 1,2-2-100,3-2 1,2 2 60,5-6 1,1 0-44,3-4 1,6 0 79,5-4 0,7-2-57,0-5 1,1 0 91,4 0 0,-3 0 14,-1 0 0,-1-5 110,-3-2 1,-3 0-221,-5 0 404,1-1 0,-5-2-72,1 2 0,-5 2 292,0 2-274,-1 3 0,-2-6 79,0 4 1,-2 1 55,-1-1-171,1 1-236,-3 2 1,5 5 83,0 3 1,2 2-182,1 2 1,0 0 53,5 3 1,-1-1-63,5 5-1,-1-3 16,0 3 0,1-5 20,-1 1 0,1-2-34,-1-2 1,4-5-108,1-2 0,3 1-230,-4-1 1,4 0 15,-4-4 502,0 0 0,2-5 0,1-2 0</inkml:trace>
  <inkml:trace contextRef="#ctx0" brushRef="#br0" timeOffset="25">10998 6498 7964,'-17'-17'0,"1"4"1444,9 5-415,2 1-1013,5-5 81,0 6 219,0 1 1,1 5-127,3 0 1,2 0-138,5 0 1,1 4 36,-1 0 1,5 4 84,-1 0 0,0 6-71,-4 1 1,1 6 43,-1-2 0,1 2 32,-1 2 1,1 1-33,-1 3 1,2-2-423,2 6 1,1-5 15,3 5 1,3-2-132,-3 1 1,3 2-3,0-5 0,0 1 111,-3-2 0,1-5 344,-4 1 1,-1-3-137,-4 0 0,1 2 257,-1-6 1,-1 0-80,-2-3 0,-2-1-144,-2 1 1,-3-1 70,3 0 1,-1-3 138,0 0 279,-1-1-141,3 5 0,-4-6-3428,3-2 3118,-3-3 0,4 4 0,-5 1 0</inkml:trace>
  <inkml:trace contextRef="#ctx0" brushRef="#br0" timeOffset="26">11478 6510 7947,'-6'-23'-62,"-3"5"62,5 3 0,0 2 157,4 2 1,0 0 32,0-1 470,0 1 0,-1 4 276,-3 4-532,3 1 1,-8 4-315,5 1 0,-5 9 66,2 7 0,-4 7-130,0 5 0,-5 7 148,-4 4 0,-1 0-246,-2 3 1,0-1-103,0 5 0,1-3 24,-1-4 0,0 1 1,0-5 1,0 0-36,0-4 1,1-5 10,-1-2 0,5-4 101,3-4 1,3-3-1168,5-4 1239,-4-6 0,15 4 0,-2-3 0</inkml:trace>
  <inkml:trace contextRef="#ctx0" brushRef="#br0" timeOffset="27">12118 6498 7903,'-7'-5'32,"-3"4"43,4-4 311,-1 0 343,-3 4-504,4-4 1,-4 6-93,2 3 0,-1 2 103,5 5 0,1 2-172,3 2 1,0 3 116,0 5 0,3 4-260,1-1 0,4 9-42,-4-5 0,3 4 44,-3-7 0,1 3-33,-1-3 1,-2 0 93,6-4 0,-5-2 36,0-2 1,-1 1 4,-2-4 1,4-1-30,-1-4 0,1 1 32,-4-1 1,0-3-668,0-1-330,0-4-190,0 2 1159,-5-5 0,4 0 0,-4 0 0</inkml:trace>
  <inkml:trace contextRef="#ctx0" brushRef="#br0" timeOffset="28">11798 6795 7943,'6'-1'315,"-2"-3"1,1 2-17,-1-6 0,5 6-99,-2-2 0,7-1-24,1 1 1,6 0 27,-2 4 0,7-1-203,5-3 0,-2 3 87,2-3 1,-1-1-420,4 1 1,1-1 210,-1 1 0,-4-1-540,1-2 1,-6 0 659,2 3 0,-3-2 0,-1-5 0</inkml:trace>
  <inkml:trace contextRef="#ctx0" brushRef="#br0" timeOffset="29">12574 6304 8111,'-7'-5'693,"-1"-2"0,2-4 357,-2 0-1066,3 5 1,5-1 221,0 4 109,0 1 0,0-2-189,0 8 0,0 4 112,0 7 0,0 3-118,0 5 0,4 6 117,0 5 1,1 2-331,-1 6 0,-2-4 20,6 4 1,-6-1-346,2 5 1,1-5 191,-1-3 0,0-4-66,-4-4 0,0 0 165,0-4 1,0-5 27,0 1 0,0-6 252,0-1 0,0-2-171,0-2 1,0 0-49,0 1 0,-4-5 60,0 1 1,-1-4 676,1 4 1,2-6-193,-6 2 0,4-3-60,-3-1 0,3 0-48,-4 0 11,6 0-213,-8 0 208,8-5-519,-3-1 1,5-6 87,0 1 1,4 3-316,0 1 1,6 3 66,1-4 0,2 2-40,6-2 1,0-1-199,4 6 1,0-2 175,0 1 1,3 2-58,1-1 1,0 1 101,-4 2 0,-2 0-103,-2 0 0,-1 2 103,-3 1 0,-6 3 79,2 1 0,-3 3 84,0-2 1,-3 2 130,-5 1 0,-2 1 403,-1-1 0,-5 1-299,-7-1 0,-2 1 220,-2-1 1,-4-1-143,1-2 1,-3 2 617,-5-2 1,3 0-290,-3 0 0,5 1 377,-2-5 1,3 0-535,1-4 1,5 0-500,3 0-1774,2 0 1583,7 0 1,1-2 360,5-2 0,5-2 0,1-5 0</inkml:trace>
  <inkml:trace contextRef="#ctx0" brushRef="#br0" timeOffset="30">13888 6304 12115,'-12'10'498,"1"-2"1,-2 2-391,-2-2 0,1 3 135,-5 4 1,1-2-240,-1 2 0,-6 2-46,2-2 1,-4 4-86,1-4 0,2 1 103,-3-5 1,-1 4-51,1 1 0,-3-1 28,3-4 1,2 1 67,6-1 0,-1 0-25,4 1 1,1-1 40,4 1-271,-1-1 157,6 1 0,1-1-174,5 0 0,9-3 189,2 0 1,7-5 29,-3 5 0,7-5 53,1 0 1,-1-1-82,5-2 0,-3 0 0,-1 0 0,0 0-7,0 0 0,0 0-75,-1 0 0,-3 0-124,0 0 0,-5 0-921,2 0-32,-4 0-305,0 0 1523,-6 5 0,-1-4 0,-5 4 0</inkml:trace>
  <inkml:trace contextRef="#ctx0" brushRef="#br0" timeOffset="31">13465 6830 8024,'-10'1'-1400,"2"3"1708,-2-3 1875,4 4-1714,0-5 0,1 1 65,5 3-229,0-3 0,1 8-62,3-5 1,2 4-127,5-4 1,6 3 125,2-3 1,2 1-120,2-1 1,1-3-29,3 3 1,-3-3-206,3-1 0,1 0-8,-2 0 1,1-4-254,-4 1 0,-2-1-594,-2 4 1,2 0 144,-6 0 819,0 0 0,-3 0 0,-1 0 0</inkml:trace>
  <inkml:trace contextRef="#ctx0" brushRef="#br0" timeOffset="32">14230 6624 7854,'5'-6'59,"-3"1"236,3 0 0,-5 2 140,0-5-89,0 6 0,-1-3 93,-3 5 427,2 0-266,-8 0-409,9 0-119,-4 0 1,5 5-200,0 3 0,0 5 24,0 3 0,0 4-159,0-1 1,5 3 18,3 0 1,2 1 85,1 0 0,1-5-198,-1-3 1,4-2 86,1-2 0,4-3 277,-1-1 1,2-4 22,2 1 1,-1-4 157,-3-4 1,2 1-58,-1-4 0,0-1 129,-1-3 0,-4-1 142,-7 1 0,2 3-152,-3 1 0,-1-1 70,-3-3 1,-1-1 140,-2 1 176,0-1-326,0 1-454,0 0-181,0 4-218,0 2 0,1 15 196,3 6 0,-2 5 105,6 6 1,-2 3 152,2 8 0,4 3-94,-4 5 0,7 3 86,-7 1 1,5 3 179,-6-4 1,3 3-14,2-6 0,-5 1 27,1-9 0,-5-1-87,0-7 0,-1-2 13,-2-5 0,-5-1-13,-3-3 1,-3-3 405,-5-4 0,2-1-171,-5 1 1,2-2 377,-2-3 1,-3 2 68,3-5 0,-4 0-199,-4-4 0,7 0-413,-3 0 0,7-5-391,-3-3 1,6-3-781,2-5 1,0-3 596,8-7 0,-1-5-881,4-7 1,10 3 76,5-3 1295,11-3 0,3 0 0,5-4 0</inkml:trace>
  <inkml:trace contextRef="#ctx0" brushRef="#br0" timeOffset="33">14938 5973 8000,'-6'-11'2184,"1"-1"-1861,5 6 57,0 1 100,0 5 0,1 5-118,3 3 1,6 5-94,6 3 0,5 8-61,2-1 0,1 3-123,7 1 0,-1 2 89,4 5 0,0 1-77,1-1 1,-2 1-440,-3 4 1,-3-4 200,-8 3 0,-3 1-372,-4 0 0,-2-1 206,-2-4 1,-3 4 75,-5 0 1,-2 4-64,-1-4 1,-5 5-128,-7-1 0,-3 4-231,-5 3 1,-1 3 387,-3 5 0,-2-1-675,-5-3 939,0-2 0,-3-1 0,0-1 0,0-1 0,-1-1 0</inkml:trace>
  <inkml:trace contextRef="#ctx0" brushRef="#br0" timeOffset="34">18388 6419 7961,'-7'-2'0,"3"-2"245,3 3 134,-4-4-19,4 0 26,-4 4-190,5-4 1,0 6-8,0 3 1,-4-2-118,0 6 0,-3 3-15,3 5 0,-5 5 33,1 2 0,2 1-333,-2 7 125,1-1 75,0 4 1,2 1-220,5-1 1,-4 4 103,1 0 0,-1-4-154,4-3 1,0-5 85,0 5 0,-4-7 147,0-1 1,0-2 62,4-6 1,-3 1-95,-1-5 1,-4 1-138,4-1 0,-3-3 111,3-1 1,-1-4 135,1 1 0,3-3 0,-4-1 0</inkml:trace>
  <inkml:trace contextRef="#ctx0" brushRef="#br0" timeOffset="35">18330 6441 8027,'0'-17'1251,"0"5"-436,0 2-422,0 9 1,0-3-232,0 8 1,2 2 16,2 6 0,2 4-175,5 3 0,1 8 58,-1 3 0,1 3-45,-1 1 0,4 4 101,0 1 0,5-1-473,-5-4-1,4 0 192,-4 0 1,4-1-374,-4-2 0,0-4 171,-3-8 1,-1 1-16,1-5 1,-1 0 294,1-3 1,-5-2-69,1-3 0,-4 2-2,3-5 1,-4 1-172,1-1-231,-3-3 558,-1 4 0,-5 0 0,-2 2 0</inkml:trace>
  <inkml:trace contextRef="#ctx0" brushRef="#br0" timeOffset="36">18342 6944 7992,'-6'-12'81,"-1"6"285,3 2 343,3-2-153,-4 5-338,5-9 22,0 8 0,6-3-233,6 5 1,4 0-192,7 0 0,0-4 12,0 1 1,5-5 256,2 4 1,-1-5-86,2 2 0,-1-3 0,5-2 0</inkml:trace>
  <inkml:trace contextRef="#ctx0" brushRef="#br0" timeOffset="37">19061 6510 8010,'-5'-8'757,"-2"1"-563,2-1 0,-2-2-546,4 2 0,0 3 29,-5 5 1,1 0 829,-5 0 1,-3 0-198,0 0 0,-2 0-216,2 0 0,1 5 86,-5 3 1,0 2-82,-4 1 1,4 1 46,0-1 0,1 2-35,-1 2 1,2-2-91,1 2 1,8-2 94,-4-2 0,7 1-309,-3-1 106,6-5-57,-3 5 0,10-5 76,2 5 1,5 1-29,3-1 0,-1 1 74,5-1 1,0-3-101,4-1 0,0 1 77,0 3 1,0-1 23,-1-2 1,0 2-27,-3-2 0,-1-2-106,-3 2 0,-6-1 32,2 5 1,-3-5 65,0 1 1,-3 0 21,-5 3 0,0 1-33,0-1 0,-7 0 149,-4 1 0,-2-3-87,-6 2 0,1-6 97,-1 7 1,-1-5-69,5 1 0,-4 1-337,3-6 1,1 1-506,4-4 817,5 0 0,-5 5 0,5 2 0</inkml:trace>
  <inkml:trace contextRef="#ctx0" brushRef="#br0" timeOffset="38">19438 6487 7911,'0'-11'874,"-1"3"-100,-3 0-881,3 6 175,-4-8 1,0 8 264,-3-1 1,-2-2-121,-1 1 0,-1 0 54,1 4 0,-4 0-36,-1 0 0,-4 5-285,1 3 1,-3 2 37,0 1 1,-1 1-12,0-1 0,5 0-56,3 1 1,2-1 132,2 1 1,4 3-128,4 0 1,1 0 45,2-3 0,0 1-86,0 2 1,4-1 88,0 5 0,9-5-26,-2 1 1,4 1 41,1 0 0,1-1-8,6-4 0,-4 1 10,0-1 0,0 1 2,4-1 0,-4 0-156,0 1 166,-5-1-7,3 1 0,-11-1-122,-2 1 0,1-1 57,-1 0 1,-1 1-2,-3-1 1,-5 2 65,-2 2 0,-5-2 82,-3 2 1,-3-2 400,-4-2-220,-6 1-118,-2-1 0,0 0 52,0 1 1,4-6-65,-1-2 0,3-3-236,2-1 0,8 0 13,2 0 95,8 0 0,-6 0 0,4 0 0</inkml:trace>
  <inkml:trace contextRef="#ctx0" brushRef="#br0" timeOffset="39">19553 6533 7941,'-2'-8'-978,"-2"1"1973,3 4-625,-4-2 1,5 4 118,0-3-98,0 3 14,0-5-151,0 6-250,0 6 0,0-3 123,0 9 0,0-2 33,0 9 1,0 0-191,0 4 0,0 3 48,0 1 1,0 5-283,0-2 0,0 0 129,0 0 0,4-5-194,0 2 0,5-3 124,-2-1 1,3-5 70,2-3 1,-1 1 69,1 0 1,-1-2 9,0-7 1,5 2 153,-1-5 1,1 4-42,0-5 0,-2 1 117,5-4 1,-4 0 40,4 0 0,-4-1 12,4-3 1,-1-2-136,1-6 0,1 1 14,-5-1 1,5-3 81,-5 0 1,0-5-98,-4 1 0,-4-3-36,-3-1 0,-3 0 44,-1 1 1,0-1-204,0 0 1,-4-4-49,0 1 0,-5 0-168,2 7 1,2-1-86,1 5 0,-1-1-1018,1 5 1421,0 0 0,9-6 0,2-1 0</inkml:trace>
  <inkml:trace contextRef="#ctx0" brushRef="#br0" timeOffset="40">20146 6533 7947,'0'-8'540,"0"1"1,0 3-750,0-4 1,2 6-134,1-2 737,-1 2 0,4 2 32,-2 0 138,-3 0 0,4 2-199,-5 2 0,2 2-37,1 5 1,-1 6-345,1 2 1,-1 4 135,-2 3 0,0-2-190,0 3 1,0 1 111,0-1 1,0-1-363,0-3 1,0 4 159,0-1 0,1 0-333,3-7 0,-3 2 146,3-2 1,-2-2-226,2-2 256,-3-2-122,5-2-41,-1-4 119,-4-2-416,4-5 301,-5 0 474,-5-5 0,-1-2 0,-6-4 0</inkml:trace>
  <inkml:trace contextRef="#ctx0" brushRef="#br0" timeOffset="41">20169 6670 7947,'0'-18'0,"4"-4"134,0 3 1,0 3 181,-4 1 1,0 2 532,0 2-311,5-1 55,-4 1-446,4-1 0,-4 6 295,3 2-608,3 3 1,4 2 176,0 3 0,5 6 164,-1 5 0,0 4-537,-4-3 0,1 4-615,-1-1 0,1-3 591,-1 0 1,1-4 47,-1 0 1,0-2 308,1-2 1,-1-3-107,1-5 0,-1 0 345,1 0 0,-5 0-128,1 0 1,-1-5 350,5-3 1,-2 0-79,-2-3 0,2 2 62,-3-6 0,0 1-21,0-1 0,0 1-77,0-5 1,2 3-149,-5-3 0,4 5 60,-5-1 0,1 2-227,-4 2 0,4 3 122,0 1-760,0 4 379,-4-2 0,0 14-80,0 3 0,-4 8 115,0 3 1,-5 5-88,1 6 0,2 4-17,-2 0 0,5 4 13,-5-4 0,6-5-238,-2-6 1,2-3 153,2-1 0,0-6-221,0-1 616,6-4 0,0 0 0,5-1 0</inkml:trace>
  <inkml:trace contextRef="#ctx0" brushRef="#br0" timeOffset="42">20775 6533 7820,'0'-18'0,"0"1"1414,0 6-751,0 0-787,0-1 226,5 6-180,-4 1 0,5 11-16,-2 6 1,-3 4 125,3 7 1,-3 5 12,-1 2 1,0 5 62,0 3 0,-1-3-268,-3 3 1,2-2-87,-6-2 0,6-5-12,-2-2 1,3-4 202,1-4 0,5 1 3,2-5 1,0 0 118,0-3 1,2-1-70,6 1 1,-2-5 66,2 1 1,-2-6-87,-2 2 1,2 1 65,2-1 0,-2 0-101,2-4 0,-1-1-135,1-3 1,-2 1-273,2-4 0,-2-1 30,-2-3 433,1-1 0,-1-4 0,1-2 0</inkml:trace>
  <inkml:trace contextRef="#ctx0" brushRef="#br0" timeOffset="43">20729 6727 7830,'0'6'1767,"1"1"-1403,3-4 1,2-1-492,6 1 0,-1-1 109,1-2 1,0 0-26,3 0 1,3 4 31,5-1 1,0 1 15,0-4 1,0-1-315,-1-3 1,1 3 104,0-3 0,-5-1-384,-3 1 0,-3-5-13,-5 2 601,3 2 0,-8-11 0,3 4 0</inkml:trace>
  <inkml:trace contextRef="#ctx0" brushRef="#br0" timeOffset="44">20717 6487 7802,'13'-11'560,"2"-1"0,4 1 144,8-1 0,4 0-218,7-4 0,-4 4-717,0-3 0,3 2-199,-7 1 1,5 5-364,-9-1 0,2 6 793,-1-2 0,-3-2 0,4-1 0</inkml:trace>
  <inkml:trace contextRef="#ctx0" brushRef="#br0" timeOffset="45">21985 6670 7905,'0'-8'-894,"0"1"1825,0 4-512,0-7 1,0 7-86,0-4 0,0 3 100,0-4-322,-5 6 1,-1-5 131,-6 4 1,0 1-191,-4-1 1,2 1 9,-5 2 0,0 0-77,-3 0 1,-1 5-39,0 3 1,0 3 112,0 5 0,4-2-194,0 5 1,5-4 39,-1 4 0,3 0-160,5 4 0,2-4 90,5 0 0,5-4-28,2 4 0,9-5 75,3 1 0,6-3-57,2-5 1,3-2 141,-3-5 1,0 0 48,-5 0 1,-3-1 157,0-3 1,-5 2-64,2-6 0,-5 1 231,-3-5 0,-2 4-95,-2 1 0,-3-1-17,3-3 0,-3-1-97,-1 1 1,0 3 23,0 1 1,0 3-234,0-4 199,-5 6-810,4-3 505,-4 5 0,5 5-82,0 2 0,0 7 58,0 2 0,0 3 55,0-4 1,0 4 68,0-4 1,1 4-18,3-4 0,2 1 97,6-5 0,0 3-85,4-3 0,-3 3 20,6-6 1,1-3 19,2-1 1,1-3-373,0-1 0,1 0 416,3 0 0,-3-5 0,4-1 0</inkml:trace>
  <inkml:trace contextRef="#ctx0" brushRef="#br0" timeOffset="46">23264 6715 9552,'-1'-6'136,"-3"2"0,2 8-170,-6 4 0,4 2 173,-3 1 0,0 6-259,0 2 1,0 1 95,4-1 1,1 3-33,-2-3 1,3 2 94,1 2 0,5-4-291,3 0 0,2-5 122,1 1 0,6-6 151,2-1 1,6-6-56,2 2 1,3-2-4,-3-2 1,5-6-173,-2-1 0,-2-3 49,-1-2 1,-3 0 293,-1-4 0,-2 2-65,-2-5 0,2 0 468,-6-3 1,0-1-50,-3 0 1,-2-4 127,-3 1 0,-2-6-243,-5 1 0,-2 0 85,-6 0 1,-6 3-197,-12 5 0,-10 3-31,-10 5 0,-3 5-445,-4 10 1,-2 5-460,6 2 0,0 10-1201,8 6 1874,1 5 0,7 3 0,3 4 0,2 1 0</inkml:trace>
  <inkml:trace contextRef="#ctx0" brushRef="#br0" timeOffset="47">22385 6567 7905,'-4'-8'42,"0"1"0,0 3 96,4-4 171,0 6 74,-5-8 1,4 7 262,-3-4-167,3 4-163,1-2-39,0 5-290,0 5 1,0-2 187,0 4 1,5-1-32,3 2 0,2 2-219,1-2 0,6 1 40,2-2 1,2 2-17,2-5 1,4 4 28,0-5 0,0 5-88,0-4 1,-3 3 86,3-3 0,-3 1-18,-1-1 0,-4-3-2,0 3 0,-5 1 40,1-1 1,-2 0-11,-2-4 0,1 4-4,-1 0 1,-3-1 129,-1-3 1,0 2-39,0 1 1,3-1 340,-2 2-133,-3-3 255,5-1-127,-9 0-112,5 0 283,-6 0-584,-6 0 1,-4 1 64,-5 3 1,-5 1-147,1 3 1,-7 2 42,0-3 0,-6 5-116,2 3 1,0-2-151,0 2 1,1 1 112,-2 0 0,2-1-48,2-4 1,7 1 41,-3-1 1,8-1 141,0-2-94,2 2 214,2-4 1,1 2-194,2 0 36,3-6-842,5 3 795,0-5 1,5 0 0,1 0-1</inkml:trace>
  <inkml:trace contextRef="#ctx0" brushRef="#br0" timeOffset="48">8166 8463 8053,'0'-8'-1040,"0"1"1384,0 4 1,1-2-42,3 5 1,-1-4-69,4 0 0,1 1-58,3 3 0,1 0-98,-1 0 1,6 0 77,2 0 0,-2 0 7,2 0 0,4 0-93,4 0 0,1 0 75,-2 0 1,-1-2-155,1-1 0,-2 0 79,-1-5 0,-4 6 29,0-2 0,-5-1-1,1 1 0,-2-1-391,-2 1 1,-3 3-181,0-3-167,-6 3 639,3 1 0,-15 5 0,-3 1 0</inkml:trace>
  <inkml:trace contextRef="#ctx0" brushRef="#br0" timeOffset="49">8154 8703 8575,'18'-2'690,"-3"-1"0,2 1-368,-2-1 1,7-3 126,1 3 0,1-1-128,6 4 0,-1-4-246,2 0 1,2-1 170,-3 1 1,-1 3-270,2-3 1,-7-1-582,-1 1 1,-2 1 387,-5 3 1,-1 0-766,-4 0 981,-4 0 0,8 0 0,-2 0 0</inkml:trace>
  <inkml:trace contextRef="#ctx0" brushRef="#br0" timeOffset="50">9331 8246 8269,'-5'-6'-92,"4"-1"72,-3 3 0,-1 2 204,1-6 0,-4 4 357,4-3 373,1 4-271,3-7 26,-5 9-162,3-4-396,-3 5 0,5 1 126,0 3 1,0 7 15,0 8 1,0 4-555,0 4 1,0 6 228,0 5 1,0 4-158,0-4 0,0 5 116,0-1 1,1 2-119,3 2 1,3-2 65,4-2 0,-3 1 48,-1-5 1,1 0 21,3-3 1,-4-2-20,-4-3 0,2-2 158,-1-5 0,0-1-86,-4-3 0,4-3 68,0-5 1,0 1-72,-4-1 1,0-3-511,0 0 319,0-6-386,0 3 622,0-5 0,-6 5 0,0 2 0</inkml:trace>
  <inkml:trace contextRef="#ctx0" brushRef="#br0" timeOffset="51">9125 8292 8040,'0'-18'-574,"2"1"401,1 6 0,0 1 545,4 2 0,1-2-53,4 2 1,4-2 64,3-1 1,-1 3-123,1 1 0,0-1-256,4-4 0,3 5 40,1-1 0,0 6-109,-4-2 0,3 3 81,1 1 0,-1 0 75,-3 0 0,0 0-179,0 0 0,-4 3 86,0 1 1,-5 5-66,1-1 1,-2 2 77,-2 1 0,-4 1 91,-3-1 0,-3 6-25,-1 2 0,-7 4 106,-4 3 0,-11 0-136,-8 4 1,-3-1 25,-1 2 0,-1-3 10,1-6 1,0 1 14,0 0 1,5-5-333,2-3 0,4-2-36,4-2-1218,2-4 1486,11-2 0,11-5 0,8 0 0</inkml:trace>
  <inkml:trace contextRef="#ctx0" brushRef="#br0" timeOffset="52">10176 7926 8022,'0'-11'72,"0"-1"1,0 5 311,0-1 149,0 5-1,0-2 383,0 5-604,-5 0 1,2 2-47,-4 1 0,-2 4-30,-6 4 0,1 6 0,-5 2 0,0 2 28,-4 2 0,0 5-29,0 3 1,-4 7-140,1 4 0,-5 3-359,5 5 0,-1-2 214,4 5 0,5-1 129,3 2 1,4-4-232,3-4 1,3 0-290,5-1 0,1-3 232,3 0 1,4-5-178,7 1 0,-1-3 122,5 0 1,0-5 211,4 1 0,0-7-92,0-1 0,-1-2 237,1-6 0,0 1 34,0-5 1,-1 4 178,-3 1 1,-3-1 63,-5-4 1,1 1-107,-1-1 0,1 0-381,-1 1 1,-1-5 161,-2 1-1102,2 0 795,-4 3 1,2-5-1638,0-2 1899,-6 3 0,8-6 0,-3 4 0</inkml:trace>
  <inkml:trace contextRef="#ctx0" brushRef="#br0" timeOffset="53">10507 8349 8088,'-11'0'0,"-1"-4"205,1 0 0,3 0 45,1 4 0,3-4 163,-4 1 1,4-1 344,-3 4 175,4 0-757,-2 0 0,7 1 25,1 3 0,0 3 36,4 9 0,1 1 0,4 6 0,3 4-205,0 0 0,5 1 64,-1-2 1,3 3-235,1 6 0,0-6 1,-1-3 1,3-1-123,1-3 0,-2 1 140,3 0 1,-3-4-61,-1 0 1,-2-4-107,-2 4 0,2-5 163,-6 2 0,0-4 58,-3 0 0,-2-1-20,-3 1 1,2-5 148,-5 1 0,1-2-92,-1 2 1,-3-2-472,3-2-319,-3-3-684,-1 4 1501,0 0 0,-5-3 0,-1 3 0</inkml:trace>
  <inkml:trace contextRef="#ctx0" brushRef="#br0" timeOffset="54">10930 8326 8062,'0'-18'-836,"0"3"0,0-2 2153,0 2-341,0 0-401,0 3-317,0 6 1,-2 1-30,-1 5 1,1 1-82,-1 3 1,-4 5-107,0 10 0,-3 3-106,-2 12 1,-4 3 115,-3 8 0,-4 1-350,-4 0 0,0-3 206,-7 3 1,6-8-56,-6 3 0,7-5 14,1-6 1,3-2 89,4-5 1,-2 0 7,6 0 1,0-5-5,4-3 1,-5 1-214,1 0 0,0-1 71,4-4 0,3-1-1017,0-2 967,6 2 231,-3-3 0,5 4 0,0 0 0</inkml:trace>
  <inkml:trace contextRef="#ctx0" brushRef="#br0" timeOffset="55">11718 8280 7991,'-7'-7'575,"4"-1"-151,1 5-300,2-2 0,-1 5 1172,-3 0-828,3 0 0,-9 0-70,2 0 1,-2 2-229,-1 1 0,-6 8-140,-2 4 1,-2 5 9,-2-1 1,-4 3 130,0 0 0,-3 1-274,3 0 0,-3 0 99,3 0 0,1-2-162,3-2 0,5 2 50,3-6 0,-2 0-39,2-3 1,4-1 189,3 0 1,4 1 9,-3-1 0,4-3 23,-1 0-30,3-6-130,1 8 0,5-5 109,3 3 0,7-3 37,4-5 1,4 0-62,3 0 0,0 0-2,4 0 1,-3 0-186,3 0 0,-4-4 114,0 0 0,-3 1-85,-4 3 1,2 0 70,-6 0 0,0 0-142,-4 0 1,-3 1 106,0 3 1,-6-2-723,2 6 0,1-4-2,-1 3 853,0-4 0,1 7 0,1-4 0</inkml:trace>
  <inkml:trace contextRef="#ctx0" brushRef="#br0" timeOffset="56">11307 8897 7951,'0'-6'-1386,"1"0"1556,3 6 1,3-3 933,9-1 1,-2 0-493,5 4 1,0 0-16,3 0 1,6 0-204,3 0 0,-2-1-145,1-3 1,0 1-369,0-4 0,-3 4 136,-8-1 0,1 3-277,-5 1 1,1 0 259,-5 0 0,0 0 0,1 0 0</inkml:trace>
  <inkml:trace contextRef="#ctx0" brushRef="#br0" timeOffset="57">12597 7938 8016,'-10'-2'117,"2"-2"13,-2 3 1,9-5 392,-3 2 118,3 3 132,1-4-149,0 5-597,0 5 0,0-1 139,0 7 0,1-1-225,3 9 0,-1-4 55,4 4 0,-3 4-29,4 4 0,-5 1-45,5-2 1,-4-1-183,3 1 0,0 2-72,0-1 1,2-2 113,-5-6 1,5 2 148,-1-6 1,2 0-11,1-4 1,1-4 157,-1-3 1,0 1-95,1-2 1,1 1-56,2-4 1,-3-4 161,4 1 0,-4-6 170,0 1 0,-1-3 83,1-5 0,-5 4-98,1-3 1,-6 1 20,2-2 0,1 2-82,-1-5 1,0 4-7,-4-4 1,0 4-25,0-4 0,0 4-162,0-4 0,0 5 73,0-2 38,0 4-279,0 0 68,0 6-146,0 1 1,4 10 64,0 3 0,3 7 110,-3 4 0,5 4 27,-2 3 0,4 3-207,0 6 0,-1-1 27,-2 0 0,2 1-60,-2-1 1,0-4-100,0 1 1,-2-6 21,-2 2 1,-3 1 301,3-2 1,-2 0-111,-2-7 1,-6 5 327,-1-5 1,-7 5-119,-1-5 0,-2 3 265,2 0 1,1 0 26,-5-3 1,0-1 157,-4-3 1,4-4-88,0 1 0,4-2-99,-4-6 1,5 3 91,-1-3 1,2 0-90,1-4 1,2-1-255,3-3 1,2-2 128,5-6 0,0 0-932,0-4 0,5 1-17,2-8 0,5 2-377,3-10 0,3 2 1149,5-1 0,4-3 0,3 3 0</inkml:trace>
  <inkml:trace contextRef="#ctx0" brushRef="#br0" timeOffset="58">13203 8120 8018,'1'-6'259,"3"2"1,-2 2 29,6-2 1,-1 2 201,5-1 1,-1 1-171,1 2 0,3-3 99,0-1 1,5 0-317,-1 4 1,-1-4 56,1 0 0,-4-1-139,4 1 0,-5 3 159,2-3 1,0 2-761,-1-2 1,-3 3 144,-5-3 434,1 3 0,3-4 0,1-2 0</inkml:trace>
  <inkml:trace contextRef="#ctx0" brushRef="#br0" timeOffset="59">13762 7766 8087,'-5'-6'0,"4"-4"0,-8 7 361,5-4 673,-5 4-333,3-2-78,-6 5-372,6 0 1,0 0-17,2 0 1,3 1-125,-3 3 1,3 2 92,1 6 0,0 0-139,0 4 1,0 0 101,0 3 0,1 3-274,3-3 0,-3 2-25,3 2 1,-3-1-89,-1-3 0,4 2 86,0-2 0,-1-1 91,-3 1 1,0-5-62,0 1 0,0-2 30,0-1 0,4-1 19,0 0 0,0-3 99,-4 0 39,0-6 39,0 3 648,0-5-643,5 0 0,3-1-45,7-3 0,-1-1-77,5-3 0,0-2 5,4 3 1,0-2-159,-1 1 0,1-1 110,0 6 0,-4-1-163,0 4 1,-4 0 1,4 0 1,-5 0 92,2 0 1,-4 5-95,0 2 1,-1 0 108,1 0 1,-2 1-119,-3 3 0,-2 1 23,-5-1 1,0 1 249,0-1 1,-6 0 20,-5 1 1,-6-1 151,-6 1 0,-1-1 59,-3 1 1,0-5-121,-4 1 0,-1-6-91,6 2 0,-2-3 18,1-1 1,4 0-317,0 0 1,6 0-279,5 0 0,2-1-380,3-3 0,1 2 871,6-6 0,0 1 0,0-5 0</inkml:trace>
  <inkml:trace contextRef="#ctx0" brushRef="#br0" timeOffset="60">12552 8668 8053,'-18'0'73,"3"0"0,6 0 420,1 0 167,6 0-167,-4 0 336,6 0-541,0-5 0,3 4-84,5-3 1,4 3 38,11 1 0,5-1-15,2-3 0,9 1-26,2-4 1,9 0-88,3 0 0,4-3-392,4 2 0,3-3 359,-30 3 1,0 0-1,0 2 1,1 0-124,-1-2 0,0 0 0,2 1 1,1 1 23,-1-2 0,0 0 0,1 2 0,0 0 57,-1-2 1,0 0 0,-2 2 0,0 0-21,1 0 1,-1 0-1,0 2 1,0 1 1,-1-1 1,-1 0-1,30-2-115,-1-2 1,-9 3 8,-6 5 1,-2 0-106,-6 0 0,-1 0 71,-6 0 0,0 0-152,-4 0 0,0 0 57,-4 0 1,-4 0-24,0 0 1,-5 0 607,1 0-599,-2 0 134,-2 0-486,-5 0-904,-1 0 1483,-10 5 0,-6 1 0,-7 6 0</inkml:trace>
  <inkml:trace contextRef="#ctx0" brushRef="#br0" timeOffset="61">13340 8954 8125,'0'-11'0,"0"3"191,0 0 0,0 5 312,0-5 0,0 0 193,0-3-259,0-1 0,0 5 354,0-1-175,0 6-447,-6-8 1,0 8 69,-5-2 0,-1 3-188,1 1 0,-6 0-21,-2 0 1,2 4-3,-2 0 0,0 6-74,-4 1 0,4 1 33,0 3 0,5-2-92,-2-2 0,4 4 53,0 1 0,2-1-69,3-4 1,-2 4 104,5 1 1,0-1-514,4-4 289,0 1 0,1-1 43,3 1 1,4-6 249,7-2 0,-1-3-90,5-1 0,4-1 168,3-3 1,2-2-61,-1-6 1,-3 1 64,3-1 0,-4 2-71,-4 3 0,-3-4-19,-4 4 0,-5 2 147,1 1 7,-6-2-144,3 4 0,-6-3-4,-3 5 1,2 1-224,-6 3 0,1 3 136,-5 4 0,2 2-162,2 2 1,0-1 118,4 5 1,0-5-80,4 1 1,1-1 50,3 1 1,2-2-7,6 2 1,3-2-37,0-2 0,5 1 23,0-1 1,0-4 657,-1-4 1,2-1-251,-2-2 0,3 0 8,1 0 0,0-5-154,0-3 0,-1-2-647,1-2 0,-1 5 15,-3-1 1,-1 2 494,-3-2 0,-2-2 0,3 4 0</inkml:trace>
  <inkml:trace contextRef="#ctx0" brushRef="#br0" timeOffset="62">14459 7789 8109,'-5'-6'0,"2"-1"-173,-4 4 285,4 1 1,-7-4 188,2 2 1,2 3 52,-2-3 0,5-1 199,-5 1 147,5 0-214,-7 4-73,9 0-141,-4 0 1,4 0-171,-3 0 0,3 2 149,-3 1-78,2 4 0,2 8-130,0 0 1,0 0 132,0-3 1,6 4 18,1 3 1,3 3-35,2 1 1,4 3 16,3 1 0,3 5 14,1-2 0,5 5-39,2 3 0,2 1-228,-2 3 0,2-3 41,-5-5 1,-1 5-136,-3-1 1,-4 1 111,0-1 1,-9-2-171,2 2 0,-8 1 67,-1-1 1,-1 4-68,-2-4 0,-2 4 13,-1-4 1,-4 1-311,-4-1 0,-1-2 134,1 2 1,-1-4-9,1-3 0,-5-2 541,-3-3 1,-3-1-134,-1 1 1,-4 1 134,1-4 1,-1 2 107,4-6 1,0-2-30,1-2 0,4-2-45,3-2 0,2-3 183,2-1-370,4-4-259,2 2-1296,5-5 1173,0 0 0,5 0 390,3 0 0,7-10 0,3-3 0</inkml:trace>
  <inkml:trace contextRef="#ctx0" brushRef="#br0" timeOffset="63">2810 11135 8059,'-11'-1'-578,"4"-3"1,0 2 1042,4-6-327,1 6 1,-8-7 247,3 5 0,-4-4-79,0 4 1,0-1-73,-1 2 1,1 1-113,-1-1 0,-3 1-92,0 2 0,-2 0 30,2 0 0,-1 2 95,-3 1 1,-3 1-228,3 8 1,-3-4 68,0 8 1,3 1-113,0 2 1,5 3 69,-2 1 1,4 0-122,0 0 0,6-2 1,2-2 1,3 1-88,1-4 1,6-2 55,6-7 0,5 2 127,10-5 0,2-5 48,5-7 1,5-7-80,-1-4 1,3-8 118,-2-3 0,-3 1-113,-5-2 1,-3 1 149,-5-5 1,-2 5 38,-2-1 0,-6 6 107,-6-2 1,-4 3 23,1 1 0,-3-2-137,-1 2 1,0-6 41,0 6 1,-1-3-58,-3-1 1,3 2 114,-3-6 1,-1 7 70,1 1-190,0 0 0,3 12 104,-3-1 6,3 1-87,-4 10 0,5 5-7,0 7 0,0 4-164,0 0 0,0 4 80,0 8 1,0-2 18,0 6 0,5-1 29,2 5 1,0-1-133,0 0 1,1-1-14,3-2 1,-3-3-210,0-6 1,-4 1-209,3 0 1,-4-1 222,0-3 0,-1 1 288,-2-5 0,5 6 0,1-4 0</inkml:trace>
  <inkml:trace contextRef="#ctx0" brushRef="#br0" timeOffset="64">2353 11546 8106,'-18'0'413,"1"0"1,10-1 308,-1-3-597,6 3 83,-3-4 1,10 5-35,2 0 0,9 0 11,3 0 1,8-1 80,8-3 1,5 3-259,10-3 0,2 1 95,5 0 1,-2 1-458,-6-1 1,3 0 260,-10-1 1,5 2-49,-5-6 1,-3 4 73,-1-3 0,-2-1-262,-2-3 1,0 3-73,0 0 1,-4 2 139,-4-2 1,-5-1-838,-2 6 1098,-10-1 0,11 4 0,-7 0 0</inkml:trace>
  <inkml:trace contextRef="#ctx0" brushRef="#br0" timeOffset="65">2627 12163 7977,'-12'-4'291,"1"1"1,3-5-45,1 4 0,3-3-282,-4 3 0,5-4 355,-5 4 84,0-5 0,-3 4-69,-1-2 0,1 2-154,0 5 0,-1 0-83,1 0 1,-1 0 82,1 0 1,-2 6-220,-2 5 1,1 2 89,-5 6 1,4 0-110,-4 4 0,5 0-79,-1 0 0,6-2-80,1-2 0,6 2-172,-2-6 0,2 0 184,2-3 1,6-1-22,1 0 1,8-4 82,4-3 0,3-3 43,1-1 1,1-9-42,3-3 0,0-10 168,4-1 1,2-8-55,-3 1 0,2-3 125,-1-1 1,-4-1 102,-4 1 0,0 0-68,0 0 1,-5 2 35,-3-2 1,-7 6-67,-5-7 0,-1 8 241,-2-4 0,0 6-32,0-2 0,0 4-49,0 4 1,-4 3 197,0 4-155,-5 6 0,7 1-534,-6 5 1,6 1 194,-2 3 0,2 5-191,2 10 1,0 1 107,0 11 0,0-1 24,0 4 1,6 2-102,1 2 1,-1-3-196,2 3 1,-2-2 20,2-2 1,2-3-71,-2-1 0,-2-8 99,2 1 1,-6-8-185,2 0-169,2-2 415,-4-2 1,3-3 274,-5-1 0,5-4 0,1 2 0</inkml:trace>
  <inkml:trace contextRef="#ctx0" brushRef="#br0" timeOffset="66">2969 11969 8989,'-11'0'676,"5"0"1,1 1-661,5 3 0,1 2 19,3 6 0,1-1 47,2 1 0,7 0-70,-2 4 0,3-4-365,0 4 0,-2-4-207,2 0 0,2-5 278,-2 1 1,0-6-79,-4 2 0,1-2 91,-1-2 0,1 0-306,-1 0 206,1 0 220,-1-6 1,-3 0 148,-1-5 0,-4 3 0,1 0 71,-3 1 1,-1-1-107,0 1 1,0 3 823,0-4-368,0 6 1007,0-3 776,0 5-1873,0 10 1,0-1-249,0 10 0,-4 1-190,0 7 1,-5 1 136,2 2 0,-3 7-317,-2-3 0,1 3 164,-1-3 0,1-1-381,-1-2 1,1 0 214,0-4 1,3-2 70,0-6 1,2 2 29,-2-6 0,2 0-66,2-3 1,3-5 253,-3 1 0,-2-6 0,0 3 0</inkml:trace>
  <inkml:trace contextRef="#ctx0" brushRef="#br0" timeOffset="67">3735 11044 8074,'0'-8'164,"0"1"138,-5 4-85,3-2 1,-4 5 645,2 0-454,3 0 1,-5 5-96,2 3 0,2 7-119,-1 4 0,1 8-77,2 3 0,2 8-90,1 4 1,0 4 56,5 3 0,-5 3-642,5 5 0,-4 1 464,3-1 1,-3-5-129,4-3 1,-6-7 7,2-4 0,1-4-31,-1-3 1,1-5 196,-1-6 0,-3-4 15,3-5-109,2 1 10,1-6-67,-1-1 0,0-5-88,-2 0 1,-3-5-461,3-2 746,-2-4 0,-2-5 0,0-2 0</inkml:trace>
  <inkml:trace contextRef="#ctx0" brushRef="#br0" timeOffset="68">3540 11215 8074,'0'-16'-1089,"0"-3"1,4 1 2116,0-1 1,6 0-371,2-4 1,5 2-259,10 1 0,1-1-173,2 2 1,6 1-41,-6-1 1,10 5-149,-6-1 0,3 7 144,-3 4 1,-3 3-267,-1 1 0,-3 5 99,3 3 0,-5 6-273,2 1 0,-4 4 87,-4-4 0,-2 6-58,-6-2 0,-5 2 226,-2 2 0,-5 0 35,-7 0 1,-6 0 51,-12-1 1,-4 6-109,-4 3 1,-4 1 160,0-2 0,-1-2-111,1-5 0,6-2-114,-2-2 0,12-6 102,3-5 0,5-6-736,3 2 0,4-8 721,3-3 0,13-9 0,4-1 0</inkml:trace>
  <inkml:trace contextRef="#ctx0" brushRef="#br0" timeOffset="69">4420 10816 8049,'0'-12'0,"0"5"932,0-1-408,0 5-437,0-2 0,-1 7 143,-3 1 0,-3 8 297,-4 4 1,-4 9-111,0-1 1,-2 12-175,2 3 1,1 5-249,-5 3 1,5 4-133,-1-1 0,2 9-2,2 0 1,3 1-14,0-2 0,6 0-81,-2 1 0,3-3 3,1-1 0,1-7 73,3-5 0,3-9 74,9 1 1,-2-11-46,5-1 1,-4-6 220,4-1 1,-5-2-95,1-2 0,-2-1 40,-2-2 1,2-2 50,2-2 1,-6-3-508,2 3 0,-2-1-404,3 0 0,-5-1 821,1 1 0,0-1 0,3-2 0</inkml:trace>
  <inkml:trace contextRef="#ctx0" brushRef="#br0" timeOffset="70">4625 11227 8064,'0'-12'8,"0"1"1,0-1 269,0 1-250,0 0 0,0-1 874,0 1-233,0 4 153,0 2-209,0 5-492,0 5 0,2 3 69,2 7 1,-2-1-215,6 5 1,-5 0 18,5 4 1,0-1-15,3-3 0,6 1-397,2-5 0,-2-1 185,2-6 0,1 1-213,2-5 0,-3-1 192,0-3 1,-1 0-111,1 0 1,-2-1 59,-6-3 0,3 2 117,-2-6 0,1 0-220,-5-3 0,2 3 10,2 1 1,-5-1 394,1-3 0,-4-1 0,3 1 0,1-6 0,3 0 0</inkml:trace>
  <inkml:trace contextRef="#ctx0" brushRef="#br0" timeOffset="71">5025 11192 8064,'5'-11'-1068,"-3"0"0,6-1 2402,-4 1-722,0 4 1,-4 1-17,0 2 1,-1 3 193,-3-3-355,3 3 0,-9 2 44,2 3 1,-2 4-108,-2 7 1,1 4-262,-1 8 0,0 3 122,-3 8 0,-2 3-197,-2 4 1,3 1-14,4 0 1,1-1-181,-1 1 1,6 0-50,2-1 1,3-4 118,1-3 1,1-7-382,3-5 1,-2-3 192,6-4 1,-4-4-296,4-7 0,-5-2 12,5-2 558,0-3 0,3 4 0,0-5 0</inkml:trace>
  <inkml:trace contextRef="#ctx0" brushRef="#br0" timeOffset="72">5619 11170 7944,'-6'-2'78,"2"-1"0,3 0 174,1-5 1,0 5 365,0-5-392,0 5 1,-2-2 201,-1 5 1,0 0-105,-5 0 1,1 2 20,-5 1 1,1 5-220,0 7 0,-6-1 101,-2 5 1,-3 4-207,0 4 0,-1 1 108,0-2 1,-4 0-188,1 4 0,-2-3 46,1 3 1,7-6 1,-3-1 0,8-1 12,-1-7 1,5 0-120,3-3 47,-2-1 1,10-5 62,0-2 0,5-1-50,7 1 0,4-3 80,3 3 1,3-3-60,1-1 0,1 0 45,2 0 0,-1 0-50,1 0 0,-5 4-80,-2 0 1,-4 1-197,4-2 0,-5-1-1542,1 1 1051,-2 4 808,-2-1 0,1 6 0,-1-1 0</inkml:trace>
  <inkml:trace contextRef="#ctx0" brushRef="#br0" timeOffset="73">5219 11763 7916,'-11'0'981,"-1"0"1,11 0-618,5 0 1,5 0-147,2 0 1,1 4-168,-1 0 0,4 4 121,1-4 0,4-1-180,-1-3 1,3 4 103,0 0 0,1 0-749,0-4 0,4 0 8,-1 0 1,0 0-1177,-7 0 1821,2 0 0,-3-5 0,5-2 0</inkml:trace>
  <inkml:trace contextRef="#ctx0" brushRef="#br0" timeOffset="74">5927 11364 7946,'0'-8'-219,"0"1"0,0 3 176,0-4 1,0 4 646,0-3 510,0 4-304,-5-2 205,-1 5-661,-5 0 1,-1 1-147,1 3 1,3 4 39,1 7 1,4-1-273,-1 5 0,3 0-16,1 4 0,0 4-16,0-1 1,0-2-366,0-1 1,5-6 266,3 5 0,6-6-281,1-1 0,5-4 186,-1-3 1,-1-3-23,1-5 1,0 0 107,4 0 1,-2-5 195,-2-3 0,2-6-113,-6-1 0,0-1-82,-3 0 1,-1 4 888,0-4 1,-3 0-352,0 1 0,-6 0-34,2 3 1,-3 1 185,-1-1-699,0 6 239,0 1 1,0 6-176,0 3 1,0 4 51,0 7 0,0 6 90,0 6 0,0 5-81,0-2 0,2 4-39,1 5 1,0-3-151,4 6 0,-3-4-87,4 4 1,-6-4-143,2 4 1,1-5-158,-1 1 0,0-4 812,-4-3 1,4 2-35,0-3 1,-2-2-204,-6-1 0,2-7 139,-6-1 0,1-5 62,-5 1 0,-1-3 394,-2-5 1,1 2-269,-5-5 0,0 1-66,-4-1 1,0-3-254,1 3 1,3-4-283,0-4 0,6-4 97,1-7 1,6-8-118,6-7 1,5-4 339,3-4 0,2-3 0,1-5 0</inkml:trace>
  <inkml:trace contextRef="#ctx0" brushRef="#br0" timeOffset="75">6373 10793 8064,'-12'-7'737,"6"1"-698,2 2 0,9 4-172,7 0 0,0 9-115,7 6 0,1 7 835,2 1 1,2 1 0,3 6 1,2 1 278,6 3 1,0 2-681,3 2 0,-6-2 20,2 6 0,-7-5-62,-1 1 0,-3-2 257,-4-2 1,-2 0-543,-6 0 1,-1-1 41,-2-2 0,-3 2-108,-5-3 1,0 0-124,0 0 1,-1-3-157,-3 3 1,-2-1-467,-6 2 1,-3 2-117,0-3 1067,-6-2 0,8 4 0,-6-5 0,-2-2 0,0-1 0,-2-1 0</inkml:trace>
  <inkml:trace contextRef="#ctx0" brushRef="#br0" timeOffset="76">7983 11170 6624,'8'1'908,"-1"3"0,1-3-285,3 3 0,2 1-134,2-1 0,3-1-192,5-3 0,4 0-37,-1 0 1,6-3-126,-2-1 1,0-4 67,0 4 1,-3-3-59,3 3 0,-4-4 57,0 5 0,-3-5-174,-4 4 1,1-3 104,-4 3 0,-1 0-650,-4 4 1,1-4-121,-1 0 1,-3 1-1403,-1 3 2039,-4 0 0,2 5 0,-5 1 0</inkml:trace>
  <inkml:trace contextRef="#ctx0" brushRef="#br0" timeOffset="77">8154 11375 7933,'6'-6'821,"0"-3"-283,5 5 0,6-1 95,2 1 0,0 2-313,4-6 0,-3 4-129,7-3 1,-3 4-486,-1-1 0,3-1 243,1 1 1,0-3 50,-5 3 0,1 0 0,0 4 0</inkml:trace>
  <inkml:trace contextRef="#ctx0" brushRef="#br0" timeOffset="78">9879 10975 8193,'0'-11'0,"0"0"0,0-1 0,-4 1 34,0-1 1,-1 2 199,2 3 1,0-4 99,-5 4 0,1-2-88,-5 1 0,1-2 57,0 3 1,-1 0-43,1 0 1,-2 4-135,-2-1 1,1 3 7,-5 1 1,5 1-114,-1 3 0,-3 2-8,-1 6 1,1 1 177,-1 2 0,5 3-290,-1 4 1,2 0 34,2-3 0,4 1-163,4-5 1,3 5 105,3-5 1,4 0-267,4-4 0,2 1 97,2-1 0,3-4-40,5-4 0,1-3 303,2-3 1,0-5-110,4-7 0,-4-3 149,0-5 1,2-1-98,-1-3 1,-4 2 333,-4-5 1,-4 4-118,4 0 1,-9-2 180,2 1 1,-5-4-113,1 5 0,-3-6 98,-5 2 1,0-3-169,0-2 0,-1 2-75,-3 3 1,1-2-64,-4 6 0,3-5 108,-4 4 0,4 6-144,-3 6 1,4 6 60,-1 1 83,-2 6 0,0 3-116,-6 10 1,5 8-6,-1 12 0,6 2 39,-2 12 0,2-1 20,2 5 1,2-1-146,2 2 1,3-7 86,8 3 1,-2-8-96,2 0 0,-2-6 113,-2-2 1,0-8-289,-4 0 0,2-3-179,-5 0 1,0-2-168,-4-6 0,0 1 633,0-1 0,5 1 0,1-1 0</inkml:trace>
  <inkml:trace contextRef="#ctx0" brushRef="#br0" timeOffset="79">9262 11329 8112,'0'-6'840,"2"-3"-489,1 5 0,9 1-175,7 3 1,8 0 165,3 0 0,5-4-75,7 0 1,3 0-72,12 4 1,3-4-299,-27 3 1,2-1-1,1-1 1,0 1 67,1-1 0,-1 2 0,1 0 0,-1 0 52,1 0 1,-1-1-1,-3-1 1,0 1-190,1 0 0,0 0 1,27-6-80,0 4 1,-9-1 104,-6 1 1,-1 2 27,-3-6 1,-6 6 53,-2-2 1,-7-1 21,-1 1 0,-3 0 0,-4 4 1,-2 0-519,-6 0 1060,1 0-501,-1 0 0,0 0 0,1 0 0</inkml:trace>
  <inkml:trace contextRef="#ctx0" brushRef="#br0" timeOffset="80">9662 11775 7912,'-8'-6'0,"1"2"0,4-3 0,-3 6 1435,2-3-953,3 3 0,-9 1-225,2 0 1,-2 0-193,-1 0 0,-5 1 69,1 3 0,-7 2-79,0 6 1,-1 4 108,-4 3 1,4 3-125,4 1 1,-1 0 21,5 0 1,0-1-120,3 1 1,4 0-108,1 0 0,4-5-86,0-3 1,3 0 4,3-3 0,4 2 111,4-7 1,1-2 50,-1-1 0,5-3 11,3-1 1,4-5 81,4-2 1,-2-5-107,6-3 1,-1-7 143,5-4 1,-2-6 15,-3 2 1,3-3-155,-3-2 0,-2-3 280,-1 0 1,-7 4-79,-1 3 0,-6-3 109,-2-4 1,0 0-90,-8 4 1,1 3-28,-4 1 1,0 2-26,0 1 0,0 2 215,0 10 0,0 3 12,0 5 1,-5 4 167,-2-1 0,0 9-494,0 7 0,3 6 81,-4 8 1,2 5-131,-2 7 0,-1 2 79,5 6 0,1 0-81,3-1 0,0 1 14,0 0 0,1-4-408,3 0 1,1-10 66,2 3 0,4-9-60,-4 1 0,3-7 98,2-1 1,-5-8-112,1 0 71,-5-2 0,3-2-344,-2 1-376,-3-5 1119,4 2 0,-10-5 0,-1 0 0</inkml:trace>
  <inkml:trace contextRef="#ctx0" brushRef="#br0" timeOffset="81">10028 11843 7934,'-12'-6'1523,"4"-3"-513,1 5-481,4-4-34,-2 6-380,10-3 51,2 5 0,4 1 159,1 3 0,-1-1-219,0 4 0,2 1-158,2 3 1,-2-3-606,2 0 0,3-2 378,1 2 1,-3 1-387,0-6 1,-4 1-33,0-4 408,-1 0 0,1 0 26,-1 0 0,-3-4 234,-1 1 1,-3-5-132,4 4 145,-6-5 1,5 3 923,-4-6-519,-1 6 1123,3-4-1060,-5 9 0,-1-4 199,-3 5 1,1 8-174,-4 4 0,0 7-454,0 0 0,-7 8-34,2 3 1,-2 3 65,3 1 0,-1 1-252,1-1 0,1 0 136,2 0 0,-1-3-377,6-1 0,-1-4 168,4 0 1,0-2-78,0-1 1,-4-4 100,0 0 0,0-5-25,4 2 0,0-8-709,0 0-510,0-5 1488,0 7 0,0-9 0,0 4 0</inkml:trace>
  <inkml:trace contextRef="#ctx0" brushRef="#br0" timeOffset="82">11238 10667 8184,'0'-8'-657,"0"1"1232,0 4-103,0-7 58,0 9 0,0-3-30,0 8 1,0 2-153,0 6 1,0 4-216,0 3 0,0 8 112,0 3 0,0 8-220,0 4 1,4 4 69,0 3 0,3 2-333,-3 2 1,4 3 281,-4-2 0,1 0-521,-2-1 0,-1-2 112,2-5 1,1-5-75,-2-3 1,3-8 496,-3-3 0,-1-4-105,1-4 0,2-3 213,-1-5 0,0 1 48,-4-1-650,5-4 812,-4-2-954,4-5 243,-5 0 335,0-5 0,-5-7 0,-1-6 0</inkml:trace>
  <inkml:trace contextRef="#ctx0" brushRef="#br0" timeOffset="83">11101 10918 8031,'-6'-21'0,"2"2"0,4-3 0,4 3 0,3-2 182,9-2 1,3 0 310,7 0 1,2 1-348,3 3 0,2-1-18,-3 5 0,-1-3-43,2 7 0,-5-2 31,5 9 1,-5 0-137,5 4 0,-7 4 85,-1 0 0,0 9-168,-4-2 1,-3 4-20,-1 1 0,-2 0 88,-1 3 0,-6 3-138,-2-3 0,-3 6 85,-1 2 1,-9 3-62,-2-3 1,-10 1 47,-1-2 1,-8 0-56,-8 4 1,3-4 79,-3 0 0,3-3-183,5-4 1,0-2-67,7-6 1,2-5-514,10-2 837,5-2 0,1-8 0,5 0 0</inkml:trace>
  <inkml:trace contextRef="#ctx0" brushRef="#br0" timeOffset="84">11969 10553 8223,'-5'-12'1688,"4"6"-1492,-4 1 1,3 6 67,-1 3 1,-4 4 64,-4 7 0,-4 4-80,-1 8 0,-3 7 42,4 8 0,-5 3-52,1 5 0,-3 6-418,11-26 1,-1 1-1,3 1 1,-1 0 167,-9 29 0,12-28 1,2-1-178,-7 29 0,6 0-87,6-4 0,0 0 152,0 0 0,5-9 0,2-2 1,7-9 46,2-3 1,3-5-104,-4-6 0,5-1 81,-1-3 0,2-4-109,-2-7 0,1 1 19,-5-6 1,4 5 307,-4-4 0,1 0-200,-5-4 0,0 3 27,1 1 53,-6 0 0,9 1 0,-2 1 0</inkml:trace>
  <inkml:trace contextRef="#ctx0" brushRef="#br0" timeOffset="85">12255 10953 8103,'6'-18'0,"-1"1"-28,-5 6 283,0 0 533,0-1-180,0 6-137,0 1 0,1 6-161,3 3 0,-3 2 77,3 6 0,3 4-107,0 3 0,3 8-15,2 3 1,4 3-245,3 1 0,3-3 92,1-1 1,-1 1-228,1 3 1,0-5 94,0-2 1,0-3-482,0-1 0,-2-2 142,-2-2 0,-1-2-26,-3-6 0,-6 1-159,3-1-106,-4 1-786,4-1 443,-6 0 992,4-4 0,-3-2 0,4-5 0</inkml:trace>
  <inkml:trace contextRef="#ctx0" brushRef="#br0" timeOffset="86">12746 10884 9151,'0'-24'567,"0"2"-828,0 11 3,0 0 499,0 4 1,0 5-74,0 9 0,-5 6 89,-3 10 1,-7 10-163,-4 5 1,-8 5-63,-3 3 1,-3 4-456,-2 4 1,-3-2 254,19-25 0,0-1 0,-19 22-43,4 2 0,1-8 85,2-4 0,1-5-82,7-7 1,2 0 55,5-11 0,7-1-892,-2-6 466,7-3 577,4-5 0,7-5 0,4-2 0</inkml:trace>
  <inkml:trace contextRef="#ctx0" brushRef="#br0" timeOffset="87">13260 10838 7932,'11'-11'0,"-3"0"25,-1-1 0,-3 2 93,4 2 302,-6 3 533,3 5 473,-5 0-983,0 5 0,-6 3-85,-5 7 1,-2-1-112,-6 5 1,2 2-122,-6 5 0,2-2-8,-10 3 0,6 2-126,-2 2 1,0-2 175,0 1 1,1-4 51,7 0 0,3-3-652,5-4 1,0 1 222,4-4 1,2-1 19,5-4 0,1-3 132,3 0 1,-2-5-46,6 5 0,3-6 65,5 2 1,3 1-3,-4-1 0,5 0-128,-1-4 0,3 0-211,1 0 1,-4 0-445,0 0 0,-4 0-104,4 0-461,-5 0 1387,2 0 0,-4 0 0,-1 0 0</inkml:trace>
  <inkml:trace contextRef="#ctx0" brushRef="#br0" timeOffset="88">13008 11432 7932,'-7'8'694,"-1"0"165,6-6 1,-2 3-366,8-5 1,2 0 76,5 0 1,2 0-478,2 0 1,3 0 0,5 0 1,1 0-602,3 0 0,-2 0 406,5 0 1,-4 0 99,1 0 0,-8 5 0,-3 2 0</inkml:trace>
  <inkml:trace contextRef="#ctx0" brushRef="#br0" timeOffset="89">14002 10416 7960,'-11'-13'83,"-1"-2"1,6 12 93,2-4-2,3 4 0,1-1 132,0 8 0,1-3-78,3 3 1,-2 3 31,6 0 0,-2 3-88,2 2 0,2 1-153,-2 2 1,1 1-32,-2 3 0,3 2-220,-2-6 1,2 0-116,2-4 1,3 1 185,0-1 0,4-4 29,-4-4 1,6-3 47,-2-3 1,1-4 99,-1-4 1,1-1 73,-5 1 1,4-2 188,-3-2 1,-1 1-71,-4-5 1,-3 4 191,0-4 0,-6 5-8,2-1 0,-3 2-82,-1 2 1,0 3-183,0 0 0,-1 5 86,-3-5 0,2 5-312,-6 0 0,5 11-2,0 8 0,-2 5-50,1 6 1,-1 8-8,1 11 1,3 1 130,-3 6 1,4-3-400,4 3 1,1-3 269,2 3 0,2-5-100,-5 2 0,1-3 59,-1-2 1,-3-4 59,3-3 0,-3-8 152,-1-3 1,0-7 168,0-1 1,-5-8 242,-3 0 1,-2-7-221,-1 0 1,-2-3-68,-2-1 1,-1-1-119,-4-3 0,-1-3-1088,2-4 1,1-2 508,-1-2 0,6 1-665,2-5 1219,5 0 0,6-9 0,0-1 0</inkml:trace>
  <inkml:trace contextRef="#ctx0" brushRef="#br0" timeOffset="90">14562 10496 7935,'-7'0'2282,"2"0"-1954,5 0 0,5-1-108,3-3 0,2 2-120,1-1 0,6-4 97,2 0 0,3 0-92,0 0 1,1-1-461,0-3 1,0 4 239,0 4 0,-5 0-928,-3-1 0,-3 3 1043,0-3 0,-6 8 0,-1 2 0</inkml:trace>
  <inkml:trace contextRef="#ctx0" brushRef="#br0" timeOffset="91">15087 10085 8067,'-6'-5'0,"2"-3"0,3-2 358,1-2 0,0 1 358,0 0-450,0 4 82,0 2-122,5 5 1,-4 3-58,3 4 1,-2 3 63,2 13 0,-1 3-254,4 8 1,-3 0 95,4 0 1,-6 4-374,2 1 0,1 2 180,-1-3 0,1 1-220,-1-5 1,-3-4 182,3 1 1,-2-10 109,2 2 0,-3-8 321,3 1-280,-3-4 1,-1-4 635,0 0-242,-5-6 412,-1 3-196,-5-5 75,-1 0-539,6-5 0,1-1-260,5-6 0,0 1-133,0-1 1,5 1 181,2 0 0,4-5-59,0 1 1,0 0 78,1 4 0,4-1-85,3 1 0,3 3 13,1 0 1,4 5-70,-1-5 1,1 5 129,-4 0 0,-2 1 13,-2 2 1,2 0 133,-6 0 1,-4 5-87,-3 3 0,-6 4 9,2 3 0,-4-1-37,-4 5 1,-7-4 96,-8 4 0,-4-4-65,-4 4 0,1-4 87,-9 5 0,4-7-172,-7 3 1,2-2-152,2 1 1,-2-2-909,-2 2 0,3-4 1139,-3-3 0,-3 2 0,0-4 0</inkml:trace>
  <inkml:trace contextRef="#ctx0" brushRef="#br0" timeOffset="92">13899 11044 7972,'-11'0'297,"-1"0"150,1 0-65,5 0 70,1 0 590,5 0 0,8 0-655,4 0 1,8 0-108,3 0 1,5 0-175,6 0 0,7-1 117,4-3 1,6 1-424,6-4 1,-25 5-1,1 0 265,-1-2 0,1 0 0,5 2 0,1 1-119,-3-3 0,0 0 1,6 2-1,0 0 9,-2-2 0,0 0 0,1 1 0,1 0 0,-2 0 1,0-1 0,-1-2 0,-1 1-2,-2 2 1,0-1 0,0-1-1,-1 1-76,26-4 0,-6 2 350,-9 2 1,-3 3-85,-9-3 1,2 1 103,-10 0 0,1 1-32,-4-1 0,-2 1-330,-2 2 0,2 0 103,-6 0 0,0 0-73,-4 0 1,-3 0 219,0 0-283,-1 0 1,1 0-1383,-1 0 1076,-4 0 1,1 0 452,-8 0 0,-2 0 0,-6 0 0</inkml:trace>
  <inkml:trace contextRef="#ctx0" brushRef="#br0" timeOffset="93">14527 11512 7911,'-1'-6'897,"-3"2"-515,3-2 1,-8 3-111,5-4 1,-5 3 250,2-4 1,0 6-139,0-2 0,-1-1-118,-3 1 0,-1 0-90,1 4 0,0-4-131,-1 1 1,-3 0-61,0 7 1,-6 2 139,2 6 1,-2 4-48,-2 3 1,0-1-66,0 1 0,4 0-85,0 4 0,5 0 12,-1-1 0,2 1-65,2 0 1,5-1-47,2-3 0,4 1-115,4-5 1,3 0-98,8-3 1,3-4 122,5-1 1,1-4 271,3 0 1,1-3-95,2-3 0,-1-5 134,-2-7 0,-3 1-107,3-5 1,-7 5 265,-1-1 1,-6 2-49,-2 2 0,-1 3-38,-6 0 549,0 6-330,-4-8-159,0 8 1,-5-1-178,-3 6 1,-2 4 87,-1 4 0,-1 4-320,1 1 1,1 3 23,2-4 1,-1 5 19,5-1 0,2-1 135,6 1 0,-2-4-145,6 4 0,1-5 318,6 1 1,3-3-144,4-5 0,3 2 175,1-5 1,3 0-50,6-4 0,-5 0-270,1 0 0,-6-5 135,2-3 1,1 2-812,-2-2 834,1 1 0,-4-5 0,0 1 0</inkml:trace>
  <inkml:trace contextRef="#ctx0" brushRef="#br0" timeOffset="94">15909 10199 8291,'-6'0'549,"-4"0"0,7 0 117,-4 0-160,-1 0 1,0 0-179,1 0 1,4 1 85,-1 3 1,3-2-128,1 6 1,1 0 177,3 3 1,6 6-141,6 2 1,4 3-39,-1 5 1,3-2-32,0 6 0,2-1-1,3 5 1,-1 4 31,4 3 1,-5-2-32,2 2 0,-3 0-200,-1 4 1,0 0 174,0-1 1,-6 1-657,-1 0 0,-9-1-859,-3 1 1,-3 0 857,-1-1 1,-1 0-32,-3-3 0,-2 1-68,-6-5 0,0 0 405,-3-4 1,1-1-68,-5-2 0,0 0 283,-4-4 0,0 0-48,0-4 1,0-4 10,0 0 0,2 0-54,2 3 1,-3-4 194,3-3 0,3-2-234,0-1 0,4-1-135,0 0 0,5 0-591,-1-4 256,5 3-1236,-2-3 1740,10-1 0,7 4 0,6-3 0</inkml:trace>
  <inkml:trace contextRef="#ctx0" brushRef="#br0" timeOffset="95">8458 15411 8153,'0'7'-89,"-1"-2"364,-3-5 210,3 0-112,-4 0 1111,5 0-1237,5 0 1,1 0-176,6 0 1,-1 0 18,1 0 0,0 0-142,4 0 0,1 0-50,6 0 0,0 0 96,0 0 1,4 0-55,-1 0 0,5-4 112,-5 0 1,5-3-112,-5 3 0,1-1 82,-4 1 0,-4 1-356,0-4 47,-5 4-202,2-2-234,-9 5-793,-2 0 253,-15 5 1261,2-3 0,-13 8 0,3-4 0</inkml:trace>
  <inkml:trace contextRef="#ctx0" brushRef="#br0" timeOffset="96">8516 15663 8862,'11'-7'673,"0"2"-427,1 5 0,-1 0 212,1 0 0,4-4-156,3 1 1,3-1 9,1 4 1,-1-1-67,1-3 0,0 3-250,0-3 0,-1 2-225,-3 2 1,1 0-328,-5 0 0,0 2 226,-3 2 1,-5-2-793,1 6 1122,0-6 0,-2 8 0,-1-3 0</inkml:trace>
  <inkml:trace contextRef="#ctx0" brushRef="#br0" timeOffset="97">10240 14703 8066,'-6'-11'-944,"-1"3"708,4 1 0,1 3 457,-1-4 0,0 4 52,-1-3 0,3 3 261,-3-4-146,3 6 0,-3-4 429,0 2-441,0 2 1,3-3 119,-3 5 0,3 0-263,-4 5 0,1 6-100,0 4 0,1 5 4,3-1 1,0 4-198,0 4 1,0-2 7,0 6 1,0-5 133,0 5 1,0-6-286,0 2 1,3-3 108,1-1 1,1-6-173,-1-1 0,-3 0 3,3-1 1,1 1-136,-1-5 0,0-3-59,-4-1 1,1 0-824,3 0 1280,-3 3 0,4-3 0,-5 4 0</inkml:trace>
  <inkml:trace contextRef="#ctx0" brushRef="#br0" timeOffset="98">9909 15286 7645,'0'-7'2357,"0"2"-1808,0 5-146,5 0 0,1 0-197,6 0 0,0 0-1,4 0 1,1 0-200,6 0 1,5 0 68,3 0 1,7 0-44,4 0 0,2-3 109,2-1 0,1-5-50,2 1 1,-2-2 4,3-1 1,-9 1-25,-2 2 0,-5-1-34,-4 5 1,-7 0-113,-8 4 1,-2 0-994,-2 0 791,-4 0 1,-2 2-1040,-5 2 1,-1 2 1314,-3 5 0,-8 6 0,-5 1 0</inkml:trace>
  <inkml:trace contextRef="#ctx0" brushRef="#br0" timeOffset="99">10160 15823 7986,'0'-7'123,"-1"-2"39,-3 6 0,2-5 68,-6 4 1,2-1 44,-2 1 0,-2 2 14,2-6 0,-3 4 7,-4-3 1,2 4-72,-2-1 0,2-1-69,2 1 1,-2 1 82,-2 3 1,2 0-260,-2 0 1,1 5-14,-1 2 1,1 4-41,-5 0 0,1 5 62,-1 3 1,-2 2-80,6-2 0,0 2-28,4-2 1,0 3 77,4 1 1,2-4 28,5 0 0,0-4-18,0 4 1,0-5-228,0 1 0,5-3 83,2-5 1,7 2 152,2-5 1,4 0 29,-1-4 0,3 0 138,0 0 1,1-5-13,0-3 0,4-2-78,-1-1 0,1-2-33,-4-2 1,-5 2 18,-3-2 0,-2 2-64,-2 2 0,-3-1 137,-1 1 0,-4-1 95,1 1-121,-3 0 1,-6 0 106,-3 4 0,2 2-55,-2 5 0,4 0-70,-3 0 0,3 5 7,-4 2 0,4 4 30,-3 0 0,4 5-177,0 4 1,0 1 40,-1 2 0,3 0-105,-3 0 0,3 1 75,1 2 1,4-2-167,-1 3 1,6-3-61,-1-1 1,6-1 156,1-3 0,2-3 142,-2-4 0,-1-6-107,5-2 1,-4-3 644,4-1 0,-1 0-195,1 0 1,2-5-33,-1-3 0,-3 2-343,2-2 1,-5 1-358,2-5 1,-5 5-2231,-3-1 2602,-3 6 0,-5-9 0,0 5 0</inkml:trace>
  <inkml:trace contextRef="#ctx0" brushRef="#br0" timeOffset="100">11474 14726 8102,'0'-6'-189,"-5"-4"213,3 3 178,-3 1 78,0-4-43,4 9-39,-4-10 1,3 10 376,-1-3-386,1 3 1,-4 1 188,2 0 73,3 0-261,-9 0 1,5 5-72,-3 3 0,3 7 103,5 4 1,0 3-29,0 0 1,0 6-48,0 3 1,0 4-142,0 0 1,4 5 57,0-5 1,3 5-174,-3-2 0,4 0 37,-4-3 0,3 3-187,-3 0 1,4 0-228,-5-4 247,1 0 77,1-5 1,-3 3 82,1-5 1,-1-1 33,-2-3 0,0-4-10,0 0 1,0-5 17,0 2 0,-2-4 97,-1 0 0,-4-1-147,-4 1-138,-1-1 201,1 0 0,-1 1-588,1-1 256,-5 1 18,3-6 1,-5 3-104,3-5 0,2 3 118,-2-3 1,2 0-68,2-4 1,-1-1 235,1-3 1,0-3 153,-1-4 0,1 5 0,-1-10 0,1 4 0</inkml:trace>
  <inkml:trace contextRef="#ctx0" brushRef="#br0" timeOffset="101">11005 15411 8102,'12'-11'-425,"-1"0"1,6-1 904,2 1 0,2 1-26,2 2 1,5-2 253,3 2-384,2 3 0,5-4-55,0 5 0,5-4 14,-1 0 1,2 2-238,2-2-832,-6 5 879,-5-7 0,-5 9 261,-7-3 1,1 3-355,-9 1 0,0 0 0,-3 0 0</inkml:trace>
  <inkml:trace contextRef="#ctx0" brushRef="#br0" timeOffset="102">11816 15411 7079,'-6'-5'1959,"1"4"-1474,5-4-184,0 5 1,0 5-43,0 3 0,0-2-14,0 2 0,0-1-14,0 5 0,5 0-29,2 4 0,4-4 0,0 4 1,4 0-408,1-1 0,3 4 68,-4-3 1,1 4-156,0-1 194,1-3-4,1 6 0,0-8-61,-3 5 1,-2-5 114,2 1 0,1-2-178,0-2 1,-2 1 191,-7-1 0,2 1-9,-5-1 1,4-3 127,-5-1-151,6-4-11,-7 7 202,3-9 10,-5 4-354,5-5-285,-4 0 131,4 0 146,-5 0 1,-5 0 0,-1 0-1</inkml:trace>
  <inkml:trace contextRef="#ctx0" brushRef="#br0" timeOffset="103">12113 15423 7928,'-6'-12'466,"1"6"83,5-4-324,0 4 34,0-1 1,-4 1 675,0 2-241,0 3-119,4-4-104,0 5 0,-1 5-275,-3 2 1,-2 5-134,-6 3-112,6 3 29,-9 10 1,2-2-129,-10 9 1,-1-2-37,-2 9 1,2-6-195,-3 2 1,-1-2 220,1-2 0,1-3 12,3-1 1,5-6 80,3-1 0,3-1-48,5-7 1,-2 0 256,5-3-241,-5-6 30,8 4 204,-4-9-402,5 4 1,1-5-330,3 0 0,-2 0 79,6 0 514,0 0 0,3-5 0,1-1 0</inkml:trace>
  <inkml:trace contextRef="#ctx0" brushRef="#br0" timeOffset="104">12787 14372 8048,'1'-10'-55,"3"2"0,-1-2 288,4 3 0,-4 0 274,1 0 34,2 4 58,-5-7-274,4 9 0,-5-4 49,0 5 0,-1 5-293,-3 2 130,-2 3-108,-6 7 0,-3 2 12,0 8 1,-5 2-19,1 5 1,-3 5 18,-1 3 0,4 4-254,0 3 0,1 0 144,-1 4 0,2-3 65,1 3-1095,9-5 1044,-8 3 1,12-6-266,-5 1 309,6 0 1,-3-6-297,5-1 138,0 1 1,0-4 27,0 2 0,0-3-89,0 0 1,0-2 123,0-3 0,0 2 185,0-6 0,0 5-386,0-5 162,0 1 30,5-4 0,-3 0 177,6 0 39,0-1 431,-2-4 1,4 3-492,-2-6 1,2 4-5,1-4 0,-3 0 186,-1-3 0,0 0-93,0 4 0,4-8 126,-4 4 1,0-3 194,0 2-374,-4 1-40,7-6 0,-5 4 162,3-2-86,2-3-43,-4 5 1,2-9 35,-1 3 0,-3 1-73,4-1 0,-4 1-175,3-1 38,-4-3-424,7 4-957,-9-5 494,4 0 218,-5 0 1,5-5 0,2-1 0</inkml:trace>
  <inkml:trace contextRef="#ctx0" brushRef="#br0" timeOffset="105">13050 14555 8060,'-7'-6'-232,"2"-5"697,5 5-25,0-5 29,0 4-105,0-3-131,0 9 116,0-4 59,0 5-326,0 5 76,0 6 1,-5 3-73,-2 5 1,0-1-155,0 1 1,3 3-31,-4-3 0,6-2 143,-2 2 0,4-6-607,4-1 372,2-1 1,7-10-335,2 3 258,3-3 101,5-1 1,-1 0 153,1 0-66,0-5 1,0-2 29,0-9 1,0 4 174,-1-3 1,-4 1-89,-3-2 1,-2 4 93,-1-4 1,-6 4 363,-2 0-270,-3-4-84,4 3 0,-4-3 274,3 4-117,-3-4-165,-6 3 1,4 0 170,-3 6-176,3 4-240,1-7 1,0 14 96,0 0 1,0 6-100,0 5 0,5 4 30,3 8 104,2-3 1,1 13 11,1-3-226,-1 3-893,0 2 951,1 2 0,-2 1-217,-2-1 0,1-5 140,-6-2 1,5-1 56,-4-6 0,0-1 91,-4-3 0,0 0 57,0 0 0,-2-5 59,-2-3 54,-2-2 358,-10-2 1,2 1-228,-5-1 1,3-1-122,-3-2 1,0 1 104,-3-6 1,-1 1-77,0-4 0,4 0-29,0 0 1,5 0-203,-1 0 0,6-5 109,1-2 0,6-7-432,-2-2 0,2-4 106,2 1 0,0-6-29,0-2 1,9 0-87,3 4 0,7 1-244,0-1 1,2 4 659,2 0 0,0 5 0,0-3 0</inkml:trace>
  <inkml:trace contextRef="#ctx0" brushRef="#br0" timeOffset="106">13621 14589 8058,'-4'-7'386,"0"-1"1,0 4 216,4-3-462,5 4 0,-2-2-37,5 5 0,-5 0 464,5 0-335,-6 0-56,9-5 0,-5 4 58,5-3 0,2 2-69,2 2 1,-2 0-118,2 0 1,2 0 141,-2 0 0,4 0-106,-4 0 1,2 0-21,-2 0 1,-2-3-224,2-1 1,-2 0-1278,-2 4 733,0 0 435,1-5 0,-5 4 267,1-3 0,-5-2 0,2-1 0</inkml:trace>
  <inkml:trace contextRef="#ctx0" brushRef="#br0" timeOffset="107">14180 14235 8051,'-5'-11'307,"0"-1"360,-2 1-519,2-1 1,5 5 151,0-1 43,0 6 537,0-3-387,0 5-309,0 5 0,0 2-208,0 8 159,0-2-54,0 9 0,0-4 43,0 4 56,5 1-154,-4 5 1,8-4-86,-5 3 1,3-7-46,-3-1 0,1-1-208,-1 1 0,-2-2-16,6-6-9,-5 0 314,7 1-77,-9-6 135,4-1 203,-5-5 652,0 0-785,0-5 0,0 3-83,0-6 1,0 4-12,0-3-70,5-1 114,1-3-52,11 4 0,-3-2-102,5 5 1,-1 1 60,1 3 1,2-4-16,-2 0 1,3 0 7,1 4 1,0 2-3,-1 1 0,0 0-19,-3 4 0,-2-3-102,-6 4 1,0 0-113,1 3 225,-6 0 46,4-4 0,-8 3-16,1-3 0,-3 2 167,-3-1 0,-8 1 282,-4-5 1,-6 5-190,-2-2 0,-5 0 22,-6 0 0,1-1-209,2 2 1,-4-2-142,4-2 1,1-3-1553,7 3 808,0-2 297,5-2 0,6 0-831,4 0 1371,5 0 0,-2-6 0,5 0 0</inkml:trace>
  <inkml:trace contextRef="#ctx0" brushRef="#br0" timeOffset="108">13084 15229 8071,'-6'0'-496,"-5"0"0,9 0 1123,-6 0 2,6 0-12,-3 0-102,0 0 109,3 0-29,-3 0-234,5 0-153,5 0 0,7-4 23,7 0 1,4 0-1,3 4 1,3 0-157,6 0-18,-1-5-152,10 4 1,0-8 48,9 5-1470,5-5 1524,1 3 0,-26 2 0,1 0-78,-2 1 1,1-1 0,0 1 0,1-1-101,0 1 1,0-1 0,1-1 0,0 0 109,1 1 0,0 0 0,-3 0 0,-1-1-102,1 2 1,-1-1 0,28-7-39,-3 4 1,-5 0 5,-3 0 142,-7 4 131,-3-2 1,-6 5-121,-2 0 1,1 0 679,-6 0 0,-3 0-647,-4 0 0,-5 0 400,1 0 1,-2 2-303,-2 1-183,1-1-218,-1 8-18,-4-9-431,-2 4 325,0-5 435,-4 5 0,-1-4 0,-6 5 0</inkml:trace>
  <inkml:trace contextRef="#ctx0" brushRef="#br0" timeOffset="109">13918 15549 7969,'0'-7'58,"0"-3"222,0 4-44,0-6 1,-2 2 568,-1 2-318,-4-2-103,-4 9-203,-1-9 1,1 7-12,0-4 54,-1 4-80,1-2 0,-2 5 69,-2 0 1,2 0 14,-2 0 0,-3 5-13,-1 3 1,-2 6-34,-2 1 1,-4 5-132,0-1 1,1 3-257,3 1 150,0 0 0,1-2 158,3-2-491,3 3 242,10-4 100,1-1 1,5 0 27,0-6 1,6-3-147,5-1 1,6-4-157,6 1 1,3-3 189,1-1 1,5-5 167,-2-3 0,-2 1 93,-1-5 0,-3 6-102,-1-9 0,-6 8 257,-1-4-133,-4 2 19,-5-2 1,2 3 61,-6 0 0,1 5-2,-4-5 13,0 6-114,0-4-188,0 6 0,-4 2-165,1 2 119,-6 2 55,2 5 0,0 2-125,-1 2-34,6 3 119,-4 5 0,6-4-5,0 0 0,2-1-21,2 1 1,2 1 2,5-5 0,6 3 76,2-7 0,2 3 5,2-6 1,1-3 168,3-1-185,-3-3 7,4-1 0,-5-4-606,0 1 303,0-6-177,-1 2 1,1-4-1241,0-1 1759,0 1 0,0-5 0,0-2 0</inkml:trace>
  <inkml:trace contextRef="#ctx0" brushRef="#br0" timeOffset="110">14854 14258 7881,'0'-11'0,"0"-1"0,0 4 1082,0 1 86,0 4-571,-5-2-183,-1 5-198,-6 5 0,5 2 190,-1 4 0,4-2-191,-3 2 0,4 0 0,-1 8 0,4 0 29,4 3 1,2 3-28,6 1 1,4 3 91,3 6-95,3-1-26,6 5 0,-3-2 8,6 5-1313,-1 0 1187,4 4 1,-3-1-68,-1 1 1,-3-3-123,4 3 1,-7-7 47,-2 7 1,-3-4 11,-3-1 0,-7 4-283,2-3 1,-7-2-318,0 2 449,-3-5 1,-1 4-158,0-3 126,0-3-541,-5 5 713,-2-6 1,-5 0 509,-3 0 1,-3 1-541,-5-1 1,0 0 0,0 0 1,-5 1-95,-2-1 1,-3 4 63,-1 0 1,1-1-118,2-7 1,-1 2 115,6-5 0,0-2 157,7-6-128,3 3 1,4-11 182,1 1-363,5-1 886,-4-5-776,8 1-279,-3-2-456,5-5 975,5-5 1,-3-2 0,3-4 0</inkml:trace>
  <inkml:trace contextRef="#ctx0" brushRef="#br0" timeOffset="111">4278 15115 8017,'-1'-12'-1032,"-3"1"1486,3-1-99,-9 1 110,9 4 3,-4 2-102,5 5 52,-5 0 348,-2 0-557,-4 0 1,-1 5-101,1 3 0,1 2 62,2 2 0,-1 0-152,5 4 0,-3 3 30,3 7-123,-5 3-329,8 6 267,-4 4 113,5-3 0,0 8-27,0-2 0,5 2 127,3 2 0,-2-2-124,1-2 0,1 1-216,4-5 1,-1 4 30,0-4 0,1-3 25,-1-5 0,-4-3-171,-4 3 297,4-4 29,-6 2-85,4-6 79,-5-4 0,-5 4-69,-3-3 1,-2-1 178,-1 1 1,-1-4-218,1 4 165,-6-5 0,0 7 0,-6-3 0</inkml:trace>
  <inkml:trace contextRef="#ctx0" brushRef="#br0" timeOffset="112">3947 15800 8052,'5'-12'1704,"-3"1"-1423,3 0 0,0 0-263,2 4 1,5 2 116,3 5 0,3-4-166,5 0 0,-1 0-14,1 4 1,4-1-206,0-3 0,1 3-1024,-2-3 635,-7 3 639,13 1 0,-13-5 0,9-2 0</inkml:trace>
  <inkml:trace contextRef="#ctx0" brushRef="#br0" timeOffset="113">4461 15766 7960,'-11'-2'0,"-1"-2"1535,6-2-353,1 0-393,5 1-266,0 5-313,5 0 0,-2 5-74,4 2 0,1 4-131,3 0 0,1 2 202,-1 2 0,0-2 16,1 2 0,-1-3-1118,1 0 436,-1-1 148,1 1 1,-1-5-155,0 1 0,1-6 19,-1 2 1,4 1-362,1-1 1,-1 0 252,-4-4 0,1 0-461,-1 0 1015,-4 0 0,8 0 0,-3 0 0</inkml:trace>
  <inkml:trace contextRef="#ctx0" brushRef="#br0" timeOffset="114">4827 15834 7960,'0'-8'-240,"0"1"1,0 3 517,0-4 1,0 5 1169,0-5-298,0 5-575,0-2 93,0 0 84,-5 4-619,-2-4 1,-4 10-108,-1 3 1,1 3 65,0 4 0,-5-1-84,1 5 0,0 4 103,3 4 1,0 4-143,-3 0 1,2 2-134,-2 1 109,7 0-35,-2-4 1,9 1 72,-3-4 1,3 3-63,1-3 0,5-5-181,2-7 1,0-2 13,0-2 0,1-1-245,3-2 1,-3-3-988,-1-5 1478,1 5 0,-2-4 0,-1 4 0</inkml:trace>
  <inkml:trace contextRef="#ctx0" brushRef="#br0" timeOffset="115">5443 14977 7976,'0'-11'236,"0"0"134,0 4 199,0 2 820,0 5-1147,-5 0 0,-1 5-14,-5 3 1,-1 7-21,1 4 1,-5 4-3,1 4 1,-1 2-48,1 5 0,1 9-129,-5 3 0,5 2-93,-2-2-211,-1 5 0,4 1 75,-2 5 178,7 0 0,2-1 16,2-3 0,3 2-99,-3-6 1,8 1 49,3-5 1,3 0-139,2-4 1,3-2 196,0-9-14,0-2 0,1-5-18,-1 0-7,5-6 0,-6 1-63,5-3 1708,-5-2-791,3-2 1,-6 0-423,1-4 1,-1 2-119,0-1 0,1 1-164,-1-6 1,1 5-265,-1-4 0,-3 3-473,-1-3-1341,1 0 1962,-2 1 0,-1 1 0,-5 6 0</inkml:trace>
  <inkml:trace contextRef="#ctx0" brushRef="#br0" timeOffset="116">5912 15617 7903,'0'-6'577,"-4"-4"714,0 2-892,0 3 0,4-2 314,0 4-535,0 1 0,0-1-135,0 6 0,0 8-6,0 4-29,0 10 1,-1-5 317,-3 11-465,3-6 144,-4 8 0,1-5-37,0 3 26,0 2 0,6-10-41,1-1 0,0 0-76,5-7 0,-1 0 54,5-3 0,0-6-75,4-2 1,0-3-113,3-1 61,3-5 160,-5-6 0,6-6-23,0-2 0,0-2 27,0 2 0,-5-3 20,-3-1 1,-3 5 24,0 3 1,-4-1 19,-1 0 0,-4 1 42,0 4 1,-1 3 394,-2 1-278,0 4-92,0-7 1,0 14-85,0 0 45,0 9-48,0 10 1,0 8-93,0 7 0,1 0 47,3 8 1,-2 1-30,6 6 0,1 3-191,6-3 0,-1-2 55,5-2 1,0-3-78,4-4-500,0-3 709,-5-10 1,-1-1 366,-1-5 1,-5-5 59,0-3 0,0-2 826,-8-2-772,1 1 0,-9-2 340,-3-3 0,-3 2-340,-4-5 0,-3 0 326,-5-4 1,-5 0-556,-2 0-110,2 0 116,-5-5 0,8-3-1263,-6-7 585,6 2-113,2-13 1,4 5-569,7-9 1,4 1 249,8-2 1,2-2-413,6 3 0,4 2 618,11 1 0,3 3 709,4 1 0,-1 0 0,6 1 0,4-1 0,-4 0 0</inkml:trace>
  <inkml:trace contextRef="#ctx0" brushRef="#br0" timeOffset="117">6506 15046 8117,'-17'0'-655,"4"-5"436,-3-1 273,9-1-149,2-3 75,5 9 816,0-9-462,0 8 1,2-1 128,1 6 0,5 5 234,7 7-437,3 3 0,5 5 182,0 0 0,5 3-197,2 1-134,-2 5 1,5-7-19,-2 6 1,-2 3-914,1 4 867,-4 5 0,1-4-140,-4 3 0,-1 6-185,-3-2 1,-4 6 43,-7-2 0,1 3 163,-6-4 1,1 6 99,-4-2 0,-9-3-352,-2-5 208,-8 1 1,1-7-1382,-5 3 1014,-5-2 1,-1-7-102,-5-3 0,0 1-772,-1-9 1355,1-1 0,-3-9 0,1 1 0,-1-1 0,-1-4 0</inkml:trace>
  <inkml:trace contextRef="#ctx0" brushRef="#br0" timeOffset="118">9646 15491 8106,'-5'-6'-546,"4"1"0,-8 4 776,5-3-14,0 3-33,4-4 45,0 5 30,-5 0-96,4 0 73,-4 0 300,5 0-400,0 5 1,4 6-40,0 8 1,1-1 7,-2 1 0,-1 4-11,2 3 0,1 6 3,-2-1 1,1 2-159,-4 1 0,2 0 90,1 0 0,-1 1-93,1-1 0,0 4 74,1 0 1,-3 0-79,3-4 1,-3-1 126,-1-2 1,4 2 12,0-3 0,1-1-31,-1 2 0,-3-6-14,3 2 1,1-4 22,-1-4 0,1 1-9,-2-5 0,-1 2-78,2-2 0,1-6 25,-2 2 1,2-3-46,-1 0-111,-2 2-83,3-4 0,-5 2-436,0-1 249,0-4 439,0 2 0,5 0 0,1 1 0</inkml:trace>
  <inkml:trace contextRef="#ctx0" brushRef="#br0" timeOffset="119">10537 15480 10116,'0'11'284,"0"1"1,0-1-176,0 1 1,0-1 68,0 1 0,-4 4-42,0 3 0,1 3-41,3 0 0,0 3 49,0 1 0,1 0-148,3 4 0,-3-1 150,3 2 1,2 0-233,2-4 1,-2 4 112,2-5 1,-2 2-142,2-1 1,2-3 44,-3 2 1,0-3-41,0-4 1,-4 3 85,1-3 0,1-3 10,-1 0 1,-1 0 24,-3-1 1,4 1-29,0-5 1,0-3 263,-4-1-242,0 1 1,0 3 300,0 1-238,0-6 253,0-1-2305,0-5 1247,0-5 736,5-1 0,1-6 0,6 1 0</inkml:trace>
  <inkml:trace contextRef="#ctx0" brushRef="#br0" timeOffset="120">17698 14840 7923,'0'-11'-648,"0"3"889,0 1 140,0 4-138,0-2 0,0 4 221,0-3-246,0 3 0,-1-4-40,-3 5 1,3-2 223,-3-1 159,3 1-357,1-3-47,0 5-164,0 5 0,0 2 47,0 4 0,0 6-125,0 2 0,0 6 82,0 2 0,0 4-3,0 0 1,1 2-63,3 1 1,-2-3-145,6-1 1,-6-5-58,2 2 166,2-3 0,-4-5 176,2 0 1,-2-5-108,2 1 1,-3-2 3,3-1 0,-3-5-16,-1 1-149,0-6 0,0 5-662,0-4 216,0-1 641,0 3 0,0-5 0,0 0 0</inkml:trace>
  <inkml:trace contextRef="#ctx0" brushRef="#br0" timeOffset="121">17698 15012 8224,'0'6'-506,"0"-1"0,1-5 455,3 0 1,4 0 167,7 0 1,-1 0 18,5 0 0,0-1 117,4-3-225,0 3 0,1-6 79,2 4 0,-2 1-56,3-1 0,1-4 117,-1 0 1,-1 0-97,-3 0 0,-4 3-235,0-4 0,-4 4 131,5-3-566,-7 4 0,4-6 598,-6 6 0,1-6 0,-1 2 0</inkml:trace>
  <inkml:trace contextRef="#ctx0" brushRef="#br0" timeOffset="122">17789 14772 8247,'0'-18'435,"0"3"-263,0 2 1,5 2 124,3-1-314,2 1 1,2 5 120,-1 1 1,0 5 35,1 0 0,3 0 73,0 0-443,6 0 194,-4 0 1,10 1 105,0 3-615,-1-3 1,-3 8 127,0-5 417,0-1 0,0 2 0,0 2 0</inkml:trace>
  <inkml:trace contextRef="#ctx0" brushRef="#br0" timeOffset="123">18417 14783 8165,'-6'-5'1360,"0"0"-1461,2-2 85,3 1 1,-6 6 142,4 0 125,-4 0-9,-4 6-63,-1 0 1,0 7 23,-4 2 1,4 4-14,-3 7 1,2 0-65,1 4 1,5 2-34,-1 6 1,6-2-255,-2 2 0,4-8-78,4-3 168,2 2 40,5-10 1,2 8-290,2-8 160,3-8-18,0 4 1,3-12 101,-2 5 1,3-6 44,1 2 0,0-8 7,0-4 1,1-3-3,2-4 0,-2-4 7,3-8 0,-3 2 36,-1-6 0,-4 5 118,0-5 1,-5 5 362,1-5-231,-2 6-15,-7-8 0,-1 9 14,-5-3 0,-5-1-161,-2 1 1,-8 2-143,-5 6 1,-6 0 176,-5 8 1,-3 2 25,-4 9 1,-1 6-1644,-3 5-242,-8 6 1437,14 6 0,-9 10 0,11 2 0</inkml:trace>
  <inkml:trace contextRef="#ctx0" brushRef="#br0" timeOffset="124">18977 14760 8030,'0'-6'-40,"0"1"571,0 5 285,-5 0-538,4 0 1,-6 0 111,4 0 1,1 6-134,-1 6-84,1-1 0,2 12-24,0 0 1,0 5-70,0 6-56,0-5 1,0 8-8,0-3 0,4 2 16,0-6 0,1 2-321,-1-5 1,-2 2 93,6-6 1,-6 1-32,2-9 0,1 0-337,-1-3 265,0-6-75,-4 4 123,0-9 72,0 5 177,0-6 0,0 0 0</inkml:trace>
  <inkml:trace contextRef="#ctx0" brushRef="#br0" timeOffset="125">18829 14863 8065,'16'-18'-119,"-3"-3"-59,2 2 1,-1-1 1059,1 1-325,3-3-261,5 9 0,1-3 383,3 4-446,-3 6-118,4-4 0,-2 9-64,1-3 1,-2 3 133,-6 1 1,-2 1-179,-6 3 0,1 3 51,-1 8 1,-5 3-213,-2 5 0,-2 1-114,-2 3 195,-6 2 1,-4 5 57,-5 1-212,-5-1 99,2 0 0,-5 0-132,0 1 244,6-6 0,-1 2 14,3-4 0,6-4 6,-3-4 1,8-5 34,1 1 1,1-6 6,2-1 0,2-6 291,1 2-159,4-3-75,4-1 0,6 0-13,2 0-52,2 0-193,7-5 0,-4-1-301,3-6 0,1 5 150,-1-1 306,4 6 0,-2-3 0,6 5 0</inkml:trace>
  <inkml:trace contextRef="#ctx0" brushRef="#br0" timeOffset="126">20153 15149 8031,'-15'0'615,"0"0"-299,0 0 1,5-1 65,2-3-402,3 2-30,5-8 133,0 9 30,0-9 0,0 7 413,0-4-303,0-1-9,0 2 1,1-4 166,3 2 1,-3-2-182,3-2 1,1-3-53,-1 0 0,4-4-73,-5 4 1,2-6-114,-1 2 1,-2-2-364,1-2 332,-1 0 1,-2 0 30,0 0-64,0-5 26,0 4-36,0-9 0,0 9-174,0-2 150,0-4 1,0 10 65,0-3 1,0 4-17,0 0 104,0 3-12,0 9 3,0 2 1,0 8 11,0 4 0,1 4 204,3 11-104,-3 4 0,9 9-75,-2 3-31,7-2 1,-1 3-29,5-4 0,-1-1 2,1 0 0,5-5-12,-5-2 1,5-3-13,-5-1 0,-2-4-168,-2 0-19,3-5 212,-6 2 1,5-4-512,-6-1 76,-5 1-126,5-1 350,-10 1 1,8-5-185,-5 1 1,-2-1-307,-6 5 0,-2-5-66,-5 1 777,-1 0 0,-9 3 0,-4 0 0</inkml:trace>
  <inkml:trace contextRef="#ctx0" brushRef="#br0" timeOffset="127">20153 15103 8031,'-3'-11'0,"-1"-1"0,-4 1 0,4-1 0,1 1 1052,3 0-410,0 4-406,0-3 1,5 9-94,2-3 0,3 3 29,2 1 1,3 0-115,0 0 0,7-4-49,1 0 1,1-1-369,6 1 0,-3 2-885,3-6 638,-4 0 355,2-3 0,-5 3-840,-1 1 725,1-1 0,-1-3 366,-3-1 0,-3 1 0,1 0 0,1-1 0</inkml:trace>
  <inkml:trace contextRef="#ctx0" brushRef="#br0" timeOffset="128">20599 14738 8031,'-5'-12'488,"2"2"190,-4 2 0,3 0-166,-4 4 1,6-1 663,-2 1-352,3 3 47,1-4 1375,0 5-2483,0 5 234,0-4-1,0 9-69,5-4 1,-4 11 88,3 2 213,2 2-688,-5 7 263,4-4 233,-5 9-180,0-3 1,0 4-167,0 0 0,2-1-558,2-2 426,-3-3 192,9-6 0,-5 0-145,3-3 281,2-2 0,-4-6 38,6 0 52,-1-4 0,0-2-227,1-5 340,-1 0-194,1 0 1,-1 0-46,1 0-256,-1-5 187,0 3 1,1-6-268,-1 4 169,1-5-97,-1 8 1,-3-6-803,-1 3 898,1-2 0,-1-2 317,1 1 0,0-6 0,3-5 0</inkml:trace>
  <inkml:trace contextRef="#ctx0" brushRef="#br0" timeOffset="129">20941 14749 8031,'-3'-15'232,"-1"0"1,-4-2 409,4 2 0,1 2-326,3-2 0,0 2-263,0 2 133,0 4 72,0 2 298,0 0-414,0 4 1,0 5 143,0 7-248,0 8 0,1 0 166,3 8 0,-3 3-307,3 9 85,-3-4-610,-1 4 140,5-4 386,-4-1 0,4-1-10,-5-3 0,4-2-69,0-5 100,0 0 0,0-5 29,0-3 1,3-2 84,-3-2 0,5-1-1,-2-2 0,0-3-29,0-5 0,1 4 317,3 0 0,2-1-397,2-3 0,-1-3 95,5-1 1,-1-4-659,1 4 1,1-3 111,-4 3 0,3-4 528,-4 4 0,5-4 0,-2 1 0</inkml:trace>
  <inkml:trace contextRef="#ctx0" brushRef="#br0" timeOffset="130">22038 14909 7937,'-1'-8'144,"-3"1"1,1-1 298,-4-3 0,4-1-59,-1 1-164,3-1-111,1 1 0,-5 3-44,-3 1 0,-2 4 50,-1-1 1,-6 3-201,-2 1 0,-2 1 166,-2 3 1,-4 4-92,1 7 1,-1 2 107,4 2 0,1 2-154,3-2 0,0 5-59,8-1 0,-2 3-23,10-7 1,-1 1-39,4-1 0,1-3 125,3-4 0,8-2-128,11-2 1,1-3 129,7-5 0,-2 0-13,2 0 0,0-5 81,-4-3 0,-2-2 180,-6-2 1,2-3 144,-6 0-214,0 0 49,-9 3 1,3 5 218,-5-1-163,0 0-133,-4 2-36,0-4 0,-1 7 48,-3-4-218,3 4 1,-6-2 78,3 5 0,3 5-115,-3 3 0,3 3 210,1 5-72,0-4 1,0 10-20,0-3 85,5-3-81,1 6-81,6-4 1,3-1-156,0-1 1,6 0 13,-2-1 0,4-3-195,3-5 1,-2-4-19,3 1 1,1-3-681,-1-1 1132,-1-5 0,-3-1 0,0-6 0</inkml:trace>
  <inkml:trace contextRef="#ctx0" brushRef="#br0" timeOffset="131">22460 14749 7914,'0'-6'-86,"0"-4"818,0 8-166,0-3 27,0 5 0,6 0-399,1 0 0,3 0-63,2 0 0,4-1-104,3-3 1,-1 3-248,1-3 202,0 3 0,8-3-366,-1 0 274,1-5 0,-3 7 75,3-6 0,-3 4-106,3-3 1,-8 3 17,-4-4 0,1 6-507,0-2-113,-1 3-407,-4 1 315,-4 0 835,-2 0 0,-16 5 0,-1 1 0</inkml:trace>
  <inkml:trace contextRef="#ctx0" brushRef="#br0" timeOffset="132">22552 14840 7914,'-5'12'438,"3"-1"-254,-3-4-145,5-2 1,5-5 138,3 0 0,6 0 9,1 0 0,1 0-10,-5 0 0,5 0-58,3 0 0,-1 0-335,1 0 135,0 0-128,4-5 0,0 2-117,0-5 1,-2 5 14,-2-5 1,-2 4-221,-6-3 0,1 3 160,-1-4 371,-4 6 0,3-9 0,-4 5 0</inkml:trace>
  <inkml:trace contextRef="#ctx0" brushRef="#br0" timeOffset="133">22849 14532 7961,'0'-11'1590,"0"-1"-1728,0 1 1,0-1-1303,0 1 904,5 0 647,-4 4 0,4 3 373,-5 8-401,0 3 0,-1 5 134,-3 3 1,-2 8 0,-6 8 181,1 2 0,0 2-305,-1 3 1,-1 3-268,-2 5 0,2-4-236,-2-1 0,3-4 61,0 1 1,2-2-293,2-2 0,2-5 640,2-2 0,3-3 0,-4-1 0</inkml:trace>
  <inkml:trace contextRef="#ctx0" brushRef="#br0" timeOffset="134">23043 14863 7956,'6'-5'72,"4"-1"-39,-3-1-37,-1 2 1,-1 10 260,-5 3 0,-1 4-113,-3 3 0,2 6 273,-6 6-47,0 5-293,2-8 0,1 4 49,5-5 0,0-1-94,0 1 0,0-5-166,0-3 1,6-3 108,6-5 1,0-2-154,7-5 1,0 0-61,4 0 37,0-5 188,5-1 1,-3-11-45,6-2 0,-2 2 121,2-2 1,-4 0 192,-4-4 1,0 0 78,0 0 0,-4-4 361,0 1 1,-5-6 576,1 2-612,-7 2-353,-3-5 0,-5 5 23,0-3 0,-3 0-82,-4 4 0,-8 2 187,-16 5 0,-6 9-313,-12 7 0,-8 11-389,24-1 1,1 3 0,1 1-1,1 3 18,1 3 0,1 2 1,0 1-1,1 0-857,-18 19 0,3 0 1104,11-4 0,0 2 0,4 2 0,0 3 0</inkml:trace>
  <inkml:trace contextRef="#ctx0" brushRef="#br0" timeOffset="135">3159 17536 8171,'-6'-5'1058,"1"3"0,10-3-864,2 5 0,9 2-203,3 1 0,2-1-356,2 1 1,5-1-52,3-2 1,2-2 236,1-1 1,0 0 0,0-4 0,2 0 253,2 0 1,1-4 115,3 4 0,3-2-153,-4 1 0,3 2 186,-3 2 1,5 3-118,0-3 1,1 3 397,6 1 1,-3-4-196,3 0 1,4 0-139,4 4 1,-28 0 0,0 0-197,32 0 1,-31 0 0,0-1 47,2-1 0,0 0 1,0 1-1,1 0-243,3-3 0,0 0 0,-2 2 1,0 0 161,2-1 0,0-1 0,2 2 1,0 0-159,-2-2 1,-1 0 0,3 2-1,-1 0 229,-1-1 0,0-1 0,-1 2 0,1 1-3,-2 0 0,0-1 0,2-1 0,0 0 55,0 1 0,0 1 0,0-1 0,1 0-41,3 2 0,-1 0 0,-1-2 0,0 0-37,2 0 1,0 0-1,0 0 1,1-1 40,2 1 0,1 0 0,0 1 0,1 0-69,3-3 1,-1 0 0,-2 1-1,0 0 41,-2-1 0,1 0 0,3-1 0,0 0-290,0 1 1,0 0-1,2 0 1,0-2 322,-2 0 1,1 1-1,-3 1 1,-1 0 2,0 0 1,-1 1 0,3-1 0,1 1-20,-2 0 0,1-1 0,2-1 0,0 0-6,-3 1 1,1 0-1,0 0 1,0-1 16,-1 1 0,1 0 0,2-1 1,1 0-6,-2 1 0,1 1 0,3-1 0,0 1-40,1 0 1,-1-1-1,1 1 1,-1-1 15,1 1 0,-1-1 1,3-1-1,1 0-9,-2 1 0,0 0 0,1 1 1,-1 0 44,-2-1 0,1 0 0,2 1 0,0 0 57,-1-1 1,1 0-1,2-1 1,0 1-14,-1 2 1,0 0 0,3-1-1,-1-1-35,0 2 1,0 0 0,1-2 0,1 0 27,-1 2 1,1 1 0,-20-2 0,0 0 0,1 1-250,20 0 0,1 0 0,-21 0 0,1-1 0,-1 1 149,21 0 0,0 0 0,-20-1 0,1 0 0,0 1 11,-2 1 1,0 0 0,1-1-1,2 0 1,2-2 0,-2 1-37,0 1 1,0-1 0,0 1 0,1-1 0,-1-1 0,0 1 37,2-1 1,-1 0-1,0 0 1,0 0-1,-1 1 1,0-1 1,0 0 1,0 0 0,0 0 0,2 1 0,1-1 0,0 0 53,-3 0 0,-1 0 0,1 1 0,3-1 1,-1 0-1,1 0-29,-2 0 1,0 1-1,0-1 1,0 0-1,-1 0 1,-1 0 1,0 0 1,0 1 0,-1-1 0,3 0 0,1 1 0,-1 0-8,-1 0 0,0 1 0,0-1 0,1 0 0,0-1 0,-1 1 11,-1 0 1,0 1-1,-1-1 1,1 0-1,-1 0 1,0-1-18,0 0 1,-1 0-1,0 1 1,0 0 0,0 1-1,0-1-7,0 1 0,-1-1 0,0 1 0,20-2 0,1 1 29,-21 1 0,0-1 0,0 1 1,19-3-1,-1 1-2,0 2 1,0 0 0,-1-2 0,1 0 78,0 2 1,-1 0 0,1-2-1,-1 0-54,-1 0 1,0 0 0,-2 1 0,-1 0-187,-1-1 0,0 0 1,3 2-1,0 0 102,-5-2 0,0 1 0,2 1 0,0 1-94,-4-1 0,0 0 0,0 0 0,-1-1 18,-3 1 1,1 0-1,0 0 1,-1 1-43,-3 0 0,-1 2 0,0-2 1,-2 0 227,-1-1 1,0 0 0,-1 2 0,0-1-122,-5-1 1,0 0 0,2 2-1,-1-1 248,30 1 1,-2 0-117,2 0 0,-9-1-79,1-3 1,-9 3 639,-2-3 0,-7-1-1073,-8 1 0,-5 0 1426,-7 4-998,-2 0 0,-7 0 0,-2 0 0</inkml:trace>
  <inkml:trace contextRef="#ctx0" brushRef="#br0" timeOffset="136">16213 13847 8134,'0'-12'116,"0"1"1,0 0-607,0-1 664,0 1 640,0 4-274,0 2-345,0 5-148,-5 0 0,-1 0 49,-6 0 1,5 0 108,-1 0 0,6 5-38,-2 3 1,3 6 37,1 1 0,0 9 6,0-1 0,0 11 155,0 1 1,0 7-33,0-1 0,0 4-128,0 0 0,0 6-456,0 3 1,0 1 295,0 2 0,-2 2-136,-1 2 1,1-2 116,0-26 0,0-1 0,1 32 6,1 0 1,2-31 0,0 0 44,2 28 1,0-28 0,-1-1 34,1 29 1,5 1-105,-1-1 0,-2-1 44,-2-28 1,0 0-1,-1 29-98,1-28 1,0-1 0,-1 28 98,0 0 0,-1-1-267,-2-2 0,0 4 6,0 0 0,0 0 115,0-4 1,-5 1 275,-3 3 0,-3-1 155,3-28 0,0 0 0,-6 28 305,-5 1 0,4-3-284,-4-1 0,1-1-58,-1-2 1,3-4-247,4-4 0,2-5-287,3-3 0,2 1 87,5-1 1,0-1-347,0-7 1,0-2 43,0-5 0,5-4-457,2 0 1,0-5-717,0 1-1,-4-2 1745,1-2 0,-3 1 0,-1-1 0</inkml:trace>
  <inkml:trace contextRef="#ctx0" brushRef="#br0" timeOffset="137">3251 14418 8366,'-5'-12'247,"3"1"1143,-3 5-989,5 1-801,0 5 282,5 5 1,0 2 203,3 8 1,-2 3-69,-2 5 1,-1 1 104,4 3 1,-3 3-5,4 8 0,-6-1 3,2 5 1,-3 0 105,-1 4 1,0 8-334,0 3 0,0-23 1,-1 0 319,-1-2 1,0 0 0,1 3-1,0-1-151,-7 27 0,6-29 0,0 0 54,-5 29 0,5-28 0,1-1-169,-3 29 0,3-28 1,1 0 34,0 32 0,0-3-32,0-1 0,0-2 87,0 2 0,0-2 20,0 2 1,0-2 52,0 2 0,4-2 168,0 1 1,-1-5-555,-3-2 0,4-1 372,0 2 0,5 1 166,-1-1 1,-2-1-188,1 4 0,0-2-3,0 6 0,0-3 113,-3-1 0,-3-2-12,3 2 1,-2-3 9,2 7 1,-3-7-55,3-5 0,-3-2-250,-1-1 0,4-6 96,0-2 0,0-2-160,-4-2 0,0-3-165,0-1 1,0-5-172,0 2 1,0-3 354,0-1 1,0-1-544,0-3 0,-1-3 397,-3-4 0,2-1-929,-1 0 651,-4-4 588,1-2 0,-5-5 0,-1 0 0</inkml:trace>
  <inkml:trace contextRef="#ctx0" brushRef="#br0" timeOffset="138">3228 14532 8465,'-14'0'-4,"2"0"479,9-5 0,-1 4-242,8-3 1,7 3-47,8 1 0,4 0-287,3 0 1,4 0-184,4 0 1,1-2 1,4-1 0,-4 1 209,3-2 1,1-2 132,0-1 0,4 0-150,-1 0 0,-2-1 492,2-3 0,5-1-476,6 1 0,3-1 642,1 1 0,5-1-392,-29 7 1,-1-1 0,3-1 0,1-1-231,0 0 0,1 1 1,-1-3-1,1-1 138,-1 2 1,0-1 0,-1 2 0,0 0-14,1 0 0,1 0 0,0 2 0,0 0-140,2 0 1,-1 0-1,-1 1 1,-1-1 26,0 0 1,1 1 0,-1-1 0,0 1-53,-2 2 0,0-1 0,4-1 0,1 0 6,-3 1 1,0 0 0,2-1-1,0 0 53,0-1 1,0 0-1,-1 2 1,0 1 46,-3-1 1,0 0 0,3 2-1,0 0 100,1-1 0,0-1 0,-2 2 1,0 0-111,-1-2 1,-1 0 0,0 3-1,0 0 8,-1-1 0,-1 0 1,3-1-1,0 1-8,-1 0 0,0 0 1,4-2-1,-1 1 26,-2 1 0,-1 0 0,0-2 0,-1 0-180,0 2 1,-1 0-1,31-5 195,-30 5 0,-1 0 1,1 0-1,0 0 44,28 2 1,0 0-5,-4 0 1,0 0 11,0 0 1,0 0-61,0 0 0,0 0 9,1 0 0,2 0-48,1 0 1,-28 0-1,0 0 69,32 0 1,-2 0-155,2 0 0,-1 0 70,0 0 1,-30 0-1,0 0-57,30 0 1,0 0 116,1 0 1,-6 0-5,2 0 0,-3 0 94,0 0 0,-3 1-109,-1 3 0,4-3 141,-5 3 1,7 1-112,-3-1 0,1 0-14,7-4 1,-32 0 0,0 0-5,3 0 0,1 0 0,-3 0 0,1 0-68,1 0 1,1 0 0,-2 0 0,1 0 22,0 0 0,0 0 1,-1-2-1,0 0-79,1 0 0,0 0 0,-1 0 1,-1 0-12,30 2 0,-29-1 0,-1-1 64,0 0 1,0 0 0,1 0 0,-1 0 50,2 2 0,0 0 0,-1 0 0,0-1-37,-1-1 0,1 0 0,-1 1 0,1-1 47,2-1 1,-1-1 0,-1 2 0,1 0-10,2-2 0,0 0 0,-2 3 1,0-1 7,2-2 1,0 0 0,-1 2 0,-1 0-15,2-1 0,0-1 0,0 0 0,0 0-187,2-2 0,0 1 1,0 0-1,0 2 177,0-1 0,0 0 1,0 1-1,0-1 10,0-2 1,0 0-1,0 1 1,0-1-27,0 0 1,0 0 0,0 1 0,0-1 15,0 0 1,0 1 0,-2 1 0,0 0 68,0 0 1,0 0-1,-2 1 1,0-1-60,2-2 0,0 0 0,-2 2 0,-1 1 3,2-1 0,-1 0 0,-1 2 0,1 0-44,0-1 1,0-1 0,0 0-1,-1 1 2,3 0 0,0-1 1,-2-1-1,1 0-32,1 1 1,0 0-1,-3 1 1,0 0 52,3-1 0,0 0 0,-3 0 1,-1 0 39,6-1 0,0-1 0,-3 2 1,-1 0-40,0 1 0,0-1 0,-1 0 1,0 0 39,-1-2 1,0 1 0,1 1 0,-1 0 3,0 0 0,0 0 1,-1 3-1,-1-1 26,1-2 1,-1 0 0,28 0 4,0-3 0,-1 3 140,-2-4 0,0 6-81,0-2 0,0-1-33,0 1 1,0 0-271,1 4 1,0-4 72,3 1 0,-5-1-8,5 4 0,-6-4 59,6 0 0,-2 0 45,-2 4 0,4 0 37,0 0 1,0 0 27,-4 0 1,4 0-7,-1 0 1,3 0-44,-2 0 1,-2-1 84,-26-1 1,-1 0-1,29 1-65,-29-1 1,1 0 0,27 1-13,5 1 1,-1 0-34,0 0 1,-31 0 0,0 0-14,28 0 1,4-1 6,-4-3 1,4 3-60,-4-3 1,-29 2-1,0 1 19,29-3 1,1 2-23,-1-6 1,-2 4 30,2-3 1,-3 4-39,-1-1 0,0-1-8,0 2 0,0-5-31,0 4 1,-1-1 157,-2 1 0,-2 3-87,-3-3 0,-6-1 465,3 1 0,-3 1-7,3 3 1,-2-4-347,-2 0 1,1 0-117,-5 4 1,-1-1 471,-7-3 0,2 3-343,-5-3 0,-4 1 296,-4 0 0,-9 1-283,1-1-271,-7 1-570,1 2 0,-11-4-273,-6 1 1,-5-1 1034,-10 4 0,-7 5 0,-7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9.4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2261 6419 7818,'-1'-7'53,"-3"3"337,3-2 435,-4 5-570,5-4 158,0 0-366,0 3 88,0-3 0,4 7-9,0 1 0,-1 0 197,-3 4-199,5 1 0,0 4 16,3-1 1,2 4-86,-2 0 0,2 6 36,1-2 1,5 2 40,-1 2 0,4 0-139,-4 0 1,4 1 87,-4 3 1,2-3-197,-2 2 0,2-2 120,2-1 0,2 0-176,-2 0 0,3 0 22,1 0 0,-4-4 3,0 0 0,0-5-33,4 1 0,-4-2 56,0-2 1,-4 0 4,4 1 0,-5-1 29,1 1 0,-3-1 115,-5 1 0,2-1-101,-5 0 1,3 1 130,-3-1 1,1-1 22,-1-2-46,-3 2 109,10-3-168,-10-1 31,4 4 1,-4-9-234,3 3 219,-3-3-861,4-1 738,-5 0 1,0-5-1,0-1 1</inkml:trace>
  <inkml:trace contextRef="#ctx0" brushRef="#br0" timeOffset="1">2752 6419 8041,'0'-8'-949,"0"0"1552,0 6-106,0-3 1292,0 5-1610,0 5 1,-1 0-5,-3 2 1,2 4 6,-6-4 0,4 8 27,-3 4 0,-1 3-95,-3 1 1,-2 1 88,-2 3 1,1-2-227,-5 5 0,1 1 111,-1 3 1,-3 4-153,3 0 0,-2 2 31,-2-2 1,-1-3-47,-3 3 0,7-2 140,-3-2 0,7-5-11,-3-2 1,6-7-37,1-1 0,2-3 43,7 3 1,-5-9-12,4 1 73,0-2-195,4 2 53,0-4-251,0 3-432,0-9 208,0 4-1894,0-5 2392,-5 0 0,4 0 0,-4 0 0</inkml:trace>
  <inkml:trace contextRef="#ctx0" brushRef="#br0" timeOffset="2">3209 6693 7226,'-6'-2'1368,"2"-1"-1024,3 1 0,2-3 67,3 5 0,-2 0 213,6 0-369,0 0 1,3 0 17,1 0 1,-1 0-173,0 0 1,1-4 48,-1 1 1,4-1-116,1 4 1,0 0-28,-1 0 0,2-4 101,2 0 1,2-1-208,-1 1 1,0 3 24,-1-3 0,2 2-189,-2-2 1,-1 3 85,1-3 0,-5 3-136,1 1 0,-2-4-265,-1 0 287,-1 0 1,-1 3-385,-2-3 123,2 3-579,-9-4 1130,-1 5 0,-6 5 0,-6 1 0</inkml:trace>
  <inkml:trace contextRef="#ctx0" brushRef="#br0" timeOffset="3">3335 6887 8337,'0'-7'1310,"5"2"-985,3 5 1,2 0 163,1 0 0,2 0-41,2 0 0,-1-1-124,5-3 1,-4 2-327,4-6 1,0 4 94,4-3 0,-4 3-492,0-4 0,-3 6 285,3-2 0,-4-1-844,4 1 958,-5 0 0,7 4 0,-3 0 0</inkml:trace>
  <inkml:trace contextRef="#ctx0" brushRef="#br0" timeOffset="4">4214 6601 8045,'-4'-11'-87,"1"-1"0,-5 5 320,4-1 262,0 1 204,-1-5-186,4 1-205,-4-1 0,1 5 177,0-1 65,1 6-34,3-4-149,0 6 1,0 6-300,0 1 0,5 5 125,2 3 1,1 3-168,3 4 1,-1 5 58,10 0 0,-5 1-151,4-2 1,1-2 84,7 3 1,-6-2-218,6 2 0,-9-7 70,5 3 1,-3-4-101,3 0 1,-4 2 30,0-6 1,-4 0 88,4-4 0,-5 1-32,1-1 1,-2 1 46,-2-1 0,-3-3-14,0-1 1,-5-3-69,5 4-326,-5-6-124,2 8-354,-5-8 201,0 3 0,-2-5-76,-1 0 854,-4 0 0,-4 0 0,-1 0 0</inkml:trace>
  <inkml:trace contextRef="#ctx0" brushRef="#br0" timeOffset="5">4580 6441 8156,'0'-17'198,"0"0"-29,0 6 1,0 3 315,0 0-140,0 6 6,0-3 134,0 5-372,0 5 0,0 3 103,0 7 0,0-1-164,0 5 0,-4 1 80,0 7 1,-5-3-69,2 2 0,-7 4 100,-2 0 0,-4-1-167,1 2 0,-2 3-109,-2 4 0,0 0 150,0-4 0,-4 4-89,1 1 0,-1-3 74,4-5 0,4-2-123,0-2 0,4-3 136,-4 2 1,5-5-73,-1-2 0,3-5 52,5 1 0,-3-2-29,2-2 1,2-1-209,-2-2 226,5 2-11,-2-9-5,5 4-309,0-5 0,5 0 1,2 0-1</inkml:trace>
  <inkml:trace contextRef="#ctx0" brushRef="#br0" timeOffset="6">4842 6932 7988,'-6'-11'762,"1"5"-29,5-4-237,0 8 0,0 6-261,0 8 1,1 1-52,3-1 0,-3 1 41,3 2 1,-3 3-82,-1 4 1,4 1 44,0 0 0,0 0-221,-4 0 1,0-2 95,0-2 0,4 2-53,-1-6 1,1 0 99,-4-3-245,0-1 1,2 0-1082,1 1 620,-1-6 49,3 4 1,-7-7 545,-1 4 0,1-4 0,-3 2 0</inkml:trace>
  <inkml:trace contextRef="#ctx0" brushRef="#br0" timeOffset="7">5311 6533 8058,'-5'-7'0,"3"1"-475,-1 2 407,1 3 1,1-5 778,-3 2-179,3 3-161,-4-5 0,5 8-237,0 2 0,0 3 48,0 8 1,1-1-92,3 5 1,-3 2 61,3 5 0,1-2-170,-1 3 0,1-3 115,-1-1 1,-3-1-192,3-3 1,-2 1 65,2-5 0,-3 4 39,3-4 0,-1 1-53,1-5 1,-3-3 52,3-1-253,-3 1 0,0 0-98,3-1-622,-3-4 351,4 2-708,-10-5 630,-1 0 688,-5 0 0,-1-5 0,1-2 0</inkml:trace>
  <inkml:trace contextRef="#ctx0" brushRef="#br0" timeOffset="8">5128 6784 8070,'1'-6'0,"3"2"0,-1 3 358,4 1 0,1-2 21,3-2 0,2 3 46,2-3 1,-1 3-234,5 1 0,-1 0 70,1 0 1,3 0-160,-3 0 1,1 0 129,-1 0 1,1 0-272,-5 0 1,1 0 42,-5 0 0,0-1-598,1-3 0,-1 3-27,1-3 1,-5 3-288,1 1 1,-4-2 906,3-1 0,-4 1 0,2-3 0</inkml:trace>
  <inkml:trace contextRef="#ctx0" brushRef="#br0" timeOffset="9">5756 6990 7949,'0'-7'1255,"0"2"1325,0 5-3324,5 0 531,-4 0-1462,5 0-240,-6 0 1076,5 0 839,-4 0 0,9 0 0,-4 0 0</inkml:trace>
  <inkml:trace contextRef="#ctx0" brushRef="#br0" timeOffset="10">6030 6967 8023,'7'-5'228,"-2"3"595,0-3-253,-4 5 180,4 0 480,-5 0-1210,5 0 186,-4 0-630,4 0 394,1 0 1,-5 2-658,3 1 0,-2-1-8,2 1-857,-3-1 1552,4-2 0,0 5 0,2 1 0</inkml:trace>
  <inkml:trace contextRef="#ctx0" brushRef="#br0" timeOffset="11">6361 6978 7912,'0'-13'1050,"2"-1"432,1 11-607,-1-1 117,3-1-308,-5 4-439,0-5-471,0 6 1,-5 11 0,-2 1 0</inkml:trace>
  <inkml:trace contextRef="#ctx0" brushRef="#br0" timeOffset="12">7024 6556 8015,'0'-8'-486,"0"0"461,0 6 778,0-8-119,0 8-108,0-3-197,0 5-78,0 5 1,0 2-143,0 4 1,0 2 113,0 2 0,0 3-227,0 5 0,0 0 68,0-1 1,0 1-120,0 0 0,4 0-2,-1 0 1,1 0 29,-4-1 1,0-4-96,0-3 0,4 2 87,0-2 0,0-3-48,-4-5 1,1 0 1,3 0-167,-3 3 1,4-7-115,-5 4-1044,0-4 703,0 2 703,-5-5 0,-1 0 0,-6 0 0</inkml:trace>
  <inkml:trace contextRef="#ctx0" brushRef="#br0" timeOffset="13">6738 6818 8118,'0'-6'256,"0"-4"0,2 8 49,1-1 1,4-2 45,4 1 1,2 0-177,2 4 0,3 0 30,5 0 0,1-4-140,2 0 173,4 1-59,4 3 0,-4-4-209,1 0 1,-2-1-115,1 1 0,-2 3-152,-5-3 0,0-1-63,0 1 1,-4 0-255,0 4 0,-5-3-902,1-1 1515,-2 0 0,-2-1 0,1-2 0</inkml:trace>
  <inkml:trace contextRef="#ctx0" brushRef="#br0" timeOffset="14">7572 6430 8126,'0'-11'499,"0"-1"0,0 4-376,0 1 199,0 4 290,0-2-196,0 5 0,4 5-219,0 3 0,5 3-155,-2 5 1,3 0-50,2 3 0,-1 3 115,1-3 0,3 4-188,0 3 1,0-2 69,-3 3 0,3-3-425,0-1 257,5 0 1,-3 0-55,2-1 1,1-2 96,-5-1 1,2-4-43,-2 4 1,-2-5 68,2 1 1,-2-2-17,-2-2 0,-1 1-192,-2-1 15,2 0-141,-3 1 81,-1-1 246,-1-4-995,0-2 519,-4 0 591,4-4 0,-5 4 0,0 0 0,0 1 0</inkml:trace>
  <inkml:trace contextRef="#ctx0" brushRef="#br0" timeOffset="15">8017 6361 8088,'2'-10'-1416,"2"3"2545,-3-3-222,4 3-279,-5 1 46,0-4-246,0 8-75,0-3 401,0 5-740,0 5 156,0-3 0,-5 8 0,-3-3-126,-2 4-47,-1 0-57,-1 5-62,1 2 1,-4 5 50,-1 0 1,-4 5 0,1 2 50,-3 3 0,-4 2 43,-1-1 0,-1 4 11,2 0-16,1 0 1,-2-4 1,4 1 0,1-6 25,3-3-110,3-1 88,4-3 1,1 0-229,-1-3 1,2-1-49,3-3-326,-4-2 377,10-2 1,-5-2-549,2-5-595,3 5 160,-4-8 1185,5 4 0,0-5 0,0 0 0</inkml:trace>
  <inkml:trace contextRef="#ctx0" brushRef="#br0" timeOffset="16">8166 6738 8044,'-6'-5'1125,"0"4"-595,6-4-299,0 5 0,0 5 174,0 3 0,0 2-163,0 1 0,2 4-64,2 1 111,-3 4-353,4-7 147,0 8 0,-4-3 148,4 0-495,0 3 204,-3-8 0,4 3 126,-2-4-290,-3-1 154,4 1 1,-1-5-133,0 1 254,0 0-215,-4-2 176,0 4-30,0-9 23,0 4 14,0-5-2,-5 0 244,3 0-242,-3-5-4,5 4 0,0-9-6,0 2 11,0-2-144,0-1 0,0-1 150,0 1 0,5-1-231,2-4 0,4 3 193,6-3 1,-5 1-232,3-1-29,3 1 224,-5 4 0,5-1-71,-3 1 58,-2 4-10,3-3 1,-5 9 109,1-3 42,-6 3 4,4 1-124,-3 0 1,0 0-46,1 0 244,-5 0 0,7 5-165,-4 1 0,2 7 117,-1 2 1,-4-1-50,1 5 1,1-3-93,-2 3 1,1-4 55,-4 4 0,0-4-149,0 4 1,4-5 58,0 1 1,0-2 32,-4-2 1,0 1-437,0-1 215,0-4-1231,0 3 1481,0-9 0,0 9 0,0-3 0</inkml:trace>
  <inkml:trace contextRef="#ctx0" brushRef="#br0" timeOffset="17">11935 6327 8063,'0'-6'-1240,"-1"-1"1676,-3 4-103,2 1 533,-3-3-110,5 5 112,0 0-734,0 5 1,2-2-24,1 5 0,0 3 27,5 4 0,-1 5-105,5 0 1,-1 1 93,0 2 0,1 4-153,-1-1 1,5 2 87,-1-1 1,4-3-93,-4 3 1,4-3-2,-4-1 1,2-1 91,-2 1 0,-1-4-200,5 0 0,-5-3 33,1 3 1,-2-6-3,-2 3 0,1 0 73,-1-1 0,1-3 16,-1-5 0,-3 0-12,-1 0 0,-3 2-19,4-5-345,-6 5 214,3-8-157,-5 4-223,0-5 1,-5 0 0,-1 0 0</inkml:trace>
  <inkml:trace contextRef="#ctx0" brushRef="#br0" timeOffset="18">12335 6373 8066,'0'-12'-715,"0"1"1,0 3 1317,0 1-309,0-1 0,0-3 343,0-1 16,0 6-50,0-4-225,0 9 82,0-5-102,0 6-294,-6 6 0,4 0 74,-6 5 0,1 2-84,-5 2 1,1 3 11,-1 5 0,-3 3-146,0 1 1,-2 4-30,2-5 0,-1 6 125,-3-2 0,-3 2-128,3-1 1,-2 2 88,-2-3 0,0 2-77,0-2 1,4-1 43,0-2 0,5-7-13,-1 3 0,2-8 39,2 1 1,3-4-139,0 0 82,6-1 0,-3-3-14,5-1-258,0-4 308,0 2 0,-1-5-647,-3 0 163,2 0-665,-3 0 1036,5 0 1,0 5-1,0 1 1</inkml:trace>
  <inkml:trace contextRef="#ctx0" brushRef="#br0" timeOffset="19">12472 6853 8547,'6'1'726,"-2"3"1,-3 2-320,-1 5 1,4 1-61,0-1 0,-1 1-168,-3-1 1,0 4 51,0 0 1,0 1-170,0-5 0,0 4-79,0 1 0,0 3 92,0-4 0,0 0-169,0-3 1,0 3 54,0 0 1,4 0-65,0-3 113,0-1-215,-4 0 117,0 1 61,5-6-35,-4 4 0,6-8-69,-4 1-514,-1-1 420,3-2 1,-2-2-155,1-1 0,0 0 68,-4-5 1,4 1-1249,0-5 1559,0 6 0,1-9 0,1 2 0</inkml:trace>
  <inkml:trace contextRef="#ctx0" brushRef="#br0" timeOffset="20">12414 6693 8088,'0'-18'0,"-3"5"466,-1 6 0,0 3 382,4-4-851,5 6 1,1-3 86,6 5 0,-4 0-84,-1 0 0,1 5 0,3 1 0</inkml:trace>
  <inkml:trace contextRef="#ctx0" brushRef="#br0" timeOffset="21">12883 6556 7076,'0'-7'437,"0"2"119,0 5-410,5 0 0,-3 0 109,6 0-198,-5 0 0,7 0 89,-3 0 1,0 0 18,0 0 0,1 0-36,3 0 0,2 0 154,2 0 1,-2-4-89,2 1 1,-1-1-33,1 4 0,-2-4-164,2 0 1,-2 0 94,-2 4 0,-3 0-162,0 0 1,-5 0 194,5 0-1346,-6 0 583,4 0-1916,-6 0 2552,0 5 0,-6 2 0,0 4 0</inkml:trace>
  <inkml:trace contextRef="#ctx0" brushRef="#br0" timeOffset="22">12848 6738 8109,'7'7'1,"-2"-2"1,-4-5 208,3 0 1,-1 0 73,4 0 0,-3 0 81,4 0 0,-1 4-128,5-1 1,-1 1 43,0-4 0,2 0-29,2 0 0,-2 0-112,2 0 0,3 0 112,1 0 0,-1 0-250,1 0 0,-4 0-474,4 0 0,-5-4 336,1 1 1,-2-1-712,-2 4 1,1 0-23,-1 0 869,1 0 0,-1-5 0,1-2 0</inkml:trace>
  <inkml:trace contextRef="#ctx0" brushRef="#br0" timeOffset="23">13774 5996 8128,'-6'-11'-640,"4"3"453,-6 0 640,6 6 0,-7-5-70,5 4 0,-1 1-132,1-1 0,2 1 8,-6 2 0,4-1-208,-3-3 0,-1 3-77,-3-3 1,-1 4 180,1 4 0,-1-2-53,1 6 1,0-4 62,-1 3 1,1 0-125,-1 0 1,1 4 85,-1-4 0,2 5-78,3 3 1,0-2 69,3 2 0,3 1-80,-3 0 0,3 0 19,1-1 0,1 2-101,3 2 1,3 2 20,4-2 1,0 2 86,1-2 1,-5 1-154,1-5 0,0 4 79,3-3 0,1 3-79,-1-4 1,0 4 32,1-4 0,-1 0-59,1-3 0,-5 3 96,1 0 1,-4 0-8,3-3 0,-4-1 43,1 1 0,-3 3-37,-1 0 1,0 0-4,0-3 1,-5-5 6,-3 1 1,-2 0-41,-1 3 1,-1-1 39,1-2 0,3 2-109,1-2 1,-1-2 68,-3 1 1,0-3 14,4 4 1,-2-4 132,5 3 0,0-3-164,4 4 107,0-6-72,0 8 315,0-8-146,0 8 32,0-9 1,2 5 92,1-2-63,-1-2 26,8 3-149,-4-5 0,2 1 48,-1 3 1,-3-2-46,4 6 1,-4-4 95,3 3-89,-4 1 0,2 3-27,-5 1 0,4 0 27,-1 4 0,1-4 36,-4 4 0,1-2-51,3 1 0,-2-1 16,1 5 1,-1 0-77,-2 4 0,0-1 65,0 1 1,0-4-25,0 0 0,0 2 23,0 5 1,0-5-164,0 1 0,-4-1 27,0 2 1,0-1 94,4 1 1,0-5 45,0-3 1,0 2-71,0-2 1,-4 0 91,1-3 0,-1-1-79,4 1 1,-1-1-57,-3 0 1,2-3 98,-1 0 53,1-1-125,2 5 1,2-2 66,1-3-132,4 4 1,4-6 85,1 2 1,-1 0-128,0-4 1,-2-1 69,3 1 0,-7-1-1,6-2 29,3 5 1,-1-4-32,2 3-1,-2-3 19,-2-1-169,1 0 159,-1 0-247,1 0 0,-5 0-126,1 0-515,-6 0 293,3-5-1245,-5 4 1881,0-4 0,0 0 0,0-2 0</inkml:trace>
  <inkml:trace contextRef="#ctx0" brushRef="#br0" timeOffset="24">14219 5996 8046,'0'-8'-632,"0"1"996,0 4 9,0-2 170,0 5 1,0 5-357,0 3 1,0-2 9,0 2 0,4 1-120,0 6 1,-1-1 97,-3 5 0,0 0-164,0 4 0,4 0 80,0-1 1,1 5-130,-1 0 1,-3-1 99,3-3 1,-3 3-154,-1-4 1,4 6 98,0-9 1,0 4-19,-4-8 1,0 4 63,0-3 1,3-1 18,1-4 1,0-3-39,-4 0 0,0-5-183,0 5-261,5-5 1,-4 3-44,3-2 452,-2-3 0,-2 4 0,0-5 0</inkml:trace>
  <inkml:trace contextRef="#ctx0" brushRef="#br0" timeOffset="25">15030 6053 8077,'0'-6'-874,"0"-4"993,0 8 0,0-4 480,0 2-69,0 3-123,0-4 177,0 5 1,1 5-562,3 2 1,-3 5 66,3 3 1,1 3-180,-1 5 1,0-4 59,-4 0 1,1 1-73,3 7 1,-3-4 59,3-1 0,-2 1 73,2-4 1,-3-1-111,3 1 1,1-5 82,-1 1 1,1-1-36,-1 1 0,-3-6 36,3 3-41,-3-3 1,1 1-95,1-3-253,-1 4-405,3-10 204,-5 4-77,0 0 57,-5-4 603,-2 4 0,1-10 0,1-1 0</inkml:trace>
  <inkml:trace contextRef="#ctx0" brushRef="#br0" timeOffset="26">15235 6076 7696,'0'-12'-365,"0"6"1025,0 1 3,0 0-110,0 4-383,0-4 1,0 6 48,0 3 0,4-2-193,0 6 0,0 1 36,-4 6 1,4 1-122,-1 4 0,1 5 22,-4-2 1,4-2 37,0-2 0,1 0-108,-1 4 0,-3-1 101,3-3 1,1 1-108,-1-5 0,0 4 140,-4-3 1,3-1-74,1-4 24,0 1 1,-4-1 13,0 1 1,0-5-270,0 1 257,0-6-613,0 3-1279,0-5 1912,-5 0 0,-1 0 0,-6 0 0</inkml:trace>
  <inkml:trace contextRef="#ctx0" brushRef="#br0" timeOffset="27">15224 6270 8140,'6'-5'180,"-1"4"302,-5-4-195,6 5 1,0 0-87,5 0 1,1 0-1,-1 0 1,2 0-148,2 0 1,-1-4 97,5 0 1,-4 0-160,4 4 0,-5 0 51,1 0 0,2-4-205,-2 1 122,0-1 0,-3 3-265,-1-3 0,-3 2-1032,-1-1 645,-4 1-106,2 2 797,-5-5 0,-5 4 0,-1-4 0</inkml:trace>
  <inkml:trace contextRef="#ctx0" brushRef="#br0" timeOffset="28">15224 6087 8159,'6'-11'0,"5"5"45,-4 2 1,-1-1 227,2 1 0,0 0 31,3 4 0,2 0-62,2 0 1,-2-4 175,2 0 0,1 1-324,0 3 0,0 0 114,-1 0 0,-2-2-110,2-1 0,-2 1 91,-2-2 1,-3 3 51,0 1 1,-5 0 186,5 0-1289,-5 0 861,2 0 0,-5 0 0,0 0 0</inkml:trace>
  <inkml:trace contextRef="#ctx0" brushRef="#br0" timeOffset="29">16298 6007 6935,'0'-6'488,"0"1"1,0 6-427,0 3 0,0-1 67,0 4 0,0 2-76,0 6 0,0-1 6,0 5 0,0-1-8,0 1 1,0 3-68,0-3 1,0 2 103,0 2 0,0-4-140,0 0 0,1-4 65,3 4 1,-3-3-40,3 3 1,-3-5 61,-1 1 1,0-2-143,0-2 0,0 0 116,0 1 0,0-5-289,0 1-228,0-5 310,0 7-567,0-9 229,0 4 535,0-5 0,-5 0 0,-1 0 0</inkml:trace>
  <inkml:trace contextRef="#ctx0" brushRef="#br0" timeOffset="30">16183 6076 8233,'7'-12'-1175,"-2"5"1026,-5-1 0,4 4 440,-1-3 1,2 3-16,-1-4 0,-1 5-94,4-5 1,-3 5 12,4 0-35,-1-4 0,5 5-129,-1-6 1,5 6 63,-1-2 0,1-1-43,-1 1 1,-1 0 72,5 4 0,-3 0-31,3 0 1,-1 0-106,1 0 0,1 1 64,-5 3 0,0-1-121,-3 4 0,-1 1 85,1 3 1,-5 1-131,1-1 1,-6 1 81,2-1 1,-4 2-149,-4 2 1,-3 1-27,-9 4 1,3 0 126,-6-5 1,3 2 57,-3-2 1,1-4-44,-1 1 0,2-1 71,1-3 1,4-2-62,-3 2 0,2-6-43,1 2 0,5-3 10,-1-1-433,6 0 170,-3 0 349,5 0 0,0-5 0,0-1 0</inkml:trace>
  <inkml:trace contextRef="#ctx0" brushRef="#br0" timeOffset="31">16652 6030 8160,'0'-11'11,"0"4"238,0 2 11,0 5-204,5 5 0,-4 6-39,3 4 1,1 1 76,-1 0 0,1 1-109,-1 6 0,-3 4-18,3-1 0,-2 1-13,2-4 0,-3 0 25,3 0 0,-3-2 57,-1-2 0,4 2-158,0-6 0,0 4 87,-4-4 0,0 0-120,0-3 144,0-1 0,0 1 277,0-1-125,0-5 38,0-1-26,0 0-55,0-3 127,0 3 416,0-5-673,0-5 95,0 3 1,0-4-73,0 2 1,1 3 57,3-3 0,-2 3-222,6 1 191,0 0 1,4-4-5,3 0 1,-2 1-6,2 3 1,-2 0 8,-1 0 1,0-2-29,3-2 1,-2 3 25,2-3 0,-2 3-145,-2 1 0,-3-4 44,0 0-214,-1 1 145,0 3-614,-2 0-1257,-5 0 2025,-5 0 0,-2-5 0,-4-2 0</inkml:trace>
  <inkml:trace contextRef="#ctx0" brushRef="#br0" timeOffset="32">16629 6259 8158,'11'0'266,"-2"0"-257,3 0 1,-4 0 93,8 0 0,-2 0 127,1 0 0,-1 0-33,5 0 1,-4 0-193,4 0 1,-5-2 113,1-1 0,-2 1-105,-2-2 1,1 3-429,-1 1 1,-3 0 245,-1 0 1,-4-1-849,1-3 392,-3 3 624,-1-4 0,-10 0 0,-3-2 0</inkml:trace>
  <inkml:trace contextRef="#ctx0" brushRef="#br0" timeOffset="33">16629 6053 8222,'7'-8'0,"1"1"0,-4 3-56,3-4 1,1 5 140,3-5 0,1 5-18,-1 0 1,5 0 53,-1-1 0,5 3-220,-1-3 1,-1 3 49,1 1 1,-4 0 148,4 0 1,-5 0-423,1 0 1,2 0 56,-2 0-626,0 0 891,-3 0 0,-1 5 0,1 1 0</inkml:trace>
  <inkml:trace contextRef="#ctx0" brushRef="#br0" timeOffset="34">17051 6030 7978,'0'12'395,"2"0"-286,1 4 1,-1 0 15,2 3 0,-3 6-15,-1-2 0,4 4-154,-1 0 1,1-3 94,-4 2 1,4-2-164,0-1 1,0-4-51,-4 0 0,3-5 130,1 2 0,0-4 1,-4 0 1,1-2 11,3-3 0,-3 0-67,3-3 52,-3-3-571,-1 4-179,0-5 784,-5 0 0,-1 0 0,-5 0 0</inkml:trace>
  <inkml:trace contextRef="#ctx0" brushRef="#br0" timeOffset="35">16971 6087 8095,'0'-11'0,"0"-1"0,5 1-31,3 0 1,2 0 171,2 4 0,3-2 55,0 5 1,4-1-24,-4 1 0,6 3-19,-2-3 1,1 3-200,-1 1 1,1 0 105,-4 0 1,-1 4-89,-4 0 0,1 4 63,-1 0 0,1-2-30,-1 2 1,-3 0-89,-1 3 0,-4 2 109,0 2 1,-1-2-139,-2 2 0,-2 1 122,-1 0 1,-1 0-92,-8-1 0,4-1 85,-8 5 1,2-5-71,-1 2 0,2-3 45,-2 3 0,4-4-6,3 4 0,-2-7 37,2-2 0,3 1-30,2 3 1,1-3 247,2-1-232,0 1 0,0 0 289,0-1-263,0 1 0,2-1 59,1 1 0,0-4-58,5 3 1,-1-4 1,5 1 0,-5 1-120,1-1 0,-1 0 78,5-4 1,-5 3-226,1 1 0,0 0-115,3-4-783,1 0 1139,-1 0 0,0 0 0,1 0 0</inkml:trace>
  <inkml:trace contextRef="#ctx0" brushRef="#br0" timeOffset="36">17542 6042 8092,'0'-12'0,"0"1"-56,0-1 0,0 1-37,0 0 0,0 3 235,0 0 0,-1 2-29,-3-2 1,3 2 207,-3 2 1,2 3-109,-2-3 1,1 3-99,-4 1 1,-1 0-47,-3 0 1,3 0-1,1 0 0,-5 1-26,-3 3 0,0 1 78,3 3 1,1 2-49,-1-3 0,5 4 19,-1 0 0,4 0-151,-3 1 1,4 3 88,-1 0 0,3 0-35,1-3 0,1-1 60,3 1 0,3-1-57,4 1 0,-3-1-69,-1 0 0,1 1 64,3-1 0,4 1-109,1-1 1,-1-1 80,-4-2 0,1 2-56,-1-2 1,2 2 68,2 1 0,-2-3-179,2-1 1,-6 0-61,-1 0 164,-1 4 1,1-5 156,-1 5 0,-4-3-184,1 0 194,-3-1 1,-6 5-115,-3-1 0,-3-3 70,-4-1 0,1 0-37,-5 0 0,1 2 48,-1-5 1,-3 5-109,3-2 0,1-2-365,-1-1-199,5 3 159,-2-6-412,10 4 888,1-5 0,5 0 0,0 0 0</inkml:trace>
  <inkml:trace contextRef="#ctx0" brushRef="#br0" timeOffset="37">17668 6202 8100,'4'-8'715,"0"0"-121,-1 1-314,-3-5 109,0 6-75,0 1 218,0 5-466,0 5 0,-1 3-5,-3 7 0,3 3-119,-3 4 1,3-1-69,1 2 0,0-4 73,0 3 1,0 1-78,0-4 1,5-2 99,3-2 1,2 0-49,1-3 1,1 2 91,-1-7 0,6 0-62,2 0 0,1-4 15,-1 1 1,3-4-4,-3-4 0,-2-3 14,2-4 1,-1 0 12,1-1 1,2-1 204,-6-2 1,0 1-69,-4-5 1,-3 0 57,0-4 0,-6 0-74,2 1 0,-3-2-126,-1-3 1,-9 3 59,-2-3 0,-9 3 9,-3 1 1,-3 5-301,-8 3 0,4 6 90,-5 2 1,2 4-194,7-1 0,3 9 108,4 7 0,5 1-1142,-1 6 1382,2 0 0,2 3 0,-1 1 0</inkml:trace>
  <inkml:trace contextRef="#ctx0" brushRef="#br0" timeOffset="38">18045 6053 8079,'0'-11'119,"0"4"-124,0-3 213,0 9 165,0-4 0,0 6-103,0 3 1,0 2 89,0 6 1,4 3-253,0 0 1,-1 5 128,-3-1 1,0 7-260,0 0 0,4 2 90,0-1 1,4-3-57,-5 3 1,5-3 71,-4-1 1,1 0-369,-1-1 1,-3-3 158,3 0 0,1-5-464,-1 2 265,-1-4 1,-1-1-378,2-4-525,-3-2 828,4-5 1,-10 0 397,-3 0 0,-2-5 0,-1-1 0</inkml:trace>
  <inkml:trace contextRef="#ctx0" brushRef="#br0" timeOffset="39">18056 6064 8079,'0'-11'146,"0"0"-73,0-1 0,5 6 251,3 2 0,-2 3-64,2 1 0,0 1 14,3 3 1,2 2-85,2 6 1,-2 3-171,2 0 0,1 2 84,0-2 0,-1 1-87,-4 3 0,1 2 0,-1-6 0,1 4-126,-1-4 0,0 2 11,1-2 1,-5-2 10,1 2 1,-2-6-89,2-2 146,2 1 111,-4-2 0,2-1-84,0-5 270,-6 0 21,3 0 64,-5 0 0,0-5 22,0-2 0,0-5-84,0-3 1,0 1 38,0-5 1,0 0-69,0-4 1,0 0 35,0 0 0,-3-3-72,-1-1 0,0-3-243,4 3 0,0 0 55,0 5 1,0 2-136,0 1 1,0 4-1040,0-4 584,0 5-1449,0-2 1439,0 9 0,0 4 562,0 6 0,0 9 0,0 6 0</inkml:trace>
  <inkml:trace contextRef="#ctx0" brushRef="#br0" timeOffset="40">18764 6110 8029,'0'-11'84,"0"4"0,0 1 563,0 2-159,0 3 92,0-4 550,0 5-1116,0 5 1,0 5-36,0 5 1,0 2-91,0-2 1,2-1-10,2 5 0,-3-4 84,3 4 1,1-5-99,-1 2 0,1-4 102,-2 0 0,-1-1-128,1 0 152,4 1 1,-2-4-166,3-1 0,-2-4-551,-2 0 265,-3-1 26,9-2 1,-9-2 85,3-1 0,-3 0-17,-1-4 1,-5-1 363,-2-4 0,-3-4 0,-2-2 0</inkml:trace>
  <inkml:trace contextRef="#ctx0" brushRef="#br0" timeOffset="41">18696 5927 8029,'0'-11'-108,"0"5"0,0-1 929,0 4-440,0 1-449,0-3 0,1 5 48,3 0 1,-1 0 19,4 0 0,1 5 0,3 2 0</inkml:trace>
  <inkml:trace contextRef="#ctx0" brushRef="#br0" timeOffset="42">19632 5870 8140,'0'-7'-668,"0"-1"268,0 6 693,0-9 1,0 9 178,0-6 359,-5 6-136,4-3-584,-9 5 0,4 0-138,-6 0 1,5 0 132,-1 0 1,-1 5-84,-6 2 1,2 3 122,-2 2 0,2 3-209,2 0 0,-1 2 75,1-2 0,0 2-126,-1 2 1,6 2 53,2-2 0,-1 2-72,1-2 1,0 2 5,4-2 1,0 3 76,0 1 0,0-4-99,0 0 1,2-4 111,1 4 1,0-5-32,5 1 1,-2-2 4,1-2 1,4-3 59,-4-1 0,0-4-11,0 1 0,1 1 11,3-1 0,4-1 56,1-3 0,-1 0-78,-4 0 0,2-3 98,2-1 1,-2-5-81,2 1 0,-3 2 134,-5-2 0,2 1-72,-5-5 0,0 5 165,-4-1 0,0 4 130,0-3-89,0-1 0,-2-2-209,-1 2 0,0-1 16,-4 6 0,-1-1-319,-4 4 1,1-1-35,0-3-279,-1 3 0,1-5 258,-1 6 0,5 0-467,-1 0 772,6 0 0,-9 6 0,5 0 0</inkml:trace>
  <inkml:trace contextRef="#ctx0" brushRef="#br0" timeOffset="43">19804 6007 8042,'-4'-14'0,"0"3"0,0 6 858,4-3-31,0 6-502,0-3 137,0 5-391,-5 0 1,4 1 45,-3 3 1,3 2-221,1 6 1,0 0 78,0 3 0,0 1 46,0 7 0,0-7-94,0 7 1,0-4-39,0 0 0,0-1-3,0-3 0,4-2 101,0 2 80,4-2 1,-1-2-44,4 0 1,1-3-36,-1 0 0,-3-5-26,-1 5 0,1-5-8,3 0 1,2 0-78,2 1 1,-2-3 122,2 3 1,-2-3-275,-2-1 0,1-1-143,-1-3 125,1 3 0,-2-9 40,-3 2 0,2 2-521,-5-2 131,0 0 640,-4-3 0,-5 0 0,-2-1 0</inkml:trace>
  <inkml:trace contextRef="#ctx0" brushRef="#br0" timeOffset="44">19804 6144 8042,'-8'-6'-161,"1"2"565,4-2-269,-2 5 0,5-6 1107,0 4-800,5 1 0,1-3-311,6 5 0,-1-4 60,1 1 0,4-3-491,3 3 1,1 1-396,-1-1 1,2-2 411,-6 1 0,4-1-70,-4 1 1,1 1 40,-5-4 0,-3 3 312,-1-4 0,-4 6 0,2-3 0</inkml:trace>
  <inkml:trace contextRef="#ctx0" brushRef="#br0" timeOffset="45">19758 5916 8042,'0'-8'-94,"0"1"0,0 3 338,0-4 0,5 6 18,3-2 0,2-1-246,1 1 1,2-1-51,2 1 1,2 3 105,2-3 1,2 3-145,-2 1 0,2 0 103,-2 0 1,1 0-379,-5 0 1,4 0 2,-3 0 1,3 1 343,-4 3 0,0-3 0,-4 4 0</inkml:trace>
  <inkml:trace contextRef="#ctx0" brushRef="#br0" timeOffset="46">20329 5859 9152,'6'0'427,"1"1"-224,-3 3 0,-2 2 67,6 6 1,-6 4-191,2 3 1,1 3 100,-1 1 1,0 0-219,-4-1 0,4 1 10,-1 0 1,1-1-16,-4-3 0,0 2-67,0-2 0,2-2 54,1-2 1,-1-2-328,1-2 89,-1 1-485,-2-1 272,0 0-612,0-4 562,0-2 556,0-5 0,0 0 0</inkml:trace>
  <inkml:trace contextRef="#ctx0" brushRef="#br0" timeOffset="47">20135 5939 8082,'4'-12'316,"0"1"1,4 3-36,0 1 1,6 4-448,1-1 1,6-1 127,-2 2 0,-2-5-7,2 4 0,0-1 34,4 1 0,0 3 103,0-3 1,0-1-249,0 1 1,-4 0 102,0 4 1,-4 0-833,4 0 885,0 0 0,4 0 0,0 0 0</inkml:trace>
  <inkml:trace contextRef="#ctx0" brushRef="#br0" timeOffset="48">20717 5836 8082,'7'0'725,"-2"-1"-31,-5-3 152,0 3-231,0-9-276,0 8 0,-1-4-90,-3 2 1,1 3-236,-4-3 1,-1 3-213,-3 1 1,-1 0 212,1 0 0,-1 1-63,1 3 0,0-2 38,-1 6 0,4 0-54,1 3 0,3 0 28,-4 1 1,6-1-97,-2 1 0,3 3 97,1 0 1,1 0-6,3-3 1,2-1-1,6 1 0,0-1 33,4 1 0,-2-1-76,5 0 1,-4 1 66,4-1 1,-4-1-200,4-2 1,-5 2 62,1-2 0,-2 2-50,-2 1 0,0 1 31,-4-1-78,3 1 1,-5-1 130,3 0 1,-3-3 112,-5 0 161,0-1 1,-5 5-74,-3-1 1,-3-3-58,-4-1 1,-3-3-46,-5 4 0,2-2-180,2 2 1,-2-2 56,6-2 142,-5-3 0,2 9 0,-5-3 0</inkml:trace>
  <inkml:trace contextRef="#ctx0" brushRef="#br0" timeOffset="49">21460 5927 7998,'0'-7'-1,"0"-1"108,-5 6 1,2-7 23,-4 5 1,4-1 128,-1 1 0,2 3 480,-2-3-182,3 3-35,-10-4-350,10 3 0,-5-3 323,2 5-449,3 0 0,-8 2 24,5 1 0,-4 0-134,5 5 1,-6-1 32,1 5 1,-2 0-75,-1 4 1,0-3-16,4 6 0,-3-1 5,2 1 1,3 3-77,1-3 0,3-1 65,1 1 1,0-4-11,0 4 0,1-5 53,3 1 1,2-2-1,6-2 0,-1-1 1,1-2 1,3 1 172,0-5 1,4 0-57,-4-4 1,6 0 40,-2 0 0,-2-2 55,2-2 1,-5-2-120,2-5 1,-5-1 12,-3 1 1,1-2 8,-6-2 0,1-2-80,-4-2 1,0-2 59,0 2 0,-1-3-202,-3-1 0,-4 1 15,-7-1 0,3 4-112,-4 0 1,2 5-76,-1-2 1,2 8 96,-2 0 1,3 5-126,0 0 0,1 3 387,-1 3 0,1 4 0,-1 4 0</inkml:trace>
  <inkml:trace contextRef="#ctx0" brushRef="#br0" timeOffset="50">21620 5836 8129,'0'-11'0,"0"3"811,0 0-488,0 6 0,1-3-257,3 5 456,-3 0 394,4 0-894,-5 0 80,0 5 1,4 1-110,0 6 1,5 4 61,-2 3 1,0 3-64,0 1 1,-3-1 19,4 1 0,-2-4-153,2 0 0,2 0-125,-3 4 1,0-4 102,0 0 0,0-5 153,0 1 1,2-2-18,-5-1 0,4-5-122,-5 1 0,2-4-96,-1 3 597,-2-4-111,3 2-42,-5-5 1,0-1 78,0-3 1,0-3-62,0-4 1,0 0 8,0-1 0,0 1-56,0-1 0,0-3-132,0 0 1,0-2 88,0 2 0,0 2-164,0-2 1,0 3 38,0 0 0,0 4 18,0 1-356,0 4 225,5-2 1,-4 7-372,3 1 0,2 4 175,2 4 0,-2 2 40,2 2 1,-1-1 81,5 5 1,-1-1 38,1 1 1,-1-3 15,0-4 0,0-1 26,-4 1 0,3-5 492,-2 1-328,2-6 0,1 3 286,1-5 1,-4 0-154,-1 0 0,-3 0 215,4 0 0,-6-5-145,2-2 1,-3-3 127,-1-2 0,4 1 25,0-1 0,0 0-159,-4-4 1,0 2-21,0-5 0,-2 0-1,-1-3 0,1 1-265,-2-2 1,2 3 90,-2-7 0,3 7-509,-3 1 1,3 5 240,1-1 1,0 2-1264,0 2 824,0-1 0,0 5-985,0-1 320,0 6 864,0-3 1,0 6-422,0 3 867,0 2 0,0 5 0,0 1 0</inkml:trace>
  <inkml:trace contextRef="#ctx0" brushRef="#br0" timeOffset="51">22134 5802 8112,'1'-10'623,"3"2"-96,-3-2-526,9 9 82,-9-4 1,6 5 310,-3 0 0,-3 1-187,3 3 0,-2 7-210,2 8 0,-3 3-10,3 0 0,-3 3 111,-1 1 0,0 0-172,0 4 1,0-5 62,0 2 1,0 0-74,0-4 1,4 2 44,0-6 0,0-2-124,-4-2 0,4-3 20,-1 0 75,1-1-245,1 1 162,-3-6-413,3-1 145,-5-5 134,0 0 1,0-5 43,0-3 0,-5-2-235,-3-1 1,2-2 475,-2-2 0,2 1 0,-2-5 0,-1 4 0,5-4 0,-1 1 0,1-1 0,3-3-120,-3 3 0,3 3 173,1 1 0,0 2 1034,0 1-385,0 1 60,0 0-118,5 4-371,1 2 1,6 6-268,-1 3 1,1 3 131,-1 4 0,4 2-152,1 2 1,-1-1 93,-4 5 0,4-4-172,1 4 0,0-1 25,-1 1 1,-2 0 42,2-8 0,-2 7 115,-2-6 0,1-2 20,-1-3 0,1-3 143,-1 4 1,1-6-122,-1 2 1,-3-3 176,-1-1 1,-3 0-101,4 0 1,-5-1 274,5-3 0,-5 1-116,0-9 0,-1 3 69,-2-6 0,0-3-130,0-1 0,0-2-75,0-2 1,0 0-35,0 0 0,0-4 39,0 1 0,-4-5-621,0 5 1,0-3 282,4 6 0,0-1-585,0 8 1,0 1 50,0 4 1,0 3-1106,0 0 533,0 6-55,0-3 1261,-5 15 0,-1 3 0,-6 10 0</inkml:trace>
  <inkml:trace contextRef="#ctx0" brushRef="#br0" timeOffset="52">14345 6898 8120,'0'-6'-415,"0"0"332,0 2 977,0 2-188,0-3 254,0 5-814,-5 0 0,2 0-159,-5 0 171,1 0 0,-5 5-159,1 3 1,3 6 90,1 1 1,0 4-64,0-4 0,-3 6 26,2-2 1,2 1-104,-2-1 0,5 3 26,0-3 1,-2-1 32,1 1 0,0-2-86,4 2-38,0-2 145,0-6 0,5 5-138,3-1 1,2 0 63,1-4 1,1 0-76,-1-4 0,1 2 96,-1-5 0,4 0 35,0-4 1,6 0 16,-2 0 0,-2-2 118,3-1 1,-5-1-23,4-8 0,-4 3-106,4-6 0,-5 1 214,1-1 1,-3-1-39,-5-3 0,2-3 55,-5 3 1,0-3-76,-4 0 1,-7-1-215,-4 0 0,-2 0 21,-6 0 1,-1 2-242,-7 2 1,3-2-27,-2 6 0,-2 5 140,1 6 0,4 3-572,4 1 1,6 5 286,2 2 0,1 5 430,6 3 0,0 3 0,4 5 0</inkml:trace>
  <inkml:trace contextRef="#ctx0" brushRef="#br0" timeOffset="53">15007 6978 7990,'-1'-10'-824,"-3"2"1368,3-2 32,-4 9 351,5-9-124,0 9-355,0-5-76,0 6 0,0 6-200,0 1 0,1 3-23,3 2 1,-3-1-140,3 1 0,-3 3 64,-1 0 0,4 2-160,0-2 0,-1-3 59,-3 4 1,2 0-52,2-1 1,-2 1 34,6-5 1,-5 0-61,5 1 1,-5-1 102,0 1 1,3-1-205,-3 1 0,5-5-59,-4 1 0,0-4 70,-4 3-704,0-4 268,0 2 72,0-5 0,0 5 0,0 1 0</inkml:trace>
  <inkml:trace contextRef="#ctx0" brushRef="#br0" timeOffset="54">15213 6921 8095,'0'-18'0,"0"2"827,0 4-449,0 6 0,0 0 588,0 2-656,0 3 0,0-3-73,0 8 1,1 2-150,3 5 0,-3 6 88,3 2 1,-3 2-216,-1 2 1,1 1 139,3 3 0,-3-3-357,3 3 1,-3-3 155,-1-1 1,0-2-128,0-2 0,4-2 67,0-6 0,1-1-19,-1-2 111,-3 2 0,4-7 27,-5 4 0,2-4-679,1 1 192,-1-3-82,3-1 1,-5-1-200,0-3-176,0 3 985,-5-10 0,-2 5 0,-4-5 0</inkml:trace>
  <inkml:trace contextRef="#ctx0" brushRef="#br0" timeOffset="55">15190 7070 8095,'0'-8'143,"0"0"146,0 6 0,0-5-53,0 4 0,1 1 214,3-1 0,-2 1-133,6 2 0,0 0-32,3 0 0,4 0-34,0 0 0,5 0-192,-5 0 1,1 0-62,-1 0 1,-2-4-50,2 1 0,-2-2-1157,-2 1 696,1 2-492,-1-8 695,-4 9 1,-7-8 308,-8 5 0,-2 1 0,-2 3 0</inkml:trace>
  <inkml:trace contextRef="#ctx0" brushRef="#br0" timeOffset="56">15167 6864 8134,'11'-4'-22,"1"0"1,-1-5 689,1 2 0,4 0-184,3 0 0,7 4 81,0 0 0,2-3-154,-1 3 1,-2-5-287,6 4 1,-7 0 90,-1 4 1,-2 0-710,-6 0 0,-3 0-2704,-5 0 3197,-4 0 0,7 0 0,-4 0 0</inkml:trace>
  <inkml:trace contextRef="#ctx0" brushRef="#br0" timeOffset="57">16195 6875 7446,'0'-11'611,"0"5"114,0-5-486,0 10 1,0-3 87,0 8 1,0 3-91,0 4 0,0 2-72,0 2 0,0 3-13,0 4 0,1 1-156,3 0 1,-2 4 73,6-1 1,-5 1 63,0-4 0,2-1-210,-1-3 0,0 1 24,-4-5 0,0 2-49,0-2 1,4-6 79,0 2 0,-1-6-200,-3 3 200,0-6-13,0 3-33,0-5 1,-1-3-108,-3-1 0,3-5 91,-3 1 0,2-3 85,-2-4 1,3 1-47,-3-5 0,1 0 127,0-4 0,1 0 28,-2 0 0,-1 0-123,2 0 1,-1 1 170,4-1 0,0 5-122,0 3 0,0 2 219,0 2 1,0 3-120,0 0 0,1 6 41,3-2 1,-2 3-71,6 1 0,-4 1-146,3 3 0,2 2 105,7 6 1,-4 3-13,3 0 0,2 4-91,-2-4 0,5 4 93,0-3 0,0 3-62,-1-4 1,2 4 40,-2-4 0,2 2-59,-2-2 1,1-2 56,-5 2 1,4-6 21,-3-2 0,3 0-3,-4 0 1,0 0 56,-3-4 43,-1-1 1,0 3-49,1-5 169,-6 0 0,0-2-126,-2-1 1,-2 0 64,1-5 0,-1 1-88,-2-5 0,-4 1 105,0 0 1,-4-5-161,5 1 0,-5-5 0,4 1 1,-3 1-202,3-1 0,-4 0 90,4-4 1,1 4-298,3 0 1,0 4 141,0-4 1,0 5-446,0-1-202,0 2 187,0 2 1,0 3-591,0 0-220,0 6 614,0-3 0,1 6 852,3 3 0,2-3 0,5 4 0</inkml:trace>
  <inkml:trace contextRef="#ctx0" brushRef="#br0" timeOffset="58">16914 6921 8075,'-5'-6'-23,"4"-4"114,-4 3 0,5 0 620,0-1-421,0 5 0,-1-2 59,-3 5 1,1 0-133,-4 0 0,3 0-45,-4 0 0,2 5-85,-2 3 1,-2 6 61,3 1 0,0 6-195,0-2 1,3-2 97,-4 2 0,6-1-132,-2 1 0,3 1 17,1-4 0,0 3-61,0-4 1,3 0-28,1-3 1,5-1 76,-1 0 0,3 0 105,4-4 1,-1-2-42,5-5 0,-5 0 127,1 0 0,2 0-77,-2 0 0,4-5 104,-4-2 1,1 0-111,-5 0 1,1-2 141,-1-6 1,-1 2-98,-2-2 1,-3 1-45,-5-2 0,0-1-194,0-6 0,-1 0 130,-3 0 0,-3 0-116,-4 0 0,0 2 52,-1 2 0,-3 0-404,0 7 0,-6 0 166,2 8 1,-2 1-522,-2 7 0,0 3 266,0 4 1,5 5 585,3 3 0,-3 3 0,1 1 0</inkml:trace>
  <inkml:trace contextRef="#ctx0" brushRef="#br0" timeOffset="59">17348 6875 8063,'-6'-11'805,"1"0"50,5 4-16,0 2-261,0 5-304,0 5 1,0 2-81,0 4 0,0 0 53,0 1 1,0 4-214,0 3 1,0-1 146,0 1 1,1-4-96,3 4 0,-3-3 45,3 3 1,1-5-298,-1 1 1,1-1-4,-1 1 0,-3-2 28,3 2 1,-2-6 22,2-2 1,-3-3 61,3 4-376,3-6 119,-6 9-182,4-10-322,-5 4-439,0-5 400,0-5 0,-5 2 1,-3-4 855,-2 4 0,-6-12 0,-2 2 0</inkml:trace>
  <inkml:trace contextRef="#ctx0" brushRef="#br0" timeOffset="60">17131 6875 8203,'5'-7'0,"3"-1"0,2 2 591,2-2 1,4-1-142,3 5 0,-1-1-59,1 2 1,1 1-85,7-1 1,-2 0 126,6-1 1,-1 3-36,4-3 1,-3 3-113,-1 1 1,-3-1-289,3-3 0,-5 2 130,-3-1 1,-3 1-376,-3 2 0,-4 0-125,4 0-259,-9 0 429,3 0 201,-8 0 0,-7 5 0,-8 2 0</inkml:trace>
  <inkml:trace contextRef="#ctx0" brushRef="#br0" timeOffset="61">2364 8132 9134,'6'5'163,"1"1"-75,-3 5 0,-2 5-34,6-1 0,-6 5 49,2-1 1,1 3-130,-1 1 0,0 0 116,-4-1 0,4 2-169,-1 3 0,1-3 96,-4 3 0,4-2-96,0 2 1,0-3 68,-4 3 0,0-7-125,0-1 1,0-1 77,0 1 0,0-1 8,0-3 1,0-2 6,0 2-12,0-3 179,0 0-140,0-1 1,0-3 223,0 0-22,0-6 135,0 3 1457,0-5-1902,5 0 148,-4 0 1,9 0-97,-2 0 1,-2 0 48,2 0 0,1 0-91,6 0 0,-2-1 110,2-3 0,1 3-117,-1-3 0,6 3 51,-2 1 0,-1-2 33,1-1 0,0 1 3,3-1 0,-2 0 1,-1-1 1,-5 3-63,1-3 0,-1 2 53,1-2 0,-6 3 128,2-3-163,-2 2-39,3-3-108,-1 4-301,-5-4-18,-1 5-1097,-5 0 932,-5 0 707,4 0 0,-9 0 0,4 0 0</inkml:trace>
  <inkml:trace contextRef="#ctx0" brushRef="#br0" timeOffset="62">2467 8474 8129,'-5'-6'139,"4"-4"360,-5 9 105,6-10-99,0 10-98,0-4 65,0 5-252,6 0 1,0 0 25,5 0 1,1 0-19,-1 0 0,2 0-23,2 0 0,-1 0 2,5 0 1,0 0-176,4 0 1,-1 0 34,-3 0 1,2 0-194,-2 0 1,-1 0 80,1 0 1,-4 0 155,4 0 0,-5-4-45,1 0 0,1-1-64,-5 2 0,3 0-26,-6-5 0,-2 6-235,2-2 71,-6 3 0,3-1-259,-5-1 174,-5 1 0,-5-3 273,-5 5 0,0 0 0,3 0 0</inkml:trace>
  <inkml:trace contextRef="#ctx0" brushRef="#br0" timeOffset="63">2376 8212 8217,'1'-8'199,"3"0"0,2 5 49,5-5 0,1 5 194,-1 0 1,6-2-44,2 1 1,2-4 17,2 4 0,1-3-26,3 3 1,-2-4-113,6 4 1,-6-1-166,2 2 1,-3 1 88,-1-1 1,-2 1-211,-2 2 0,2 0 83,-6 0 1,0 0-809,-3 0 0,-1 0 403,0 0 1,1 0-872,-1 0 1200,-4 0 0,3 0 0,-4 0 0</inkml:trace>
  <inkml:trace contextRef="#ctx0" brushRef="#br0" timeOffset="64">3164 8006 8178,'-4'-8'-229,"0"1"391,0 4 58,4-7 254,0 9 54,0-4-220,0 5 0,0 5-147,0 2 1,0 5 61,0 3 0,0 3-180,0 5 1,4 0 153,0-1 1,0 5-119,-4 0 1,3 3 73,1-3 0,0 5-175,-4-2 0,4-1 36,0 2 0,3-1-125,-3 4 1,0-1-89,-4-2 0,4 2 68,-1-3 1,1-2-17,-4-1 0,0-3 80,0-1 0,0-2 24,0-2 1,0 2-17,0-6 0,0 0 96,0-3 0,0-1 29,0 0 42,0 1 268,0-1-186,0 1 137,0-6-194,0 4-20,0-9 0,-1 4 147,-3-5 37,3 0-75,-4 0 183,5 0-503,5 0 183,-4 0 1,6 0-160,-4 0 1,0 0 113,4 0 0,-3 0 37,4 0-21,0-5 1,3 3 16,0-6 0,1 6-111,-1-2 1,1 1 111,-1 0-115,0 1 1,1-4 75,-1 2 0,-3 3-150,0-3 144,-1 3-238,5 1 0,-5 0-217,1 0-26,-6 0-629,3 0 414,-5 0 1,0-5 0,0-2 0</inkml:trace>
  <inkml:trace contextRef="#ctx0" brushRef="#br0" timeOffset="65">3152 8075 8211,'-1'-11'-369,"-3"4"1,3 0 352,-3 4 290,3 1 134,1-8 0,0 8 201,0-6-290,5 6-126,1-4 0,6 5-112,-1-3 1,0 3 248,1-3-168,-1 3 0,4 1-19,1 0 0,-1 0 30,-4 0 1,6-1-57,2-3 0,-1 3 47,1-3 1,0-1-262,4 1 0,-4-4 89,0 5 1,-4-3-329,4 3 1,-4 1-422,4-1 0,-9 1 32,2 2-1149,-3 0 1874,-3 0 0,-1 5 0,-5 2 0</inkml:trace>
  <inkml:trace contextRef="#ctx0" brushRef="#br0" timeOffset="66">3632 8154 9229,'6'0'941,"1"0"-516,-4 0 0,0 0-172,4 0 0,1 2 6,4 2 1,-4 3 25,4 8 0,-6-2-116,9 2 0,-4 2 18,4-2 0,-3 5-111,0-1 0,3 3-187,0 1 0,1 0 102,-5-1 0,4 0-186,0-3 0,1 1 60,-5-4 0,1 3-48,-1-4 0,0 4 30,1-4 1,-1 0-114,1-3 156,-1-1 0,-1 1 10,-2-1 1,-2-5-144,-2-2 129,-3 3-420,4-6 148,-5 9-380,0-9 115,0 4 130,0-5 0,-5-5 0,-1-1 1</inkml:trace>
  <inkml:trace contextRef="#ctx0" brushRef="#br0" timeOffset="67">4020 8212 8197,'0'-12'-411,"0"1"165,0-1 288,0 1 0,-4-1-31,1 1 1,-3 5 1054,3 2-713,1-2 1,-4 4 122,2-1-341,3 1 0,-8 4-11,5 1 1,-3 5 58,3 7 0,-5-1 9,1 5 1,-2 0-48,-1 4 1,-1 1 11,1 3 0,0-3-167,-1 3 0,-3 0 94,0 0 1,-2 4-158,2-5 1,2 5 5,-2-5 0,2 1-109,2-4 0,-4-4-50,-1 0 1,5-5 82,3 1 0,2-2-152,-2-2 227,-2 1 1,8-6-368,-6-2 267,6 2-557,-3-5 438,5 4 1,5-10 286,2-2 0,3-3 0,2-2 0</inkml:trace>
  <inkml:trace contextRef="#ctx0" brushRef="#br0" timeOffset="68">4112 8052 8148,'0'-12'-75,"0"1"1,0 3 162,0 1 0,1 0 42,3 0 1,-3 0 135,3 4 1,-2 1 47,2-2 0,-1 2-49,4-2 0,-3 3-24,4-3 1,-1 3-176,5 1 0,-1-4 144,0 0 1,1 0-127,-1 4 0,1-1 55,-1-3 1,1 3-91,-1-3 0,4 3 1,0 1 1,2 0-51,-2 0 1,-2 0 61,2 0 0,-2 0-133,-2 0 1,1 0-52,-1 0 162,0 0-200,1 0 205,-1 0 128,1 0-120,-6 0 135,4 5-117,-9 1 1,6 6-27,-3-1 0,-3-3-50,3-1 0,-3 1 64,-1 3 1,4 1 36,0-1 1,1 1-50,-2-1 1,-1 2 139,2 2 0,1-1-88,-2 5-1,3 0 43,-3 4 1,-1 0-32,1 0 0,0-4 4,1 0 1,-3 0 112,3 4 1,-2-1-100,2 1 1,-3 0-81,3 0 0,1 0 64,-1 0 0,0-1-187,-4 1 0,4 0 42,0 0 1,-1-1-68,-3-3 0,2 1 9,1-5 1,-1 4 87,1-4 1,0 4-145,1-3 0,-3-1-28,3-4 36,-3 1 53,4-1 128,-3 1-24,3-1 0,-2-3 40,1-1-5,0-4-50,-4 2 434,0-5-257,-5 0 32,4 0 0,-6 0-92,4 0 0,0-1-26,-5-3 0,5 2-74,-5-1 0,0 1 62,-3 2 1,-2-3-92,-2-1 1,1 0 77,-5 4 1,1 0-222,-1 0 1,-1 0 46,5 0 0,-2 4-81,2 0 1,2 1-71,-2-2 0,2-1-109,2 2 0,0-3 61,-1-1 0,4 0-163,1 0 0,3 0-753,-4 0 374,6 0 846,-3 0 0,0-5 0,-2-2 0</inkml:trace>
  <inkml:trace contextRef="#ctx0" brushRef="#br0" timeOffset="69">5037 8303 7408,'-7'-6'940,"2"1"-538,5-1-178,0 5 159,0-4-183,5 5 1,-2 0-14,4 0 1,-3 0-96,4 0 0,-4 0 107,3 0 1,1 0-90,3 0 0,-3 0 83,0 0 1,3 0 8,4 0 0,4 0-86,-4 0 1,6 0 55,-2 0 0,-1-1-221,1-3 0,-2 2 57,2-6 1,-1 4-106,-3-4 0,-2 6 51,2-2 0,-2-1-367,-2 1-342,1-5-277,-1 8-4,-4-4 323,-2 5-621,-5 0 1334,0 5 0,-11 1 0,-1 6 0</inkml:trace>
  <inkml:trace contextRef="#ctx0" brushRef="#br0" timeOffset="70">5048 8509 8167,'11'0'0,"5"-4"447,-1 0 0,4-4-39,-4 5 0,4-3 262,-4 3 1,8 1-115,-4-1 1,5-3 21,-5 3 0,3-5-129,1 4 1,-4-1-192,0 1 1,-4 3-259,4-3 0,-5 3 88,1 1 0,-2 0-383,-2 0 350,1 0 1,-1 0-2026,1 0 1970,-6 0 0,-1 0 0,-5 0 0</inkml:trace>
  <inkml:trace contextRef="#ctx0" brushRef="#br0" timeOffset="71">5893 8017 8228,'0'-6'-840,"0"-4"0,0 7 1271,0-4 569,0 4-630,0-2 0,1 5 33,3 0 16,-2 0-252,3 0 128,-5 0-152,0 5 0,0 2-8,0 4 0,0 6-124,0 2 0,0 2 63,0 2 0,0 0-160,0 0 1,0 1 0,0 2 1,3 0 159,1 4 0,4-3-216,-4 3 0,1-3 33,-1 3 1,-3-4-88,3 0 0,-3-3 38,-1-4 0,4 3 98,-1-3 0,1-3 51,-4 0 0,0-4 4,0 0 0,0-1 86,0 1 0,0-5-143,0 1 420,0-6-59,0 3 1789,0-5-2121,5 0 49,-3 0 0,4 0 67,-2 0 0,-2 0-62,6 0 1,0 0 38,3 0 0,0-1-2,1-3 0,-1 3-33,1-3 1,0 3-9,4 1 0,-4 0-53,3 0 1,2-1 89,-2-3 1,2 3-122,-2-3 1,-2 1 95,2 0 1,1 1-55,0-2 0,-1-1-42,-4 2 0,-1-2-82,-2 1-40,2 2-293,-4-3-446,1 5 602,-2-5 0,-6 4-484,-3-3 0,1 3 301,-4 1 1,-1-1 507,-3-3 0,-1 3 0,1-4 0</inkml:trace>
  <inkml:trace contextRef="#ctx0" brushRef="#br0" timeOffset="72">5973 8337 8254,'0'-11'569,"5"4"0,-2 2-306,4 5 0,-3 0 129,4 0 0,-1 0-140,5 0 0,-1 0-119,1 0 0,-1-3 150,0-1 1,1 0-241,-1 4 0,5 0 83,-1 0 0,0-1-250,-4-3 1,5 3-9,-1-3 1,0-1 50,-3 1 1,-1-1-136,0 1 0,1 2-698,-1-6-561,-4 5 541,3-2 391,-9 0 543,-1 4 0,-6-4 0,-6 5 0</inkml:trace>
  <inkml:trace contextRef="#ctx0" brushRef="#br0" timeOffset="73">5927 8063 8260,'0'-11'-1073,"0"-1"2315,6 1-764,0-1 0,5 5-176,1-1 1,-3 6-80,2-2 1,-2-1 44,6 1 1,2-4-167,-2 5 0,5-3 116,-1 3 0,1 1-277,0-1 1,1-2-100,-2 1 0,-1 0-97,1 4 1,-4-4-527,4 0 0,-5 1 394,1 3 1,-2 0 386,-2 0 0,1 0 0,-1 0 0</inkml:trace>
  <inkml:trace contextRef="#ctx0" brushRef="#br0" timeOffset="74">6533 7858 8337,'0'-7'-357,"0"-3"1133,0 9 355,0-9-265,0 8-508,0-3-65,0 5 0,0 5-101,0 3 1,4 3-18,-1 5 0,5 1-103,-4 6 0,3 1-101,-3 3 0,4 2 90,-4 5 0,3-2-158,-3 2 1,1-6 30,-1 7 1,-3-5-140,3 1 0,-1 0 40,0-4 1,-1 3 32,1-3 0,-1 0 33,-2-5 1,0 1-99,0 0 0,0-4 170,0 0 0,0-4-48,0 5 1,-4-7 162,0 3 0,0 0-133,4-1 0,0 1 185,0-5 0,0 0-86,0 1 1,0-4 158,0-1-150,0 1 23,0 3 94,0 1-82,0-6 102,0-1-101,0 0 477,0-4-258,0 4 270,0-5-662,0-5 0,2 4 158,1-3-164,-1 3 0,8 1 67,-3 0 1,0 0-121,0 0 1,1-4 65,3 0 1,1 1-41,-1 3 0,-3-4 30,-1 0 1,1 0-107,3 4 1,1-1-10,-1-3 1,-3 3 57,0-3-143,-6 3 0,4 1-70,-2 0-844,-3 0-1126,5 0 2317,-17 0 0,4 0 0,-10 0 0</inkml:trace>
  <inkml:trace contextRef="#ctx0" brushRef="#br0" timeOffset="75">6544 7926 8111,'0'-11'0,"0"-1"66,0 1 332,0 4-308,0-3 1,0 8 683,0-6-250,0 6-131,0-9 91,0 10-392,5-9 0,2 9 96,4-3 1,0 3-211,1 1 0,3 0-19,0 0 0,4 0-87,-3 0 0,4 0-348,-1 0 0,-3 0 258,0 0 1,0 0-648,-1 0 1,1 0 864,-5 0 0,5 5 0,2 1 0</inkml:trace>
  <inkml:trace contextRef="#ctx0" brushRef="#br0" timeOffset="76">6990 8040 8209,'-2'-7'22,"-2"-1"0,2 4 233,-6-3 22,6 4 249,-3-7 410,5 9-145,0-4-436,0 5-108,0 5 1,5 1-97,2 5 1,4 5 29,0-1 0,4 5-154,0-1 1,1 3 8,-5 1 0,4-1 97,1 1 0,0-1-233,-1-3 1,-2 3 35,2-3 1,2 2-133,-2 2 0,0-4 57,-3 0 1,-1-5-117,0 1 1,1-2 65,-1-2 0,1 1 145,-1-1 1,-5-3-24,-2-1-12,3-4 0,-5 6-475,6-5 257,-6-1-723,3-3 339,-5 0-472,0-5 1153,-5 4 0,4-9 0,-4 4 0</inkml:trace>
  <inkml:trace contextRef="#ctx0" brushRef="#br0" timeOffset="77">7287 7960 8155,'0'-17'943,"-6"0"-791,5 11 175,-4 1-215,5 5 1,-4 1 121,0 3 0,-4 2-169,0 6 0,2 0 80,-2 3 0,-1 4-130,-6 8 1,2 2 23,-2 6 1,-3-5-97,-1 0 1,-2 1-38,-2 3 0,0-3 103,0-1 0,4-5-94,0 2 1,5-4 89,-1-4 1,3 1-47,5-4 1,-2-1-88,5-4 0,-4-3-642,5-1-467,-1-4 531,4 7 706,0-9 0,0 10 0,0-5 0</inkml:trace>
  <inkml:trace contextRef="#ctx0" brushRef="#br0" timeOffset="78">7424 8337 8061,'0'-6'0,"0"0"843,0 2-22,5 2-584,-4-3 1,4 10-10,-5 3 0,0 2 28,0 2 1,0 4-99,0 3 1,4 1-9,0 0 0,1 1-191,-2-2 1,-1 3 72,2 1 0,-2-2-252,2-2 1,-3 1 154,3-4 0,-3-1-147,-1-4 1,4-3 61,0 0 0,0-5-696,-4 5 124,0-5-144,0 2 866,0-5 0,0 0 0</inkml:trace>
  <inkml:trace contextRef="#ctx0" brushRef="#br0" timeOffset="79">7538 7892 8116,'0'-12'0,"1"1"0,3 0 0,-2 3-244,6 0 0,-4 5 57,3-5 1,-3 5 728,4 0 0,-2 0-187,2-1 1,2 3-44,-2-3 1,3 2-214,4-2 1,-2 3 24,2-3 1,-2 1-136,-2-1 1,1 3 108,-1-3 1,1 3-98,-1 1 0,0 0 11,1 0 0,-5 0-85,1 0 1,-4 0 222,3 0-50,-4 0-8,7 0 5,-9 5 7,4 1-54,1 6 1,-5-1 16,3 1 1,-2 3 63,2 0 0,-3 5 52,3 0 1,-1 1-9,0 2 0,0 4-306,5-1 1,-6 6-361,2-2 1,1 0 1293,-1 0 0,0-3-375,-4 3 0,3-3-338,1 3 1,1-4-209,-1 0 1,-3 1 193,3-4 0,1 2-251,-1-6 1,1-1 8,-1 1 0,-2-5 107,6 1 1,-5 2 42,0-2 0,2 0-7,-1-3 1,0-5 213,-4 1-211,5-1 174,-4 5-97,5-6 16,-6 4 262,0-8-294,0 3 0,-2-5 154,-2 0 0,2 0-83,-6 0 0,4 0 145,-3 0 1,-1 0-105,-3 0 0,-1 0 42,1 0 0,-2 0-138,-2 0 1,1 0-195,-5 0 0,5-4-332,-1 0-773,2 0-1716,2 4 2958,4 0 0,-3 0 0,4 0 0</inkml:trace>
  <inkml:trace contextRef="#ctx0" brushRef="#br0" timeOffset="80">8280 8097 8101,'0'-6'371,"0"1"132,-5 0-105,4 4 1,-8-3-113,5 8 0,0 2 75,4 5 0,0 5-88,0-1 0,2 5-15,1-1 1,0 3-131,5 1 0,-5-4 82,5 0 0,-6-4-92,2 4 1,1-5 93,-1 1 0,1-2-278,-1-2 0,-3 1 22,3-1 0,-1-3-350,0-1-331,-1-4-395,3 7-905,-5-9 919,0 4-187,-5-5 1293,-2 0 0,-4 0 0,0 0 0</inkml:trace>
  <inkml:trace contextRef="#ctx0" brushRef="#br0" timeOffset="81">8132 8246 7683,'11'0'788,"0"0"1,1 0-117,-1 0 0,5 0-217,-1 0 1,5 0-341,-1 0 0,-1 0 111,1 0 0,-1 0-466,1 0 1,2 0 225,-2 0 0,-2-1-292,-2-3 1,-2 3-629,-2-3-685,1 2 1619,-1 2 0,0-5 0,1-1 0</inkml:trace>
  <inkml:trace contextRef="#ctx0" brushRef="#br0" timeOffset="82">8600 8349 8227,'6'0'1742,"4"0"-1356,-8 0-1350,3 0 661,-5 0 0,5 5 0,1 1 0</inkml:trace>
  <inkml:trace contextRef="#ctx0" brushRef="#br0" timeOffset="83">8748 8360 8010,'7'0'1096,"-1"0"-593,-2 0-648,-3 0 223,4 0-961,-5 0 475,5 0 1,-2 0-596,4 0 1003,-4 0 0,7 0 0,-4 0 0</inkml:trace>
  <inkml:trace contextRef="#ctx0" brushRef="#br0" timeOffset="84">9022 8349 8497,'0'-7'2936,"0"2"-3970,0 5 1034,0 5 0,0 2 0,0 4 0</inkml:trace>
  <inkml:trace contextRef="#ctx0" brushRef="#br0" timeOffset="85">9342 8097 8223,'0'-7'-23,"0"-1"0,0 4 124,0-3 0,2 3 125,1-4 1,-1 5 450,1-5-149,-1 5 132,-2-2-162,0 5-379,0 5 1,0 2 144,0 4 0,0 6-205,0 2 1,0-2 10,0 2 1,0-1-95,0 1 1,0 2-5,0-6 0,0 4 69,0-4 1,0 0-142,0-3 1,1-1 58,3 1 0,-3-5-269,3 1 1,1-4-642,-1 3-281,0-4 662,-4 2 1,-2-5-958,-2 0 1527,-2 0 0,-5 0 0,-1 0 0</inkml:trace>
  <inkml:trace contextRef="#ctx0" brushRef="#br0" timeOffset="86">9182 8212 8223,'12'0'817,"-1"0"-429,1 0 1,3 0-293,0 0 1,5 0 135,-1 0 1,2 0 51,-2 0 0,6-2-354,-2-1 1,2 1 158,-2-2 0,0-1-372,0 2 0,0-1 228,0 4 0,-6 0 55,-1 0 0,-4-5 0,0-2 0</inkml:trace>
  <inkml:trace contextRef="#ctx0" brushRef="#br0" timeOffset="87">9799 7823 8123,'0'-11'0,"0"-1"0,1 6 149,3 2 269,-3-2 504,5 5-101,-6-4-344,0 5 0,0 5-331,0 2 1,0 7 51,0 1 1,3 6-81,1-2 1,4 6 16,-4 2 0,3 1-134,-3-2 0,4 2-171,-5 3 0,1 2 124,-4-3 0,4-1-347,0 2 1,0-2 198,-4 2 0,0-4-44,0-4 1,0-4 101,0 0 1,0-5 97,0 2 1,0-8-12,0 0 471,0 0 200,0-2-212,0-1 340,0-5 1,5-4-740,2 0 1,0 1-191,0 3 1,1 0 17,3 0 0,-3-4 112,0 0 1,3 0-54,4 4 1,0 0 84,-3 0 1,-1 0-67,1 0 0,-1 0 63,1 0 1,-1 0-68,0 0 21,6-5 0,-4 4 37,2-3 0,-3 3-235,0 1 1,-4 0-129,-1 0-436,-4-5 236,7 3-652,-9-8 369,4 9 875,-5-9 0,-5 4 0,-1-6 0</inkml:trace>
  <inkml:trace contextRef="#ctx0" brushRef="#br0" timeOffset="88">9833 8154 8066,'0'-6'46,"0"-4"0,2 9 49,1-3 0,0-1 224,5 1 0,-1 0 162,5 4-227,-1 0 1,0 0 6,1 0 0,3 0-85,0 0 0,4-1-134,-3-3 1,3 3 127,-4-3 0,4 3-279,-4 1 0,0-4-108,-3 0 0,-1-1-453,1 1 318,-1 3 0,-1-5-858,-2 2-32,-3 3 1242,-5-4 0,0-1 0,0 0 0</inkml:trace>
  <inkml:trace contextRef="#ctx0" brushRef="#br0" timeOffset="89">9811 7800 8342,'11'-11'-14,"0"0"1,5 3 369,-1 0 1,9 2-74,-1-2 1,2 3 33,-2 5 1,-1-1-65,-3-3 1,2 3-209,-2-3 0,-1 3-204,1 1 0,-5 0-345,1 0 0,2 1 504,-2 3 0,5-3 0,-2 4 0</inkml:trace>
  <inkml:trace contextRef="#ctx0" brushRef="#br0" timeOffset="90">10496 7675 8123,'0'-12'0,"-1"2"-23,-3 3 1,2-4 366,-1 4 141,-4 2 22,6-5 260,-4 8-285,5-3-96,0 5-194,0 5 0,0 2 61,0 4 1,0 6-115,0 2 0,0 4 97,0 3 1,4 3-212,0 6 1,1-1 20,-2 0 0,-1 4-108,2 0 0,1 0-58,-2-3 0,2-1-75,-1 0 1,-2-1-131,1-2 0,-1 0 136,-2-4 1,0 0 47,0-5 1,0-3 61,0 1 1,0-5 46,0 4 1,-2-5-75,-1 1 0,1-6 205,-2-2 0,2 0 47,-2 0 47,3 4 0,-4-9 159,5 6-168,0-6 2,0 3-67,-5-5 121,3 0-92,-3 0 406,5 0-324,5 0-151,2 0 1,4 0 14,1 0 1,0 0-165,4 0 1,-4 0 96,3 0 1,2-1-94,-2-3 1,0 3 109,-3-3 0,-1 3-190,1 1 1,-1-4-246,1 0 117,-1 0 0,-3 4-209,-1 0 73,-4 0 0,2-1-1325,-5-3 700,0 3-342,0-4 1377,0 5 0,-5-5 0,-2-1 0</inkml:trace>
  <inkml:trace contextRef="#ctx0" brushRef="#br0" timeOffset="91">10507 7675 8226,'4'-12'0,"0"1"0,1 1 35,-1 2 0,2-1 151,5 6 1,0-3 216,-4 3 0,3 0-125,-2-5 1,2 5-159,2-5 0,-5 6 88,1-2 1,-1 2-408,5 2 0,-1-3 16,1-1 1,-1 0-225,1 4-392,-1 0 0,0 0 799,1 0 0,-6 0 0,-1 0 0</inkml:trace>
  <inkml:trace contextRef="#ctx0" brushRef="#br0" timeOffset="92">10827 7721 8225,'6'0'776,"4"0"1,-4 1-304,1 3 1,3 2-100,-2 5 0,2 2-136,2 2 0,-4 2-35,4 2 0,-3 4-16,6-1 1,1 1-51,0 4 1,3 1 84,-4-1 0,4 3-453,-4-3 1,2-1 184,-2-3 0,-2-1-238,2-3 0,-2-1 128,-2-3 1,0-3 80,1 4 0,-5-7 219,1-2-159,0 1-221,3 3 0,-3-1-35,-1-2-217,-4-3 158,2-5-1867,-5 0 2197,-5 0 0,-2 0 0,-4 0 0</inkml:trace>
  <inkml:trace contextRef="#ctx0" brushRef="#br0" timeOffset="93">11170 7721 8075,'-7'-12'114,"3"1"0,3-1-76,1 1 0,0 3 660,0 1-347,0 4 1,-1-1 39,-3 8 1,2 2-148,-6 6 1,4 4-62,-3 3 0,-1 7-145,-3 0 1,0 7 107,4 2 1,-5-1-132,1 4 1,-1 1 89,-3-1 0,3 0-280,0-3 0,1-5-83,-1 1 1,2-7-62,3-1 1,-2-2 32,5-6 1,-4 1-139,4-5-445,-4 0 164,1 1-436,1-1 527,1-4 614,5-2 0,0 0 0,0 1 0</inkml:trace>
  <inkml:trace contextRef="#ctx0" brushRef="#br0" timeOffset="94">11215 8143 8075,'2'-10'728,"1"2"24,-1-2-340,8 4 1,-8-1 209,6 4-341,-6 1 0,7 4-55,-5 1 0,4 4 0,-4 4 0,1 1-135,-2-1 0,-1 2 86,2 2 0,1-1-135,-2 5 1,1-5 34,-4 1 1,0-1-216,0 1 0,4-6 98,0 3 0,0-3-213,-4 2 1,0-3 4,0-1 13,0-4 112,0 2 56,0-5-56,5-5 0,-4 2 82,3-4 1,1-1-19,-1-3 0,3-1 23,-3 1 0,5-2 37,-1-2 0,-2 2 25,2-2 1,-5 0-1,5 3 0,-5-2 90,0 7 1,0 2-44,1 1 257,-3 2-228,4 2 0,-1 2-86,0 2 1,-1 3 44,-3 8 1,4-2-71,0 2 0,0 2-1,-4-2 1,4 5-145,-1-1 1,1-2-35,-4-2 0,4 2-9,0-2-1066,0 0 471,1-4-842,-4 1 1634,9-6 0,-3-1 0,4-5 0</inkml:trace>
  <inkml:trace contextRef="#ctx0" brushRef="#br0" timeOffset="95">11467 7641 8075,'-11'-19'882,"4"-1"-1020,2 7 0,6-4-432,3 6 0,-2 4 1328,6 3-544,-6-2 0,9 4 57,-4-6 1,0 4-121,0-3 1,1 4 138,3-1 1,-3 2-63,-1-2 1,1 3-10,3-3 1,-3 3 179,0 1-168,-1 0 0,5 0-275,-1 0 1,-3 0 100,-1 0 1,1 0 41,3 0 0,1 0 1,-1 0-2,1 0 1,-1 0-6,1 0 0,-5 5 29,1 2 0,-2 5 0,2 3 1,1-1 27,-6 5 0,1 4-27,-4 3 0,4 6-8,0-1 1,0 2 173,-4 1 1,0 1-112,0 3 1,0-2-145,0 2 1,0 1 119,0-1 1,0-3-139,0-5 0,3-1-24,1 2 0,0-2-115,-4-2 0,4-7-15,0 3 0,-1-3 120,-3 3 0,4-4-52,0 0 0,1-5 38,-1 1 0,-3-2-135,3-2 1,-3 1-6,-1-1-1,5 0 139,-3 1 1,3-4-48,-5-1 11,0-4-28,0 2 261,0-5 0,-2-4 131,-1 0 1,0-1-71,-4 1 0,3 2-20,-4-6 1,0 4 38,-3-3 0,0 4 98,-1-1 1,-3 3-258,0 1 1,-6 0 104,2 0 0,2 0-896,-2 0 0,5 0 396,-2 0 0,8 1-1013,0 3 1,4-3 59,-3 3 1,4-1 1263,-1 1 0,8 2 0,2 5 0</inkml:trace>
  <inkml:trace contextRef="#ctx0" brushRef="#br1" timeOffset="96">23036 5630 8040,'0'-7'0,"0"-1"0,0 4-399,0-3 1,0 3 135,0-4 845,0 6-116,0-8 191,0 8-247,0-8 253,0 9-139,0-4-5,0 5 0,-4 5-464,0 3 0,-3 3-7,3 4 0,-5-1 50,1 5 0,-2 0-103,-1 4 0,-1 1 93,1 3 0,-2-3-102,-2 3 1,2-2 4,-2 2 0,2-3 87,2 2 1,1 2-129,2-1 0,3 3 108,5-3 0,0 0-128,0-4 0,1 3 56,3 1 0,3-2-78,4-6 0,0 3 35,1-3 1,3-3 36,0 0 1,1-2 9,-5 1 1,0-6-5,1 2 0,-1-3 145,1-1 1,-5 0-136,1-3 110,-1-3 1,1 4-27,0-5-736,-6 0-215,3 0-2310,-5 0 2206,0-5 975,-5 4 0,-1-10 0,-6 5 0</inkml:trace>
  <inkml:trace contextRef="#ctx0" brushRef="#br1" timeOffset="97">23139 5893 8053,'0'-7'0,"0"-1"727,0 5-14,0-2-498,0 5 0,0 5-9,0 3 0,3 6-227,1 1 0,4 6 112,-4-2 1,0 2-154,-4 2 0,1 0 115,3 0 0,-3-2-99,3-2 0,-2 2 32,2-6 1,-3 4-179,3-4 1,-1-1 48,0-6 0,-1 2 37,2-3-131,-3-2 1,3 2-114,-1-3-587,1-3 631,-4 4 0,-5-9-414,-2 0 720,-4 1 0,0-8 0,0-1 0</inkml:trace>
  <inkml:trace contextRef="#ctx0" brushRef="#br1" timeOffset="98">23013 5916 8053,'1'-14'0,"3"3"0,-1 2 283,4-3 1,1 5-16,3-1 0,-1 4 183,-2-3 1,2 3-106,-2-4 0,3 6-280,4-2 1,-1 1 139,5 0 0,-5 1-116,2-2 0,0 3-49,-1 1 0,4 4-280,-3 0-294,-1 5 438,-4-3 1,-1 5-197,-2 1 0,-3-4 111,-5-1 1,0 1-83,0 3 0,-5-1 69,-3-2 0,-2 2-214,-1-2 1,-1 1 51,1-2 1,0 3-53,-1-2 0,1-2 407,-1 2 0,1 0 0,0 3 0</inkml:trace>
  <inkml:trace contextRef="#ctx0" brushRef="#br1" timeOffset="99">23379 5870 8053,'0'-6'1177,"0"-4"-933,0 9 110,0-5-166,0 6 0,3 2 54,1 2 0,1 3-301,-1 8 0,-1-1 5,4 5 1,-4-1-3,1 1 1,1 7 108,-2-4 0,1 0-138,-4-3 1,1-1-57,3 1 1,-2-1 26,1-3-54,-1-2 0,1 3-103,1-5-33,0-4 1,-4-1-460,0-2-135,0-3 436,0 4 0,-1-6 462,-3-3 0,-2-2 0,-6-6 0</inkml:trace>
  <inkml:trace contextRef="#ctx0" brushRef="#br1" timeOffset="100">23299 5847 8053,'6'-11'723,"4"0"-448,-2-1 1,-2 5-187,2-1 0,-1 5 150,5 0 1,0-2 21,4 1 0,-4 0-239,4 4 0,0 0 139,-1 0 1,4 0-65,-4 0 0,2 1 234,-2 3-478,-2 2 1,2 6 20,-7-1 1,1 1-42,-6-1 1,1 4 31,-4 1 0,0-1 116,0-4 0,-1 4-128,-3 1 0,-2 0 90,-6-1 0,2-1-91,3 5 0,-4-5 113,4 2 0,1-4-208,-2 0 0,5-1 71,0 0 117,-4 1 184,6-1 0,-3-1-128,8-2 0,-2 1 124,6-5 1,-4 1-81,4-1 1,-1-3-160,5 3 138,-1-3 0,0-1-212,1 0 0,-1 0-142,1 0 0,-1 0-166,1 0 1,-1 0 495,0 0 0,1-5 0,-1-1 0</inkml:trace>
  <inkml:trace contextRef="#ctx0" brushRef="#br1" timeOffset="101">23687 6007 8053,'0'-7'453,"0"-1"40,0 1 78,0-5-108,0 6 364,0 1-366,0 5-444,-5 5 0,4-3 2,-3 6 1,2 1 86,2 6 0,0-2-290,0 2 1,0-1 44,0 1-185,0-2 0,4 3-52,0-4 211,5-1 0,-3-3 126,6-1 0,-1-4 5,1 1 1,-1-3 91,0-1 1,1-1-102,-1-3 0,2-1 228,2-3 0,-5-2-45,6 2 1,-10-3 234,5-4 1,-6 1-123,3-5 0,-5 1 5,0-1 0,-1-3-123,-2 3 0,-5-1-36,-3 1 0,-4 3-379,-3 4 1,1 2 185,-5 2 1,5 3-582,-1 5 0,2 0 320,2 0 1,0 2-577,-1 1 1,5 4-60,-1 4 990,5 6 0,-7 0 0,4 6 0</inkml:trace>
  <inkml:trace contextRef="#ctx0" brushRef="#br1" timeOffset="102">23950 5893 8053,'0'-11'0,"0"3"130,0 1 0,1 3-31,3-4 276,-3 6 0,5-4 393,-2 6-382,-3 0 0,4 2-280,-5 2 1,4 3 21,0 8 1,0 2-67,-4 2 1,4 3 139,-1-3 1,1 2-252,-4 2 1,0-4 118,0 0 0,2-1-358,1 1 0,-1-3 6,1-4 1,-1-5-453,-2 1-138,0 0 246,0-2 7,0-1-938,0-5 1557,0-5 0,-5 4 0,-2-15 0,-4 4 0</inkml:trace>
  <inkml:trace contextRef="#ctx0" brushRef="#br1" timeOffset="103">23858 5847 8053,'0'-11'572,"0"0"1,1 3-440,3 0 0,-1 5 331,4-5-104,1 0 0,3 1-57,1-1 0,-1 6-197,1-2 1,0-1 82,4 1 1,-2 0-214,5 4 0,-5 0-64,1 0 0,1 0-80,0 0 0,-1 4-273,-4 0 307,1 5 0,-2-3 21,-3 5 0,0-3 102,-3 0 0,-3-1-3,3 5 1,-3-5 13,-1 1 0,-1-2-3,-3 2 0,-1 2 3,-3-2 0,-2-2 0,2 2 0,-2-5 0,-1 5 0,-1-5 0,2 7 20,3-3 0,0-2-17,3-1 249,3 3-239,-4-1 1,5 1 187,0 1 23,5-5-178,1 7 1,6-5-73,-1 2 77,1 4 0,-1-6-146,1 2 1,-1 2 128,0-5 1,0 5-137,-4-2 0,2 0 104,-5 0-122,5 1 1,-8 3 101,3 1 1,-3-4-7,-1-1 1,-1-1 40,-3 2 1,-2 2-40,-6-2 1,1-3-126,-1-1 0,-4 1 79,-3-1 1,-1 1-590,1-1 1,-2-3 656,6 3 0,-5 2 0,2 0 0</inkml:trace>
  <inkml:trace contextRef="#ctx0" brushRef="#br1" timeOffset="104">24212 6213 8074,'0'-6'1277,"0"1"-1171,0 5 1,0 5-1,0 1 1</inkml:trace>
  <inkml:trace contextRef="#ctx0" brushRef="#br1" timeOffset="105">24521 5676 8053,'0'-11'-1572,"0"4"2166,0-3-48,0 9 47,0-4-117,0 5-287,0 5 1,1 1-18,3 6 1,-3 3 0,3 0 0,-3 0-146,-1-3 1,1 1 98,3 2 1,-3-3-258,3 4 1,-3-4 20,-1 0-203,0-1 1,2 1 73,2-1 1,-3-3-367,3-1 67,-3 1 1,-1 0-178,0-1 715,0-4 0,0 2 0,-5 0 0,-2 1 0</inkml:trace>
  <inkml:trace contextRef="#ctx0" brushRef="#br1" timeOffset="106">24395 5950 8053,'0'-6'-446,"0"1"0,5 5 864,3 0 0,-2 0-22,2 0 0,-1 0 33,5 0 1,0 0-78,4 0 1,-2 0-418,5 0 1,-4-1-119,4-3 0,-1 3-159,1-3 1,1 2-252,-5 2 1,4 0 334,-4 0 1,4-1-130,-3-3 0,-5 3-218,-3-3 605,-6 3 0,3 6 0,-10 1 0,-1 6 0</inkml:trace>
  <inkml:trace contextRef="#ctx0" brushRef="#br1" timeOffset="107">24521 6053 7887,'0'-6'1264,"0"1"1,3 10-1034,1 2 1,0 0-225,-4 0 0,0-3-152,0 4-190,0-6 25,0 8 138,0-3 75,5-1 113,-4-1 59,4-5-72,-5 0 325,6 0-210,-5 0-72,4 0-83,-5-5 0,1 0 125,3-3-142,-3-2 0,8 8 79,-5-6 1,4 4-15,-5-3 1,6 4-7,-1-1 1,-2 3 14,2 1-16,-1 0 0,5 0 3,-1 0 0,-3 0-4,-1 0 9,-4 0 0,6 5-133,-5 3 126,-1 2 1,-1 1-142,2 1 0,-3-1 11,3 1-7,-3-1 0,3 0 43,0 1 0,-1-5-97,-3 1 1,2-4 215,1 3-185,-1-4-120,3 2 136,-5-5-474,0 0 1,-5-5-1,-2-1 1</inkml:trace>
  <inkml:trace contextRef="#ctx0" brushRef="#br1" timeOffset="108">24703 5608 8053,'-3'-14'598,"-1"2"-356,0 3-10,4-2 0,0 3 199,0 1-185,0 4 1,1-2 435,3 5-117,-3-5-350,4 4-22,0-4 1,2 6-64,4 3 1,-3 2 34,-1 6 0,1-1 15,3 0 0,2 2-46,2 2 1,-2-1 43,2 5 1,-1 0-155,1 4 1,-2 0 91,2 0 0,-2 0-129,-2 0 0,0-1-8,-4 1 1,3 0-111,-2 0 1,-2 0-67,2 0 0,-5-1 93,0 1 0,2 0-31,-1 0 1,0-4 54,-4 0 1,0 0-185,0 4 1,0-4 34,0 0 0,-1-4-11,-3 4 1,3-5 136,-3 1 0,-1 2-19,1-2 1,-4-3-8,5-5 0,-6 1-5,1 3 0,2-3-8,-2-1 1,4 0 37,-3 0 0,3 2 34,-4-5 1,4 4-10,-3-4 0,4 1-8,-1-2 374,3-1-4,1 3 1,-4-4-1405,1 3 197,-1-3-807,-1 4 1731,3-5 0,-8 5 0,4 2 0</inkml:trace>
  <inkml:trace contextRef="#ctx0" brushRef="#br2" timeOffset="109">12312 8075 8085,'0'-7'-426,"0"2"1369,0 5-662,5 0-124,1 0 0,6 0-1,-1 0 0,0 1 55,1 3 1,3-3-82,0 3 0,2-2 7,-2-2 1,-1 0 3,5 0 1,0 0 7,4 0 0,0 0-121,0 0 1,-1-2 64,1-2 0,-4 2-158,0-6 1,-3 6 28,3-2-577,-5-2 287,2 4-1044,-10-3 826,-1 5 1,-13 0 543,-4 0 0,-2 0 0,3 0 0</inkml:trace>
  <inkml:trace contextRef="#ctx0" brushRef="#br2" timeOffset="110">12346 8223 8085,'8'0'-517,"-1"0"0,1 0 1222,3 0 1,1 0-197,-1 0 0,4 0-149,1 0 1,4 0 93,-1 0 1,-1 0-138,1 0 1,0 0-296,4 0 0,-1 0 100,1 0 0,-1 0-762,-3 0 1,1 0-1876,-5 0 2515,1 0 0,-5-5 0,0-1 0</inkml:trace>
  <inkml:trace contextRef="#ctx0" brushRef="#br2" timeOffset="111">13340 8063 8099,'-2'-7'-281,"-2"-1"1,3 4 1013,-3-4-420,3 6 0,1-4 160,0 2 238,-5 3-99,4-5 15,-4 6-419,5 0 1,0 6 29,0 1 1,1 7-121,3 1 0,-2 6 79,6-2 0,-2-2-200,2 2 1,1-1 20,-5 1 0,1 2-180,-2-6 1,-1 4 119,2-4 1,-2 0-202,2-3-108,-3-1 278,4 1 378,-5-6-319,0-1 627,0-5-555,0-5 0,-4-1 24,1-6 1,-1 1-31,4-1 1,0-3-129,0 0 1,4-4 136,-1 4 0,8-6-296,0 2 1,2-1 62,6 1 0,-4-1-51,4 4 1,-1-3 39,1 4 1,1 1 76,-5 7 1,4-2-3,-3 5 0,0-4 185,-1 4 0,-6 1-50,3 3 0,-3 0-28,2 0 0,-3 0 295,-1 0-230,1 5 1,2 1 123,-2 5 0,-3 1-80,-5-1 0,0 2 37,0 2 0,0-1-80,0 5 1,0-1-6,0 1 0,0 1-24,0-4 1,0 3-2,0-4 0,0 4-122,0-4 1,0 0 127,0-3 0,0-1-118,0 1 0,0-1 21,0 0-439,0-4 313,0 3 1,0-8-1050,0 6-936,0-5 966,0 2 971,0-5 1,0-5-1,0-2 1</inkml:trace>
  <inkml:trace contextRef="#ctx0" brushRef="#br2" timeOffset="112">14013 8120 7995,'0'-11'400,"0"3"149,0 1 1,2 4 428,1-1-198,-1 3-50,3 1-56,-5 0-449,5 0-2068,-4 5 1843,4 1 0,-5 6 0,0-1 0</inkml:trace>
  <inkml:trace contextRef="#ctx0" brushRef="#br2" timeOffset="113">14653 7663 8129,'0'-11'-392,"-5"5"376,-1 1 0,-2 1 425,0 0-69,6 0 0,-5 4-83,4 0 1,1 1-76,-1 3 0,1-1 47,2 4 1,0-3-4,0 4 0,0 1 2,0 6 1,0-1-75,0 5 1,0-1 58,0 1 0,0 2-130,0-2 0,0 2 0,0-2 0,0 2 50,0-2 0,0-1-223,0 1 1,0-4 65,0 4 0,0-5-156,0 1 1,2-6 58,1-1 1,-1-4-671,1 3-123,-1-4-406,-2 2 1028,0-5 1,-5 0 0,-2 0 0</inkml:trace>
  <inkml:trace contextRef="#ctx0" brushRef="#br2" timeOffset="114">14333 8052 8221,'8'0'568,"-1"0"0,1 0-176,3 0 1,1 0-113,-1 0 1,6 0-18,2 0 0,2 1 167,2 3 0,1-3-217,3 3 1,2-3 25,5-1 1,1-1-145,-1-3 0,1 3-32,4-3 0,-4-1-112,3 1 1,-4-1-175,-3 1 0,1 3 130,-6-3 1,-4 3-41,-7 1 1,-2 0-50,-2 0-1085,-4 0 633,-2 0 0,-7 0-260,-1 0 0,-5 1 894,-7 3 0,-3 2 0,-5 6 0</inkml:trace>
  <inkml:trace contextRef="#ctx0" brushRef="#br2" timeOffset="115">14573 8212 8029,'-8'0'206,"1"0"402,4-5-320,-2 3 1,4-3 288,-3 5-211,3 0 1,-4 1-102,5 3 1,0 3-156,0 4 0,4 0 148,-1 1 1,1 1-163,-4 2 0,4-1-34,0 5 1,1-4-173,-1 4 0,-3-5-138,3 1 1,1 2 121,-1-2 0,1 0-53,-1-3 1,-3-5 21,3 1 139,-3-1 1,0 1-40,3 0 283,-3-6-9,4 3-43,-5-5 8,0 0-124,0-5 0,0-1-96,0-6 1,4 1 89,0 0 1,5-2-116,-2-2 0,4 2 95,0-2 0,0 2-147,1 2 1,1-1 33,2 1 1,-3-1 29,4 1 1,-4 1 82,0 2 0,-1-1-54,1 6 1,-5-1 243,1 4-235,-1 0 164,5 0-135,-1 5 0,-1 1 6,-2 6 1,2 0-32,-2 3 0,-2-2-87,2 2 0,-2 2-8,2-2 0,1 4 95,-6-4 0,5 2-118,-4-2 1,1-2 86,-1 2 1,-3-6 5,3-1-17,-3-1 1,0 3-143,3-2 0,-3-2-412,3-2-425,-3-3-120,-1 4 1003,0-5 0,11-5 0,1-1 0</inkml:trace>
  <inkml:trace contextRef="#ctx0" brushRef="#br2" timeOffset="116">15224 8029 7892,'0'-6'419,"0"-1"-125,0 3 205,0 3-149,5-4 0,-2 4 182,4-3-219,1 3 0,3-4-91,1 5 0,3 0-151,0 0 0,4 0-60,-4 0-64,6-5 196,-9 3 0,9-3-153,-6 5 1,4-1 117,-4-3 1,4 3-187,-4-3 1,1 3 12,-5 1-17,6-5 1,-5 3 77,4-1-356,-4 1 1,-4-1-495,-1-1 183,-4 0 1,1 4-290,-8 0 0,-1 1 960,-3 3 0,-7 2 0,2 6 0</inkml:trace>
  <inkml:trace contextRef="#ctx0" brushRef="#br2" timeOffset="117">15247 8143 10134,'11'0'644,"1"0"0,-3 0-410,2 0 0,-2 0-129,6 0 0,-1 0 72,1 0 0,2-1-52,2-3 0,-1 3-116,-3-3 1,1 1-280,3 0 1,-2 1-475,-6-1 1,4 0 0,1-1-92,-1 3 1,-4-4-14,1 5 848,-1 0 0,1-5 0,-1-2 0</inkml:trace>
  <inkml:trace contextRef="#ctx0" brushRef="#br2" timeOffset="118">16023 7721 7981,'-6'-12'825,"1"6"-136,5-4-304,0 8-149,0-3 1,4 10 1,0 3 1,3 2-167,-3 2 1,1 0 115,-1 3 0,-3 2 74,3 2 0,1 3-39,-1-3 1,0 6 122,-4 2 0,0-5-180,0-3 0,0 1-18,0 2 0,0 1-159,0 0 0,1 0 64,3 0 0,-3 0 5,3-1 1,-3-3 108,-1 0 0,0-1-207,0 1 0,0 2 59,0-6 0,4 0 0,0-4 0,0 1 43,-4-1 12,0 1-152,5-1 101,-4 1 0,4-5-209,-5 1 256,0-6-1087,5 3 462,-4-5-1563,4 0 2118,-5-5 0,0-1 0,0-5 0</inkml:trace>
  <inkml:trace contextRef="#ctx0" brushRef="#br2" timeOffset="119">2490 9582 8105,'-2'-10'-266,"-1"2"346,1-2 1,-3 8 168,5-6 0,-1 4 388,-3-3 301,3 4-134,-4-2-247,5 5-214,0 0 0,1 6-175,3 6 1,1 0 97,3 7 1,2 1-205,-3 2 0,4 2-159,0 3 0,0-1 118,1 4 0,-1-1-159,1 2 0,0 2 71,4-3 1,-4-2-262,4-1 1,-4 1 145,0-2 0,-1-3-1,0-4 1,1-1 104,-1 1 1,-3-3 49,0-4 1,-1-1-75,5 1 1,-5-5 14,1 1 0,-6-4-371,2 3 208,3-4-196,-6 7 0,5-9-192,-2 3-831,-3-3 1469,4-1 0,-5 0 0</inkml:trace>
  <inkml:trace contextRef="#ctx0" brushRef="#br2" timeOffset="120">2947 9548 8028,'0'-18'172,"0"3"0,0 6 72,0 1 0,0 5-82,0-5 245,0 5 460,0-2-516,0 5 1,0 5-174,0 3 1,0 3-220,0 5 1,0 1 36,0 6 0,-2 1-86,-1 3 1,0 2 99,-5 5 0,1 1-115,-5-1 0,0 2 67,-4 2 1,4-3-117,-4 3 1,5-2-81,3-2 0,0-4 151,4 1 0,-4-6 46,4 2 0,-3-4-13,3-4 1,0-1 232,4-3-198,0-3 256,0 5-275,0-6-333,0-4-1331,0-2 1698,0-5 0,5 0 0,2 0 0</inkml:trace>
  <inkml:trace contextRef="#ctx0" brushRef="#br2" timeOffset="121">3232 9902 7893,'-6'-5'218,"1"-2"378,5-4 311,0 5-277,-5-4-206,-2 3 0,0-3-44,-1 2 0,4 3-201,-3 5 0,-1 0 46,-3 0 1,-1 0-91,1 0 1,-1 2 50,1 1 0,-2 4-91,-2 4 1,2 1 4,-2-1 0,2 4-197,2 1 1,0 4-85,-1-1 1,2 2 93,2 2 0,-1-4-35,6 0 0,-5-3 34,4 3 1,0-5-40,4 1 1,2-4 33,2-3 0,-2 2-87,6-2 1,-1-3-46,5-2 0,-1-1 98,1-2 0,-1 0-66,0 0 1,5 0 33,-1 0 0,0-4-55,-4 0 0,1-5 88,-1 2 1,1-2 52,-1 1 0,-1-2-8,-2 2 0,2-2 7,-2-1 0,-3-2 134,-1-2 0,1 6-87,-2-2 0,1 2 126,-4-3 0,0 1-83,0-1 1,0 5 292,0-1-85,0 6 33,0-3-173,0 5-33,0 5 1,0 1 84,0 5 0,0 2-82,0 2 1,2-1 212,1 5 0,-1-3-118,1 3 1,0-5-4,1 1 1,1-1-44,2 1 1,4-2-184,-4 2 0,3-8 9,2-3 1,-1 1 88,1-1 0,-1 0-408,0-4 1,1 0 156,-1 0 1,1-4-1416,-1 0 1648,1 1 0,4-3 0,2 0 0</inkml:trace>
  <inkml:trace contextRef="#ctx0" brushRef="#br2" timeOffset="122">3529 9868 6959,'-4'-8'423,"0"0"9,1 6 1,1-3 5,-1 5-188,1 0 1,-4 0-105,2 0 0,3 5-1,-3 2 1,3 4 11,1 0 1,0 0 47,0 1 1,1 1-13,3 2 1,1-3 49,3 4 0,2-2-55,-3 1 0,2-2-136,-1 2 1,2-2 104,-2-2 0,-3 4-111,-2 0 1,3 1-26,-3-5 1,1-3-228,-4-1-108,0 1 295,0 3 48,0-4 15,0-2-35,0-5 0,0-5 132,0-3 1,-1-2-66,-3-2 0,3 1 24,-3 0 1,3-2 50,1-2 1,0-3-65,0-5 0,1 4-237,3 0 0,2 1 55,6-1 1,4 3-81,3 4 1,-1 1 46,1-1 0,-1 5-156,1-1 0,1 6-44,-5-2 1,4 3-9,-4 1 0,1 1-649,-5 3 0,4 2 985,1 5 0,-1 1 0,-4-1 0</inkml:trace>
  <inkml:trace contextRef="#ctx0" brushRef="#br2" timeOffset="123">4054 9479 8138,'0'-11'-1490,"0"-1"1117,0 1 1,0 3 926,0 1 0,-1 3-87,-3-4 0,3 5 532,-3-5-133,3 5-71,1-2-466,0 5 0,4 7-283,0 4 1,4 2 68,0 6 1,1 1-160,-1 7 1,2-2 55,-3 6 1,0-1-113,0 4 0,0 4-34,0 1 1,0 0-94,-4-1 0,-1-3-23,2 4 0,-3-5 104,-1-4 1,0 2 99,0-5 0,4-1-11,-1-3 1,1 0 23,-4 0 0,0-5-43,0-3 1,0-3 147,0 0 1,0-1-48,0 1 0,0-5 161,0 1 1,0-4 179,0 3-205,-5-4-86,4 2 1,-4-4 53,5 3 188,0-3-155,0 4 794,0-5-1068,5 0 187,1-5 0,6 4-90,-1-3 0,0 2 72,1-2 0,-1 3-209,1-3 0,-1 1 48,1-1 1,3 3 33,0-3 1,0 3-107,-3 1 0,-5 0-2,1 0-129,0 0 1,2-1 83,-3-3 0,0 3-9,-4-3 34,-1 3-407,3 1 605,-5 0 0,0-5 0,0-2 0</inkml:trace>
  <inkml:trace contextRef="#ctx0" brushRef="#br2" timeOffset="124">4089 9399 8065,'0'-7'0,"0"-1"-493,0 6 0,-2-7 361,-1 5 733,1 0 376,-3 4-171,5 0-636,0-5 1,2 4 76,1-3 1,4 3-30,4 1 0,4 0 15,1 0 0,4-4-145,-1 0 0,-1-1 31,1 1 0,-4 2-99,4-6 1,-1 6-577,1-2 0,1-1 338,-5 1 1,4 0 217,-3 4 0,4 0 0,-2 0 0</inkml:trace>
  <inkml:trace contextRef="#ctx0" brushRef="#br2" timeOffset="125">4534 9536 8135,'0'-11'520,"-5"5"-40,4-4 305,-4 8-464,5-3 0,3 10-35,1 3 1,5 2-47,-1 1 0,2 2 69,1 2 0,5 2-118,-1 2 1,1 2-1,0-2 0,-4 3-206,3 1 0,2-4 57,-2 0 1,4 0-139,-4 4 0,4 0 78,-3 0 1,3-4-60,-4 0 1,4-4 31,-4 4 0,0-4-71,-3 4 1,-1-5-18,1 1 0,-2-2-127,-3-2 1,2 1-235,-5-1 266,5 1-45,-3-1 0,2-1-216,0-2-510,-6-3 266,3-5-161,-5 0 894,-5 0 0,-1 0 0,-6 0 0</inkml:trace>
  <inkml:trace contextRef="#ctx0" brushRef="#br2" timeOffset="126">4900 9559 8089,'0'-18'62,"0"3"1,-4 3 190,0 0 1,0 1-158,4-1 0,0 5 272,0-1 543,0 6-165,0-4-589,0 6 40,-5 6 1,3 1-165,-6 8 1,-1 3 87,-6 5 0,2 4-87,-2-1 1,-2 5-52,2-5 1,-5 6 12,1-1 1,1 0-90,-1 0 1,4 0 17,-4-4 0,5 4-58,-1-5 1,2 1 36,1-4 0,1-2-91,0-2 1,0 2 126,4-6 0,0 0-86,4-3 0,1-5 9,-1 1 0,0-4-1,-1 3-187,3-4 1,-4 3-176,5-2-760,0-3 544,0 4 716,0-5 0,0-5 0,0-1 0</inkml:trace>
  <inkml:trace contextRef="#ctx0" brushRef="#br2" timeOffset="127">5059 9411 8074,'-6'-12'-402,"2"1"622,3 0 1,2 0 54,3 4 688,-3-3-601,4 8 1,1-7 28,1 6 0,3-1-71,2 4 0,-1 0-265,1 0 0,0 0-12,3 0 1,-2-4-116,2 0 0,2 0-77,-2 4 0,4 0 118,-4 0 1,4 0-68,-3 0 1,3 0 5,-4 0 0,4 0 33,-4 0 1,0 0 48,-3 0 0,-5 0-90,1 0 104,-5 0 1,3 0-10,-2 0 1,-3 6 153,3 1 1,-3 5-141,-1 3 1,0-1 197,0 5 0,1 0-55,3 4 1,-3 1-11,3 2 1,-1 0-52,1 4 0,-2-3 168,6 3 0,-4 1 64,3 3 1,-4 0-98,0 1 1,0-4-178,1 4 0,-3-8 107,3 8 1,-3-5-199,-1 1 1,0 0 48,0-4 0,4 0-189,0-4 0,0-2 62,-4-2 1,3-1 23,1-3 1,0-2 161,-4 2 0,4-6-92,0-1 0,-1-5 435,-3 5-257,0-6 198,0 9-284,0-10 0,-1 4-21,-3-5 1,2 0 31,-6 0 0,4 0-15,-3 0 1,-1 0-117,-3 0 1,-1 0 55,1 0 0,-1 0-88,1 0 0,-2-4 104,-2 0 1,-1 1-130,-3 3 1,-3-2 108,3-2 1,-1 3-246,1-3 0,-2 3-120,6 1 1,-4 0-123,4 0 1,0 0-124,3 0 0,5 0-228,-1 0-1061,5 0 1901,-2 0 0,5 0 0,0 0 0</inkml:trace>
  <inkml:trace contextRef="#ctx0" brushRef="#br2" timeOffset="128">5996 9673 6925,'-6'-6'1549,"1"1"-981,5 5-18,0-5-198,0 4 0,5-4-73,2 5 1,3 0-44,2 0 1,-1 0-129,1 0 0,0 0 157,4 0 1,-2 0-84,5 0 0,-4 0 54,4 0 0,-1 0-209,1 0 0,1-2-1,-5-1 1,5 0-179,-1-5 0,-1 6-198,1-2 1,-5-1 203,1 1 1,-2-3-265,-1 3 0,-2-1-59,-3 1-872,3 3 563,-8-4 173,3 5 0,-10 3 605,-3 1 0,-2 5 0,-1-3 0</inkml:trace>
  <inkml:trace contextRef="#ctx0" brushRef="#br2" timeOffset="129">6019 9879 8077,'11'-5'0,"-3"4"496,-1-3 1,5 1 52,3 0 0,2 1 6,-2-2 1,-1-1 100,5 2 0,-1-2-215,1 1 1,2 2-390,-2-1 0,2 1 131,-2 2 1,-2 0-790,-1 0 0,-2 0 477,5 0 0,-5 0-2436,1 0 2565,-3 5 0,0 2 0,-1 4 0</inkml:trace>
  <inkml:trace contextRef="#ctx0" brushRef="#br2" timeOffset="130">6990 9354 7710,'-7'-5'-539,"2"3"809,0-3-93,4 5 74,-4 0 82,5 0-61,5 0-40,1 0 0,6 0-89,-1 0 1,4 0 65,0 0 1,4-1 58,-3-3 1,5 3-56,2-3 1,0 3-47,4 1 0,2-4 17,1 0 1,3-3-249,2 3 0,-2-1 81,-3 1 1,2 1-171,-6-4 95,6 4-70,-8-2 1,3 1 111,-8 1 0,1-1-143,-5 4 1,1-4 24,-5 0 1,0 0-259,1 4 178,-6 0 66,-1 0 0,-3 0-481,1 0 257,-1 0 176,3 0 1,-7 0-869,-1 0 329,-4 5 735,-4 2 0,-6 4 0,0 1 0</inkml:trace>
  <inkml:trace contextRef="#ctx0" brushRef="#br2" timeOffset="131">7047 9399 8043,'-12'0'-395,"1"0"1,3 0 433,1 0 1,4 2 1184,-1 1-395,3-1-433,1 8 0,5-8 211,3 6-338,2-5 0,3 5 45,2-4 0,-1 5 197,5-1-279,0-3-149,-1 5 1,3-4-34,-2 6 0,1-2 236,-1-2-301,3 2 1,-4-4 158,5 5 0,-2 1-244,-2-1 1,3 1 17,-3-1 1,-1-1-36,1-2 1,-5 2 10,1-2 0,-2-2-8,-2 2 0,0-2 71,1 2 1,-5 0 52,1-4 0,-5 1-5,0-1 1,4-3 38,-6 10 1,4-9-42,-5 6 0,-4-4 150,0 3 1,-4-3-140,0 4 1,-6-2 0,-1 2 0,-2 2 75,2-3 0,2 3-49,-2 2 1,-1-1-48,0 1 0,-3 3 43,4 0 0,-5 2-43,1-2 1,1-1 28,-1 5 1,1-4-182,-1 4 1,-2-5 87,2 1 0,2-2 42,2-2 1,2 1 76,2-1 1,1 1-94,2-1 182,-2 1-144,4-1 0,-1-3 153,3-1-100,3-4 231,1 2-78,0 0 23,0-4 0,5 4 83,3-5 1,2 0-59,1 0 1,2 0 13,2 0 0,3 0-68,5 0 0,0 0-50,0 0 1,1-1 28,2-3 0,0 2-118,4-6 1,-4 4 35,0-3 1,2 3-184,-1-4 0,-1 4-37,-3-3 1,-4 4 57,0-1 1,-5 3-784,2 1 373,-4 0-2368,0 0 1521,-1 0 1328,-5 5 0,-1 2 0,-5 4 0</inkml:trace>
  <inkml:trace contextRef="#ctx0" brushRef="#br2" timeOffset="132">8154 9422 8034,'-6'-11'0,"-4"-1"-351,2 1 430,3 5 93,-5-5 1,8 9 172,-6-6 72,5 6 49,-7-3-80,9 5 1,-5 0 91,2 0-36,3 0-172,-4 0 0,5 6 120,0 5-156,5 6-63,1 6 0,5 0 171,1-1-168,-1 1 1,1 4-84,-1 0 1,0 1 109,1-2 1,1-2-164,2 3 0,-2 1 89,2-1 0,1-1-306,-1-3 1,1 0-234,-5 0 0,3-4 226,-2 0 0,1-5 20,-5 1 0,2-6 131,2-2 0,-5 0-449,1 0 211,-6 4-330,9-10 127,-10 9-283,4-9 1,-6 4-632,-3-5 1390,3 0 0,-10-5 0,5-1 0</inkml:trace>
  <inkml:trace contextRef="#ctx0" brushRef="#br2" timeOffset="133">8554 9377 8068,'0'-12'-474,"0"1"189,0-1 576,0 1 1,0-1-179,5 6 918,-3-4-223,3 9-656,-5-4 0,0 6 56,0 3 0,0 2-27,0 5 1,-2 7-34,-1 5 0,0 1 53,-5 7 0,1-1-188,-5 4 1,0 4 103,-4 0 0,4 1-274,-3-5 0,2 3 109,1-3 1,1 1-205,0-8 0,-1 0 1,1-4 0,3-2 4,1-2 0,4 1 100,-1-4 1,2-5 52,-2-3 0,3-4-302,-3 3 187,2-4-769,2 2 313,0-5 665,6 0 0,-5 0 0,4 0 0</inkml:trace>
  <inkml:trace contextRef="#ctx0" brushRef="#br2" timeOffset="134">8840 9696 8043,'0'-11'-14,"0"-1"0,0 5 14,0-1 209,0 1 0,-2-4 759,-1 4-604,-4-3 1,-8 8-156,0-1 1,-2 1-26,2 2 0,-1 2-149,-3 1 0,-3 5 81,3 7 0,3 2-78,0 2 0,4 2 57,0-2 1,6 3-153,2 1 0,-1 0-77,1 0 1,0-2 144,4-2 1,0-2-78,0-6 0,5 0 96,3 1 0,2-6-224,2-2 1,4-3 42,3-1 1,1 0 24,-1 0 0,3-5 23,-3-2 0,1-4-117,-1 0 0,2 0 192,-6-1 0,0 0-58,-3-4 1,-1 4 132,0-4 0,-4 4-67,-3 0 0,-3 1 96,-1-1 0,0 1-113,0 0 0,0 3 250,0 0 1,-1 2 15,-3-2 0,3 2 257,-3 2-439,2 3 129,-3-4-216,4 5 110,-4 5 1,5 1-38,0 6 1,1-1 13,3 1 1,-3-1-44,3 0 1,1-3 40,-1 0 0,4-1 38,-5 5-165,6-1 1,-2 1 82,4-1 0,-3-3-371,-1-1 241,1-4 1,3 2-26,1-5 0,-5 0 57,1 0 43,0 0 20,3-5 0,0-2 49,1-4 1,-4 3 116,-1 1 0,-3-1-85,4-3 1,-5-5 143,5 1 0,-5-1-103,0 1 1,2 2 279,-1-2-148,0 2-106,1 1-28,-4 6 0,4 2-4,-5 8 1,2 2-34,2 6 1,-3 1 26,3 2 1,1 1-139,-2 3 0,5 3 116,-4-3 0,1 1-103,-1-1 1,-3 2 79,3-6 1,1 4-215,-1-4 0,1-1 44,-1-6 119,-3 2 1,4-8 349,-5 6-281,0-6 1,0 2 235,0-8 1,4-2-79,0-5 0,-1-2-103,-3-2 0,4-2-4,0-2 0,5-2-23,-2 2 0,4-3-76,0-1 0,0-3-228,1-1 1,-2 2-31,-2 6 1,2 1 100,-3 3 0,4 6-440,0-3 1,-3 8 190,-1 1 1,0 3-1534,0 3 1938,3 4 0,-3 9 0,4 2 0</inkml:trace>
  <inkml:trace contextRef="#ctx0" brushRef="#br2" timeOffset="135">9662 9262 8050,'-6'-1'-79,"2"-3"66,-2 3 0,3-5 284,-5 2-293,6 3 800,-3-5-472,5 12 1,0 1-63,0 8 1,1 3-20,3 5 1,-3 0-47,3 0 0,1 5-20,-1 2 1,3 3-134,-3 1 0,4 1-38,-4-1 1,3-4 41,-3 1 1,4-5-171,-4 5 0,3-6 79,-3 2 1,1-7-85,-1-1 0,-3-4 46,3 4 0,-2-5 45,2 2 1,-2-4 42,1 0 1,-1-5-8,-2 1 1,0-4 142,0 3 1,-2-3-137,-1 4 395,1-6-91,-3 3 175,5-5-74,-5 0-31,4 0-148,-4 0-226,5 0 0,5 0-7,2 0 1,4 0-52,0 0 1,4 0 41,0 0 1,2 0-93,-2 0 1,-1 0 58,5 0 1,-4 0-106,4 0 1,-5-3-224,2-1 1,0-1 138,-1 1 0,1 3-320,-5-3 0,-1 1-216,-2 0-28,-3 1 1,-5-4 812,0 2 0,0 3 0,0-4 0</inkml:trace>
  <inkml:trace contextRef="#ctx0" brushRef="#br2" timeOffset="136">9651 9239 8057,'0'-11'-205,"0"3"458,0 1 87,0 4-66,5-7 0,1 8-42,5-6 0,1 5 9,-1 0 0,5-2 20,-1 1 0,1 0-228,-1 4 0,2-4-35,2 0 1,1-1-40,-4 1 1,3 3-203,-4-3 0,1-1 151,0 1 0,-4-3-211,3 3 0,-6 0-65,-1 4 368,0 0 0,3 0 0,0 0 0</inkml:trace>
  <inkml:trace contextRef="#ctx0" brushRef="#br2" timeOffset="137">10073 9297 8087,'0'-7'1508,"0"-3"-978,0 9 132,5-4-396,2 5 1,4 5 28,0 2 1,1 5-198,-1 3 0,2 3 91,2 5 1,-1 0-112,5-1 1,-4 2 62,4 3 1,-3-3-120,3 3 1,-5-3 119,1-1 0,-1-4-272,1 0 0,-2-5-57,2 1 0,-2 2-7,-2-2 1,1-4-100,-1-3 0,-1-1-94,-2 5 136,2-1 1,-5-3 49,3 0 1,-2-6-922,-2 2 319,-3-3-103,4-1 232,-5 0 1,-5 0 673,-3 0 0,-2 0 0,-1 0 0</inkml:trace>
  <inkml:trace contextRef="#ctx0" brushRef="#br2" timeOffset="138">10347 9319 7992,'0'-17'0,"0"0"-178,0 6 1,0-1 341,0 1 1,0 3 986,0 1-156,0 4-229,0-2-722,0 5 1,-5 5 115,-2 3 1,0 7-151,0 4 0,-1 8 69,-3 3 1,-1 4-126,1 4 0,-4 2-17,-1 2 0,1 1 7,4-5 0,-3 0-318,2-4 0,-2-5 168,7-2 0,-2-4 14,1-4 1,-1 1 85,6-5 0,-3-3-150,3-5 1,1-3-109,-1 4-489,1-6 456,2 4 1,5-6 396,3 0 0,2 5 0,2 1 0</inkml:trace>
  <inkml:trace contextRef="#ctx0" brushRef="#br2" timeOffset="139">10553 9628 7761,'0'-7'871,"0"4"-464,0 6 0,0 4-143,0 4 1,0 4 154,0 1 0,0 3-67,0-4 1,4 4-195,-1-4 0,1 4-59,-4-4 0,2 4-210,1-3 0,-1-1 119,1-4 1,3 1-184,-3-1 1,2-3-394,-1-1 206,-3-4 152,5 7 0,-5-9-188,3 3-281,-3-3 0,4-6 271,-5-2 0,0 0 408,0 0 0,5-6 0,1-5 0</inkml:trace>
  <inkml:trace contextRef="#ctx0" brushRef="#br2" timeOffset="140">10541 9491 8043,'-6'-5'1007,"1"-2"-1868,5-4 203,0 5 468,5 0 1,1 6 62,6 0 1,-5 0 126,1 0 0,5 6 0,5 0 0</inkml:trace>
  <inkml:trace contextRef="#ctx0" brushRef="#br2" timeOffset="141">10736 9148 8052,'0'-18'0,"0"2"-145,0 4 1,0 5 157,0-1 809,5 1-479,-4-5 0,4 5 513,-5-1-260,5 5-495,1-7 1,6 9 14,-1-3 0,1 3-134,-1 1 12,1 0 64,4 0 1,1 0-155,2 0 1,-3 0 28,-4 0 0,-1 4-63,0 0 0,5-1 89,-1-3 0,0 2-60,-4 1 1,1-1 78,-1 1-1,1-1 0,-1-2 7,1 0 0,-5 4 4,1-1 0,-6 6 132,2-1 0,1-2-72,-1 2 0,0-1 145,-4 5 1,0 1-95,0 2 0,4-1 35,-1 5 0,1-4-50,-4 4 0,2 0-3,1 4 0,-1 0 53,1 0 1,-1-1-43,-2 1 1,3 0-81,1 0 0,0 0 65,-4 0 0,4-1-46,0 1 1,0 0 38,-4 0 1,3-1 6,1-3 1,1 1-38,-1-5 0,-3 5-8,3-1 1,1-1 56,-1 1 0,0-3-28,-4 3 0,4-5-119,-1 1 0,1-3 116,-4 0 0,1-1 209,3 1-190,-2-1-23,3 1 0,-5-5 91,0 1 11,0-6 246,0 3-152,0-5-35,-5 0 0,-2 0-92,-4 0 0,-1-3 114,1-1 1,-6 0-101,-2 4 1,-2-4-42,-2 0 1,0 1-173,0 3 0,6 0-301,1 0 1,0 0-748,1 0 839,-1 5 1,5-3-2690,0 6 2974,4-6 0,-8 8 0,2-3 0</inkml:trace>
  <inkml:trace contextRef="#ctx0" brushRef="#br2" timeOffset="142">11729 9262 8079,'-6'-6'139,"1"0"360,5 2 366,0 3-175,0-5-77,0 6 1,1 6-381,3 1 1,-3 3-42,3 2 1,-2 4-1,2 3 0,-2 3-14,1 1 1,2 0-99,-1-1 0,4-3-159,-4 0 1,5 0 72,-2 4 0,0-5-260,0-3 0,-1 2 157,2-2 0,1 0-313,-5-3 0,1-5-451,-1 1-379,-3-6 459,4 9-221,-5-10 351,-5 4 0,-1-5 663,-6 0 0,-4-5 0,-2-1 0</inkml:trace>
  <inkml:trace contextRef="#ctx0" brushRef="#br2" timeOffset="143">11524 9468 8079,'5'-6'0,"-3"-1"159,6 3 1,5 3 327,6-3 1,2-1-73,2 1 0,5 1 173,2 3 1,3 0-275,2 0 0,-1 0-80,0 0 1,-1-4-93,-2 0 1,-2 0 91,-3 4 1,-5 0-598,2 0 0,-8 0-236,0 0 1,-2 0-1642,-2 0 2240,-4 0 0,3 5 0,-4 2 0</inkml:trace>
  <inkml:trace contextRef="#ctx0" brushRef="#br2" timeOffset="144">12563 9091 8161,'-8'0'-1598,"1"0"1875,4 0 1,-3 0 130,2 0-302,3 0 199,-4 0-181,5 0 0,3 1 357,1 3-346,5-3 0,-2 4 74,4-5 0,0 0-60,1 0 0,-1 0 51,1 0 0,4-1-36,3-3 1,0 2 6,4-6 1,-1 4 36,8-3 0,-2 3-49,6-4 0,-2 2-181,6-2 1,-6 0 118,-2 4 1,-3-4-188,3 4 0,-4-1 117,0 1 1,-3 3-119,-4-3 0,2 3-126,-6 1 0,-4 0-473,-3 0-628,-6 0 602,3 0 262,-5 5 1,-5-2 19,-2 4 1,-2-3 433,1 4 0,-7-1 0,2 5 0</inkml:trace>
  <inkml:trace contextRef="#ctx0" brushRef="#br2" timeOffset="145">12574 9114 8205,'-11'0'328,"5"0"129,-5 0-1,10 0 282,-4 0-491,15 5 0,-2-3 119,7 6 1,-1-4-89,1 3 0,-1 1 11,5 4 1,0-1-43,4 0 0,-4 5-121,0-1 1,0 0-15,4-4 0,-4 1-96,0-1 1,0 1-120,4-1 1,0-1 96,0-2 1,0 1-103,-1-5 1,1 3 22,0-3 1,-4 1 30,0-1 0,-5-3 85,1 3 1,-2 1-5,-2-1 0,0 1 11,-4-1-4,-2-3 1,-5 9-12,0-2 0,-5 2 9,-2 1 1,-7 1-140,-2-1 1,-3 4 84,4 1 0,-5 3-148,1-4 1,1 4 90,-1-4 0,1 2-39,-1-2 1,-1-1 41,5 5 1,-4-4-1,3 4 0,-3-5 80,4 1 0,-4 2-67,4-2 0,-2 2 100,2-2 0,2-2-76,-2 2 1,-1-3 126,1 0 1,-1-2-105,5-2 1,3 0 158,1-4 1,3 4 91,-4-4-76,6 0 154,-3-4-213,5 0 1,1 3 179,3 1 1,2 0-49,5-4 1,2 0-31,2 0 1,3 0-62,5 0 1,4 0 78,-1 0 1,7-4-111,2 0 1,-1 1 8,4 3 0,-3-4-94,0 0 1,3-4 103,0 4 1,-4 1-125,-3 3 1,-2-4 51,1 0 0,-2-1-145,-5 1 0,-1 3 88,-3-3 0,1 3-761,-5 1-169,0 0-514,-3 0 696,-6 0 1,-1 1 240,-5 3 0,-9-2 507,-2 6 0,-13 5 0,0 5 0</inkml:trace>
  <inkml:trace contextRef="#ctx0" brushRef="#br2" timeOffset="146">13876 9137 8160,'4'-12'-71,"0"1"1,1-1 14,-1 1 0,-3 3 274,3 1 133,2-1 457,-4-3-323,3-1-240,-5 1 0,-5 5 28,-3 2 0,-3 2-148,-5 2 0,2 0 9,-5 0 0,2 4-91,-3 0 1,-1 6 80,2 2 0,-4 0 59,-4 7 1,3 0-138,-2 4 0,2 1 54,1 3 1,5-3-152,3 3 0,2 1 118,2-2 1,0 5-76,4-5 1,2 1 6,5-4 0,0 0-126,0 0 0,5-2 12,2-2 0,5 2 76,3-6 1,3 0-46,5-4 0,0-4 71,-1-3 0,1 1 29,0-2 0,4 1-30,-1-4 0,1-1 23,-4-3 1,0 2 3,0-6 1,-6 2 6,-1-2 0,-4-1 198,0 5-202,-1-4 1,-3 5 118,-1-5 1,-4 5-105,1-5 0,-3 4 369,-1-3-285,0 4 0,0-3 173,0 2-139,0 3-8,0-5-385,0 6 194,0 6 1,0 0-133,0 5 0,0 1 108,0-1 0,0-3-108,0-1 1,1 1 65,3 3 1,2 0-7,6-4 1,-1 3 73,1-2 1,0-3 6,3-1 0,2-3 109,2-1 1,3 0-70,-3 0 0,1 0 104,-1 0 1,-1 0-116,-3 0 1,-2-5 164,2-3 1,-2 2-30,-2-2 0,-1 1 43,-2-5 1,-3 4-98,-5-4 0,0 3 7,0-6 1,-5-1-122,-3 0 0,-3-3 110,-5 4 0,-1-4-204,-6 4 1,0 1 107,0 6 0,-3 3-482,-1 5 1,0 0 198,4 0 1,6 9-680,1 2 1,5 5 991,3-1 0,3 8 0,5 6 0</inkml:trace>
  <inkml:trace contextRef="#ctx0" brushRef="#br2" timeOffset="147">14288 9354 8065,'0'-7'-952,"0"2"1280,0 0 0,1 4 534,3-3-132,-3 3 163,4 1-574,0 0 0,-2 1 54,4 3 0,-4 4-111,0 7 1,4-3-29,0 4 1,0 0-129,0-1 0,2 6 127,7-2 0,-4-1-183,3 1 0,-2-5 75,-1 1 0,3-3-270,0 0 0,-4-1 110,-3 1 1,0-5-77,3 1 1,-3-6 74,-1 2 111,-4 3-14,2-6 6,-5 4 196,5-5 1,-4-1-113,3-3 0,-3 1-96,-1-4 0,-1-1 50,-3-3 0,3-1 24,-3 1 0,3-1-75,1 1 0,0-5-100,0-4 0,0 0 79,0 1 0,4-6-29,0 2 1,4-2-222,0 2 0,2 0 73,2 0 0,-2 4-276,-3 0 1,4 6 140,-4 2 1,-1 1-1451,2 6 1213,-5 0 0,6 7 516,-6 4 0,1 6 0,-4 10 0</inkml:trace>
  <inkml:trace contextRef="#ctx0" brushRef="#br2" timeOffset="148">14824 8943 8140,'0'-8'-1301,"0"0"1200,-5 6 1,4-5 224,-3 4 528,3 1-272,1-3 1270,0 5-1393,0 5 1,0 2-20,0 4 1,0 1-37,0-1 0,0 4-85,0 0 0,4 6 70,-1-2 0,5 6-105,-4 2 1,4 1 100,-5-2 0,1 0-132,-4 4 1,4 1 45,0 3 1,0-1-173,-4-3 0,3 2 69,1-5 1,0 3-156,-4-3 0,4-1-45,0-3 1,-1-1 81,-3-3 1,2 1 46,1-5 1,-1 1 33,2-5 0,-3 1 53,-1-1 0,0 0 1,0 1 0,0-5 41,0 1 99,0-5 72,0 2 1,0-4 327,0 3-272,0-3 126,0 4-16,0-5 0,5 0-439,2 0 1,0 0 126,0 0 0,1-4-25,3 0 0,5 1-60,-1 3 1,1 0 55,0 0 1,-2-4-202,5 0 1,-5-1 70,1 1 0,-2 3-156,-2-3 0,0 2-7,1-2 1,-5 2-12,1-1 0,-5 0-381,0-1 0,-3 3 190,-3-3 0,-4 2-705,-4-2 0,-1 3 1152,1-3 0,-6-3 0,0 1 0</inkml:trace>
  <inkml:trace contextRef="#ctx0" brushRef="#br2" timeOffset="149">14824 8965 8078,'0'-11'64,"0"0"67,0-1 0,2 5 121,1-1 0,0 5-78,5 0 0,-5 1 396,5 2 0,-4-4-142,3 1 1,2-1-350,6 4 1,-2 0-14,2 0 0,-2-1-196,-2-3 1,1 3-78,-1-3 0,1 2-381,-1 2 1,1 0-1327,-1 0 1914,0 0 0,1 6 0,-1 0 0</inkml:trace>
  <inkml:trace contextRef="#ctx0" brushRef="#br2" timeOffset="150">15281 8977 8074,'0'-12'394,"-1"2"-157,-3 3-369,3-4 0,-4 9 799,5-6 1177,0 6-1241,0-3 1,1 5-188,3 0 0,-3 5-113,3 2 1,2 5-56,2 3 1,6 3-66,1 5 0,0-1 51,-3 1 0,3 1 10,0 3 1,2-3 3,-2 3 1,-2-3-284,2-1 0,1 0-61,-1-1 0,1 1-136,-5 0 0,1-4-78,-1 0 0,0-4 160,1 4 0,-1-5-76,1 2 1,-1-5 103,0-3 1,-3 2-118,0-3 1,-4 0-190,3 0-138,-4-4-892,2 2 477,-5-5-852,0 0 1267,-5 0 1,2-4 565,-4 0 0,-1-4 0,-4 1 0</inkml:trace>
  <inkml:trace contextRef="#ctx0" brushRef="#br2" timeOffset="151">15578 9022 8025,'0'-21'303,"0"2"1,0-1-61,0 4 1,0 1-119,0 4 0,0-1 361,0 1 401,0 5-538,0-5 1,-1 13-195,-3 1 1,1 5 30,-4 11 0,-5 4-131,-3 4 1,-1 6 77,0 1 0,2 0 49,-5 4 1,2 1-311,-2 0 0,-3-1 112,3-4 0,3-1-310,0-3 0,0 2 158,1-5 0,3-4-43,5-4 0,0-5-1,0 1 0,2-3-246,5 0-178,0-1 393,0 1 1,0-5-910,0 1 276,0-5 876,0 2 0,5-5 0,1 0 0</inkml:trace>
  <inkml:trace contextRef="#ctx0" brushRef="#br2" timeOffset="152">15727 9354 7949,'0'-14'-126,"0"2"1,0 7 41,0-2 875,5 4-479,-4-2 0,5 6 333,-2 3 1,-3 2-176,3 6 0,-3 1-47,-1 2 0,0-1-305,0 5 0,4-4 46,0 4 0,0-4-138,-4 4 0,4-5 106,-1 1 0,5-2-111,-4-1 1,3-1 58,-3 0 1,1-4-370,-1-3 1,-1 1-411,4-2-398,-4 1 212,7-4 0,-9-1 399,3-3 0,-3 2-339,-1-6 0,0 0 825,0-3 0,0 0 0,0-1 0</inkml:trace>
  <inkml:trace contextRef="#ctx0" brushRef="#br2" timeOffset="153">15704 9137 7966,'1'-7'1475,"3"4"-2658,2 1 1183,6 2 0,-1 5 0,0 2 0</inkml:trace>
  <inkml:trace contextRef="#ctx0" brushRef="#br2" timeOffset="154">16035 9399 7868,'-8'-10'4,"1"3"1454,4-4-1037,-2 5 0,6 0-4,3 2 13,-3 8 0,4 2-145,-5 6 1,4 0-15,0 3 1,1-1-43,-1 5 0,-1 0-187,4 4 0,-4-1 83,0-3 0,-1 2-408,-2-1 0,0-3-102,0 2 1,0-3-296,0 3 1,0-5-8,0 1 0,-5 1 687,-3 0 0,-2-1 0,-2-4 0</inkml:trace>
  <inkml:trace contextRef="#ctx0" brushRef="#br2" timeOffset="155">16252 8920 8104,'0'-12'-143,"0"1"0,-1 1 616,-3 2 1,3 3 399,-5 0-246,6 4 92,0-4-400,6 5 1,0 5-1,5 2 1,5 9-97,-1 3 0,1 3 28,-1 5 1,-1-3-142,5 3 0,-5 1 79,2-2 1,0 5-151,-1-5 1,4 1-45,-3-4 1,3 0-4,-4 0 0,5-1-80,-1 1 1,-2-1-179,-2-3 0,1-3-14,0-4 1,-1-1-114,-4 1 182,1-1 0,-2-3-84,-2-1-421,2-4 135,-9 2 180,4-5 1,-6 0-287,-3 0 0,1-4 687,-4 0 0,-1-5 0,-3 3 0</inkml:trace>
  <inkml:trace contextRef="#ctx0" brushRef="#br2" timeOffset="156">16549 8920 7973,'0'-18'0,"0"1"52,0 6 1,0 3 262,0 1 340,0 4-140,0-2 84,0 5 1,0 7-182,0 4 0,-4 7-271,0 8 1,-5 1 21,2 7 0,-7-2-262,-1 6 0,-2-2-8,2-2 1,1-5-81,-5-2 0,4 1 36,-4-2 0,3-3 0,-3-4 0,5-4-225,-1 4 0,2-5 154,2 2 1,3-4-1077,1 0 714,4-1 1,-2 1-570,5-1 1147,0-5 0,0 4 0,0-3 0</inkml:trace>
  <inkml:trace contextRef="#ctx0" brushRef="#br2" timeOffset="157">16720 9262 7949,'0'-7'185,"0"-1"1,1 4 297,3-3 0,-1 4-59,4-1 1,-3 3-140,4 1 1,-6 5 129,2 3 1,-1 3-128,0 4 1,3-1 83,1 5 0,2 2-178,-5 5 0,3-2-40,-3 3 0,4-2-259,-4 2 0,1-3 149,-1 3 0,-3-3-478,3-1 1,1-4 290,-1 0 1,-1-5-250,-3 1 1,4-2-53,0-2 77,0 1 205,-4-6 0,-1-1-333,-3-5 115,-3 0 1,-4 0-287,0 0 0,-1-5-44,1-3 1,-5-2 709,1-1 0,-5-6 0,2 0 0</inkml:trace>
  <inkml:trace contextRef="#ctx0" brushRef="#br2" timeOffset="158">16732 9091 7981,'0'-11'358,"0"-1"-95,0 6 0,0-1 85,0 4-246,0 1 1,1-3-902,3 5 0,-2 4 799,6 0 0,-6 5 0,3-3 0</inkml:trace>
  <inkml:trace contextRef="#ctx0" brushRef="#br2" timeOffset="159">16903 8737 8068,'-6'-18'232,"2"3"0,2 6-113,2 1 1,0 5-192,0-5 532,6 6 239,-5-9-502,9 10 0,-4-4 51,6 5 0,-5 0-129,1 0 0,0 0 142,3 0 1,2 0-216,2 0 1,-2 0-20,2 0 0,-2 0 48,-2 0 1,2 0-118,2 0 0,-1 0 43,5 0 1,-4 0-12,4 0 0,-5 0 60,1 0 0,-2 0-305,-2 0 156,1 0 31,-1 0 1,-3-1 204,-1-3 13,-4 3-76,2-4 1,-5 6 16,0 3 1,0-2 31,0 6 0,0-1-60,0 5 0,0 1 65,0 2 0,1 4-40,3 7 0,-3 0 134,3 4 1,-2 1-134,-2 3 0,0 0 17,0 1 1,0-5-58,0 0 0,0 1-106,0 3 0,3-3 0,1-1 1,0-3 70,-4 3 0,4-4-401,0 0 0,1 2 174,-2-1 0,2-1-175,3-3 0,1-4 131,-5 0 0,3-5 228,-3 2 1,4-4-20,-4 0 218,-1-1 0,-3 0 353,0 1-208,0-6 30,0 4-167,0-8 325,0 8-76,0-9 418,0 4-278,0-5-179,-5 0 1,3 0 32,-6 0 0,1 0-188,-5 0 1,1 0-9,-1 0 1,-3 0 41,0 0 1,0 0-195,3 0-271,1 0 1,-1 0-347,1 0 0,3 0-594,1 0-1244,4 0-1551,-7 0 3933,4 5 0,-6 2 0,1 4 0</inkml:trace>
  <inkml:trace contextRef="#ctx0" brushRef="#br2" timeOffset="160">2581 11170 6606,'0'-7'2134,"0"2"-1478,0 5-553,0 5 0,1 2 79,3 4 0,-1 0-70,4 1 0,1 4 83,3 3 0,1-1-79,-1 1 0,2 2-21,2 5 0,-2-2-106,2 3 0,-2 1-46,-2-2 0,2 5 108,2-4 1,-2 1-87,2-2 0,-2-2 116,-2 3 1,-3-3-177,-1-1 1,1-4 49,3 0 1,1-4-103,-1 4 0,-3-5 76,-1 1 0,0-2-9,0-2 1,4 0 63,-4-4-1,-2 3-47,5-8 7,-8 8-298,3-9 171,-5 4-1386,-5-5 1570,-2 0 0,-4 0 0,-1 0 0</inkml:trace>
  <inkml:trace contextRef="#ctx0" brushRef="#br2" timeOffset="161">3072 11215 8138,'0'-17'0,"0"1"0,0 7-320,0 2 411,0 4 612,0-7-90,0 9-201,0-4-143,0 5-83,0 5 0,0 1 14,0 6 0,0 3-4,0 0 1,-4 5-41,1-1 1,-2 7-18,1 0 1,2 2-144,-1-1 1,-2 1-74,1 2 1,-1 3 137,1-2 0,1-2-173,-4 1 1,4 0 36,-1 0 1,-1 2-88,1-6 1,-3 1 91,3-4 0,-1-1-6,1-3 1,3 1 39,-3-5 0,2 0 9,-2-3 0,3-1-119,-3 1 87,2-6-404,2 4 141,0-9-714,0 4 579,0-5 0,0-5 0,0-1 0</inkml:trace>
  <inkml:trace contextRef="#ctx0" brushRef="#br2" timeOffset="162">3415 11592 8109,'0'-11'486,"0"-1"1,-1 2-92,-3 3 1,1-2-112,-4 5 0,3 0-82,-4 4 1,1-4 25,-5 0 1,1 2-156,-1 6 0,-3 2 42,0 5 0,-4 1-120,4-1 0,-4 5-9,3-1 1,1 5 106,4-1 0,1 3-225,2 1 1,-1-4 69,5 0 1,0-2-136,4 2 0,0 2 40,0-6 0,4 0-237,0-3 254,5-1 1,-3-1-266,6-2 273,-1-3 0,1-5 38,-1 0 0,0 0 19,1 0 0,-1-4-16,1 0 1,-1-5 36,0 2 1,1-3-28,-1-2 1,1 1 192,-1-1 0,-3 1-22,-1-1 0,-3 1 114,4 0 0,-4-1 33,3 1 1,-4-1-141,1 1 1,-2 0 19,2-1 1,-3 1-33,3-1 0,-3 5 72,-1-1 0,0 4 42,0-3-230,0-1 0,2-2 75,1 2 0,-1 2-163,1 2 83,-1 3-21,3-4 45,-4 5 1,5 0 18,-2 0 0,-3 1 89,3 3 1,-1 2-90,1 6 1,-3-1 4,3 0 0,-2 1-38,2-1 0,-1 2-104,4 2 1,-3-1-65,4 5 1,-6-5 53,2 1 0,1 2-93,-1-2 1,3 0 93,-3-3 0,1-1 28,-1 1 0,-1-5-12,4 1 0,-3-4 134,4 3 0,-4-4-12,3 1 1,-3-3 105,4-1 0,-5-1 40,5-3 1,-2 1-47,2-4 0,1-1 102,-5-3 1,1-1-103,-2 1 1,-1-1 96,2 1 0,-2-1-87,2 1 1,-3-4-6,3 0 0,-3-1 12,-1 5 1,0 0-23,0-1 1,4 5 40,0-1 46,0 5-247,-4-2 0,1 7 91,3 1 1,-3 4-59,3 4 0,1 1 76,-1-1 1,1 2-66,-1 2 0,-3-2-43,3 2 1,-2-3-143,2 0 1,-3-1-293,3 1 266,-3-1 483,-1 1-265,0-6 333,0-1 1,0-6-145,0-3 1,0-2 218,0-6 0,0 1-89,0-1 0,0-3 42,0 0 0,4-5-141,0 1 0,5-3 19,-2-1 1,4 0-350,0 0 1,4 2 104,0 2 0,1 2-486,-5 6 0,4 1 231,1 2 0,-1 3-775,-4 5 0,1 5 1050,-1 3 0,6 12 0,0 4 0</inkml:trace>
  <inkml:trace contextRef="#ctx0" brushRef="#br2" timeOffset="163">4283 11090 8121,'-12'-12'-280,"1"1"0,3 1 1221,1 2-1034,4 3 259,-2 5 1051,5 0-902,0 5 1,0 3-131,0 7 1,1 4-60,3 8 0,-3-3 88,3 2 0,-1 4-96,1 0 1,-3-1 54,3 2 1,-3-5-208,-1 5 1,1-1-18,3 4 0,-1-3-54,4-1 0,-3 0-17,4 0 1,-5 2 35,5-6 1,-5 1-80,0-4 1,2-2 100,-1-2 0,0 2-5,-4-6 1,0 0-14,0-3 164,0 4 1,0-3 161,0 2-205,0-2 0,-4-6 262,0 1-125,1-5 196,3 2 732,0-5-871,0-5-112,0 3 1,0-4-163,0 2 1,1 3 133,3-3 1,2 3-148,6 1 0,-1 0 73,0 0 0,2-4-125,2 0 0,-1 0 26,5 4 0,-4-1 35,5-3 0,-7 3-33,3-3 0,-2-1-128,1 1 1,-2-1-47,2 1 1,-6 3-155,-2-3-208,1 3 1,-2 0-226,-2-3-139,-3 3 1,-2-4 56,-3 5 921,-2 0 0,-5-5 0,-1-2 0</inkml:trace>
  <inkml:trace contextRef="#ctx0" brushRef="#br2" timeOffset="164">4226 11067 8122,'-5'-12'0,"3"5"-258,-1-1 0,3 6 137,3-2 0,2 1 564,3-1 0,2 3-71,-2-3 1,2-1 24,1 2 0,5-3-171,-1 3 0,4 0-36,-4-5 0,4 6-68,-4-2 0,4 2 96,-3-2 1,3 3-187,-4-3 1,0-1 220,-3 1-423,-1 0 0,0 4-127,1 0 0,-5-4-868,1 0 141,-5 1-545,2 3 1569,0 0 0,-4 5 0,4 1 0</inkml:trace>
  <inkml:trace contextRef="#ctx0" brushRef="#br2" timeOffset="165">4683 11101 8257,'0'-11'2025,"0"4"-1748,0 2 0,1 5 192,3 0 0,1 2-111,2 1 0,3 5 51,-2 7 1,4-1-309,3 5 0,-3 1 111,4 7 1,1-2-191,2 6 0,-1-4 107,1 3 1,-4-5-305,5 2 1,-5-3 80,4-1 0,-5 0-71,1 0 1,1-6 34,0-1 0,-1-4-64,-4 0 0,1-1 94,-1 1 1,1-1 40,-1 0 0,-3 1-41,-1-1 1,0-3 65,0 0 0,2-5-489,-5 5 348,0-5 1,-3 3-343,3-2-365,-3-3-321,4 4 118,-5-5-65,-5 0 1150,-1 0 0,-6-5 0,1-1 0</inkml:trace>
  <inkml:trace contextRef="#ctx0" brushRef="#br2" timeOffset="166">5048 11113 8033,'-4'-12'0,"0"1"0,1-1 166,3 1 1,0-1 77,0 1 1,0 3 115,0 1 1,0 3 99,0-4-57,5 6 86,-4-8-331,4 8 0,-5-3 0,-1 12 43,-3 4 1,1 6-143,-4 5 1,-5 6 105,-3 3 0,-1 6-115,0 1 0,-5 5 38,-6-1 1,1 2-149,3 2 1,-4-6-35,0-2 1,2-2-154,6-2 1,-1-5 180,4-2 1,1-4 16,4-4 1,4-3-188,4-4 1,-2-1-178,1 1-841,0-6 404,4-1 370,0-5 1,0 0 0</inkml:trace>
  <inkml:trace contextRef="#ctx0" brushRef="#br2" timeOffset="167">5299 11467 8039,'-6'-2'-123,"2"-2"1,2 3 258,-2-3 79,3-2 327,-5 5 55,6-4-25,0 0-132,0 3-173,0-3 1,0 15-200,0 6 1,0 0 91,0 3 1,0 0-149,0 4 1,0 0 10,0 0 0,-3 3 43,-1 1 0,0 0-127,4-4 0,0-1 32,0 1 1,-4-1-105,0-3 0,1 1 41,3-5 0,0 1-387,0-5 296,0 0 0,0-3-360,0 0-5,0-6 303,0 3 1,-2-5-825,-1 0 681,1-5 0,-3-1 388,5-6 0,0 1 0,0 0 0</inkml:trace>
  <inkml:trace contextRef="#ctx0" brushRef="#br2" timeOffset="168">5322 11432 8039,'-6'-11'32,"2"-1"1,-1 5 200,1-1 1,0 4 149,4-3-27,0 4 91,0-2 1,2 5-101,1 0 0,4 9-94,4 2 0,1 9 6,-1-1 1,0 2-159,1 2 0,-5 0-23,1 0 0,0 3-99,3 1 0,0 0-114,1-5 0,-1 1 114,1 0 0,-1-1 40,1-3 1,-5 1 33,1-5 1,-1 0-76,5-3 0,-5 2 46,1-3 0,-2 3-122,2-6 127,2 2-4,-3 1 1,-1-3-171,-2 0 0,-2-6 70,2 2-92,-3-3 1,4 1-111,-5 1-240,0-1 0,-1 3-138,-3-5-243,-2 0 0,-5-2-24,-1-1 922,1 1 0,-6-8 0,-1 4 0</inkml:trace>
  <inkml:trace contextRef="#ctx0" brushRef="#br2" timeOffset="169">5254 11741 8039,'0'-7'689,"0"2"1,1 5-431,3 0 1,2 0 113,5 0 0,2 0-224,2 0 0,3 0-221,5 0 0,-3 0-612,3 0 1,-6 0 443,5 0 0,-3-4-1212,1 1 1452,1-1 0,-3 4 0,5 0 0</inkml:trace>
  <inkml:trace contextRef="#ctx0" brushRef="#br2" timeOffset="170">5551 10975 8091,'0'-7'164,"0"-1"1,0 4 197,0-3-84,0 4 0,0-3 99,0 2 1,5 3-254,2-3 1,3-1 69,2 1 0,-1-1-162,1 1 0,3 3 70,0-3 1,5-2-69,-1-2 0,-1 2-1,1-2 1,-5 6 43,1-2 0,2-1-165,-2 1 0,0 0 34,-3 4 0,-5 0-6,1 0 0,-4 0 110,3 0 1,-3 0-142,4 0 142,-6 0-98,3 5 1,-3 3 97,2 7 0,-3-1 6,3 5 1,1 0 41,-1 4 1,-1 5-66,-3 2 1,4 0 135,0 0 1,4 1-120,-5 3 0,2 0 114,-1 0 0,-1 2-87,4 2 0,0-3 139,0 3 1,2-2-164,-5-2 0,4-3-22,-5-1 0,6-4-44,-1 0 1,-2-2 101,2-1 0,-4-4-197,3 0 1,-3-5 76,4 1-77,-6 3 1,5-5 104,-4 2 1,-1-6-12,2-1 1,-3-5 65,-1 5 17,0-5-77,0 2 981,0-5-757,-5 0-127,-2 0 0,-4 0-1,0 0 0,-1 0-54,1 0 0,-2 0 60,-2 0 1,1 3-91,-5 1 0,-2 0 53,-5-4 1,2 4-148,-3 0 0,8-1 122,4-3 0,2 0 198,2 0-447,-1 0-437,1 0-131,-1 0 0,2-1-66,3-3-1770,2 3 2620,5-9 0,5 4 0,1-6 0</inkml:trace>
  <inkml:trace contextRef="#ctx0" brushRef="#br2" timeOffset="171">6350 11227 8070,'-1'-7'0,"-3"4"0,3 0-100,-3-1 208,3 3 98,1-4 1453,0 5-1465,5 0 0,-3 0 226,6 0-326,-1 0 0,5 0 107,-1 0 0,1 0-126,-1 0 0,1 0 1,-1 0 0,2 0 33,2 0 0,-1 0-125,5 0 1,-4-1 69,4-3 1,-4 3-160,4-3 1,-5 1 114,2-1 0,-4 3-330,0-3 103,-1 3-437,1 1 0,-5 0-674,1 0-471,-6 0 1799,3 0 0,-10 5 0,-1 1 0</inkml:trace>
  <inkml:trace contextRef="#ctx0" brushRef="#br2" timeOffset="172">6293 11467 8645,'11'0'780,"1"0"-471,-1 0 1,1 0 145,-1 0 0,5 0-92,4 0 1,-3 0 2,2 0 0,0 0-118,4 0 1,0 0-38,0 0 1,0 0-78,0 0 1,-4 0 51,0 0 1,-4 0-60,4 0 1,-5-4 120,1 0 0,-2 0-534,-2 4-376,1-5-689,-1 4-1264,-5-4 1476,-1 5 1139,-5 0 0,-5 0 0,-1 0 0</inkml:trace>
  <inkml:trace contextRef="#ctx0" brushRef="#br2" timeOffset="173">7424 10758 8161,'0'-11'-329,"0"5"574,0-4 124,-6 8 37,5-3-71,-4 5 163,5 0-301,0 5 0,0 5-15,0 6 1,0 3-60,0-4 0,1 5-40,3-1 1,-3 3-31,3 1 1,1 0 97,-1-1 1,4 1-169,-4 0 0,3-1 88,-3-3 1,1 1-143,-1-5 1,-3 4 15,3-4 0,-3 1-142,-1-5 0,2-1-540,1-2 280,-1 2-192,3-4 357,-5 1 1,0-1 291,0-2 0,-5-3 0,-2 4 0</inkml:trace>
  <inkml:trace contextRef="#ctx0" brushRef="#br2" timeOffset="174">7195 11272 7991,'-6'-5'605,"1"4"-293,5-4 1,1 5-53,3 0 0,-2-4-32,6 0 0,0 1 12,3 3 1,2 0-94,2 0 0,-1 0 93,5 0 1,0 0-27,4 0 1,1-2-19,3-2 0,-2 3-132,5-3 1,0-1 38,0 2 1,3-5-123,-3 4 0,0-4-72,0 5 1,-3-6 93,3 1 1,-4 2-83,0-2 1,-3 6 41,-4-2 0,1-1 3,-4 1 0,-1 0 62,-4 4 0,-3 0-387,0 0-816,-6 0 536,3 0-985,-5 0 1109,-5 5 1,0-2-483,-3 4 997,-2-4 0,-1 7 0,-7-4 0</inkml:trace>
  <inkml:trace contextRef="#ctx0" brushRef="#br2" timeOffset="175">7481 11364 8020,'-12'0'1384,"1"0"-1335,4 0 1,1 0 100,2 0 0,3 1 208,-3 3 0,3-2-125,1 6 1,0 0-93,0 3 0,0 2-42,0 2 1,4 1 85,0 3 1,-1 3-185,-3-3 1,4-1 5,0 1 0,0-4-127,-4 4 0,4-1 88,-1 1 1,1-1-97,-4-3 0,0-2 65,0 2 0,4-6 93,0-2 1,0-3 31,-4 4-26,0-6 180,0 3 527,0-5-700,0-5 0,0-1 46,0-5 0,3-1 6,1 1 1,1-6-135,-1-2 0,-1-1 72,4 1 0,1-3-48,3 3 1,1 3 66,-1 0 0,1 0-126,-1 1 0,0 0 50,1 3 0,-2 5 15,-2-1 0,2 2 13,-3-2 0,4-1 3,0 5 1,0 0-15,1 4 0,-1-3 16,1-1 1,-1 0-109,1 4 0,-1 5 104,0 3 0,1-2-197,-1 2 0,-3-1 97,-1 5 1,0 3-21,0 0 1,-2 2 97,-5-2 1,4-2 74,0 2 1,0 1 86,-4 0 1,0 0-55,0-1 1,0-2 152,0 2-203,0-2 0,0-2 35,0 1 0,0-5 0,0 1 1,0-4-144,0 3 1,1-4-133,3 1-266,-3-3-82,4-1-542,-5 0-860,5 0 806,-3 0 1143,3-5 0,0-1 0,1-6 0</inkml:trace>
  <inkml:trace contextRef="#ctx0" brushRef="#br2" timeOffset="176">8189 11170 7725,'-7'-8'640,"4"0"-47,1 6-155,2-3 1,2 1 466,1 0-475,-1 0 1,4 4-118,-2 0 0,-2 0 157,6 0-263,0 0 0,4 0 13,4 0 1,-4 0-81,3 0 1,-1 0 93,2 0 1,-2 0-163,5 0 0,-4 0 31,4 0 1,-5-3 40,1-1 0,-2-4-50,-2 4 0,1-1-105,-1 1-653,0 3 352,1-9-780,-1 9 0,-4-6-56,-4 4 1148,-1 1 0,-7-3 0,-2 5 0</inkml:trace>
  <inkml:trace contextRef="#ctx0" brushRef="#br2" timeOffset="177">9080 10644 8121,'-4'-7'-599,"0"-1"0,-4 4 0,5-3 1345,-1 4 312,4-2-314,0 5-487,-5 0-40,3 0 0,-3 5 12,5 3 1,0 2-27,0 1 1,4 6 39,0 2 1,1 1-67,-1-1 0,-3 5-12,3-5 0,1 5-165,-1-5 0,1-1 54,-1 1 1,-3-5-221,3 1 1,-2 1 103,2-5 1,-3 3-319,3-6 1,-1-2-64,1 2-461,-3-6-232,4 8-157,-5-8 1293,0 3 0,-5 0 0,-2 1 0</inkml:trace>
  <inkml:trace contextRef="#ctx0" brushRef="#br2" timeOffset="178">8805 11078 8271,'12'-4'561,"-1"1"0,1-1-300,-1 4 0,6 0 206,2 0 1,2 0-74,2 0 1,4 0-19,-1 0 0,6 0-131,-1 0 1,-2 0-181,1 0 1,-3-4 60,3 0 0,0-3 70,0 3 1,2-4-189,-6 4 1,1-1 34,-4 1 0,-4 2-233,0-6 1,-5 6 136,1-2 0,-2 3-400,-2 1 0,-3 0-29,-1 0 1,-3 0-972,4 0 244,-6 0 266,3 0 1,-10 4 942,-2-1 0,-8 6 0,-3-2 0</inkml:trace>
  <inkml:trace contextRef="#ctx0" brushRef="#br2" timeOffset="179">9034 11295 7974,'-4'-7'-242,"0"-1"174,-5 5 167,8-2 66,-4 5 1169,5 0 0,0 5-1167,0 3 0,0 2-109,0 2 0,0 3-106,0 0 1,0 4 72,0-4 1,1 6-32,3-2 1,-3 2 73,3 2 1,-3-4-268,-1 0 1,4-1 47,0 1 1,0-1-2,-4-3 1,1-2 185,3 2 0,-3-6 225,3-2 73,-3 1-171,-1 3 80,0-4-92,0-2 196,0-5 1,0-5-442,0-3 0,0-2 117,0-1 0,0-1-78,0 1 1,2-2 53,1-2 1,0-2-60,5-2 0,-1-2 70,5 2 0,-1 1-30,0-1 0,1 1 14,-1-1 0,1 3 47,-1 4 1,1 1 4,-1-1 0,0 1 87,1-1 0,-1 1-73,1 0 1,-1 4-26,0 4 1,1-3-20,-1 3 27,1-1 0,-1 4 38,1 0 0,-6 5-34,-2 3 0,1 3-37,-1 4 0,-1 3-60,-3 5 1,0-4 75,0 0 1,4 0-178,0 4 0,0 0 104,-4-1 0,0 0-153,0-3 1,0-1 92,0-3 1,4-2 118,-1 2 0,1-6-57,-4-2-28,5 1 82,-3 3 1,4-4-54,-2-3 1,-3-2-450,3 2 175,-3-3-464,-1 4 244,0-5-804,0-5 860,0-1 1,0-6 125,0 1 1,0 3 357,0 1 0,-5-1 0,-1-3 0</inkml:trace>
  <inkml:trace contextRef="#ctx0" brushRef="#br2" timeOffset="180">9377 11318 7974,'0'-11'-48,"0"-1"1,0 1 125,0-1 0,3 5 192,1-1 0,1 2-18,-1-2 0,-1-2 57,4 2 1,-3 2-133,4-2 1,-1 2 27,5-1 1,-1-2-185,0 5 0,1-4 126,-1 4 1,-1-1-22,-2 2 99,2 1-197,-3-3 0,0 5 100,1 0 0,-4 4-100,3 0 0,-4 5 16,1-2 1,-3 3-117,-1 2 0,0-1 43,0 1 0,0 3 104,0 0 1,0 2-161,0-2 0,-4-2 60,0 2 1,-1 1-111,1 0 0,3-1 68,-3-4 1,3-3 110,1-1 0,0-3 61,0 4 334,0-6-288,0 3 1,5-5-75,3 0 1,2 0 268,1 0 1,1 0-51,-1 0 1,2-1 58,2-3 0,-6 3-55,2-3 0,-2 3-302,3 1 0,-5 0-357,1 0-148,-1 0 0,1 0-1213,0 0 1,-6 1 1719,2 3 0,-3 2 0,-1 6 0</inkml:trace>
  <inkml:trace contextRef="#ctx0" brushRef="#br2" timeOffset="181">3141 12791 8192,'6'-1'0,"-2"-3"-335,-3 3 0,0-8 252,3 5 143,-2-5 219,3 8-127,-5-9 0,0 7 130,0-4 97,0 4 13,0-7-210,0 4 0,0-2-52,0 1 0,0 3 56,0-4 0,-4 4-51,0-3 0,-1 4 170,1-1-194,-2 3 0,-6-3 41,1 1 1,-2-1-117,-2 4 0,2 1 60,-2 3 0,1-2-24,-1 6 0,1-4 22,-5 3 0,4 1 29,-4 3 1,3 1-82,-3-1 0,5 1 52,-1-1 0,-1 4-112,0 1 1,1 4 101,4-1 0,-1 2-140,1 2 0,1 4 3,2 0 0,-1 1 22,5-2 0,1 0-71,3 4 1,0-5 66,0 2 1,0 1-56,0-1 0,0-1 71,0-3 0,0 0-159,0 0 1,3-2 134,1-2 1,5 2-14,-1-6 1,-1 4-44,5-4 0,-3 0 1,6-3 1,3-2 44,1-2 0,-1 2-14,1-3 1,0 0 75,3 0 0,1-4-59,0 1 0,4-3 221,-1-1 0,1 0-55,-4 0 0,0 0 60,0 0 0,-4-1-104,0-3 0,-2 1-40,2-4 1,-1-1-262,-3-3 0,-2 3 93,2 0 0,-6 5-563,-1-5 0,-6 4-89,2-3 788,-3 4 0,-1-2 0,0 5 0</inkml:trace>
  <inkml:trace contextRef="#ctx0" brushRef="#br2" timeOffset="182">3529 13123 8031,'0'-12'-14,"0"5"179,0-1 0,-1 5 36,-3 0 1,1 0 42,-4-1 0,3 3 162,-4-3 0,5 3 200,-5 1-376,5 0 0,-5 5-1,4 3 1,-5 2-87,1 1 1,2 4 36,-2 1 0,6 4-147,-2-1 0,-1-1-58,1 1 0,0-4 38,4 4 0,0-4-104,0 4 1,2-5 39,1 1 1,0-2-127,4-1 1,1-1 46,4 0 1,4-4-38,3-3 0,-1-3 68,1-1 1,0 0 47,4 0 1,0-5 59,-1-3 1,-3-2-64,0-1 0,-1-1 188,1 1 0,-2-4-104,-6-1 1,1 0 249,-1 1 0,-1-2-59,-2-2 0,-3 1 35,-5 3 0,-1 1-126,-3-5 0,-4 1-133,-7-1 1,-3 3-462,-5 4 0,1 6 241,-1 2 1,-5 3-1636,-3 1 1858,3 5 0,-5 11 0,4 9 0</inkml:trace>
  <inkml:trace contextRef="#ctx0" brushRef="#br2" timeOffset="183">3849 13054 7986,'-4'-8'0,"0"1"31,0 4 161,4-2 0,0 4 361,0-3 43,0 3-106,0-4-269,0 5 1,0 5 6,0 2 1,5 4-51,3 0 1,-2 2 63,2 2 0,0-1-87,3 5 0,1-1-5,-1 1 1,0 1-163,1-5 1,-2 4 55,-2-3 1,2 3-95,-3-4 0,3 0-54,2-4 1,-2 1 123,-2-1 1,2 1-136,-3-1 0,2-3 101,-1-1 0,-2-4-210,-2 1-139,-3 2-335,9-5-122,-8 4-513,3-5 898,-5 0 1,-5 0 0,-2 0 0</inkml:trace>
  <inkml:trace contextRef="#ctx0" brushRef="#br2" timeOffset="184">4214 13043 8082,'-6'-7'75,"-4"-3"94,9 9 1,-5-5 556,6 2-173,0 2-84,0-3-105,0 5-160,0 5 1,-3 3-67,-1 7 1,-5-1 62,1 5 1,-2-3-118,-1 3 1,-1 0 119,1 3 0,0 5-231,-1 0 1,4-1 51,1-3 0,1-4-93,-2 0 1,-1-1-22,5 1 1,0-1 109,4-3-175,0-2 0,0 3 34,0-4 1,0-5-529,0 1 1,0-4-144,0 3 791,0-4 0,5 7 0,2-4 0</inkml:trace>
  <inkml:trace contextRef="#ctx0" brushRef="#br2" timeOffset="185">4614 12563 8078,'-5'-6'-268,"2"-5"9,-4 4 1,4 0 84,-1 0 268,3 4 540,-4-7-380,4 9 0,-4-5 251,5 2-90,0 3-207,0-5 0,0 8-4,0 2 1,-2 1-9,-1 2 1,1 7 100,-1-2 0,1 5-84,2-1 0,0 4-66,0-1 1,4 6 45,0 2-1,5 3-81,-2-3 1,0 5-5,0-2 1,1 2-169,3-2 1,-3 3-163,0-2 0,-5-2 148,5 1 1,-4 0-255,4 0 0,-6-1 147,2-2 0,-3-3-18,-1 3 0,4-4 118,0-4 0,0 1 120,-4-5 1,0 2-82,0-2 0,0-2 22,0 2 0,0-3 63,0 0 257,0-1 240,0 1-162,0-6 180,0 4-224,0-9 41,0 5 206,0-6-742,5 0-9,-4 0 0,5 0 144,-2 0 0,-1 0 52,4 0 0,-3 0-18,4 0 0,-5 0-1,5 0 1,0 0 65,3 0-28,1 0 1,0-4-6,3 0 0,-2 0 3,2 4 0,2 0-76,-2 0 1,2-1 59,-2-3 1,-3 2-188,4-6 1,0 5 103,-1 0 1,1-2-154,-5 1 1,-3-4-40,-1 4 0,-3 0-169,4 4 1,-6-1-236,2-3 184,-3 3 0,-2-4-550,-3 5 0,-2 0 1019,-6 0 0,1 5 0,0 1 0</inkml:trace>
  <inkml:trace contextRef="#ctx0" brushRef="#br2" timeOffset="186">4625 12563 8234,'-11'-11'-116,"5"3"411,2 0-184,3 6 1,1-5 78,0 4 0,1 1 229,3-1 0,2-3-123,5 3 1,2-6-108,2 1 0,2 2-75,2-2 1,5 6 94,-5-2 1,4 3-322,-8 1 0,5-4 106,-1 0 0,-2 0-270,-2 4 1,-1 0 86,1 0 189,-2 5 0,4 2 0,-6 4 0</inkml:trace>
  <inkml:trace contextRef="#ctx0" brushRef="#br2" timeOffset="187">5265 12666 8030,'-6'-8'373,"2"1"-207,3 4 654,1-2 25,0 5 0,1 6-527,3 6 0,2 3-106,5 4 0,2 6-129,2-2 0,-1 8 40,5-1 1,-1-1-148,1 2 0,-1-5-42,-3 5 1,2-2 108,2 1 0,1-2-354,-5-5 0,6-1 142,-2-3 1,-3 1-69,-1-5 0,2 1 45,-2-5 1,0-3 217,-3-1 0,-5-3-60,1 4 283,-1-6-227,0 3 0,-1-5-32,-2 0-440,-3 0 333,4 0-1290,-5 0 547,-5 0 860,-1 0 0,-6-5 0,1-1 0</inkml:trace>
  <inkml:trace contextRef="#ctx0" brushRef="#br2" timeOffset="188">5642 12631 8033,'0'-17'0,"0"0"312,0 6 1,0 3 74,0 1-295,0-1 1,0 0 503,0 1-147,0 4 0,-1-2-391,-3 5 1,1 5 111,-4 3 1,3 3-43,-4 4 1,1 3 117,-5 5 0,-3 4-245,0-1 0,-2 7-61,2 2 1,1-1-57,-5 4 0,4 1-57,-4-1 0,4-3 97,-4-5 0,5-3-27,-2 3 1,0-6 120,1-1 1,-1-1-50,5-7 1,3 4 14,1-4 0,0 0-25,0-3 0,-2-1-50,5 1 0,-1-2-339,1-3-614,3 4 730,-4-5 1,5 2-1228,0-1 1541,0-4 0,0 2 0,0-5 0</inkml:trace>
  <inkml:trace contextRef="#ctx0" brushRef="#br2" timeOffset="189">5870 12951 8035,'0'-6'850,"-5"1"-278,4 5-553,-4 0 1,4 6 195,-3 6 1,3-1 14,-3 4 0,2 3-188,2 1 1,-3 3 49,-1 0 1,0 1-168,4 0 1,0 0 55,0 0 0,-1 0-61,-3 0 0,3-2-86,-3-2 1,3-2 157,1-6 1,0 0-163,0 1 71,0-1-433,0 1 343,0-6 1,-2-1-936,-1-5 136,1 0 244,-3 0 744,5 0 0,0-5 0,0-1 0</inkml:trace>
  <inkml:trace contextRef="#ctx0" brushRef="#br2" timeOffset="190">5859 13008 8035,'-6'-11'-264,"0"3"264,6 1 0,0 3 500,0-4 0,0 4 267,0-3-550,0 4 0,2-2-4,2 5 1,1 2-28,2 1 0,3 7-3,-2 6 0,2 4 23,2-1 1,-1 3-123,0 0 0,1 1 94,-1 0 0,1 0-255,-1 0 0,1 0 47,-1 0 1,0-4-86,1 0 0,-1-4-18,1 4 0,-1-5-71,0 1 0,1-4 62,-1-3 0,-3 2 117,0-2 1,-6-2-101,2 2 45,2-6-602,-4 3 180,3 0-571,-5-3 531,0 3 0,-5-5 542,-3 0 0,-2-5 0,-2-2 0</inkml:trace>
  <inkml:trace contextRef="#ctx0" brushRef="#br2" timeOffset="191">5847 13271 8035,'-1'-8'-89,"-3"1"1,3 3 262,-3-4 1,8 6-123,4-2 1,-2-1 207,2 1 1,-1 0 52,5 4 0,3 0 211,0 0 0,6 0-135,-2 0 0,2 2-156,2 1 1,0-1-286,0 2 0,-1-3 108,1-1 0,-1 4-113,-3-1 1,-1 1 87,-3-4 1,-2 4-700,2 0 0,-6 0-72,-2-4 0,1 1 740,3 3 0,1 2 0,-1 5 0</inkml:trace>
  <inkml:trace contextRef="#ctx0" brushRef="#br2" timeOffset="192">6464 13203 7605,'-6'0'1058,"1"0"-137,5 0 1,5 1-701,2 3 0,0 2 14,0 5 1,0 5-192,0-1 0,2 5 66,-5-1 0,0 3-593,-4 1 1,0 1 319,0 2 0,-5-3-350,-3 0 0,2-1 79,-2-7 434,6 5 0,-8-7 0,3 3 0</inkml:trace>
  <inkml:trace contextRef="#ctx0" brushRef="#br2" timeOffset="193">6693 12597 8066,'-12'-6'200,"1"-4"1,3 5 224,1-3-58,4-2 347,-7 9-107,9-10 96,-4 10-157,5-4-451,0 5 0,2 6 82,6 6 0,-1 1 41,9 6 1,1 3 43,2 5 1,-1 1-159,1-1 1,0-3-1,4 2 0,-1 2-44,-3-1 1,2 0-258,-2-5 0,-1 1 141,1 0 1,-4 0-293,4 0 1,-4-4 162,5 0 1,-7-5-61,3 1 1,-4-2-11,0-2 1,-1 1 118,1-1 1,-5-1-227,1-2-261,-6 2 4,9-4 231,-10 1-282,4 3 0,-6-9 670,-3 3 0,-2 2 0,-6 1 0</inkml:trace>
  <inkml:trace contextRef="#ctx0" brushRef="#br2" timeOffset="194">7070 12552 8114,'-11'-12'182,"4"1"444,-3-1-448,8 6 0,-4 1 166,2 5 22,-2 0 0,-6 5-85,1 3 0,1 7-109,2 4 1,-2 7 37,2 5 1,-2 2-182,-1 1 0,-1 0 115,1 1 0,0 0-171,-1 3 1,-3-3 129,0-1 0,0-1 10,3-7 0,1 5-504,-1-4 0,-3-1 217,0-3 1,1-5-2,6-3 0,-2-2 113,2-2 1,2 1-348,-1-1 1,3-3-585,-4-1-523,6-4 950,-4 7 566,6-9 0,0 9 0,0-3 0</inkml:trace>
  <inkml:trace contextRef="#ctx0" brushRef="#br2" timeOffset="195">7241 12963 7969,'-7'-5'146,"-3"3"122,9-3 0,-4 10-32,5 3 1,0 2-55,0 2 1,0 3 121,0 0 1,4 5-106,0-1 0,3 2-83,-3-2 1,5 2 56,-1-2 0,-2-1-292,1 1 0,-3-1 94,4 1 0,-6-3-111,2-4 0,1-1 56,-1 1 1,0-5-20,-4 1 1,1-6-935,3 2 425,-3-3 81,4-1 0,-15-5 0,-2-1 0</inkml:trace>
  <inkml:trace contextRef="#ctx0" brushRef="#br2" timeOffset="196">7161 12963 7969,'0'-8'163,"0"0"1,0 1 327,0-5 1,0 1-324,0 0 0,4-1 55,-1 1 1,6 3 135,-1 1 1,3 3-63,5-4 0,-2 6-245,5-2 0,-4 2 114,4 2 1,-5 0-174,1 0 1,2 0 74,-2 0 1,0 4-211,-4 0 0,0 5 71,-4-1 1,2 2-70,-5 1 0,0 4 93,-4 1 1,0-1 70,0-4 1,-2 4-128,-1 1 1,-4-1 79,-4-4 1,-1 1-22,1-1 1,3-1 78,1-2-14,-1 2 95,-3-4 0,1 2-42,2 0 113,3-6-148,5 3 1,0-3 185,0 1 1,1-1-93,3 1 1,2-1 11,6-2 1,-1 0-102,1 0 0,0 0-89,4 0 1,-4 0-9,3 0 0,2 0 65,-2 0 0,4 0-93,-4 0 1,1 0 100,-5 0 1,1 0-57,-1 0 1,-1 1 10,-2 3-97,2 2 1,-9 6 76,3-1 0,-3 0-9,-1 1 1,-1-1 128,-3 1 1,-6-1-98,-5 1 1,-4-1-75,3 0 0,-4 2 75,1 2 0,-2-2-238,-2 2 0,0-3 77,0-5 1,5 0-1407,3-4 1588,7-1 0,-2 3 0,4-5 0</inkml:trace>
  <inkml:trace contextRef="#ctx0" brushRef="#br2" timeOffset="197">7504 12357 8116,'-7'-6'-412,"2"1"1,4 1 769,-3 0 14,3 1 2,-4 3-39,5 0 15,5 0-161,1 0 0,6 0-7,-1 0 1,0 0-40,1 0 1,-1-2 12,1-2 1,3 2-41,0-6 0,5 4 43,-1-3 0,3 1-178,1-2 0,0-2 86,0 2 0,-4 3-147,0 1 0,-2-1 40,2 1 1,-6 1-70,-5 3 103,-1 0 0,1 0-21,0 0-81,-6 0 146,3 0-48,-5 0 46,0 5-107,0 1 74,0 5 1,1 1 80,3-1 0,-3 2-3,3 2 1,-1-1 164,1 5 0,-3 0-11,3 4 1,1 1-96,-1 3 1,-1-2-10,-3 6 0,4-1-8,0 4 1,1-3-126,-1-1 1,-2-1 81,6 2 1,-4 1-277,3-6 0,1 5-27,4-5 0,-2 1-32,-3-4 0,3 0 196,-2 0 1,-2-1 1,2 1 0,-2-4 211,2 0 1,-2-3-68,-2 3 1,-3-4 11,3 4 0,-3-5-42,-1 1 1,0 2 368,0-2 29,0 0 7,0-4-275,0 1 31,0-1-264,0-4 137,0-2-139,0-5 43,-5 0-33,4 0 365,-9 0-245,4 0 0,-6 0-62,1 0 28,-1 0 1,1 0-110,0 0 0,-1 0 111,1 0 1,-1 3-124,1 1 1,-1 0 39,1-4 0,0 4-27,-1 0 0,1 0-31,-1-4 0,0 0-286,-4 0-90,4 0 1,-5 3-117,6 1-347,-1 0 0,5-4-202,-1 0-12,6 0 1144,-3 0 0,10-5 0,1-1 0</inkml:trace>
  <inkml:trace contextRef="#ctx0" brushRef="#br2" timeOffset="198">8360 12769 7979,'-1'-7'0,"-3"3"-1403,3-2 1122,-4 5 0,5-6 516,0 4 140,0 1 609,0-3-104,0 5-654,5 0 1,-3 0 15,6 0 1,-4 0-21,3 0 1,1 0-32,3 0 1,1 0 37,-1 0 0,1 0-202,-1 0 0,2-1-89,2-3 1,3 2-86,5-6 0,-2 4 97,-2-3 1,3 3-158,-3-4 1,-3 4 40,-1-3 0,-2 4 27,-1-1 0,-1-1 62,0 2 0,-3-1-144,0 4-61,-6 0-31,3 0 103,-5 0 210,0 5 0,0 1 0,0 6 0</inkml:trace>
  <inkml:trace contextRef="#ctx0" brushRef="#br2" timeOffset="199">8360 12917 7979,'11'0'0,"1"0"-12,-1 0 1,1 0 333,-1 0 0,2 0 272,2 0 1,3 0-141,5 0 0,-4-1 12,0-3 1,0 3-433,4-3 1,-4-1 52,0 1 0,-4 0-785,4 4 1,-5-4 281,1 1-594,-2-1 1010,-2 4 0,1 0 0,-1 0 0</inkml:trace>
  <inkml:trace contextRef="#ctx0" brushRef="#br2" timeOffset="200">9171 12243 8161,'-6'-5'-12,"-5"4"216,10-4 120,-4 5 64,5 0 0,0 5-100,0 2 1,0 5-33,0 3 1,0 7 1,0 4 0,4 6-175,0-2 1,1 0 75,-1 0 1,-3 3-178,3 1 0,-2 3-94,2-6 0,-3 0 132,3 0 0,-1 2-107,0-3 1,-1-1 33,2 2 1,-3-6-1,-1 2 1,4-4 78,-1-4 1,1 1-128,-4-5 0,0 1 102,0-5 0,0-3 69,0-1 170,0 1-201,0-2 202,0-1 875,0-5-1178,5 0 0,2-4-2,4 1 1,0-1 95,1 4 0,3-4-78,0 0 1,4 0 52,-3 4 0,4-3 49,-1-1 1,3-4-41,0 4 1,-3-3 7,0 3 0,0-4-22,4 5 0,-1-5 1,-3 4 0,2-3-86,-1 3 1,-4-4 92,-1 4 1,-2 0-304,-2 4 0,-3-3-118,0-1-147,-6 0-335,3 4-406,-5 0-254,-5 0 1553,-1 5 0,-6-4 0,1 4 0</inkml:trace>
  <inkml:trace contextRef="#ctx0" brushRef="#br2" timeOffset="201">9274 12677 8112,'-7'-6'1199,"2"-4"-961,10 8 0,2-3 136,4 5 0,1 0-109,-1 0 1,0 0-172,1 0 1,3-3 18,0-1 0,1 0 154,-5 4 1,2-1-405,2-3 0,-2 3 100,2-3 1,-3-1-502,0 1 1,-1 0 289,1 4 0,-5-4-1630,1 0 1878,0 1 0,3-2 0,0-2 0</inkml:trace>
  <inkml:trace contextRef="#ctx0" brushRef="#br2" timeOffset="202">9262 12243 8075,'-11'-7'-987,"-1"-1"1487,6 5 0,0-2 382,2 5-880,3 0 38,-4 0 1,6 0 349,3 0 0,0 0-134,7 0 1,-2-3-76,6-1 0,2-4-117,-2 4 0,5-3 89,-1 3 0,3-5-375,1 1 1,-2 2 178,-2-2 0,3 6-262,-3-2 0,1-1 164,-1 1 0,-2 0 141,-6 4 0,5 0 0,2 0 0</inkml:trace>
  <inkml:trace contextRef="#ctx0" brushRef="#br2" timeOffset="203">9811 12129 8146,'-6'-11'-51,"5"3"286,-3 0-38,3 6 0,1-5 450,0 4 237,0 1-327,0-3-44,-5 5-442,4 0 1,-4 5 143,5 3 0,0 7-112,0 4 1,0 4 61,0 4 0,1 2-169,3 5 0,-2 0-33,6 1 1,-6 4 23,2 3 1,1-3 37,-1-1 0,4-2-116,-4-2 0,1 0-32,-2 1 1,-1-5 108,2 1 0,-3-6-73,-1 2 0,0 0 46,0 0 1,0-4-1,0-4 1,0-1 31,0 1 1,0-1-2,0-3 0,0-2 16,0 2 1,0-6-14,0-2 0,0 1 124,0 3 0,-1-3-20,-3-1 195,2-4-233,-3 7 229,5-9-151,0 5 111,0-6-187,5 0 0,2 0-30,4 0 0,1-4-80,-1 0 1,-3-1 63,-1 1 0,2 3 0,6-3 0,-6 3 2,3 1 1,-3-4-1,2 0 1,0 0-172,1 4 0,-1 0 100,1 0 1,-1 0-633,1 0 430,-1 0 0,0 0-319,1 0 1,-5-4-698,1 1 384,-5-1 1,3 0 887,-2 0 0,-3-5 0,4 3 0</inkml:trace>
  <inkml:trace contextRef="#ctx0" brushRef="#br2" timeOffset="204">9811 12129 8211,'0'-11'0,"-4"3"578,0 0-259,0 1-276,4-5 0,1 2 286,3 3 0,-3 0-81,3 3 0,3 3-248,0-3 1,3-1 96,2 1 1,0 1-97,4 3 0,-4 0 145,4 0 0,1 0-503,2 0 1,-1 0-75,1 0 1,-5 0-178,1 0 0,2 0 608,-2 0 0,0 0 0,-3 0 0</inkml:trace>
  <inkml:trace contextRef="#ctx0" brushRef="#br2" timeOffset="205">10210 12163 7979,'-6'-5'1583,"1"4"-1106,5 1 1,1 10-61,3 5 1,-2 6-215,6-2 1,0 2-86,3 2 1,4 4 104,1-1 1,-1 6-204,-4-2 0,4 0 129,1 0 0,3-4-162,-4 0 1,5-2 21,-1-1 0,-1 0-121,1 0 0,-5-4 52,1 0 1,2-5-44,-2 1 1,0-2 27,-3-2 0,-5 1-45,1-1 1,-2 0-567,2 1 467,2-1 1,-8-1-774,6-2 354,-5 2-608,2-9 295,-5 5 951,0-6 0,5 5 0,1 1 0</inkml:trace>
  <inkml:trace contextRef="#ctx0" brushRef="#br2" timeOffset="206">10576 12175 7943,'0'-18'376,"-4"5"-381,0 6 1,0 3-472,4-4 546,0 6-192,-5-3 572,4 5 1,-9 6-193,2 5 1,-2 7 62,-1 9 1,-2 3-98,-2 8 0,-3 4 52,-5 8 0,0-3-332,0 2 0,-3-2 252,-1-1 0,-1-6-215,2-2 0,1-3 107,-1-5 0,3-2-84,4-5 1,2-2 53,6-2 0,1-2-532,2-6 0,3-3 9,5 0 465,0-6 0,0 8 0,0-3 0</inkml:trace>
  <inkml:trace contextRef="#ctx0" brushRef="#br2" timeOffset="207">10713 12552 8010,'0'-8'-1845,"0"0"2037,0 6 0,1-7 103,3 5 397,-3 0-378,4 4 1,-4 0 109,3 0-10,-2 0-225,3 0 1,-5 5 50,0 3 1,0 2-37,0 2 0,0 0-165,0 3 1,0 3 96,0 5 1,0 0-148,0 0 1,0 0 27,0-1 1,-4 0-80,0-3 1,0 3-5,4-3 1,0-3 70,0-1 0,0-2-87,0-2 0,0 1 138,0-1-256,0 1 1,0-5-73,0 1-617,0-5 325,-5 2-820,4-5 1384,-4 0 0,5-6 0,0 0 0</inkml:trace>
  <inkml:trace contextRef="#ctx0" brushRef="#br2" timeOffset="208">10736 12529 8010,'0'-7'299,"0"-3"1,0 8 241,0-6-552,0 6 1,1-4 190,3 6 1,-2 6 216,6 1 0,-4 3-313,3 2 0,1 3 85,3 0 0,-1 5-111,-2-1 0,2 2 142,-2-2 0,2 2-209,1-2 0,1 2-39,-1-2 1,1 1-32,-1-5 0,1 2-80,-1-2 0,0-2 140,1 2 0,-1-2-73,1-2 1,-5 0 109,1 1 1,-4-4-62,3-1 1,-3-3 36,4 4 0,-6-5-168,2 5 1,-3-4-366,-1 3-453,0-4 229,0 2 0,0-4 763,0 3 0,-5-3 0,-1 4 0</inkml:trace>
  <inkml:trace contextRef="#ctx0" brushRef="#br2" timeOffset="209">10701 12826 7932,'0'-7'-105,"2"2"-57,1 5 1,4 0 193,4 0 1,2 0 96,2 0 1,-1 0-308,5 0 0,-1 0 113,1 0 0,2-4 65,-1 1 0,1-6 0,2 2 0</inkml:trace>
  <inkml:trace contextRef="#ctx0" brushRef="#br2" timeOffset="210">11101 12095 8005,'-4'-8'0,"0"0"553,1 6-42,3-3-169,-5 5 0,3 1-58,-1 3 1,1 2 121,2 6 0,5 3-189,3 0 0,2 9 12,2-1 0,0 4-117,3-1 0,-1 0 69,5 4 0,0 1-230,4 3 0,-1-4 120,-3 1 0,2-4-274,-1 3 0,0-5 42,-1 2 0,1-3-47,-5-1 1,4-1 98,-3-3 0,-1 1 38,-4-5 1,1 2-202,-1-2 1,-1-2 73,-2 2 0,1-3-663,-5 0 527,4-1 1,-5-1-598,5-2-36,-6 2 130,3-9 837,0 5 0,-3-6 0,3 0 0</inkml:trace>
  <inkml:trace contextRef="#ctx0" brushRef="#br2" timeOffset="211">11432 12186 8005,'0'-18'0,"0"2"0,0 4 0,0 5 0,0-1 747,0 1-138,0 0-351,-5 2 0,3 5-9,-6 0 0,4 5 0,-3 3 0,-1 3-82,-3 4 1,-1 4 73,1 8 1,-1 2-197,1 6 1,-2 0 102,-2 3 0,2 2-36,-2 1 1,-1 3 32,0-6 0,-3 0-218,4-4 1,0-4-66,3 1 1,1-6-69,0 2 0,0-4-510,4-4 1,-2 1 357,5-5 0,-3-3-1353,3-5 1711,0-4 0,4 7 0,0-4 0</inkml:trace>
  <inkml:trace contextRef="#ctx0" brushRef="#br2" timeOffset="212">11672 12540 8020,'-11'-5'-491,"-1"4"1463,6-9-96,1 8-404,5-3-249,0 5 1,0 5-37,0 3 1,0 3 54,0 5 1,4 0-298,-1 3 0,5 3 82,-4-3 1,4 2-130,-5 2 0,2 0-18,-1 0 0,-1 0-28,4 0 1,-4-4-101,1 0 1,1-2-35,-1 2 115,-1-2 0,1-6 59,0 1-590,0-6 146,-4 4-793,0-8 1345,0 3 0,-5-11 0,-2 0 0</inkml:trace>
  <inkml:trace contextRef="#ctx0" brushRef="#br2" timeOffset="213">11535 12574 8020,'0'-7'-183,"0"-1"0,1 4 520,3-3 0,2 4-56,6-1 1,-1-1-292,1 1 1,0-1 141,4 2 1,-2 0 5,5-5 1,0 6-215,4-2 1,-4-1 114,0 1 0,-2 0-118,2 4 0,-2 0 102,-6 0 0,-1 6-52,-2 1 0,-2 2 59,-2-1 0,-2 2-76,1-3 0,-5 4 90,-2 0 1,-5 0 12,1 1 0,-2-1 53,-1 1 1,-1-1-74,1 0 0,1-3 74,2 0 0,-2-4-56,3 3 0,0-4 16,0 0 1,3 3 51,-4-3 71,6 1 78,-3-4 16,5 0-117,0 5 1,5-3-81,2 1 0,3 0-52,2 1 0,-1-3 71,1 3 0,3 1-179,0-1 1,4 3 96,-4-3 1,6 1-60,-2-1 0,-2 1-11,3 3 1,-7 2-11,3-3 1,-4 0-56,0 0 0,-5 1 49,1 3 1,-5 1-239,0-1 219,-1 1 1,-7-1 72,-3 0 0,-2 0-39,-2-4 1,-3 3-117,0-2 1,-4-2 67,4 2 0,-6-5-7,2 0 1,-1-1-122,1-2 1,-1 0 90,4 0 0,1 0-222,4 0 0,1-6 51,2-1 0,3-3-328,5-2 0,0 1 627,0-1 0,5 1 0,1 0 0</inkml:trace>
  <inkml:trace contextRef="#ctx0" brushRef="#br2" timeOffset="214">11912 12095 8096,'0'-8'-1472,"0"0"1108,-5 1 329,4-5 523,-4 1-298,5 0 1,1 4 566,3 3-455,-3-2 0,8 4 7,-5-6 1,1 5-72,-2 0 1,0 0-27,5-1 0,-1 3-76,5-3 1,-1-1 81,0 1 0,2-1-214,2 1 1,-1 2 34,5-6 0,-3 6-108,3-2 1,-4 1 107,4 0 0,-5 1-52,1-2 1,2-1 109,-2 2 0,0-1 107,-4 4-10,1 0-28,-1 0-159,1 0 0,-5 4 86,1-1 1,-5 2-139,0-1 0,0-2 95,1 1 22,-3 4 34,9-1 0,-7 2 4,4-1 0,-4 1 150,1 3 0,1 5-60,-2-1 1,3 5 40,-3-1 0,-1 7-95,1 0 1,2 6 29,-1-2 1,4 3 0,-4 2 0,3-2-124,-3-3 0,4 3-32,-4-3 1,1 2-110,-2-1 1,-1 0-43,2-4 1,1 1 68,-2-1 0,2-7 160,-1 3 1,-2-4-75,1 0 1,0 1 39,1-5 0,-3 4-44,3-3 1,-2-1-42,2-4 1,-3 1-5,3-1 0,-1-1-196,1-2 26,-3 2 1,4-7-79,-5 4 88,0-4 32,0 2 235,0-5 1,-5 1-52,-3 3 0,-2-3 13,-1 3 0,-2-3 157,-2-1 1,1 4-33,-5 0 1,0 0-110,-4-4 0,0 3-193,0 1 1,0 0 114,0-4 0,2 0-569,2 0 0,2 0-358,6 0-127,0 0-251,4 0 1322,2 0 0,5 0 0,0 0 0</inkml:trace>
  <inkml:trace contextRef="#ctx0" brushRef="#br2" timeOffset="215">12769 12369 8112,'6'-12'-41,"-1"6"1,-5 0 863,0 2-230,5 3-296,-4-4 1,6 5 177,-4 0-268,4 0 1,8 0 45,0 0 0,2 0-180,-2 0 1,3 0 12,5 0 1,-4-2-133,0-2 1,-2 2-26,2-6 0,-1 4 74,-3-3 0,-2 3-315,2-4 1,-6 5 146,-1-5 0,-4 4-1716,3-3 1881,-4 4 0,2-7 0,-5 4 0</inkml:trace>
  <inkml:trace contextRef="#ctx0" brushRef="#br2" timeOffset="216">13568 11912 8084,'-8'-5'-14,"1"-3"0,4 2 111,-1-2 0,3 5-98,1-5 66,0 5 1,0-3 1105,0 2-315,0 3-232,0-4-241,0 5-358,-5 5 1,4 6 95,-3 8 0,3 4 30,1 4 0,4 2-27,-1 5 0,5 1 40,-4-1 0,3 0-209,-3 0 0,4 1 57,-4-1 0,3-4-184,-3 1 0,4-5-19,-5 5 1,3-6-28,-3 2 1,-1-7 60,1-1 1,-1-5 119,-2 1 0,1-1 49,3 2 1,-3-7-114,3 2 130,-3-2 0,-1-2-90,0 1 219,0-5 1,-1 5 104,-3-4-69,3 0 3,-4-4-105,0 5 217,3-4-184,-3 5-5,5-6-91,0 0 33,5-6 1,3 4 0,7-6 1,-1 4 4,5-3 0,-1 3-5,1-4 0,3 2-35,-3-1 1,1 0 22,-1 3 0,1 2-125,-5-6 0,6 6 82,-2-2 0,-3 3-106,0 1 0,0-4-134,-1 0-92,0 0 1,-3 4-364,-1 0-343,-4-5-926,-2 4 1392,-5-4 1,-2 5 563,-1 0 0,-4-5 0,-4-2 0</inkml:trace>
  <inkml:trace contextRef="#ctx0" brushRef="#br2" timeOffset="217">13579 12277 7980,'-1'-7'0,"-3"-1"716,3 6 16,1-8-371,6 8 0,6-3-92,-1 5 1,4-4-21,1 1 1,3-1-142,-4 4 1,5-2 77,-1-1 1,2 1-182,-2-1 0,2-2 68,-2 1 1,2-4-485,-2 4 1,-2-3 245,-1 3 0,-4-4-606,4 4 0,-8-3 115,0 3 1,-5-1-719,0 1 1374,-1 3 0,-7-4 0,-2 5 0</inkml:trace>
  <inkml:trace contextRef="#ctx0" brushRef="#br2" timeOffset="218">13545 11889 8054,'0'-11'191,"0"-1"18,0 1 0,1 3 82,3 1 1,6 0-61,6 0 1,0-3 198,-1 2 1,4-1-132,8 1 0,-2-2-179,6 3 1,-5 0 84,5 0 0,-4 3-691,3-4 0,-5 6-107,2-2 1,-7 3 592,-1 1 0,0 5 0,4 1 0</inkml:trace>
  <inkml:trace contextRef="#ctx0" brushRef="#br2" timeOffset="219">14265 11706 8088,'0'-11'0,"0"0"0,-4 3 355,0 0 1,0 5-260,4-5 0,-1 4 229,-3-4 550,3 6-150,-4-3-601,5 5 1,0 1 63,0 3 1,0 7 23,0 8 1,1 8-15,3 3 0,-3 3-182,3 2 1,1 4-34,-1 3 1,0 2 114,-4 2 1,0-2-301,0-2 0,3 2 120,1-6 1,1 0-237,-1-4 1,-1 0 153,4 0 1,-3-4-1,4-4 1,-6 2 103,2-1 0,1-4 141,-1-4 1,0-5 459,-4 1-372,0 3 1,0-6 351,0 4-37,0-4-267,0 0 78,0-6-450,0-1 372,0-5 1,5 0-159,2 0 0,4 0-161,0 0 1,0 0 61,1 0 1,3 0-154,0 0 1,4 0 8,-3 0 1,3-4 81,-4 0 1,5-3-158,-1 3 0,-2-4 99,-2 5 0,-2-5-146,-2 4 0,-3 0 44,-1 4 1,-4-1-1130,1-3-73,-3 3 1464,-6-4 0,-2 0 0,-4-1 0</inkml:trace>
  <inkml:trace contextRef="#ctx0" brushRef="#br2" timeOffset="220">14253 11729 8153,'2'-16'-128,"1"4"1,-1 1 84,1 3 1,4 2 227,0-2 1,0 6 139,0-2 1,-3-1 422,4 1 1,-4-1-232,3 1 1,1 2-193,3-6 1,1 6-326,-1-2 1,0-1 111,1 1 0,1-1-244,2 1 0,-3 3 127,4-3 0,-2 3-1723,1 1 1728,-2 0 0,8 0 0,-3 0 0</inkml:trace>
  <inkml:trace contextRef="#ctx0" brushRef="#br2" timeOffset="221">14779 11843 8124,'0'-11'0,"0"0"0,0 3-131,0 0 1,-4 5 142,0-5 1,-1 4 668,1-3-212,3 4 441,-9-7-283,8 9-176,-3-5-221,5 6 0,2 6-1,1 1 1,0 5-49,5 3 0,3 4 58,4 8 0,2-3-230,-2 2 1,-1 2 133,5-1 1,-1 3-181,1-3 1,1 0 32,-5-5 0,4 1-132,-3 0 1,3 0-69,-4 0 0,0-2-50,-4-2 1,5 2 50,-1-6 1,0 1 166,-3 0 0,-1-5-93,0 1 0,-3-1 44,0-3 1,-2-2 10,2 1 1,-2-4-90,-2 1-833,-3-3-47,4-1-460,-5 0 1503,-5 0 0,-1-5 0,-6-1 0</inkml:trace>
  <inkml:trace contextRef="#ctx0" brushRef="#br2" timeOffset="222">15121 11741 8004,'-1'-14'-234,"-3"2"0,3-2 783,-3 7-374,3 2 0,1-2 190,0 3 1,-1 3-61,-3-3 1,1 3 107,-4 1 0,0 5-133,0 3 1,-5 7-252,1 4 1,-1 4 71,-3 4 0,-3 7-91,-1 8 0,2 2-49,-2 2 0,-1-2-69,-2-2 1,4 1-47,3-5 1,-2-1 48,2-6 1,-2 0 4,2-4 1,6 0 64,-2-5 1,2-4-140,-2-3 1,3-2-106,0-1 1,5-1-515,-5 0-616,5-4 633,-7 3 776,9-9 0,-4 9 0,5-3 0</inkml:trace>
  <inkml:trace contextRef="#ctx0" brushRef="#br2" timeOffset="223">15270 12072 8150,'0'-8'0,"0"1"1020,0 4-83,0-7-875,0 9 1,0-3 190,0 8 0,0 3 232,0 9 1,0 1-309,0 6 0,0 0 64,0 0 1,0 3-176,0 1 1,0 4 51,0-5 1,-2 5-285,-1-5 0,1 1 151,-1-4 1,1-4-210,2 0 1,0-5-60,0 1 12,-5-2-294,4-2 154,-4-4-841,5-2-1203,0-5 1569,0-5 886,-5-2 0,4-4 0,-5-1 0</inkml:trace>
  <inkml:trace contextRef="#ctx0" brushRef="#br2" timeOffset="224">15224 12152 8120,'0'-8'-193,"0"1"0,0 3 724,0-4 0,1 4 399,3-3-440,-3 4-252,10-2 1,-5 6 105,5 3 0,1 3-90,-1 4 0,1 4-223,-1 0 0,2 6 46,2-2 0,-2 2-97,2 2 1,-1 0-26,1 0 0,-2-2 133,2-2 0,-2 2-431,-2-6 0,0 0 163,1-3 0,-2-1-122,-2 0 1,2-3-18,-3 0 0,0-6-42,0 2 1,-3 1-307,4-1-338,-6 0 95,3-4 910,-5 0 0,0 0 0</inkml:trace>
  <inkml:trace contextRef="#ctx0" brushRef="#br2" timeOffset="225">15178 12380 8069,'8'0'635,"0"0"1,-1 0-125,5 0 1,0 0-66,4 0 1,-3 0-252,7 0 0,-1 0 53,3 0 0,1 0-789,0 0 0,4-1 416,-1-3 0,5 3 125,-5-3 0,6-2 0,-3-1 0</inkml:trace>
  <inkml:trace contextRef="#ctx0" brushRef="#br2" timeOffset="226">15589 11569 8191,'0'-7'-688,"0"-1"0,0 4 645,0-3 1,0 3 673,0-4 0,4 4-237,0-3 1,4 3-134,-4-4 0,4 6-171,0-2 0,-2 2 423,2-2-420,0 2 0,3-4 62,0 2 1,1 3-101,-1-3 0,2 2-67,2-2 0,-2 3 41,2-3 0,2-1-97,-2 1 0,1-4 98,0 5 0,-4-3-112,3 3 0,-2 0 84,-1-5-54,-1 6-11,0-8 6,-4 9 136,-2-5-54,-5 6-56,0 0 0,-1 6 43,-3 1 1,2 3-124,-1 2 0,1 4 110,2 3 1,0 4-12,0 4 0,0 2 39,0 5 1,0 0-2,0 1 1,4 0 175,0 3 0,1-2-119,-1 2 0,-2-3 94,6 0 0,-5-5-116,0 1 1,2-5-137,-1 5 1,4-6 107,-4 2 0,3-3-209,-3-1 1,4-2 71,-4-2 1,1 3 42,-2-3 1,-1-3-2,2 0 1,-3 0 9,-1-1 1,0 2 98,0-2 1,0-2-97,0 2 0,0-2 160,0-2 0,0 1-122,0-1 0,0-3 364,0-1-178,0-4 1,0 3 361,0-2-224,0-3 1,-1 4-137,-3-5 0,1 0 92,-4 0 1,-1 0-55,-3 0 1,-1 0-196,1 0 0,-1 0 178,1 0 0,-2 0-342,-2 0 1,1 0-125,-5 0 0,5 1-130,-1 3 1,2-2 175,2 1 1,-1 0-522,1 1-91,4-3 1,1 4-177,2-5-378,3 0 1388,-4 0 0,5 0 0,0 0 0</inkml:trace>
  <inkml:trace contextRef="#ctx0" brushRef="#br2" timeOffset="227">16103 11684 8083,'-6'-14'-874,"2"2"0,3 7 1966,1-3-156,0 6-364,0-3-49,0 5 0,0 5-274,0 3 1,0 7 28,0 4 0,0 7-87,0 5 0,0 1-116,0-2 0,0 7-88,0-3 1,0-1 76,0-2 0,4-2-116,0 1 0,1 2 30,-2-5 1,-1-1-81,2-3 1,1-4-37,-2 0 1,3-5-42,-3 1 1,-1-2 142,1-2 0,-1 1 25,-2-1 1,1-3 275,3 0-183,-3-6 113,4 3 1,-5-4 111,0 3-152,0-2 23,0 3-320,0-5 165,5 0 0,-2 0-45,4 0 1,1-2 61,3-1 0,2 1-19,2-2 0,-2 3-54,2 1 1,3-4 43,1 1 1,3-3-75,0 3 1,-1 1 83,2-1 1,-3-2-103,7 1 1,-7-1 23,-1 1 0,-1 1-140,1-4 1,1 4 27,-5-1 0,4-1 102,-4 1 0,1-1-228,-5 2 0,-3 1-176,-1-2-39,-4 3 0,2 0 157,-5-3 0,-1 3-426,-3-3 1,-2 3 778,-6 1 0,-4 0 0,-2 0 0</inkml:trace>
  <inkml:trace contextRef="#ctx0" brushRef="#br2" timeOffset="228">16138 12026 7556,'-7'-6'495,"4"-1"-52,6 4 1,0 1-43,4-1 1,1 1-12,4 2 1,0 0-137,3 0 1,3 0-84,5 0 0,0-1 78,0-3 0,0 3-218,-1-3 0,0-1 59,-3 1 1,1 0-165,-4 4 1,-1-3-549,-4-1-688,1 0-48,-1-1 743,-5 4 615,-1-4 0,-5 0 0,0-2 0</inkml:trace>
  <inkml:trace contextRef="#ctx0" brushRef="#br2" timeOffset="229">16081 11695 8074,'0'-11'115,"0"-1"72,0 1 0,10 1 332,5 2 1,5-1-535,3 5 1,0-3 1,0 3 1,1-1 113,3 1 1,0 3-169,4-3 0,1-1-248,-6 1 1,1 0-86,-4 4 1,-2 0 399,-2 0 0,3-5 0,-4-1 0</inkml:trace>
  <inkml:trace contextRef="#ctx0" brushRef="#br2" timeOffset="230">16743 11512 8212,'0'-11'-505,"0"-1"0,0 5 1038,0-1 1,0 4 262,0-3-212,0 4-52,0-2 0,0 4 128,0-3-399,0 3 0,0-3-2,0 8 0,0 2 0,0 6 0,1 5-81,3 6 7,-3 5 1,6 3-29,-4-1 1,0 2 89,5 6 1,-6-3-246,2 3 1,1 2 56,-1-2 0,1 4-262,-1-4 0,-3 4 145,3-4 1,1 0-61,-1-4 0,0 0 11,-4 1 1,3-2-36,1-3 0,0-3 232,-4-8 0,0 2-130,0-2 1,0-2 142,0-2 0,0-2-74,0-2 69,0 1 2,0-1-132,0-5 154,0-1 330,0-5-328,0-5 1,0 3 11,0-6-222,0 6 0,0-5 97,0 3 0,1 3-160,3-3 1,-1-1 41,4 1 1,1 1 33,3 3 0,2-4-119,2 0 1,-1 0 74,5 4 0,-4-4-75,4 1 0,-3-2 55,3 1 0,-5 3 95,1-3 1,1 1-57,0-1 0,-1 3-98,-4-3 1,1 3-269,-1 1 0,-3-4-251,-1 0 282,-4 1 1,2 1-259,-5-1-716,0 1 1407,-5-3 0,-7 0 0,-5-1 0</inkml:trace>
  <inkml:trace contextRef="#ctx0" brushRef="#br2" timeOffset="231">16709 11501 8196,'0'-18'0,"0"2"475,0 4 0,2 5-478,6-1 0,-1 4 79,9-4 1,-4 6 349,0-2 1,1-1-126,2 1 0,3-3-126,4 3 0,1-1 86,0 1 1,0 3-596,0-3 1,0 1-175,-1 0 1,-3 1 507,0-2 0,1 3 0,2 1 0</inkml:trace>
  <inkml:trace contextRef="#ctx0" brushRef="#br2" timeOffset="232">17280 11638 8124,'-5'-6'0,"2"-1"-188,-4 3 1,4 2 205,-1-6 1,2 4 216,-2-3-24,3 4 0,-6-6 227,3 6 0,3-3 321,-3 3-31,3 1-506,1-3 0,0 7 30,0 1 0,1 4 77,3 4 0,1 6-90,3 2 0,2 2-152,-2 2 1,2 4 90,1-1 1,4 6-245,1-1 0,3-3-60,-4-2 0,5 2-187,-1-1 1,3-1 121,1-3 1,-2-1-41,-2-3 1,2 1-90,-6-5 1,0-3 95,-4-5 1,1 1 56,-1 3 0,-3 0 32,0-4 0,-6 0-692,2-4-386,-3-1-162,-1 8 1375,-5-9 0,-1 9 0,-6-3 0</inkml:trace>
  <inkml:trace contextRef="#ctx0" brushRef="#br2" timeOffset="233">17542 11592 8056,'0'-23'173,"0"6"385,0 1-559,0 9 136,0 2 567,0 5-426,-5 5 0,0 2-1,-2 9 1,-3 1-125,2 6 0,-2 6-100,-2 6 1,-3 0-85,0 7 0,-2-4 72,2 4 0,1-1-114,-5 0 1,1-1 51,-1-6 1,-1-3-44,5-1 0,0-5 78,3 2 1,1-8-176,-1-4 1,5 2-293,-1-2 31,1 0 0,-1-3-137,0-1 1,6-3 560,-2-1 0,-2 1 0,-1 3 0</inkml:trace>
  <inkml:trace contextRef="#ctx0" brushRef="#br2" timeOffset="234">17702 11889 8156,'0'-6'968,"0"1"-592,0 5 0,0 5-163,0 2 1,0 5 81,0 3 1,0-1-31,0 5 1,4 0-252,0 4 0,4-4 159,-5 0 0,2-4-278,-1 4 1,-1-1 104,4 1 0,-3-2-204,4-6 1,-6 0 16,2 1 1,1-5 109,-1 1-298,0-5 163,-4 2-591,0-5 529,-5 0 1,2 0-210,-4 0 1,3-4 158,-4 0 1,2-5-165,-2 2 1,-2-4 487,2 0 0,0 0 0,0-1 0,-2 1 0,2-1 0,2-3 0,-2 0 0,6-4 0,-2 4 0,3-6 0,1 2 0,0 1 0,0-1 0,-4 4 0,0-4 0,0 5 103,4-1 0,0 2 281,0 2 0,5 1 177,3 2 1,-2-2-108,2 2 0,-1 2-118,5-2 0,3 6 81,0-2 1,2-1-103,-2 1 0,-2 0-46,2 4 0,2 0-15,-2 0 0,4 0-542,-4 0 1,2 2 113,-2 1 1,-3 2-9,4 3 1,-7 2 33,-2-2 1,-4 2 62,0 1 1,-1 5 17,-2-1 0,0 0 65,0-3 0,-7-1 5,-4 0 1,-2 1-14,-6-1 1,4 1 157,-4-1 1,4-1-32,-4-2 1,5 1 85,-1-5 0,2 1 116,1-2-188,6-1-82,1 3 52,5 0 0,1-4-168,3 3 1,2-3 134,6-1 0,1 0-132,2 0 1,-1 0 47,5 0 0,-4 4-15,4 0 1,-1 0-101,1-4 1,1 1 133,-5 3 1,4-2-114,-3 6 0,-1-2 96,-4 2 1,-1 2-102,-2-2 1,1 2 67,-5 1 0,0 1-19,-4-1 0,0 0 32,0 1 0,-2-1-3,-2 1 0,-6-1 14,-5 0 0,-5 1-20,1-1 1,-3 1 35,-1-1 0,2-3-28,2-1 1,-7-4-206,4 1 0,0-3 5,3-1-1269,5 0 776,-3 0 728,11 0 0,1-10 0,5-3 0</inkml:trace>
  <inkml:trace contextRef="#ctx0" brushRef="#br2" timeOffset="235">18045 11352 8019,'-5'-11'0,"4"3"-47,-3 1 0,3 3 247,1-4 479,0 6-384,0-8 0,0 7 93,0-5 0,5 6-234,2-2 1,3-1 72,2 1 1,-1 0-188,1 4 1,3-3 98,0-1 1,2 0-140,-2 4 1,-1 0 80,5 0 1,-5-4-126,1 0 1,-2 1-33,-2 3 1,1 0 138,-1 0-139,0 0 85,1 0 1,-5 0 48,1 0 20,-5 5 35,7 1 0,-8 5-63,6 1 0,-6-1 116,2 1 1,-1-1-39,1 0 0,-3 1 11,3-1 0,1 6-18,-1 2 1,3-1-19,-3 1 0,4 0-72,-5 4 0,5-1 67,-4 1 1,3 1-168,-3 3 0,1-3 94,-1 3 0,-1 1-155,4-2 1,-4 5 29,1-5 1,-2 5-82,2-4 1,-3 3 148,3-3 0,-1-1-7,0-3 1,0 0 140,5 0 1,-6 0-91,2-1 1,1 0 222,-1-3 0,3 1-77,-3-4 1,4 3 56,-4-4 0,3 1-94,-3 0 1,4-4-75,-5 4 0,5-4-109,-4 0 1,3-1 157,-3 0 0,0-3-197,-4 0 0,0-4 87,0 3 0,0-3 96,0 4-86,0-6 219,0 3 0,-1-1-45,-3 0 0,1 0 90,-4-4 0,3 0 42,-4 0 0,1 0-103,-5 0 1,1 0 99,0 0 0,-6 0-126,-2 0 1,1 0-65,-1 0 0,0 0 84,-4 0 0,2 0-851,2 0 0,-2 0-123,6 0 1,4 0-1711,3 0-706,6 0 3197,-3 0 0,-1 5 0,0 1 0</inkml:trace>
  <inkml:trace contextRef="#ctx0" brushRef="#br2" timeOffset="236">18913 11821 8043,'-6'0'127,"1"0"116,5 0 1,3-2 111,1-1 0,5 1-4,-1-2-191,2 3 0,1 0 40,1-3 0,-1 3-109,0-3 1,5-1 16,-1 1 1,1-3-140,0 3 0,-4-4-447,4 4 382,-4 0 0,0 3-934,-1-3 518,-5 3-321,5-4 386,-10 5 447,4 0 0,-5 5 0,0 1 0</inkml:trace>
  <inkml:trace contextRef="#ctx0" brushRef="#br2" timeOffset="237">18890 11969 8169,'12'0'864,"0"0"-573,3 0 1,-1 0 0,5 0 0,0 0 105,4 0 1,0-1-272,0-3 0,0 1-135,0-4 1,-4 4-1277,0-1 695,-5-2 590,2 5 0,-4-9 0,-1 3 0</inkml:trace>
  <inkml:trace contextRef="#ctx0" brushRef="#br2" timeOffset="238">19564 11398 8041,'0'-8'-654,"0"1"1511,0 4-131,0-2-194,-5 5 0,4 5-100,-3 3 0,3 3-169,1 5 1,0 1-90,0 6 0,0 1 56,0 3 1,0 2-173,0 5 1,0-1 124,0-2 0,0 6-278,0-3 0,3 3 119,1-3 0,4 4-296,-4 0 0,-1 0 111,-3-4 0,2-1-4,1-2 0,-1-3 11,2-5 0,-3-1 69,-1 1 0,0-5 288,0-3-289,0-2 465,0-2-227,0-4 315,0-2-92,0-5-505,0-5 203,0 3 0,0-4-218,0 2 129,0 3-196,0-4 210,5 0-36,1 4 1,6-4 21,-1 5 1,0 0-21,1 0 0,1 0 34,2 0 1,-1 0-8,5 0 0,-4-2 27,4-2 0,-4 3-25,4-3 1,-3 2-72,3-2 0,-4 2 68,4-6 1,-5 5-141,1 0 0,-2 0 0,-2-1 0,1 3-92,-1-3 0,-3 3-268,-1 1 208,-4 0-726,2 0-53,-5 0 1,-5 0 1080,-3 0 0,2 0 0,-2 0 0,-5-5 0,-4-2 0</inkml:trace>
  <inkml:trace contextRef="#ctx0" brushRef="#br2" timeOffset="239">19598 11889 7997,'0'-11'125,"0"4"0,5-2 305,3 6 1,-2-2 75,2 1-225,-1 3 1,5-6-191,-1 3 0,1 3 135,-1-3 1,4 3-198,1 1 0,0-1 57,-1-3 0,2 3-59,2-3 1,1 3 75,-5 1 1,2 0-330,-2 0 0,-2 0-109,2 0 1,-6 0-653,-1 0 460,-1 0 0,1 0 527,-1 0 0,-4-5 0,2-2 0</inkml:trace>
  <inkml:trace contextRef="#ctx0" brushRef="#br2" timeOffset="240">19598 11398 7987,'0'-11'-146,"0"-1"1,1 2 597,3 2 1,-1 2 544,4 2-631,1 3 1,5-4-4,2 5 0,3 0-120,5 0 0,-1 0-203,1 0 0,4 0 120,0 0 1,-2 0-480,-6 0 1,1 0 250,-5 0 1,5 4-1125,-5 0 0,0 3 1192,-4-3 0,6 5 0,1-3 0</inkml:trace>
  <inkml:trace contextRef="#ctx0" brushRef="#br2" timeOffset="241">20181 11272 8088,'0'-11'-108,"0"5"352,0-5 286,0 10-22,0-4-273,0 5 1,0 5 21,0 3 1,3 7-23,1 4 1,0 8 25,-4 3 1,0 3-61,0 1 1,4 2-37,0 2 0,0-1-182,-4 5 0,0-4 103,0 4 0,0-4-232,0 4 0,0-2 85,0 2 0,0-3-29,0-4 0,0-2-5,0-3 0,0 2-60,0-5 1,0-5 30,0-3 1,0-1 80,0 1 1,-2-2 120,-2-6 0,3 1-129,-3-1 331,3 0-269,-4 1 1,2-2 166,-4-2-63,4-3 7,-2-5 864,5 0-934,5 0 0,-2 0 83,4 0-130,1 0 1,4 0-21,-1 0 1,0 0-22,1 0 1,3 0-63,0 0 0,2 0 67,-2 0 1,-2-4-118,2 0 0,-2-1 80,-2 1 0,0 3-81,1-3 1,-5 2 52,1-2 0,-4 2-346,3-1-283,-4 1-475,2 2-513,-5 0 1713,-5 0 0,-1 0 0,-6 0 0</inkml:trace>
  <inkml:trace contextRef="#ctx0" brushRef="#br2" timeOffset="242">20215 11318 8037,'0'-8'-463,"0"1"631,0-1 0,0-3 77,0-1 0,1 5 309,3-1-295,2 1 0,6-5-152,-1 1 1,1 3 35,-1 0 0,0 5-114,1-5 0,1 6 9,2-2 0,-3 2-168,4 2 1,-4 0-12,0 0 1,-1 0 35,1 0-779,-1 0 320,1 0-820,-1 0 721,0 0 663,-4 6 0,3-5 0,-4 4 0</inkml:trace>
  <inkml:trace contextRef="#ctx0" brushRef="#br2" timeOffset="243">20512 11341 8110,'0'-6'584,"0"-1"-184,0 3-90,0 3 30,0-4 1,4 10 153,-1 3 1,6 2-141,-1 1 1,2 6-117,2 2 0,-1 2-145,0 2 1,5 5 173,-1 3 0,0-2-144,-3 1 1,3-1 76,0 2 0,0 1-265,-3-6 1,0 5-92,4-5 0,-4 1-18,3-4 1,-2-4-64,-1 0 1,-2-1 83,-3 1 0,3 1-52,-2-5 1,1 1 106,-1-5 0,2 0-4,-3 1 1,0-1 33,0 1 1,-3-2-129,4-3 0,-4 2 78,3-5 0,-4 1-105,0-1 0,0-3-465,1 3 157,-3-3-816,4-1 859,-5 0 1,-4-5-126,1-2 613,-6 2 0,2-11 0,-4 4 0</inkml:trace>
  <inkml:trace contextRef="#ctx0" brushRef="#br2" timeOffset="244">20900 11375 8037,'-1'-21'178,"-3"2"1,3 2 66,-3 6 0,3 3-112,1 0-29,0 6 319,0-3-49,0 0-196,0 3 0,-2-1 52,-1 6 1,0 5-132,-4 7 0,1 3 97,-5 5 0,2 5-219,-6 2 1,-2 3-30,2 2 1,-5 0-71,1 3 0,-1-2 128,1 2 1,-3-3-76,3 0 1,-1-1-67,1 0 1,-2-3 30,6-1 1,0-5-70,3 2 0,1-7 75,0-1 0,3-3-269,0 3 1,2-5-460,-2 1-328,-2-3 324,9 0 830,-4-1 0,5-4 0,0-2 0</inkml:trace>
  <inkml:trace contextRef="#ctx0" brushRef="#br2" timeOffset="245">21049 11775 8040,'0'-12'97,"0"6"291,0-4 0,0 10 260,0 0-15,0 5 1,0 8-168,0 2 0,-4 1-142,0 4 1,-4 5-193,5-2 0,-5 3 98,4 1 1,-3-2-147,3 6 0,-4-6 88,4 2 0,-3-3-342,3-1 1,0-4 69,4 0 1,0-9-107,0 1 0,0-2-4,0 3 1,0-5-93,0 1 0,0-4-798,0 3 763,0-4 0,-1 2-575,-3-5 557,3 0 1,-4-1-394,5-3 1,-4 1 344,0-4 1,0-1 402,4-3 0,0-2 0,0-2 0,5-8 0,2-6 0</inkml:trace>
  <inkml:trace contextRef="#ctx0" brushRef="#br2" timeOffset="246">21026 11843 8040,'0'-11'-396,"0"0"717,0-1-221,5 1 0,-3 4 392,6 4 0,-4 1-114,3 2 0,-3 2-83,4 1 1,-2 8-69,2 4 1,2 5-2,-2-1 0,-2 3-83,2 1 0,-2-2-155,2-2 1,2 5-82,-3-5 0,0 5 92,0-5 1,0-1-139,0 1 1,2-5 25,-5 1 1,4-2-156,-5-1 1,5-1 57,-4 0 0,3-3-28,-3 0 1,1-2-410,-1 2 157,-3 2-490,4-4 227,-5 0 413,0-1 0,-5-5 340,-2 0 0,-3 0 0,-7 0 0,-1 0 0</inkml:trace>
  <inkml:trace contextRef="#ctx0" brushRef="#br2" timeOffset="247">20980 12095 7964,'0'-8'209,"0"0"0,1 6 154,3-2 0,3 2 156,4-2-340,0 3 1,2-5 144,2 6 1,2 0-458,2 0 0,1 0-433,-5 0 1,4 0 565,-3 0 0,-1-5 0,-4-1 0</inkml:trace>
  <inkml:trace contextRef="#ctx0" brushRef="#br2" timeOffset="248">21357 11398 7990,'0'-11'0,"-1"3"0,-3 0 41,3 1 0,-4-1 169,5 1 0,-2 4 374,-1-1-359,1 3 266,-3-4 246,5 4-398,0-5 160,0 6-279,0 6 1,5 0-1,3 5 0,2 6-1,1 2 1,6 2-29,2 2 0,-1 1-121,1 3-114,0-3 154,4 4 1,-4-5-300,0 0 117,0 0-53,4-1 0,-1 0-43,1-3 1,-1 1 23,-3-4 1,2 3-82,-2-4 0,-2 0 67,-2-4 0,-2 0 35,-2-4 1,-1 3-323,-2-2 188,2-3 77,-8 0 0,4-1-598,-2 0 321,-3 0 17,4-4 0,-9 1-336,0 3 0,-4-3 89,0 3 687,-7-3 0,-3-1 0,-5 0 0</inkml:trace>
  <inkml:trace contextRef="#ctx0" brushRef="#br2" timeOffset="249">21665 11307 7990,'0'-18'152,"0"5"93,0 6 0,0 3 186,0-4-211,0 6 361,0-3-113,0 5-271,0 5 1,0 2 13,0 8 14,0 3-117,0 5 0,-5 5-40,-2 2 1,-3 3 56,-2 2 0,1 4-145,-1 3 0,0-3-94,-4-1 1,2 2-150,-5-2 0,4 0-560,-4-4 400,5-5 273,-7-1 0,8-5-321,-2 0 255,2 0 0,5-6-488,1-1 112,4-4-46,-2 0-35,5-1 673,0 1 0,1-6 0,3-2 0,3-3 0,4-1 0</inkml:trace>
  <inkml:trace contextRef="#ctx0" brushRef="#br2" timeOffset="250">21837 11786 7990,'0'-6'841,"0"-4"-813,0 9 478,0-5-97,0 17 0,0 1-195,0 11 1,1-4 13,3 0 1,-3 0-57,3 4 0,-3 0-149,-1 0 1,4-2-278,0-2 170,0 3-79,1-9 0,-4 4-123,3-1 0,-2-4 66,2 4 0,-3-8-415,3 0 221,-3-5-51,4 7-88,-3-9 231,3 4 1,-6-5-520,-3 0 841,2-5 0,-8-1 0,8-6 0,-6 1 0,1-1 0,-5 1 0,1 0 0</inkml:trace>
  <inkml:trace contextRef="#ctx0" brushRef="#br2" timeOffset="251">21768 11843 7990,'7'-17'261,"-1"-4"149,-2 6 0,-2 0-105,6 3 0,-1 1 76,5 0 0,-5-1-117,1 1 0,1 3 76,6 1 1,-1 0-105,5 0-169,-5 2-2,8-1 1,-6 5-99,3-3 0,2 3 64,-6 1 0,0 5-240,-4 3 0,1 1 47,-1-2 1,-3 7-42,-1-2 0,-4 2-17,1-3-50,-3 0 233,-1 1 0,0 3-56,0 0 0,-5 1-12,-3-5 0,-2 0 6,-1 1 0,-2-5 27,-2 1 1,1 0 79,-5 3 1,5-3 39,-1-1 0,2-4 128,2 1-117,4-3 1,-2 0 1101,6 3-590,-1-3-294,4 4 20,0-5-267,5 0 1,-3 4-52,6 0 1,0 0 67,3-4 0,0 1-132,1 3 0,1-3 100,2 3 1,-1-2-107,5 2 0,-5-2 57,1 1 0,1 2-89,0-1 1,-1 4-108,-4-4 204,-4 5 9,3-3 0,-5 2-230,3-1-10,-3 1 170,-5 3 0,0 1-124,0-1 0,-2-3 126,-1-1 0,-1 1-21,-8 3 1,3 1 36,-6-1 1,-3-1 1,-1-2 0,2 1-323,-2-5 302,-5 4-45,-1-6 0,1 4-397,5-2 397,5-3-418,3 4-34,1-5 0,8-1 3,-1-3 582,1-2 0,7-6 0,2 1 0</inkml:trace>
  <inkml:trace contextRef="#ctx0" brushRef="#br2" timeOffset="252">22088 11272 7990,'6'-11'-282,"-1"0"305,-5-1 87,0 6 0,2-3 223,1 5-62,-1-5 1,4 4 271,-2-2-287,-3 1 0,5 5 283,-2-3-427,3 3-141,4-4 113,0 0 1,1 4-68,-1-3 0,2-1 38,2 1 1,-2-4-96,2 5 0,2-5 97,-2 4 0,0 0-43,-3 4 0,0 0-49,3 0 0,-6 0-1,3 0-26,2 0-39,-2 0 124,5 0 1,-9 2-60,-1 1 74,1-1 58,-2 3 47,4-5 1,-7 4-6,4-1-60,-4 1 0,6-3 116,-5 3-77,-1-2 0,-1 8-20,1-3-30,-1 3 3,3 2 0,-1 3 20,-1 0 0,1 6 19,-4-2 0,4 2-1,0 2 0,1 4-50,-1-1 0,-3 2-6,3-1 1,1-2 0,-1 6 1,0-6 10,-4 2 0,0 1-124,0-2 24,0 1 0,1 0-148,3-1 74,-3 1 0,4-3 58,-5 3 1,1-3-131,3 2 0,-3-1 90,3-3 1,1-3 38,-1 1 1,4-3 16,-5 2 1,5-1-11,-4-3 1,3-2 208,-3 2-202,0-2 78,-4-2 1,4 1 9,0-1 0,-1-3-14,-3-1 1,2 0 9,2 0 1,-3 0 79,3-3 10,-3-3-87,-1 4 1,0-4 71,0 3-20,-5-3-55,-2 4-27,1-5 0,-4 2 32,2 1-16,-2-1 0,-1 3 307,-1-5-165,1 0 0,0 0-34,-1 0 0,-3 0 162,0 0 0,-6-2-311,2-1 1,2 1-147,-2-1 1,5-3-490,-2 3 365,4-1-526,5-1-869,2 4 1,5-5 1671,0 6 0,5 0 0,2 0 0</inkml:trace>
  <inkml:trace contextRef="#ctx0" brushRef="#br2" timeOffset="253">22933 11741 6157,'-6'0'1791,"-4"0"-1670,8 0 465,-3 0-98,5 0-224,5 0 1,2 0 161,4 0 0,1 0-182,-1 0 0,0-4 28,1 0 0,-1 0-77,1 4 0,0 0 0,4 0 0,-4-4-162,3 1 12,-2-1 33,-1 4 1,-5 0-804,1 0 385,-1-5-801,0 3-879,3-3 2020,-4 5 0,1 0 0,-2 0 0</inkml:trace>
  <inkml:trace contextRef="#ctx0" brushRef="#br2" timeOffset="254">23630 11033 8120,'5'-7'744,"-4"2"-194,4 5 7,-5 0-264,5 5 0,-3 3-101,1 7 44,4 3-59,-6 5 0,4 0-113,-5-1-61,0 1 111,5 0 0,-4 0-83,3 0 0,1 0 20,-1-1 1,4 1-221,-5 0 0,3-1 5,-3-3 0,-1 1-121,1-5 0,3 0-611,-3-3 457,1-1-14,1 1-948,-4-1 651,5 1 750,-6-6 0,5 4 0,1-4 0</inkml:trace>
  <inkml:trace contextRef="#ctx0" brushRef="#br2" timeOffset="255">23447 11569 8525,'8'0'527,"-1"0"0,1 0-76,3 0 0,1 0-141,-1 0 0,4 0 37,1 0 0,8 0-186,-1 0 74,2 0-159,-2 0 0,1-3-93,3-1 0,0-4 92,4 4 0,2-1-229,-3 1 1,2-1 116,-1-2 0,0-2-41,-4 5 0,3-4-150,-3 5 1,-4-5 57,-4 4 1,-1-1-33,1 1-57,-3 3 105,-4-4-278,-1 5-31,0 0-404,-4 0 496,-2 5 1,-10 0 370,-3 3 0,-7 2 0,-3-4 0</inkml:trace>
  <inkml:trace contextRef="#ctx0" brushRef="#br2" timeOffset="256">23561 11901 8096,'0'-8'-1527,"0"0"1678,0 6 1183,0-8-463,0 8-107,0-8-148,0 9-379,0-4 656,0 5-657,5 0-83,-3 5 1,3 3 73,-5 7 1,3-1-57,1 5 1,1 0-134,-1 4 0,-3-1 42,3 1 1,-2 0-184,-2 0 0,0 0-178,0 0 214,0 0 0,3-4 124,1 0-427,0-5 230,-4 7 1,0-8-90,0 2 0,1-2 101,3-2 0,-3 1 35,3-1 46,-3-5 1,1 3-169,1-5 113,-1 0 0,3-3-217,-5 3 196,0-3 113,0 4 0,0-6-57,0-3 1,0 2 152,0-6 0,0 0-178,0-3 84,0 0 1,0-1-8,0 1 1,0-1 25,0 1 1,0-4 22,0-1 0,0-3 23,0 4-63,0 0 1,1 0 5,3 0 0,1-5-2,3 5 9,2-5 1,-5 7-11,2-2 1,4-1 5,-4 0 1,3 1 1,2 4 1,-1-1 7,1 1 0,-1-1 24,0 1 127,1 5-4,-1-5-138,1 10 1,-5-4 180,1 5 5,-6 0-174,9 0 1,-9 5 35,6 3 0,-4-1-12,3 5 1,-4-2 2,0 9 0,-1 0-26,-2 4 1,4-3-17,-1 3 1,1-3-174,-4 7-50,0-3 221,0-1 1,0 0-509,0 0 286,0-1 0,0 0-47,0-3 0,0-2 109,0-6 0,0 0 275,0 1-263,5-1 209,-3 1-197,3-1 1,-4-5-49,3-2 103,-3-2-535,4-2 5,-5 0 0,-5-6 1,-1 0-1</inkml:trace>
  <inkml:trace contextRef="#ctx0" brushRef="#br2" timeOffset="257">23950 11855 8017,'0'-12'0,"0"1"3,5 0 0,-3-1 63,6 1 1,-6 3 544,2 1-326,-3 4-114,4-7 1,-3 7 255,2-4-198,2 4 214,-5-7 114,9 9-151,-3-4 27,4 0-245,0 3 0,0-2-123,-4 8 0,3-1-235,-2 4 164,2 1 24,2 3 0,-5 1-85,1-1 0,-2 1-42,2-1 1,1 2-141,-6 2 0,1-2 67,-4 2 1,0 2-101,0-2 0,-1 0 101,-3-4 1,2 1 62,-6-1 1,0 1 240,-3-1 17,0-5-110,4 5 0,-3-6 138,2 2 1,2-2 32,-1-5-10,4 5-71,-2-3 0,5 4 336,0-2-298,5-3 1,1 4 79,6-5 1,0 4 150,4 0-18,-4 0-268,10-4 0,-8 0 316,5 0-277,-5 0-63,2 0 0,0 0-81,-1 0 0,0 0 83,-4 0 0,1 0-169,-1 0-152,-4 5 1,2-3-429,-6 6 0,1-4 668,-4 3 0,-5 1 0,-1 3 0</inkml:trace>
  <inkml:trace contextRef="#ctx0" brushRef="#br2" timeOffset="258">2969 14128 8067,'-6'0'94,"0"1"30,2 3 0,3 2 393,-3 5-362,3 1 30,1-1 1,0 2 29,0 2 1,0-1-47,0 5 0,0-1 25,0 1 1,0 3-32,0-3 0,0 2 3,0 2 1,0-1-125,0-3 1,0 6-20,0-2 0,0 2-146,0-2 95,0 0 38,0 5 1,0-4-154,0 3 1,0-3 149,0-1 0,0-1-114,0 1 1,0-4 72,0 0 1,0-5 24,0 1 1,3 2-43,1-2 37,0-5 13,-4 1 0,0-9-4,0 6 32,5-6 5,-4 3 64,4-5 345,-5 0 0,6 0-462,1 0 0,3 0-7,2 0 1,3-4 24,0 1-10,5-1 38,-2 4 1,5-4-2,0 0 1,4-3 15,-1 3 0,8-4 10,-3 4 0,4-4-8,-4 0 1,1-1 7,-2 1 1,2-2-16,-6 3 1,0 0-12,-7 0 1,-1 3-129,-3-4 129,-2 6-86,-2-3-69,-1 5 1,-7-4-140,4 0-108,-4 0 1,-3 4-85,-8 0 0,-6 0-419,-1 0 0,-1 4 187,0 0 693,4 5 0,-10-3 0,4 5 0</inkml:trace>
  <inkml:trace contextRef="#ctx0" brushRef="#br2" timeOffset="259">2969 14516 8123,'-6'-12'281,"1"6"1,5 0 176,0 2-346,0 3 1,5-4-25,3 5 0,6 0 102,1 0 1,4 0-135,-4 0-105,5 0 187,-2 0 1,5 0 40,0 0-9,-5 0-158,3 0 1,-3 0 4,5 0 1,-2-4 82,-2 0 0,2-4-138,-6 5 0,0-2-607,-3 1 322,-1 2 196,-5-3 0,1 2-1182,-3-1 667,-3 0 642,4 4 0,-10 0 0,-2 0 0</inkml:trace>
  <inkml:trace contextRef="#ctx0" brushRef="#br2" timeOffset="260">2969 14173 8247,'-1'-11'-373,"-3"-1"366,3 1 0,-4 3-12,5 1 398,0 4-157,0-2-87,0 0 0,5 4 405,3-3-218,7 3-146,-2-4 1,8 3 29,-2-1-66,3 1-103,1-3 0,3 4 28,1-3 0,5-1-24,-2 1 0,-1-1-189,2 1 0,-2 2-268,1-6 233,3 6 61,-9-3 0,1 5-1077,-6 0 520,-5 0 679,-3 0 0,-1 0 0,-3 0 0</inkml:trace>
  <inkml:trace contextRef="#ctx0" brushRef="#br2" timeOffset="261">3700 14059 8197,'-10'-11'46,"3"-1"102,-4 6 93,10-4 0,-5 8 83,2-1 332,3 1-255,-4 2-198,5 0 0,3 2-52,1 1 1,4 5 73,-4 7 0,5 4 13,-2 8 1,2 1 14,-1 2 1,1 7 14,-6-3 1,5 7-122,-4-3 1,0 4-138,-4-4 0,0 1-508,0-1 398,0-2 1,0 0-224,0-6 207,0-5 0,0 7-58,0-5 0,0-4-128,0-4 1,0-5 150,0 1 0,0-3 84,0 0 1,3-1 188,1 1 22,0-6-238,-4 4 216,0-8 424,0 8-43,0-9-233,0 4 550,0-5-809,5 0 1,1 0-7,6 0 1,-5 0-38,1 0 1,0-1-16,3-3 0,1 3-170,-1-3 218,5 3-17,-3 1 0,5-2-308,-3-1 306,-2 1-44,3-3 0,0 1-11,-1 1 0,1-3 37,0 3 1,-4 1-6,3-1 1,-1-2-43,2 1 0,-4-4-3,4 4 0,-8-1-245,0 1 39,-5 3 189,7-4-691,-9 5 359,4 0-108,-5 0 1,-5 0-413,-3 0 1,-3 0 234,-4 0 720,2 0 0,-9 0 0,5 0 0</inkml:trace>
  <inkml:trace contextRef="#ctx0" brushRef="#br2" timeOffset="262">3655 14059 8155,'-7'-11'122,"2"-1"0,5 1 71,0-1 0,0 5-153,0-1 1,2 6 261,1-2 1,0-1 28,4 1 0,1-1-76,4 1-20,-1 3-60,5-9 1,2 8 28,5-1 83,0-4-156,0 6 0,5-5 42,2 2 1,-1 1-16,2-4 1,-6 4-127,2-1 1,-3 2-7,-1-2 0,0 3-221,-1-3 1,-3 3-1195,0 1 672,-5 0 481,3 0 0,-7 1 236,-2 3 0,-3 2 0,-5 5 0</inkml:trace>
  <inkml:trace contextRef="#ctx0" brushRef="#br2" timeOffset="263">4351 14173 8352,'-5'-6'6,"-1"-4"81,-5 2 1,4 2 132,3-2 0,2 6-48,-2-2 138,3-2 1,-4 3 588,5-5-319,0 6-322,0-3 0,0 6-23,0 3-193,0 2 154,5 11 1,1 0 62,6 6 1,0 1-43,3 3 0,-2-3-112,2 3 0,3 1 18,1-2 0,-1 5 9,1-5 0,-4 1-256,4-4 0,-4 0-44,4 0 1,-5-1-9,2 1 1,0-4 53,-1 0 1,1-5-45,-5 2 0,0-4 23,1 0 0,-1-1 55,1 1 0,-2-5 41,-3 1 1,0-6-58,-3 2-252,-3-3 300,9 4-19,-9-3-618,4 3-289,-5-5-367,0 0 741,0-5 0,0 2-522,0-4 1130,0 4 0,0-7 0,0 4 0,0-6 0</inkml:trace>
  <inkml:trace contextRef="#ctx0" brushRef="#br2" timeOffset="264">4751 14173 8295,'-5'-17'-34,"4"-4"87,-3 6 0,3-4 105,1 4 1,0 0-106,0 3 0,0 4 493,0 1-128,0 4-1,0-7 36,0 9-196,-5-4-140,3 5 1,-8 5-69,3 3 0,-4 7 151,0 4 0,0 7-186,-1 5 1,1 2 74,-1 1 0,0 0-179,-4 1 1,0-1-262,-3 0-514,-3 0 807,5 1 0,-1-6-605,3-2 645,-3 2-30,5-5 1,-9 4-25,3-5 0,2-4 43,-2 0 0,5-2-14,-2 2 1,4-2 24,0-6 728,1 1-903,0-1 471,4 1-304,2-6-610,5-1 19,0 0-15,0-4-154,0 4 543,0-5 0,10-5 0,3-1 0</inkml:trace>
  <inkml:trace contextRef="#ctx0" brushRef="#br2" timeOffset="265">4900 14459 8154,'0'-12'258,"0"1"697,0 5-1043,0-5 304,0 10 194,0 6 1,0 3-237,0 7 1,-2 3-7,-2 1 0,2 2-74,-6 2 0,5 0 64,-5 0 0,5 0-128,0 0 0,-3-2 79,3-2 1,-1-1-194,4-3 1,-1-2-71,-3 2 113,3-2 1,-5-2 57,6 1-18,0-6 0,0 0-109,0-2 1,-1-2-547,-3 1 50,3-1 1,-5-2-106,2 0-935,3 0 790,-4 0 856,5-5 0,0-7 0,0-6 0</inkml:trace>
  <inkml:trace contextRef="#ctx0" brushRef="#br2" timeOffset="266">4888 14527 8154,'0'-17'0,"0"0"120,0 6 0,0-1 181,0 1 1,0 3-25,0 1 1,0 3-21,0-4 1,1 6 508,3-2-322,-3 3-204,5 1 0,-3 5-40,1 2 0,5 3 1,-1 2 1,2 4-67,1 3 0,1 3 14,-1 1 1,4-4-194,1 0 0,-1 0-9,-4 4 1,1-6 43,-1-1 1,0-4-233,1 0 1,-1-1 44,1 1 1,-1-5 43,1 1 1,-5-6 48,1 2-26,-6 3-876,8-6 406,-8 4-397,3-5-229,-5 0 463,-5 0 0,-2 0 762,-4 0 0,0 0 0,-6 5 0,-1 1 0</inkml:trace>
  <inkml:trace contextRef="#ctx0" brushRef="#br2" timeOffset="267">4877 14721 8154,'-5'-6'129,"3"-4"363,-3 9-483,10-4 0,6 1 57,4 0 1,5-1-104,-1 1 0,3 2 16,0-6 1,1 4-264,0-3 0,0 3-11,0-4 0,0 6-232,0-2 0,-6 3 527,-1 1 0,1-11 0,1-1 0</inkml:trace>
  <inkml:trace contextRef="#ctx0" brushRef="#br2" timeOffset="268">5288 14048 8154,'-12'-12'30,"1"1"241,0-1-94,-1 1 0,6 3 178,2 1 307,3 4-182,1-2-243,0 5-58,0 5 1,1 5 43,3 6 0,3 4-129,9-1 1,-4-1 76,4 1 1,0 0-32,-1 4 0,6-1-125,-2 1 1,-2 0 78,2 0 1,-3 0-244,3 0 80,-5 0-107,7-1 0,-8 0-78,2-3 1,2 1 78,-2-5 0,0 1-158,-3-5 0,-1 4 155,0 1 1,1-2-74,-1-7 0,-1 3 34,-2-2 1,2-2 15,-2 2 0,-2-4-288,2 3 345,-6-4-285,3 2-154,0-5 244,-3 0-113,3 0 452,-5 5 0,0-4 0,0 4 0</inkml:trace>
  <inkml:trace contextRef="#ctx0" brushRef="#br2" timeOffset="269">5653 14059 8102,'-6'-16'0,"-4"3"63,2-2 1,2 2 192,-2 2 1,4 3-58,-3 0 37,4 6-31,-7-3 0,4 5 74,-6 0 1,5 1-92,-1 3 1,-1 3-16,-6 9 1,5 3 3,-5 7 1,5 1-150,-6 7 1,0-2-166,1 6 51,-6-2 84,9-2 1,-5 0-15,6 0 1,-5-1-52,1-2 0,0-1-139,4-7 0,-1 1 40,1-9 1,3 4-81,0-3 1,6-1 51,-2-4 0,-1-3-475,1 0-465,0-6 766,4 8 0,6-8-335,1 1 703,3-1 0,2-2 0,-1 0 0</inkml:trace>
  <inkml:trace contextRef="#ctx0" brushRef="#br2" timeOffset="270">5870 14356 8200,'-11'0'641,"5"0"0,2 5-484,8 3 0,-3 6-224,3 1 1,-3 5 452,-1-1 1,4 3-12,0 1 1,-1-3-95,-3 3 0,4-5-102,0 8 1,4-8-1,-5 5 1,2-4 9,-1 0 1,-2-3-231,1-4 0,2-1-65,-1 1 0,1-5 158,-1 1-633,-3-6 294,4 9-361,-5-10-478,0 4 109,0-5-659,-5 0 1186,-1 0 0,-5 0 490,-1 0 0,1-5 0,-1-2 0</inkml:trace>
  <inkml:trace contextRef="#ctx0" brushRef="#br2" timeOffset="271">5802 14516 8200,'-4'-15'23,"0"-1"0,0 0 118,4 1 1,5 2 71,3-2 1,-2 2 173,2 2 1,3 3-225,5 0 1,0 5-157,-1-5 1,-1 6 62,5-2 0,-1-1 109,1 1 1,3 0-229,-3 4 0,-1 1 53,1 3 1,-5-1-102,1 4 1,-3-3 108,0 4-188,-1-1 1,-3 5 61,0-1-92,-6 1 1,3-1 14,-5 0 0,-5 1 131,-3-1 1,-2 1-105,-1-1 1,-1 0 126,1 1 1,-4-1-4,0 1 0,-1-2 83,5-2 329,0 2-53,-1-4 361,1 0-367,4-1 0,4-5-134,6 0 0,0 4-77,4 0 1,1 0-18,4-4 0,3 0-118,0 0 1,4 0 80,-4 0 1,6 0-171,-2 0 0,-2 1 134,2 3 1,-3-3-130,3 3 1,-5 1 69,1-1 0,-4 1 49,-3-1 1,2-2-16,-2 6 1,-3-4 0,-1 3 8,-3 1 0,-2 3 70,-3 1 0,-3-2 137,-4-2 1,-6 2-99,-2-3 1,-7 2 180,-5-1 0,-2 2-242,-1-2 0,0 0 58,0 0 0,3-2-350,1-2 1,9-2-704,2 1-649,5-1 1600,3 3 0,5-4 0,0 4 0</inkml:trace>
  <inkml:trace contextRef="#ctx0" brushRef="#br2" timeOffset="272">6281 13933 8151,'-11'0'-339,"5"-5"293,1 4 14,5-9 525,0 9-207,0-9 0,1 8 136,3-2 63,-3-2-301,9 5 1,-7-4-3,4 5 0,1 0-158,3 0 0,5 0 98,-1 0 0,5 0-169,-1 0 35,3 0-34,1 0 0,3 0-80,1 0 1,3 0 77,-3 0 0,0 0-108,-5 0 1,0 0 71,-3 0 0,1-1-43,-4-3 98,-1 2-8,-4-3 1,-4 5 263,-2 0 347,-5 0-525,0 5 0,0-2 21,0 5 1,1-1 2,3 5 1,-3-1 53,3 0-70,2 1-22,-5 4 0,8-2 126,-5 5 0,1 0-72,-1 4 0,-3 0 11,3 0 0,1 0-34,-1 0 0,4 1 2,-5 2 1,2-2-32,-1 3 1,-3-3-93,3-1 1,-1 0-104,1 0 0,-3 0 56,3-1 1,-2 1-43,2 0 0,-3 0 33,3 0 0,-1-2-76,0-2 0,-1 2 119,2-6 0,1 4-10,-2-4 0,1 4 65,-4-4 1,4 1 9,0-5 0,1 1 90,-1-1 0,-3-3-149,3-1 164,-3 1-96,-1-2 62,5 4 217,-4-8-135,5 3 303,-6 0-176,0-4 379,0 4 968,0-5-1497,-6 0 1,4 0 16,-6 0 1,4 0 109,-3 0-136,-1 0 0,-3 1 12,-1 3 0,5-3 147,-1 3 0,1-3-147,-5-1 0,-3 0 2,0 0 0,-2 0-47,2 0 1,1-3-93,-5-1 1,0 0-91,-4 4 0,5 0-885,3 0 220,-3 0-481,6 0-659,-5 0 924,11 5 529,1-4 1,5 6-692,0-3 1,0-2 1139,0 6 0,-5-1 0,-2 5 0</inkml:trace>
  <inkml:trace contextRef="#ctx0" brushRef="#br2" timeOffset="273">7252 14310 8306,'-6'0'-49,"1"0"455,5 0 283,0-5-361,0 4 0,5-4-110,3 5 1,-2 0-1,1 0 1,0-1-30,0-3 0,4 3 84,-4-3 1,7 3-187,1 1 0,2-2-5,-2-2 1,2 3-98,2-3 0,2-1 101,-2 1 1,3 1-200,1 3 0,0-4 70,-1 0 1,1-1-155,0 1 0,-4 3-6,0-3 0,-5 3-139,1 1-166,-2 0 247,-2 0-344,-4 0-308,3 0-33,-9 0-304,4 0 1250,-5 5 0,-5 1 0,-1 6 0,-6-1 0</inkml:trace>
  <inkml:trace contextRef="#ctx0" brushRef="#br2" timeOffset="274">7366 14459 8306,'-6'6'10,"1"-1"582,5-5 785,0 0-1088,5 0 1,1 0 41,6 0 1,1 0-20,2 0 1,-1 0 31,5 0 1,-4-1-130,4-3 0,0 2 0,4-6 1,0 4 25,0-3 0,-1 3-128,1-4 1,-5 4-197,-3-3 88,3 4 89,-5-2-348,3 5 1,-4 0-203,-1 0 141,-5 0 0,1 0-786,-3 0-35,-3 0 0,3 4 1136,-8 0 0,-2 5 0,-6-3 0</inkml:trace>
  <inkml:trace contextRef="#ctx0" brushRef="#br2" timeOffset="275">8269 13876 8518,'-7'5'371,"4"3"1,1 3-210,2 5-18,0 1-21,5 6 0,-3 0 37,1 0 0,3 5-69,-3 2 1,5 1 4,-4 3 0,1-6-22,-1 6 0,-3-3-169,3-1 0,1 2 7,-1-5 1,-1 0 36,-3 0 1,2-3-254,1 3 130,-1-8 55,3 2 0,-4-7-86,3 5 192,-3-5-70,4 3 9,0-6 55,-3 1 255,8-1-356,-9-4 40,4-2-788,-5-5 412,0 0 173,-5 0 283,-1 0 0,-6-5 0,1-2 0</inkml:trace>
  <inkml:trace contextRef="#ctx0" brushRef="#br2" timeOffset="276">8109 13979 8012,'0'-11'6,"0"-1"0,4 1-1,-1-1 1,5 1-1,-4 0 0,5-1-1,-2 1 1,3 1-2,2 2 1,1-2-2,2 2 1,-1 2-3,5-2 0,0 6 0,4-2 0,0-1 331,-1 1 0,1 0 1079,0 4-921,0 0-252,5 0 1,-4 0-128,3 0 0,-2 5-18,2 3 0,-3 1-244,2-2 133,-7 4-90,3-5 0,-9 5-79,2 1 0,-4 3 93,-3 0 0,1 2-96,-5-2 1,-3 3 84,-9 5 1,-1-1-103,-10 1 1,-1 0 152,-7 0 1,-1-4-15,-2 0 1,-2-4 229,6 4-230,-1-5 31,4-2 1,0-2 152,0-3 34,6-2-264,-5 1 1,13-6-381,-2 0-186,2 0-476,3 0 1157,1-6 0,10 5 0,1-4 0</inkml:trace>
  <inkml:trace contextRef="#ctx0" brushRef="#br2" timeOffset="277">9022 13716 8103,'0'-11'-1116,"0"0"2205,0-1-245,0 1-402,0 4 118,0-3-125,0 9-139,0-4 399,0 5-202,-5 0-247,-1 0 1,-4 5-60,2 3 0,-2 2-73,3 1 1,-4 4-51,0 1-152,0 4 219,-1-2 1,1 6-92,-1 2-104,1-1 117,-1 13 0,1-9 32,0 5 0,3 4-51,0-4 0,6 1-127,-2-1 0,3-2 114,1 6 1,1-7-157,3 0 1,-2-4-225,6 3 173,0-5 67,3 3 1,-3-5-113,-1 0 5,1 0 114,3-5 1,1 2-27,-1-5 0,1 2 45,-1-2 0,0-6 16,1 2 1,3-2 11,0 2 0,0-4 96,-3-3 0,-1 1 142,1-1-234,-1-1 29,1-3 0,-5 0-18,1 0-2,-1 0-113,0 0 0,-1 0-661,-2 0 80,-3 0 746,4 0 0,0-5 0,2-1 0</inkml:trace>
  <inkml:trace contextRef="#ctx0" brushRef="#br2" timeOffset="278">9217 13899 7956,'-7'-5'-159,"2"4"0,5-5-447,0 2 853,0 2 736,0-3-378,0 0-212,0 4-12,0-4 151,0 5-147,0 5-148,5-4 1,2 9 198,4-2 1,0 2-141,1 2 0,-1 3-16,1 0 0,0 5-87,4-1 0,-4 3-100,4 1 1,-2 0 7,1 0-113,-3-1 197,5 6 1,-6-4-682,1 3 180,-1-3 106,6-1 0,-5-1-164,4-3 0,-4 1 127,0-5 0,-1 0-10,1-3 0,-1-1-143,0 1 57,1-1 199,-1 0 34,1-4-53,-6 3-186,4-9 253,-9 4-284,10-5-443,-10 0 27,4 0 390,-5 0 0,0 0 1</inkml:trace>
  <inkml:trace contextRef="#ctx0" brushRef="#br2" timeOffset="279">9582 13945 7964,'-6'-23'-147,"-3"1"-39,5 3 1,0 2 446,4 1 74,0 4-175,0-5 928,0 6-447,0-1 0,0 6 140,0-4-586,0 9 0,-4 1-4,1 7 1,-6 5 27,1 3 1,-2 4-30,-1 8 1,-2-2-171,-2 5 47,2 6 31,-9-1 1,5 9-511,-6-6-681,0 5 851,5-8 1,-2 9-198,5-6 0,-1-5 246,5-7 0,1-2-63,2-1 1,-1-5 42,6-3 0,-5-2-86,4-2-245,0 1 27,-1-6 108,4 4-275,-4-9 684,5 5 0,5-6 0,1 0 0</inkml:trace>
  <inkml:trace contextRef="#ctx0" brushRef="#br2" timeOffset="280">9776 14173 8014,'-5'-12'0,"3"-2"447,-6 10 758,5-5-928,-2 8 8,5-4-114,0 5 1,-1 5 332,-3 2-276,3 3-95,-4 7 0,5-1-47,0 3 1,-4 4 55,0 0 1,1 0-127,3 4 1,-4 1 54,0-2 0,-1 2-153,1-1 1,3-7-623,-3 3 357,-2-3 232,4-2 0,-4-2-453,2-4 246,3-1 83,-4-4 0,5-1-82,0-2-122,0-3-336,0 4-889,0-5 1668,0-5 0,0 4 0,5-14 0,1 2 0</inkml:trace>
  <inkml:trace contextRef="#ctx0" brushRef="#br2" timeOffset="281">9765 14242 8014,'-4'-13'98,"0"-2"0,0 2 50,4-2 0,0 6 286,0 1 1,0 5-88,0-5 0,2 6 169,1-2 0,0 4-163,5 4-68,-1 2-114,5 5 0,-2 5 16,-3-1 41,4 5-131,-5-2 1,5 8-82,1 1 0,-2 0-18,-2-4 1,2-1-190,-3 1 0,0-1-20,0-3 0,1 1-214,3-5 1,-3 1-611,0-5 552,-1 0 213,5 1 1,-5-2-227,1-2 179,-6 2-105,8-9 222,-8 9 0,3-7-126,-5 4 296,5-4-295,-4 2-194,4-5 519,-10 0 0,-1 0 0,-11-5 0,0-1 0</inkml:trace>
  <inkml:trace contextRef="#ctx0" brushRef="#br2" timeOffset="282">9673 14527 7939,'0'-11'0,"2"3"294,2 1 0,7 4 492,8-1 0,-1-1-438,1 1 0,-4-3-179,4 3 0,0-4-848,4 5 329,0-1-259,0-1 1,-2 3 608,-2-1 0,-2-4 0,-6 1 0</inkml:trace>
  <inkml:trace contextRef="#ctx0" brushRef="#br2" timeOffset="283">10165 13991 8009,'-12'0'-1847,"5"-2"2438,-1-2-111,5 3-183,-2-4 0,4 5-205,-3 0-60,3 0 304,-4 0 1068,5 0-1205,5 0 0,1 0 75,6 0-113,-1 0-21,1 0 1,3-1 267,0-3-206,5 3-135,-7-4 1,9 1-92,-3 0 1,2-1 6,2 1 0,0 3-272,0-3 1,-4 2-734,0-2 506,-5 3 160,-3-5-742,-1 6 481,-3 0 274,-1 0 0,-2 0 343,-8 0 0,-7 6 0,-7 0 0</inkml:trace>
  <inkml:trace contextRef="#ctx0" brushRef="#br2" timeOffset="284">10176 14150 8049,'11'-1'925,"1"-3"-478,-1 3-106,1-4 0,3 5 99,0 0 1,5 0-187,-1 0 1,2-4 0,-2 0 0,2-1-91,-2 2 1,3 0-175,1-5 0,-4 5-922,0-5 564,-5 5 285,2-2 0,-4 2-1782,-1-1 1865,1 0 0,-6-1 0,-1-1 0</inkml:trace>
  <inkml:trace contextRef="#ctx0" brushRef="#br2" timeOffset="285">10724 13751 8086,'0'-24'43,"0"-2"169,0 11 1,-4 0 34,1 3 1,-1 1 217,4 0 433,0-1-331,0 6 58,0-4-270,0 8-179,0-3 1,0 14 56,0 3-146,0 7 0,5 3 73,2 9 0,0 3-97,0 4 0,-3 2-71,4 1 0,-4 4-283,3-3 1,-3-3-208,4-1-35,-6-2 439,3-2 1,-3-4-457,1 1 248,-1-6 184,3-2 0,-1-3 32,-1-4 27,1 4 1,-3-7 172,3 2-298,-3-2 84,5-2-255,-6-5 454,0-1-2373,0-5 2274,5 0 0,-4 5 0,4 2 0</inkml:trace>
  <inkml:trace contextRef="#ctx0" brushRef="#br2" timeOffset="286">11158 14265 8006,'-6'-8'433,"2"0"767,3 6-537,1-3-465,5 10 1,-4 1 460,3 6-216,-3-1-193,-1 6 0,0-3-192,0 5-113,0 0 176,0 3 1,0 1-89,0 0 1,0-1-215,0-3 1,-1 1-534,-3-5 0,2 4 366,-6-3 348,5-1 0,-2-4 0,5 1 0</inkml:trace>
  <inkml:trace contextRef="#ctx0" brushRef="#br2" timeOffset="287">11352 13739 7422,'0'-6'-992,"0"0"2035,0 2-388,0 3-230,0-5 839,0 6-716,0 6-66,5 0-258,-3 5 0,8 5 54,-3-1 1,4 5-76,0-1 0,4 0-87,0 4 1,1-3 75,-5 7 0,4-3-66,1-1 1,4 0-296,-1 0 63,-3-1 63,6 1 0,-6 0-511,4 0 269,1-5 53,-3 3 1,1-7-184,0 5 0,-5-5 125,1 1 0,-2-3-42,-2-5 0,-3 2 136,-1-5 1,-3 4-27,4-4 0,-6 1-311,2-2 71,-3-1 324,-1 3 1,-1-5-807,-3 0 944,-2 0 0,-5 5 0,-1 1 0</inkml:trace>
  <inkml:trace contextRef="#ctx0" brushRef="#br2" timeOffset="288">11763 13774 7981,'-3'-23'387,"-1"0"-137,-5 5 1,8 2-92,-3 4 0,1 2-79,0 2 206,1-2 0,-7 8 209,6-6 0,-5 7-248,4 1 9,-5 5-66,3 11 1,-5 3 87,-1 8-37,1 7-128,-1 2 1,1 7-82,-1-5 1,-3 4 63,0-4 0,-2 0-217,2-4 0,3-3-23,-4-1 1,2-4-179,-1 0 0,5-3-232,-5-4 277,10 3 113,-11-10 0,11 5-608,-2-6 380,-3 1 166,8-1 0,-4-4-465,2-4 341,3 4-487,-4-6 837,5 9 0,5-3 0,1 4 0</inkml:trace>
  <inkml:trace contextRef="#ctx0" brushRef="#br2" timeOffset="289">11901 14173 8007,'0'-23'0,"0"9"530,0 3 918,0 7-975,0-1-246,0 5-57,0 5 1,0 3 531,0 7-323,0-2-171,0 8 0,1-3-96,3 5 1,-2 0 85,6 0 1,-4 0-143,3-1 0,0-3-57,0 0 0,2-3-382,-5 3 1,3-5-506,-3 1 502,0-8 214,1 4 1,-4-9-310,3 6 251,-3-6-270,-1 3-308,6-5 193,-5 0-742,4 0 450,-15-5 907,2-1 0,-13-5 0,3-1 0</inkml:trace>
  <inkml:trace contextRef="#ctx0" brushRef="#br2" timeOffset="290">11866 14185 8007,'0'-18'0,"2"1"350,1 6-123,-1 5 182,3-4 143,0 3-184,1-4 0,6 1 175,-1 2 1,0-1-206,1 5 1,3 1-64,0 3 0,2 0-241,-2 0 40,-2 0-78,3 0 1,-3 0-70,2 0 99,-2 5 0,3 1-167,-4 5 0,-5-3-112,1 0 33,-6-1 1,4 5 58,-6-1 0,0-3 92,0-1 0,0-3 58,0 4-20,0-6 9,-6 8 1,1-7 129,-2 5 24,-3-1-85,3-1 1,0 5 10,-1-4 1,6 0 39,-2 0-35,-3 1 0,6 3 5,-3 1-33,3-1 1,2 1-56,3-1 53,2-5-11,6 4 0,-1-7-124,1 5 118,-1-6-44,1 3 0,0-1-91,3 0 0,-2 1 77,2-1 0,-2-3-70,-2 3 93,1 2-4,-1 0 170,1 6 17,-6-1-182,-1-4 266,-5 3-227,-5-4 75,4 6 0,-11-6 176,1-2 0,-2 1-42,-6-1 1,0-1 132,-4-3 0,1 0-231,-1 0 0,-4 0-253,0 0 0,2 0-2146,6 0 811,2 0 1456,6 0 0,0-5 0,-1-1 0</inkml:trace>
  <inkml:trace contextRef="#ctx0" brushRef="#br2" timeOffset="291">12312 13945 6159,'0'-6'1828,"0"0"-585,0 6-1025,5 0 0,-3-1-28,6-3 1,0 3 19,3-3 1,4 3-9,0 1 1,4-1-25,-3-3 1,3 3-76,-4-3-52,5-2 83,-7 4 1,3-3-462,-4 5 170,-1 0-382,1 0-654,-1 0 312,1 0-594,-6 0 658,-1 0 817,-5 0 0,-5 0 0,-1 5 0,-6 2 0</inkml:trace>
  <inkml:trace contextRef="#ctx0" brushRef="#br2" timeOffset="292">12289 14093 8034,'11'0'-130,"1"0"0,-5 0 1252,1 0-383,5 0-397,-1 0 0,10 0 418,-3 0-379,2 0-161,2 0 0,0-3-47,0-1 0,-1-4-88,-3 4 1,2-3-153,-2 3 1,-2-1-249,-2 1 0,0 1-520,-3-4 1,2 4-1267,-7 0 1001,-2 1 510,5 2 590,-8-5 0,8 4 0,-4-4 0</inkml:trace>
  <inkml:trace contextRef="#ctx0" brushRef="#br2" timeOffset="293">12940 13591 8142,'0'-12'0,"-1"1"-3,-3 0 77,2-1 0,-4 2 328,2 2 242,3-2 142,-4 9-323,5-4 61,0 5-315,0 5 0,0 1 0,0 6 0,0 4 154,0 3-122,0 8-60,0 2 0,4 4-137,0-2 31,-1 2-112,-3-4 0,0 1-97,0 1 1,0-2 151,0 1 0,4 2-31,0-5 0,0 3-306,-4-3 164,5-1 78,1-3 1,4 0-344,-2 0 231,2-5 60,-3 3 0,-1-8 66,-2 2 22,2-2 136,-5-2 1,8-3-80,-5 0 38,0-6-105,-4 3 1,-1-5-52,-3 0-728,2 0 392,-8 0-497,9 0-530,-4 0 1053,5 0 1,0 0 0</inkml:trace>
  <inkml:trace contextRef="#ctx0" brushRef="#br2" timeOffset="294">13054 13385 8142,'-5'-16'-21,"4"8"1,-8-7 54,5 7 0,0 2 248,4-2 0,-1 6 379,-3-2 249,3-2-255,-4 4-230,5-3 163,0 5-339,5 0 0,1 5 46,6 3 0,3 3 63,0 5 1,5-2-47,-1 5 0,0 0-31,4 4 1,-2-1 53,5 1-94,-2 5-31,4 1 1,-4 6-101,3-1-122,-3 0 125,-1 0 1,0 2-64,0 2 1,-6-5-58,-1 5 1,-4-5-304,0 5 1,-1-4-17,1-3 0,-1 1-272,0-6 1,-3 1-136,0-4 1,-6 3 244,2 1 0,-3-4-94,-1-4 158,0 0 234,0-1 1,-1-2-20,-3-4 213,3-1-4,-9 0 0,3 1 204,-4-1 1,0-3-56,-1-1 1,-3-3 271,0 4 1,0-4-179,3 3 0,2-3 149,2 4-648,-2-6 138,4 8-5,-1-8 1,2 4-91,5-2 1,-1-3-324,-3 3-465,3-3 504,-4-1 0,6 0-722,3 0 1219,-3 0 0,9 0 0,-3 0 0</inkml:trace>
  <inkml:trace contextRef="#ctx0" brushRef="#br2" timeOffset="295">14036 13785 7362,'0'-6'371,"0"1"-573,5 5 278,-3 0 0,8-2-1,-3-2 0,4 3 15,0-3 0,0 3 2,1 1 1,3-4-4,0 1 0,6-3 122,-2 3 0,1 1-65,-1-1 0,2-3 118,-1 3 1,0-2-228,-1 1 130,2 3-126,-3-5 1,0 6-110,-3 0 0,-2 0 113,-2 0 1,1 0-22,-1 0 1,-3 0-101,-1 0-115,-4 0 0,3 0-383,-2 0 317,-3 0-18,4 0-240,-5-5 205,0 4 14,0-4 1,-5 5-412,-2 0 707,-3 0 0,-2 5 0,1 1 0</inkml:trace>
  <inkml:trace contextRef="#ctx0" brushRef="#br2" timeOffset="296">14093 13968 8248,'8'0'487,"0"0"1,-5 0-394,5 0 35,-5 0 1,7 0 150,-3 0-57,3 0-65,7 0-49,-4 0 0,4 0 389,-1 0-359,-4-5-35,10 3 0,-6-3 43,3 5 1,3-1-1,-3-3 0,3 3-19,0-3 1,-3 3-25,1 1 1,-5 0-111,4 0 0,-5 0-45,1 0 143,-2 0-43,-2 0-248,0-5 234,1 4-6,-6-5-180,-1 6 34,0 0-123,-3 0 1,-2-3-302,-8-1 0,2 0 541,-2 4 0,0 0 0,-3 0 0</inkml:trace>
  <inkml:trace contextRef="#ctx0" brushRef="#br2" timeOffset="297">15475 13123 8192,'-6'-8'0,"2"0"-404,3 1 249,1-5 214,0 6 265,0-4 1,0 7 75,0-4 280,0 4-484,0-2 0,0 18 57,0 2-84,0 8-68,0-5 0,0 6 40,0 2 1,-4 0-24,0 4 1,0-3-46,4 3 0,0-3 8,0 3 0,0-4-85,0 0 1,0-7 74,0-3 1,2 0-110,2-1 0,-3 1-40,3-5 122,2 0-71,-5 1 0,8-5-296,-5 1-249,0-5-708,-4 7 745,0-9 535,0 4 0,0 0 0,0 2 0</inkml:trace>
  <inkml:trace contextRef="#ctx0" brushRef="#br2" timeOffset="298">14881 13705 8255,'-7'0'-103,"-1"0"-27,6 0 227,-9 0 1,9 0-62,-6 0 70,6 0 56,-3 0 66,0 0 93,3 0 30,-3 0 610,5 0-627,5 0-177,2 0-29,4 0 1,1 0 76,-1 0-46,5 0-8,2 0 1,5-1 49,0-3 1,1 3-52,3-3 0,7-1-13,8 1 1,2 0-44,2 4 0,5-4-265,2 1 1,3-1 116,1 4-1544,0 0 1684,5 0 1,2-4-153,-30 2 1,0 0-39,3 0 1,0 0 76,0 0 0,1-1 0,-1 3 0,1-1-63,-2-1 0,0 0 1,-1 0-1,0-1-95,-1 1 1,0 0-1,0-1 1,1-1 112,-1 2 1,0 0 0,-1-2 0,-1 0 39,1 2 0,-1 0 1,22-1-162,0 3 1,-6-4 121,-3 0 29,-9 0 184,2 4 1,-15 0 28,0 0 1419,0 0-1534,-11 0 0,5 0 344,-6 0 1,-3 0-421,-1 0 352,-4 0-432,2 0-109,-5 0 1,-5 4-111,-3 0 0,-7 1-1063,-4-1 1382,-3 2 0,-5 6 0,-3-1 0</inkml:trace>
  <inkml:trace contextRef="#ctx0" brushRef="#br2" timeOffset="299">14973 14059 7022,'0'-6'1034,"-2"2"-693,-1 8 1,1 2 77,-1 6 0,1-1 90,2 0-275,0 1-29,0 4 1,0-2 8,0 5 17,0 0-135,0 4 1,0-4 78,0 0 1,2-4-52,1 4 0,-1-3-164,1 3 1,3-5 66,-3 1 1,1-2-107,-4-2 1,1-3-51,3-1 27,-2-4 195,3 7-60,-5-9 29,0 4 216,0-5 0,-2-5-197,-1-2 0,1-4 17,-2 0 1,3-2 37,1-2 0,1 1 25,3-5 0,-1 4 79,4-4 0,-3 4-3,4-4 0,-1 5-924,5-2 1,-2 4 385,-2 0 1,2 1 234,-3-1 0,4 2 106,0 3 1,0-3 7,1 2 1,0 3 40,4 1-79,-4-2 2,5 4 0,-6-3 34,1 5-31,-1 0-13,1 0-1,-1 5 1,-1 6 5,-2 4 1,-2 5-5,-2-1 0,-3 3-15,3 1 0,-3-1 1,-1 1 0,-1 0-116,-3 0 127,3 0-5,-4-5 0,5-2 131,0-5-128,0 1 42,0-1 0,4-3 232,-1 0-195,1-6-27,1 8 1,-2-9-74,5 3 7,-6-2 0,4-2-1060,-2 0 509,-3 0 76,5 0-13,-6 0 1,0-6 0,0 0 0</inkml:trace>
  <inkml:trace contextRef="#ctx0" brushRef="#br2" timeOffset="300">15681 13854 8099,'6'-18'-1187,"-1"1"890,-5 11 1302,0-4-336,0 8 101,0-8-325,0 9 0,-1-4-25,-3 5-181,3 0 1,-5 0 134,2 0-287,-3 5 0,-3 1 166,3 6-26,-3 4-78,3-3 0,-4 7-78,-1-4-99,6 4 147,-4-2 0,3 4-92,-4 1 0,0 1 42,-1 3 0,1-2 11,-1 6 1,1-4 0,0 3 0,0-3-9,4 3 0,-3-3-58,2 3-94,3-4 148,0 2 1,5-6 25,0 1-30,5-5 54,1-2 0,9 0 95,1-1 1,-1 0-108,-4-3 0,1-5 22,-1 1 0,1-2 176,-1 2 29,0 2-416,1-4 207,-1 1 57,-4 3-176,3-9-83,-9 4-204,4-5-7935,-5 0 7585,0-5 632,-5 4 0,4-4 0,-9 0 0,3-2 0</inkml:trace>
  <inkml:trace contextRef="#ctx0" brushRef="#br2" timeOffset="301">15669 14208 8120,'0'-18'-1180,"0"6"885,6 2 1288,-5 4-269,4 0-395,-5 0 1,0 5 410,0-3-285,0 3-228,5 1 1,-4 6-88,3 6 0,-3 1-145,-1 2 1,4-3-226,0 4 178,0 1 67,-4-4 1,0 7-226,0-4 142,0 4-66,5-7 0,-4 3-127,3-4 101,-3-1 73,4 0 58,-4 1 1,6-6-16,-3-2 239,-3-3-203,4-1 263,-5 0-249,5-5 57,-4 4 0,6-9 13,-4 2 1,-1-2-29,2-1 1,2-2-2,1-2 0,0 1-46,0-5 0,0 3 48,0-3 1,4 5-89,-4-1 76,3 3-17,-3 5 0,3-2-138,-3 6 149,-1-1 57,-1 4 19,0 0 38,1 0-61,5 5 0,-3 1-37,0 6 0,-2-1 16,2 0 1,0 1 200,-4-1-196,5 6-28,-8-5 0,6 5-81,-3-6 111,-3 6-79,4-4 1,-1 3 3,0-5 0,-1-3 11,-3 0 1,0-5-14,0 5 1,4-4-69,0 4 23,0-6 0,-3 3-1380,3-5-191,-3 0 1623,9 0 0,2 0 0,5 0 0</inkml:trace>
  <inkml:trace contextRef="#ctx0" brushRef="#br2" timeOffset="302">16069 14173 8120,'-6'-6'1,"1"-4"199,5 9 159,0-5 323,0 6 83,5 0-229,1 0-283,6 0 0,-1 0-65,0 0 1,-3 0 0,0 0 0,-1 0 15,5 0-120,-1 0 17,1 0 1,3 0-84,0 0 0,1 0 111,0 0 0,-4-1-112,4-3 0,-4 3 8,0-3 0,-1 3-166,1 1 0,-5 0-246,1 0-449,-6 0-627,3 0 57,-5 0 460,-5 0 0,0 1 946,-2 3 0,-4 2 0,5 6 0</inkml:trace>
  <inkml:trace contextRef="#ctx0" brushRef="#br2" timeOffset="303">16503 13956 8120,'-4'-11'0,"1"-1"0,-1 5 464,4-1 0,0 6-46,0-3 747,0 5-896,0 5 1,1 5-89,3 5 0,-3 5-115,3-1 0,-3 3 162,-1 1 1,0 0-156,0 0 1,0 3 88,0 1 0,4-2-72,0-6 1,0 2-236,-4-6 1,3 4 14,1-4 1,1 0 9,-1-3 1,-1-1 132,4 1 32,-4-1 1,3-1-72,-2-2 0,-3-2 61,3-2-225,-3-3 222,4 4-373,-3-5-569,3 0-174,-5 0-732,-5 0 1292,3 0 1,-4-4 523,2 1 0,3-6 0,-4 2 0</inkml:trace>
  <inkml:trace contextRef="#ctx0" brushRef="#br2" timeOffset="304">16595 13888 8120,'-6'-17'0,"5"8"212,-3-2 312,3 2 70,1-2-105,0 4 15,0-3 231,0 9-470,0-4 0,5 5 29,3 0 1,2 1-121,1 3 1,1-2 14,-1 6 0,1 0-23,-1 3 73,6 6-60,-5-5 0,9 9-103,-6-6-63,0 5 43,1-2 1,-3 5-78,2 0 0,-1-1 53,2 1 1,-4 0-155,4 0 0,-8 1-3,0 3 0,-2-3-176,2 2 0,-3-3-49,-5-4 1,0 3 143,0-3 0,0 3 27,0 0 1,-1-3 62,-3 0 0,1-5 169,-4 2 0,-1 0-54,-3-1 1,-1 1-27,1-5 0,0 0 62,-1 1 1,2-5 15,2 1 1,-2-5 233,3 0 414,-4 4-848,0-6 23,5 4-545,1-5-647,5 0 485,-6 0 224,5 0 1,-5 0 608,2 0 0,-2-5 0,-6-1 0</inkml:trace>
  <inkml:trace contextRef="#ctx0" brushRef="#br2" timeOffset="305">2820 16943 8241,'-8'-4'0,"1"1"0,4-6-111,-1 1 1,-1 2 214,2-2 0,-1 4 784,4-3-538,0-1 0,-1 0 558,-3 1-402,2 4-221,-3-2 0,5 7-230,0 1 12,0 4 1,5 5 107,3 4 0,-2 1 37,2 6 1,3 5-199,5 3 1,0 5 44,-1 2 1,-2 2-157,2-2 0,2-3 75,-2 3 0,4-2-43,-4-2 1,1-1 70,-5-2-368,0 2-121,1-9 360,-1 4 1,1-5-162,-1-1-30,0-4 247,1 4 0,-2-10-41,-2 4 1,1-4 67,-6 0 1,5-5 8,-4 1 0,3-4-8,-3 3 0,1-4 277,-1 1-494,-3-3 212,4-1-30,-5 0-464,5 0 81,-3 5-534,3-4 298,-5 4 693,0-5 0,0 0 0</inkml:trace>
  <inkml:trace contextRef="#ctx0" brushRef="#br2" timeOffset="306">3311 16909 8293,'0'-13'0,"0"-2"0,0 2 41,0-2 1,0 2 91,5 2 0,0 0-37,3-1 0,1 1 570,-5-1-349,4 6 0,-5-3 142,5 5-1,-6 0-351,3 4-127,-5 6 213,0 5 0,0 4-71,0 8-150,0 2 122,0 10 0,-5 4 43,-2 3 0,-4 6-100,0 2 1,0 4-410,-1-1 1,1 3 299,-1 1 0,-3-6-236,0-5 0,0-2-143,3-6 294,6 0 32,-4-8 0,5-2-25,-3-6 115,-2 1-1,9 0 0,-4-5-15,5-3 1,0-2 59,0-2 0,0-3 79,0-1-10,0-4 757,0 7-1530,0-9 352,0 4-754,0 0 0,-2-2 1097,-2 5 0,3-6 0,-4 3 0</inkml:trace>
  <inkml:trace contextRef="#ctx0" brushRef="#br2" timeOffset="307">3585 17446 8057,'7'-12'-119,"-2"1"57,-5-1 0,0 5 338,0-1 1,0 4 245,0-3 56,0 4-135,0-7 0,0 4-264,0-1 1,0 1 13,0 2 1,-2 3 5,-1-3 0,0 3-42,-5 1 1,5 0-145,-5 0 1,0 0 109,-3 0 1,-2 0-208,-2 0 1,2 5 15,-2 3 1,-1 2-2,0 1 0,0 2 107,1 2 0,2 3-95,-2 5 0,2 0 39,2-1 1,3 1-15,0 0 0,6 0-9,-2 0 58,3-5-2,1 3 1,0-8-167,0 2 0,5-2 56,3-2 0,2-1-47,1-2 0,2-2 113,2-2 1,-1-3-11,5 3 0,-1-6 3,1-2 0,1-5-6,-5 1 1,4-2 72,-3-1-77,-1-1 8,-4 1 30,6-6 101,-10 5 0,9-9-82,-9 6 1,0-4 6,0 4 0,-4-2 7,1 2-2,-3 2 1,-1-3 300,0 5-174,0 4 207,0-3-259,0 9 0,-1-4-53,-3 5-21,2 0-112,-3 0 1,5 1 79,0 3 0,0 2-16,0 6 0,4-4 6,0 4 1,0-3-24,-4 6 0,4-1 20,-1 1 1,5-2 10,-4 2 0,3-2 13,-3-2 1,5 1 3,-1-1 0,1-3 2,-2-1 1,3-4-31,-2 1 1,2 1-3,2-2 0,-5 1-37,1-4 0,-1 0-118,5 0 0,-5-4 147,1 1 1,-4-5-12,3 4 1,-4-5 25,1 2 1,1 0 32,-1 0 0,0 3 62,-4-4-42,5 6 1,-4-4 79,3 2-26,-3 2-13,-1-3 121,5 10-173,-4 2 1,6 4 71,-4 1 1,-1-1-66,2 0 1,1 1-4,-2-1 0,1 1-55,-4-1 1,1 1-7,3-1 0,-2-3 10,1-1 1,-1-3-125,-2 4 1,1-6 279,3 2 91,-3-3 102,4-1 0,-6-1-177,-3-3 1,3 2-38,-3-6 1,-1 0-34,1-3 1,-1 0 31,1-1 0,3-1-16,-3-2 0,4 1-163,4-5 1,-2 0-316,6-4 187,5 1 108,-1-1 0,6 0-167,-3 0 1,-1 0 80,5 0 1,0 6 134,4 1 1,-4 4 10,0 0 0,-3 2-7,3 2 0,-4 3 12,4 5 1,-5 0 36,1 0 0,-2 0-1002,-2 0 554,1 5-60,-1 2 0,-5 4 492,-2 1 0,2-1 0,1 0 0</inkml:trace>
  <inkml:trace contextRef="#ctx0" brushRef="#br2" timeOffset="308">4453 16875 8456,'-1'-12'-30,"-3"1"0,2-1 57,-6 1 0,5 3 130,0 1 0,0-1 256,-1-3 189,3-1-135,-4 1-24,5 5-139,0 0-78,0 6 1,0 6 0,0 1 1,5 8 17,3 4 0,2 4-41,1 4 0,-2 6-5,3 5 1,-7 5-15,6-1 1,-3 6-239,-1 2 1,2 3-2,-5-3 1,0-1-71,-4-3 1,0-2 99,0-2 0,4 0-27,-1-8 1,2 2-33,-1-10 1,-2 3-67,1-6 1,-1 1 88,-2-8 135,0 4 0,1-11 0,1 2 69,2-1 1,0-3 329,-4 0-505,0-4 81,0 2 580,0-5-620,5 0 1,1 0-87,6 0 1,-5 0 67,1 0 0,0 0-106,3 0 1,2-1 54,2-3 0,-1 3-1,5-3 0,-5 1-24,1-1 0,3 3-122,1-3 0,-2-1 100,-2 2 1,1-1-122,-1 4 1,1-4-110,-5 0 0,1-4-218,-1 5-797,-5-1-92,-1-1-149,-5 4 1592,-5-5 0,-6 6 0,-7 0 0</inkml:trace>
  <inkml:trace contextRef="#ctx0" brushRef="#br2" timeOffset="309">4510 16806 8453,'-3'-7'-907,"-1"-1"1,-4 0 1007,4-3 1,1 3 715,3 1 1,0-1-325,0-3 0,0 3 180,0 0 4,0 1-462,0-5 1,5 5-148,2-1 1,5 6 69,3-2 1,-2 1-203,2-1 1,1 3 42,-1-3 1,6 3-249,-2 1 1,2 0-445,2 0 0,-4-4 369,0 0 1,-3 1-275,3 3 1,-4 3 617,4 1 0,-5 5 0,2-2 0</inkml:trace>
  <inkml:trace contextRef="#ctx0" brushRef="#br2" timeOffset="310">4956 16955 8426,'-5'-7'-647,"3"1"1008,-1 2 673,1 3 431,2-9-938,0 8 0,2-3-416,1 5 0,4 2 69,4 1 1,1 4 19,-1 4 0,4 6-8,0 2 1,5 2-131,-5 2 1,5 4 48,-1-1 1,-1 6-197,1-1 0,-1 0 25,1 0 1,1 1-97,-5-6 0,4 1-3,-4-4 1,5 0 85,-5-1 1,4 0-67,-4-3 1,0-1 117,-3-3 0,-1-2-8,0 2 0,0-6-10,-4-2 34,3 1 0,-7 0-178,5-1 147,-6-4-964,3 2-183,-5-5-559,0 0 1097,-5 0 645,-1 0 0,-6 5 0,1 1 0</inkml:trace>
  <inkml:trace contextRef="#ctx0" brushRef="#br2" timeOffset="311">5355 17012 7700,'0'-29'-1118,"-3"4"1243,-1 6 0,-4 4 714,4-4 1,1 5 110,3-1-375,0 2-175,0 2 1,-2 1 173,-1 2-454,1 3-4,-3 5 0,5 6-123,0 6 1,-4 0 121,1 7 0,-6 4-128,1 4 1,-2 5 81,-1-2 0,-5 7-79,1 1 1,-5 5-103,1-1 1,-3-3 9,-1-1 1,0 2 15,1-2 0,-1-1 42,0-7 0,1-1-69,3-2 0,0-4 92,8 0 0,-3-2-11,6-6 0,3 1-43,1-5 0,-1 1-341,2-1 149,-1 0 69,4-4 1,1-2-607,3-5 0,-2 0 804,6 0 0,0 0 0,3 0 0</inkml:trace>
  <inkml:trace contextRef="#ctx0" brushRef="#br2" timeOffset="312">5504 16738 8331,'-5'-12'63,"-1"1"0,-2 1 241,0 2 385,6-2 240,-8 9-233,8-10-349,-3 10 1,7-5 42,1 2-309,4 3 0,8-6-41,0 4 0,2 1 125,-2-1 1,-1-3-260,5 3 0,-4-1 62,4 4 0,-1-4-48,1 0 0,1-1 45,-5 1 1,5 3-72,-5-3 0,0 3 107,-4 1 1,1 0-60,-1 0 137,1 0-60,-1 0 1,-1 1 45,-2 3 0,-2-1-37,-2 4 0,-3-3 3,3 4 0,-1-1 73,0 5 1,-1-3 1,1 2 1,3-1 93,-3 9 1,1 0-73,-4 4 0,0 0 101,0 0 0,1 1-129,3 2 1,-2-1 135,1 1 1,-1 2-155,-2-1 0,3 1-100,1-2 1,0-1 78,-4 1 1,1 2-174,3-1 0,-3 3-11,3-3 1,1-1-277,-1-3 0,0 0-44,-4 0 0,4 0 153,-1 0 0,1-4 64,-4 0 0,4-5 42,0 1 1,1-2 275,-1-2 0,-3 0-126,3 1 0,-2-1 67,2 1 0,-1-2 10,4-3 1,-4 4 138,1-4 0,1 0-42,-1 0 1,1-3-122,-2 4 1,-1-5-75,2 5 0,-3-4-8,-1 3-204,0-4 142,5 7-204,-4-3 254,4 4 1,-5-3-128,0-1 358,0-4-285,0 2 423,0-5 1,-1 4 99,-3-1 1,2 1 567,-6-4-539,0 0 0,-3 0 94,0 0 1,-5 0-125,1 0 0,-4 4 24,4 0 0,-5 0-232,0-4 1,0 0 90,1 0 0,-1 0-1039,5 0-215,-1 0 71,5 0 0,3 0-692,1 0-1216,4 0 2815,-2 0 0,10 5 0,2 1 0</inkml:trace>
  <inkml:trace contextRef="#ctx0" brushRef="#br2" timeOffset="313">6383 17092 8341,'-7'0'-110,"-1"0"29,6 0 588,-3 0 997,5 0-777,0-5-426,5 3 1,1-7-57,5 6 0,-3-1 32,0 4 1,-1 0-106,5 0 0,-1 0-134,0 0 0,2 0 55,2 0 1,-1 0-242,5 0 0,-1 0-213,1 0 0,3 0 201,-3 0 1,2-4-210,2 0 1,-4-3 30,0 3 1,-5 0-117,1 4 0,-2-4-299,-1 0-138,-6 1 385,-1 3 1,-5 5 505,0 2 0,-10 3 0,-3 2 0</inkml:trace>
  <inkml:trace contextRef="#ctx0" brushRef="#br2" timeOffset="314">6395 17297 9781,'11'0'666,"1"0"-208,-1 0 1,2 0-120,2 0 1,3-1 1,5-3 0,-4 3-148,0-3 0,0-1-131,4 1 0,-1-1-110,1 1 1,-4 3-310,0-3 0,0-1 92,4 1 1,-4 1-220,0 3 1,-4 0-1975,4 0 2458,-10 0 0,12 0 0,-9 0 0</inkml:trace>
  <inkml:trace contextRef="#ctx0" brushRef="#br2" timeOffset="315">7320 17149 8317,'-5'-12'0,"4"1"-172,-3 0 1,2-1-164,2 1 0,0 3 385,0 0 313,0 1-12,0-5 1,0 5 136,0-1 77,0 6 16,0-3 1773,0 5-2189,0 5 1,0 2 92,0 8 1,0-1-218,0 5 0,2 4 119,2 4 1,1 0-160,2-5 0,0 5-55,-4 0 1,0-3-171,5-1 1,-5-7 17,5 7 0,-6-8-55,2 1 1,-1-5-134,1-3 327,-3 2 0,4-8 82,-5 6-123,0-6 340,0 3-133,0-5-74,-5-5 1,4-1-33,-3-5 1,3-1-15,1 1 1,0-4 21,0-1 1,1-4-11,3 1 0,2-4-119,5-4 0,2 3 19,2-2 0,-2 2-66,2 1 1,2 1 111,-2 3 1,1 1-4,0 3 1,-4 4 57,4-1 1,-4 2-3,0 6 0,-1 1 73,1 3 0,-1 0-109,0 0 1,-3 5 114,0 2 1,-1 5-76,5 3 1,-1 3 42,1 5 1,-5 3-45,1 1 0,-6 3-6,2-3 0,-1 3-7,0-3 1,-1-2-4,1-6 0,-1 3 55,-2-3 0,0-2 37,0-2 92,5-3 12,-4 0-149,9-1 17,-8 1 0,6-5-227,-4 1-121,0-6 0,-3 4-107,3-6-345,-3 0-909,4 0 1668,-5 0 0,6 0 0,0 0 0</inkml:trace>
  <inkml:trace contextRef="#ctx0" brushRef="#br2" timeOffset="316">7982 17172 8244,'0'-8'98,"0"0"-1,0 6 648,0-8 0,2 8 313,1-1-545,-1 1-600,3 7 1,-4 1-524,3 1 0,-3 5 442,3-1 168,-8 0 0,-2 6 0,-6-6 0</inkml:trace>
  <inkml:trace contextRef="#ctx0" brushRef="#br2" timeOffset="317">8553 16372 8187,'0'-11'-377,"0"-1"0,2 2 396,1 3 0,-1-4 12,1 4 0,-1 0 297,-2 0-175,0 4 116,0-2 252,0 0-297,0 4 1,0-5 285,0 2-203,0 2 16,0-3 6,0 5-296,0 5 0,0 2 102,0 4 0,-2 2-110,-1 2 0,0 3-25,-4 5 133,4 0-47,-7 5 1,7-1 33,-4 4 1,0 6-32,0-3 0,-3 4 17,2 0 0,3 1-18,1 3 0,-1 1-12,1-4 0,0 2-103,4-3-227,0 6 325,0-9 1,0 10-221,0-4 211,0-1-43,0 4 1,0-8-83,0 2 0,2-3 39,1 0 0,0-2-139,5-3 1,-5 2 93,5-6 1,0 1-149,3-4 0,-3-4 284,-1 0 0,1-1-135,3 1 1,-1-3 62,-2-4 0,2-1 16,-2 1 1,1-1 174,-2 0 1,4-3-150,-4 0 0,-1-2 379,2 2-370,0 2 1,3-5 16,1 2 1,-5 2-34,1-5 97,-1 0-227,5 1 0,-5-4-85,1 3-240,-5-3 236,2-1 1,-4 0-679,3 0-107,-3 0 278,4 0 0,-15 5 0,-3 2 0</inkml:trace>
  <inkml:trace contextRef="#ctx0" brushRef="#br2" timeOffset="318">8896 16395 7760,'0'-8'-569,"0"1"1,-1 4 1325,-3-1 1,3 2-47,-3-2-311,3 3 248,1-4-1,0 5-553,0 5 0,0 1 84,0 6 1,0 4-90,0 3 1,3 3 67,1 1 0,4 1-17,-4 2 0,3-2-61,-3 3 0,4-3-214,-5-1 1,5-1-489,-4-3 369,0 2 153,1-8 0,-4 7-578,3-5 0,-3 1 38,-1-5 0,0-3-1039,0-1 1680,0 1 0,-5 3 0,-6 1 0,-7-1 0</inkml:trace>
  <inkml:trace contextRef="#ctx0" brushRef="#br2" timeOffset="319">8736 17000 8333,'-6'-7'274,"2"-1"57,3 6 1,1-5-15,0 3 0,5 3 0,2-3 0,3 3-124,2 1 0,1-4 16,2 0 0,-1 1 1,5 3 0,-1 0 50,1 0 0,2-2-147,-2-1 1,3 1-54,1-2 1,-1-1-243,1 2 1,-4-2 52,0 1 0,-1 2-269,1-1 1,-1-2-106,-3 1 0,-6-4-1229,2 4 68,-2 1 847,3 3 817,-6 0 0,-6 0 0,-6 0 0</inkml:trace>
  <inkml:trace contextRef="#ctx0" brushRef="#br2" timeOffset="320">8885 17172 8333,'-8'0'0,"0"0"0,5-4 270,-5 0 391,5 0-137,-2 4-297,5 0 1,0 5-17,0 3 0,2 1-44,1-2 0,-1 4-175,1-4 1,3 3 76,-3 2 0,5-1-103,-4 1 0,1-1-105,-1 0 0,-2 1 97,6-1 1,-6 1-66,2-1-72,-3 1 184,4-1 1,-3-3 37,2-1-36,-3 1 1,-1-1 0,0 1-9,0-5 15,0 2 514,0-5-297,0-5 1,4-2-50,-1-4 1,2-1-44,-1 1 1,-1-2-3,4-2 0,0 1-4,0-5 1,4 0-53,-4-4 1,3 4-138,2 0 0,-1 5-40,1-1 0,-1 2 43,0 2 0,1 3 38,-1 1 1,-3 4 26,-1-1 1,1 3-7,4 1 1,-5 0-25,1 0 1,-4 1 10,3 3 0,-3 2-60,4 6 1,-6 3-10,2 0 1,1 2-224,-1-2-3,0-2 273,-4 8 0,0-4-307,0 2 0,0-1-6,0-3 1,0-3 147,0 4 1,3-4 68,1 0 1,0-5 9,-4 1 1,0-4-146,0 3 213,5-4-770,-4 2 217,4 0-677,-5-4 1277,0 4 0,0-5 0,6 0 0,0 0 0</inkml:trace>
  <inkml:trace contextRef="#ctx0" brushRef="#br2" timeOffset="321">9467 16898 8201,'-6'-7'0,"1"-3"0,5 7 429,0-4 96,0 4 77,0-2-227,0 5-172,5 0 0,1 0 209,5 0-335,1 0 1,-1 0 180,1 0 1,-1 0-82,1 0 1,-1-4-428,0 1 0,1-2 86,-1 1-357,1 2 0,-2-4-758,-3 2-445,4 3 1724,-10-4 0,4 0 0,-5-1 0</inkml:trace>
  <inkml:trace contextRef="#ctx0" brushRef="#br2" timeOffset="322">9867 16349 8467,'0'-7'-1326,"0"-1"1306,0 6 1,0-5 778,0 3-456,0 3 0,1-4 130,3 5 1,-3 1-21,3 3 1,-2 4-110,2 7 0,-1-1-82,4 5 1,-4 0-76,1 4 0,1-3-146,-1 3 1,1-7 110,-2 7 1,-1-2-234,2 1 1,1 1-300,-2 0 1,3-5 225,-3-3 1,0 2-517,4-2 0,-4 0 275,1-3 0,1-5-1141,-1 1 1576,0-1 0,-4 5 0,0-1 0,0 1 0</inkml:trace>
  <inkml:trace contextRef="#ctx0" brushRef="#br2" timeOffset="323">9832 16886 8184,'0'-6'334,"0"-4"1,0 7 409,0-5-300,6 6 1,0-7-258,5 5 0,5 0-101,-1 4 1,4-3 109,-4-1 1,5 0-144,-1 4 0,3-4-224,1 0 0,0 1 77,-1 3 0,1-4-242,0 0 0,0-1-70,0 1 0,-2 3-269,-2-3 1,2 3 185,-6 1 1,0 0 488,-3 0 0,-6 0 0,-1 0 0</inkml:trace>
  <inkml:trace contextRef="#ctx0" brushRef="#br2" timeOffset="324">9935 17149 8094,'-5'-12'0,"3"5"-49,-6-1 280,5 6 251,-2-9 19,5 10-219,0-4 1,0 6-75,0 3 1,0-1-86,0 4 1,0 2 42,0 6 1,0-2-132,0 2 0,4-1 56,0 2 0,0-2-243,-4 5 1,4-6 4,-1 3 0,1-4-22,-4 0 0,0-1-304,0 1 176,0-1 214,0 1 0,0-5 94,0 1 5,0-6 24,0 3 62,0-5-109,5 0 1,-3-1 13,1-3 1,0 2-20,1-6 0,-3 1 15,3-5 1,1 1-9,-1-1 0,3 1 56,-3-1 0,4 1 114,-4 0 0,3-5 64,-3 1 1,4 0-119,-5 3 0,5 0 111,-4-3 0,3 2-126,-3-2 1,5 2 68,-1 2 1,-2 3-85,2 0 1,-2 4-30,2-3 1,2 4-23,-3 0-166,4 1 0,0 2 64,0 0 1,-3 2-109,0 1 1,-5 4 73,5 4 0,-5 4-29,0 1 1,-1 4-93,-2-1 1,3-1 89,1 1 1,0-4-137,-4 4 1,0-5-109,0 1 9,0-2 1,0-2 287,0 1-88,5-6 1,-4 0-236,3-2 71,-2-3-396,-2 5 326,0-6 406,5 0 0,-4 0 0,4 0 0,-5 0 0</inkml:trace>
  <inkml:trace contextRef="#ctx0" brushRef="#br2" timeOffset="325">10255 17080 8169,'0'-15'-202,"0"0"1,0 0 304,0 3 0,0 1 392,0-1 0,0 5-164,0-1 0,4 4 504,0-3-373,-1 4 30,3-7-648,0 9 0,5-4 115,1 5 1,-5 0-3,1 0 0,-2 1-7,2 3 0,1-2-55,-5 6 0,3-4 103,-3 3-99,0 1 1,-4 3 75,0 1 1,0 3 39,0 0 1,-1 2-150,-3-2 0,-3-1 66,-4 5 0,3-4-157,1 4 0,0-5 122,0 1 1,2-2-19,5-2 1,0-3 98,0 0 216,0-6-145,0 3 1,5-5-99,2 0 0,0 0 97,0 0 1,1 0-187,3 0 0,1-3-202,-1-1 1,1-1-353,-1 1-602,1 3 1294,-1-5 0,0 1 0,1-1 0</inkml:trace>
  <inkml:trace contextRef="#ctx0" brushRef="#br2" timeOffset="326">10392 16304 8374,'-11'-12'0,"3"-2"14,0 3 0,6-3 208,-2 6 1108,-2-2-816,4-1 1,-3 3 342,5 0-329,0 6-197,0-3-154,0 5 0,2 5-132,1 3 1,4 3 145,4 4 0,2-1-143,2 5 1,3 1 11,5 7 1,-4-1 39,0 4 0,0-3-8,4 3 1,0 4 47,-1 4 0,1 0-30,0-3 0,-1-1-24,-3 0 0,1 1-201,-5-1 1,0-4 37,-3 1 1,-1-6-279,1 2 1,-5 1-324,1-2 1,-4 1 266,3-4 0,-4 3-195,1 1 0,-3 0 174,-1-4 1,0-1 29,0 1 0,0-4 157,0 0 0,0 0 33,0 4 0,-4-4 0,0 0 0,-1-5 183,1 1 0,2 2 97,-6-2 1,5 0-98,-5-3 1,5-1 59,0 1 1,-3-1-68,3 1 1,-2-2-41,1-3 0,3 3-9,-3-2 0,1 1 0,-1-1 0,3 2-9,-3-3 1,3 0 4,1 0 1,-1-4-273,-3 1 132,3 2 229,-4 0 0,5 1 0,0-2 0,0 0 0,0 1 0</inkml:trace>
  <inkml:trace contextRef="#ctx0" brushRef="#br2" timeOffset="327">11237 16795 8327,'7'-12'-649,"-2"1"1,-4 1 676,3 2 911,-3-2-366,4 4 1,-1-2 274,0 0-209,-1 6-145,-3-3-369,0 5 0,0 9 68,0 2 0,2 8 19,2 0 0,-3 3-29,3 1 0,-3 3-145,-1 1 1,4-2-23,0-6 0,-1 2 63,-3-6 1,4 4-167,0-4 0,4 0 71,-5-3 1,1-1-85,-4 1 0,4-5-446,0 1-535,0-6 55,-4 3-739,0-5 917,-5 0 1,-2 0 847,-4 0 0,-6-5 0,-1-1 0</inkml:trace>
  <inkml:trace contextRef="#ctx0" brushRef="#br2" timeOffset="328">11180 16989 8327,'-6'-5'1294,"2"-3"-294,3 3-662,6-5 1,1 9 189,6-3 1,4-1-237,3 1 1,4-5-1,4 2 0,-6 0 0,6 0 0,-6 4-33,6-1 0,0-1-1623,-4 1 1,1 1 153,-9 3 1,4 0 1209,-4 0 0,5-6 0,-2 0 0</inkml:trace>
  <inkml:trace contextRef="#ctx0" brushRef="#br2" timeOffset="329">12482 16361 8369,'-6'-12'0,"-3"1"-103,5-1 0,-4 5 165,5-1 1,-1 4 276,4-3 1,-4 3 339,0-4-54,0 6 1,3-3 25,-3 5-518,3 0 1,-5 1 57,2 3 1,3 3 23,-3 9 1,-2 1-155,-2 6 0,2 5 111,-2 3 0,0 3-81,-3 4 0,-1 3-95,1 4 0,0 2-224,-1 3 0,5-7 264,-1 3 1,2-3-148,-2 2 0,3 1-80,5 0 1,0-2 84,0-2 0,1-3-104,3-4 1,2-5 105,6 1 1,-1-6-94,1 2 1,-1-7 90,0-1 1,5-5-3,-1 1 0,4-2 44,-4-2 0,0-3 254,-3-1 1,-1-4-189,1 1 31,-1 2-594,1-5 440,-6 5 1,0-5-962,-2 3 179,-3-3 379,4 4 0,-3-5-323,1 0 847,-1 0 0,13 0 0,-2 0 0</inkml:trace>
  <inkml:trace contextRef="#ctx0" brushRef="#br2" timeOffset="330">12631 17023 8258,'-8'-32'-116,"0"6"0,6 9 338,-2 2 0,3 2 991,1 2-770,0 5 0,4-1 214,-1 3-509,1 3 0,-4 1 120,0 8 0,4 2-149,0 1 0,3 6-48,-3 2 0,4 2-137,-4 2 0,4-4 85,0 0 1,-2-3-181,2 3 0,-4-5 59,3 1-240,-4-2 103,7-2 162,-9 0 1,6-4-7,-3-3 140,-3-3 24,4-1-76,-5-5 0,0-2 12,0-4 1,1 0 6,3-1 1,2-3 5,6 0 0,-1-6-98,1 2 1,-1-2 75,0-2 0,1 5-79,-1 3 0,1 0 155,-1 3 201,1-2-152,-1 13-52,0-4 0,-3 10-32,0 3 1,-6 2 14,2 1 1,1 6-53,-1 2 1,1 2 53,-1 2 0,-2-1-258,6-3 1,-6 5-91,2-5 1,-2 4-92,-2-8 0,3 0-131,1-3-77,0-1-177,-4 0-644,5 1 1402,-4-1 0,9-4 0,-3-2 0</inkml:trace>
  <inkml:trace contextRef="#ctx0" brushRef="#br2" timeOffset="331">11968 16932 8272,'-11'-5'473,"4"3"160,-3-8-125,9 9-408,-4-4 0,5 10 155,0 3 1,4 3-229,0 4 0,3 3 75,-3 5 0,4 0-51,-5 0 1,2 3 36,-1 1 1,-2 0-160,1-5 0,-1 0 0,-2-3 0,0 1-36,0-4 1,0-1 3,0-4 45,0 1-58,0-1 261,0-5-3,0-1 603,0-5-721,0-5 0,0-1 55,0-5 1,0-1-127,0 1 1,0-6 33,0-2 0,0-2-54,0-2 1,3 0 11,1 0 1,5 5-146,-1 3 0,-2-1 96,2 0 0,-5 5 33,5 3 120,-5 6-4,7-8 0,-8 10 62,6 0 0,0 2-65,3 10 1,-3-2 29,-1 9 1,1 0-44,3 4 0,1 0-12,-1-1 1,-1 4-48,-2-3 0,2 2-144,-2-6 1,-3-1 27,-2 1 0,3-5-243,-3 1 0,1-2-410,-4-2 1,0-3 184,0-1 0,0 1 614,0 3 0,-5 1 0,-1-1 0</inkml:trace>
  <inkml:trace contextRef="#ctx0" brushRef="#br2" timeOffset="332">13087 16966 8220,'0'-8'0,"0"1"0,0 3 0,0-4 0,0 6 0,0-3 0,5 0 0,2 3 824,4-1 1,1 1-379,-1 2 1,1 0-371,-1 0 0,2 0 84,2 0 0,-1 0-240,5 0 0,-5 0-63,1 0 0,2-3-53,-2-1 0,0 0-110,-4 4 0,0-1-892,-4-3 167,3 3-293,-8-4 1324,3 5 0,-5 0 0,0 0 0</inkml:trace>
  <inkml:trace contextRef="#ctx0" brushRef="#br2" timeOffset="333">13556 16703 8222,'0'-16'-474,"0"3"1206,0-3-263,0 4 128,0 6-158,0 1-221,0 15 0,1 3-70,3 10 1,-3 3 67,3 1 1,-3 5-131,-1-2 0,0 0 55,0 5 0,0-9-65,0 5 1,0-2 1,0-2 0,0-2-179,0-6 0,0 3 84,0-3 1,0-3-108,0-1 1,4-2-39,0-1 0,1-5-72,-1 1-282,-3-6 0,4 5-692,-5-4-612,0-1 1820,0 3 0,-5-5 0,-1 0 0</inkml:trace>
  <inkml:trace contextRef="#ctx0" brushRef="#br2" timeOffset="334">13636 16212 8350,'-4'-11'0,"0"-1"227,-5 1 452,8 0 681,-9-1-740,8 1-129,-3 4-266,5 2 0,5 10-123,3 3 1,3 3-46,5 5 1,-2 1 123,5 6 0,-2 0-112,2 0 0,3 1-5,-3 3 1,-1 1-130,1 2 0,-1 3 66,1-2 1,1 5-84,-5 2 1,4 2 99,-4-2 1,1-1-165,-5 4 0,1-2-84,-1 2 1,0-4 73,1 1 1,-5 2-297,1-2 1,-5 0 104,0-4 1,-1-3-28,-2-1 1,-2 0 179,-1 5 1,-4-6 17,-4-2 1,-1-5 71,1-3 0,1 2 187,2-6 1,-2 0 20,2-3 0,2-1-58,-2 0 1,5-3 262,-5 0-542,6-6-580,-4 3 404,6-5 0,2 0 409,2 0 0,2-10 0,5-3 0</inkml:trace>
  <inkml:trace contextRef="#ctx0" brushRef="#br2" timeOffset="335">14492 16041 8398,'-6'-11'-1686,"1"-1"1821,5 1 411,0-1-46,0 1-65,5-1-246,-4 1 0,4 3 169,-5 1 125,0 4-127,0-2-206,0 0 226,0 4-428,0-4 0,0 6 4,0 3 1,-5 2 119,-3 6 1,2 3 21,-1 0 1,0 9-20,0-1 0,-2 7 36,5 1 0,0 2 34,4 1 0,0 4-95,0 0 1,-4 4 70,0-4 0,1 0-177,3-3 0,-2 4 51,-1 3 0,1-2 31,-1 2 1,-3 0-43,3 4 1,-2-4-22,1 0 0,2-2 37,-1 2 0,1 1-8,2-5 0,2 0-150,1-3 1,0-1 101,5 0 1,-1-1-109,5-2 1,0-3 108,4-6 0,-4 1 33,3 0 0,2-1 60,-2-3 1,2-2 153,-2-1 0,-2-4-97,2 4 1,-4-4-8,-3 0 0,2-1 12,-2 1 1,-2-2-25,2-3 0,-5 3-131,5-2 0,-4-2 19,3 2 0,-3-2-67,4 2 0,-4 1 84,3-5 0,-3 1-20,4-1 0,-6-2 118,2 6 13,2-6-3,1 8-69,-1-8-164,4 3 1,-8-4-310,1 3-675,-1-3-45,-2 4-627,0-5 1800,-5 0 0,-7-5 0,-6-1 0</inkml:trace>
  <inkml:trace contextRef="#ctx0" brushRef="#br2" timeOffset="336">15109 16041 8236,'0'-17'-38,"0"5"2,0-5 151,0 6 0,0 3 111,0 1 451,0 4-296,0-2 91,0 5-469,0 5 1,0 3 131,0 7 1,4 4 33,0 8 1,4-2-72,0 5 0,-2 0 21,2 0 1,-4-1-3,3-2 0,0-4-129,0 0 0,2-2-37,-5-6 1,1 2 79,-1-2 1,-3-2-466,3 2 0,1-6 53,-1-1 1,0-1-569,-4 5 0,0-5-208,0 1 1157,0-1 0,-10 5 0,-3-1 0</inkml:trace>
  <inkml:trace contextRef="#ctx0" brushRef="#br2" timeOffset="337">14812 16623 8159,'-5'-7'-152,"-3"-1"-228,3 6 574,-5-8 1,8 8 1023,-6-2-181,5 3-450,-2 1-344,5 0-75,5 0 1,2 0-12,4 0 0,2 0-1,2 0 1,3 0 2,5 0 1,-1 0-28,1 0 0,5-4-136,3 1 0,2-5 90,1 4 1,7-3-148,4 3 1,1-4-82,3 4 0,3-5-80,2 2 0,5-2-134,2 1 1,-28 3-1,-1 0 71,29-2 1,-1-2 53,-7 1 1,-2-1-79,-6 5 1,0 1 297,-3 3 1,-4 0-122,-8 0 1,-1 0 207,-2 0 1,-4-4 72,0 0 1,-2 0-50,-6 4 1,4 0 267,-3 0 1,-1 0-319,-4 0 0,-3-1-264,0-3 125,-1 3 1,1-4-400,-1 5-374,-4 0 202,2 0 0,-6 1 32,-3 3 628,-2 2 0,-11 6 0,-1-1 0</inkml:trace>
  <inkml:trace contextRef="#ctx0" brushRef="#br2" timeOffset="338">14778 17046 8259,'-10'-8'-669,"2"1"769,3 4 554,5-2-57,0 5 0,4 1-345,-1 3 1,6 3-102,-1 4 0,-2 2-1,2 2 0,-6-2-10,2 2 0,1 1-25,-1 0 1,0-1-14,-4-4 1,4 1-168,0-1 0,-1-3 54,-3-1 0,2-4 100,1 1-202,-1-3 164,3-1-24,-5 0 0,4-1-16,-1-3 0,2-3-59,-1-4 0,-1 0-151,4-1 1,0 0 6,0-4 0,4 0 102,-4-3 0,2-2 21,-1 6 1,2 0 7,-3 4 0,2-1 414,-1 1-39,2-1 59,-4 6-275,6 1 0,-1 6 15,1 3 1,-5 2 67,1 6 0,-2-1-65,2 1 1,1 4-133,-5 3 0,4-1 43,0 1 0,-2 0-153,2 4 1,-4-4-10,3 0 1,0-5-195,0 1 0,0-2 165,-3-2 1,-3-3-434,3-1 19,2-4 0,-5 3-212,3-2-487,-3-3 1277,-1 4 0,0 0 0,0 2 0</inkml:trace>
  <inkml:trace contextRef="#ctx0" brushRef="#br2" timeOffset="339">15417 16738 8290,'0'-18'-260,"0"3"0,0 2-2,0 2 297,0-1 1,-4 4 433,1 1 91,-1 4 1,3-2-389,-3 5 0,1 2 4,-4 1 0,-1 4-18,-3 4 1,-1 6 72,1 2 0,-2 3 27,-2 5 1,6-3-99,-2 3 1,2 2 11,-3 2 0,6-2-17,2 1 1,-1-3-125,1 3 1,0-3-45,4 3 1,0-4 113,0 0 0,0-1-113,0-3 0,2 0 15,1-3 0,0 1-186,5-4 1,-1-1 110,5-4 1,-1 1-140,0-1 1,-3 0 113,0 1 1,-1-2-101,5-2 1,-5 0-154,1-4 0,-2 1-221,2-1-617,2-3 670,-4 5 1,2-5-83,0 3 0,-5-3 600,5 3 0,-5-3 0,7-6 0,-4-1 0</inkml:trace>
  <inkml:trace contextRef="#ctx0" brushRef="#br2" timeOffset="340">15486 17103 8129,'-4'-18'27,"0"3"0,0-1 111,4 0 1,0 1-21,0 4 1,0 3 450,0 1 184,5-1-291,-3 2-262,3 0 1,-5 12-155,0 1 1,4 5 162,-1 3 0,1-2-284,-4 2 0,1 1-10,3-1 1,-2 1-58,1-5 0,0-1 29,1-2 44,-3 2-28,4-4 47,0 1 27,-4-2 0,6-5 18,-3 0-44,-3 0 1,8-1-72,-5-3 50,4-3 0,-1-4 22,4 0 1,1-5-16,-1 1 1,-1 0 41,-2 3 0,2-3-8,-2 0 0,-2 4 306,1 3-211,-4 5 430,2-2-257,-5 5 1,4 2-119,0 1 1,0 5-120,-4 7 0,1-2 4,3 2 1,-3-1 26,3 1 1,-3-2-129,-1 2 0,4 2-358,0-2 1,-1 0-66,-3-3-794,0-1 737,0 0 1,0-3-505,0 0 1079,0-6 0,0 8 0,0-3 0</inkml:trace>
  <inkml:trace contextRef="#ctx0" brushRef="#br2" timeOffset="341">15737 17115 8157,'0'-8'-581,"0"0"1,0 4 290,0-3 0,5 1 620,3-2 1,-2 3 330,2 5-508,-1-5 1,5 3 192,-1-1-155,1 1 1,-1 1-49,0-3 1,-3 3 130,0-3-135,-1 3 148,5 1-684,-1 0-264,1-5 119,-1 4 0,-3-4 542,-1 5 0,1 0 0,3 0 0</inkml:trace>
  <inkml:trace contextRef="#ctx0" brushRef="#br2" timeOffset="342">16034 16875 8219,'0'-12'0,"0"5"-24,0-1 0,0 0-46,0-3 563,0 5 519,0-4-769,0 8 0,1-3-24,3 5 0,-3 5-153,3 3 0,1 7 50,-1 4 1,0 0 10,-4 4 1,0-3-5,0 7 1,0-3-118,0-1 1,0 0 13,0 0 1,0-2-155,0-2 1,0-1-11,0-3 1,0-6 118,0 2-53,0-2 1,1 2-106,3-4-212,-3-2-145,4-5-318,-5 0 0,-5 0 0,-1 0 1</inkml:trace>
  <inkml:trace contextRef="#ctx0" brushRef="#br2" timeOffset="343">16034 16760 8289,'-4'-25'0,"0"2"0,1 8-14,3 0 1,5 3 91,2 5 310,3-3 1,-2 8-83,0-1 0,-1 1 70,5 2 0,-1 9-87,1 3 0,-2 7-61,-3 0 1,5 3 69,-1 5 0,1-1 6,3 4 1,-3-3-202,0 3 1,1-5 159,2 2 0,-6-2-357,2 2 1,-6-3 62,3 3 0,-6-4-65,2-4 0,1 2-122,-1-2 0,0 3-138,-4 1 1,0-4-196,0 0 0,-4-1-457,0 1 1,-5 1 348,2-5 659,-9 5 0,-1-7 0,-6 4 0</inkml:trace>
  <inkml:trace contextRef="#ctx0" brushRef="#br2" timeOffset="344">16502 16406 7989,'-6'0'571,"1"0"145,5 0-410,5 0 0,1 0-87,6 0 1,-1-1-1,1-3 0,-5 3-167,1-3 0,-1 3 94,5 1 1,-1-4-143,1 0 0,-1 1 275,0 3-756,1-5 1,-1 2-109,1-5 0,-5 6-1404,1-2 1989,-6 3 0,9-4 0,-5-2 0</inkml:trace>
  <inkml:trace contextRef="#ctx0" brushRef="#br2" timeOffset="345">17165 15904 8187,'0'-12'0,"0"1"-14,0 0 1,0 3 386,0 0-57,0 6 0,0-4 175,0 2-375,0 2 1,0-1 93,0 6 1,1 1-95,3 8 1,-3-2 50,3 9 1,1 0-10,-1 4 1,1 0-73,-1-1 1,-3 1 49,3 0 0,-2 0-253,2 0 0,-1 0 47,4-1 1,-3-4-357,4-3 0,-5 2-33,5-2 0,-5 0-250,0-3 0,0-2 196,1-2 0,-3 2-517,3-3 1030,-3 4 0,-16-5 0,-4-1 0</inkml:trace>
  <inkml:trace contextRef="#ctx0" brushRef="#br2" timeOffset="346">17028 16384 8187,'-7'-12'334,"-3"6"152,9-4 1,-3 8-118,8-1 0,-2 1 88,6 2 0,0-3-120,3-1 0,0 0-92,1 4 0,3 0-23,0 0 0,6 0 39,-2 0 0,2-1-159,2-3 0,4 3 6,-1-3 0,6-1-124,-1 1 0,0-1-18,0 1 0,2 1-237,-3-4 0,3 0-19,1 0 0,-3-2 80,-1 5 1,-8 0-406,1 4 1,-8-3 241,0-1 1,-6 0-753,-1 4 0,-7 5 1125,-1 3 0,-10 2 0,-8 1 0</inkml:trace>
  <inkml:trace contextRef="#ctx0" brushRef="#br2" timeOffset="347">17085 16772 7808,'0'-6'766,"0"0"1036,0 6-1587,5 6 0,-4 0-31,3 5 0,-2 2 0,2 2 0,-1 2 28,4 2 1,-3 2-38,4-2 0,-6 3-95,2 1 1,1-2-155,-1-2 0,0 3-142,-4-3 1,0-2 100,0-2-45,5 2 0,-4-4-161,3 2 232,-3-2 42,-1-1-1,0-6 160,0-1 116,0-5 0,0-5-131,0-3 1,4-2-97,0-1 1,0-1-26,-4 1 0,1-4-160,3-1 1,-2-4 106,6 1 0,0-1-185,3 1 0,0-3 89,1 3 0,-1 3-133,1 0 314,-1-1 1,-1 4-124,-2-2 1,1 6 320,-6 1 1,3 6-12,-3-2 1,0 3 1,5 1 1,-5 0-144,5 0 0,-4 0 23,3 0 0,0 1-10,0 3 1,3 2-1,-2 5 0,1 6 32,-1 2 1,-2 1-54,-2-1 1,-2 3-109,6-3 1,-6 2 22,2 2 0,-2-1 0,-2-3 0,0 1 1,0-5 0,0 1-157,0-5 1,0 1 128,0-1 1,1-3-331,3-1 160,-3-4 1,8 3 84,-5-2 0,1-3-874,-2 3 657,-1-3 1,4-1-1246,-2 0 1613,-3 0 0,4-5 0,0-1 0,2-6 0</inkml:trace>
  <inkml:trace contextRef="#ctx0" brushRef="#br2" timeOffset="348">17462 16795 8233,'0'-29'0,"0"2"33,0 8 1,0-3 218,0 3 1,1 1-23,3-1 1,2 6-1,5-3 1,-3 4 101,0 0 1,-5 5-83,5-1 0,-4 5 50,4 0 262,-6 1-333,8 2 0,-5 2-62,3 1 1,2 2 31,-2 3 1,-2 2-65,2-2 1,-2 2-185,2 1 0,0 2 69,-4 2 0,0-1-98,-4 5 0,0-3-56,0 3 0,0-2 89,0 2 1,0-1-124,0-3 1,-4-2 77,0 2 0,-1-3 51,2-5-70,1 3-11,-3-3-8,5 4 1,5-4-145,3-4 0,2-1-115,1-2 0,2 0 22,2 0 0,3 0 28,5 0 0,-4-2-110,0-1 1,-5 1-271,1-1 0,-2 0 717,-2-1 0,6-2 0,1-6 0</inkml:trace>
  <inkml:trace contextRef="#ctx0" brushRef="#br2" timeOffset="349">17816 15870 8225,'-7'-12'0,"4"1"-336,1-1 1,-2 1 349,1 0 1,-1-1 1098,4 1-393,0-1-224,0 1 0,0 3 145,0 1-30,0 4-548,0-2 62,0 15 0,1-2 73,3 7 1,2-1 27,6 1 1,-1-1-40,0 5 0,2 0-22,2 4 1,-1 1 4,5 3 0,-3-2-28,3 6 0,-2-1 6,2 4 1,3 4-93,-3 1 1,1 2 122,-1-3 0,2 6-363,-6-3 1,3 4 24,-7 1 1,3-5-154,-6 1 0,-2-4 52,2 4 0,-6-5-119,2 1 0,1-4 121,-1-3 1,0 2-50,-4-3 0,0 3 241,0 2 1,0-2-132,0-3 0,0 3 269,0-3 1,-4 0 200,0 0 0,0-1-68,4 2 0,-4-3-85,1-5 0,-5-1 124,4 1 1,-5 0-122,2 0 1,-1-4-31,-3 0 1,6-5-75,-7 1 0,3 2 51,-2-2 0,1 0-157,2-3 1,-2-2 89,2-3 1,2 2-119,-2-5 1,5 4 134,-5-5-22,5 6 1,-5-6-16,4 4 14,0-4 48,4 2-763,0-5 0,5-5 1,1-1-1</inkml:trace>
  <inkml:trace contextRef="#ctx0" brushRef="#br2" timeOffset="350">18752 16749 8098,'0'-6'-232,"0"1"145,0 5 149,5 5 1,-2-3 56,4 6 0,-3-6 5,4 2 1,-1 1-14,5-1 1,-1 4-17,1-4 56,4-1-73,2-3 1,5 0 149,0 0-111,-1 0-56,1 0 1,4 0 25,0 0 0,1 0-44,-2 0 0,-2-1-122,3-3 1,-4 3 95,-4-3 0,2-1-144,-2 1 1,-2 0-141,-2 4 119,-2 0-55,-2 0-190,1 0-203,-6 0 143,4 0 1,-10 2 102,0 2 0,-6-2 350,-9 6 0,-3-1 0,-5 5 0</inkml:trace>
  <inkml:trace contextRef="#ctx0" brushRef="#br2" timeOffset="351">18844 17046 8281,'0'-8'0,"0"1"121,0 4 1,5-2 191,2 5 0,0 0 159,0 0 1,2-4-135,6 1 0,-1-1-153,5 4 0,0-2-7,4-1 1,-1 1-138,-3-1 0,5 1 113,-5 2 1,5-3-48,-5-1 0,1 0-125,-1 4 1,3 0-170,-3 0 1,-2 0-579,-2 0 434,2 0 146,-4 0 1,4 0-714,-6 0 0,1 0 35,-1 0 863,0 0 0,1 5 0,-1 1 0</inkml:trace>
  <inkml:trace contextRef="#ctx0" brushRef="#br2" timeOffset="352">20237 16406 8331,'0'-11'-89,"-5"5"1,4-1 1019,-3 4-331,2 1-202,2-3 33,0 5-348,0 5 1,0 2 98,0 4 1,0 4 14,0 0 91,0 6-170,0 2 1,0 2 29,0 5 0,4 1 30,0 3 0,4 0-16,-5 1 0,5 3-126,-4 0 0,0 4 103,-4-4 0,0 2-208,0-5 52,0 7 37,0-7 0,0 6-4,0-3-333,0 2 215,0-9 1,0 7-147,0-8 1,0-2 90,0-1 1,0-3-71,0-1 0,0-5 210,0-3 1,0 1 285,0 0 157,0-1 47,0-4-47,0-4 152,0 3-295,0-9 51,0 4 75,0-5-37,-5 0-323,3 0-460,-3 0-3111,5 0 3051,5 0 1,-2 0-545,5 0 1015,-6 0 0,8 5 0,-3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9.77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10393 15886 8396,'0'-7'-518,"0"-1"456,0 6 192,-5-8 1,2 4-1,-3-2 96,1 0 0,0 4-156,1-3 1,2 4 38,-6-1 0,4 2 4,-4-2 0,1 3-28,-5-3 0,1 1-132,0-1 112,-1 3 0,1-4-152,-1 5 63,1-5 0,1 2-42,2-4 0,-2 4 105,2-1 1,2-1-9,-2 2 1,1-1-30,-5 4 1,1-4 2,0 0 0,-1 0-48,1 4 1,-6 0 61,-2 0 1,1 0-107,-1 0 1,2 2 81,-2 1 0,-3-1-3,3 2 0,-1-3 38,1-1 0,-2 0 1,6 0 1,0 0-12,3 0 1,-3 0 10,0 0 1,0 1 114,3 3 1,-3-3-116,0 3 1,-4-3-32,4-1 0,-6 4-26,2 0 0,-1 1-11,1-1 0,-3-3-3,3 3 0,-2 1-21,-2-1 0,4-1 27,0-3 0,4 4-4,-4 0 0,1 0-5,-1-4 1,-1 1 8,4 3 0,0-3 154,1 3 1,1-3-59,-5-1 1,3 4 18,-3 0 0,0 4-26,-4-5 0,1 6 14,-1-1 0,0-2 2,0 2 1,0-2 10,0 2 0,1 1 26,-1-6 0,0 6-49,0-1 0,0-2-50,0 2 0,2-4-8,2 3 0,-2-3-7,6 4 1,-4-4 14,4 3 0,-5 1-9,1 3 0,2 1-11,2-1 1,-3 2-12,-1 2 0,1-1-1,-1 5 20,0-5 6,-4 7 0,4-7 9,0 5 0,2-3 37,-2 3 0,-2-4 6,6 4 0,-4-1 6,4 1 1,-4 2 11,3-2 0,0-1-12,1 1 1,2-1 8,-2 1 1,2 3-7,2-3 1,-1-2-7,1 2 0,-1-3-18,1 3 0,0-4 41,-1 4 0,1-1 1,-1 1 0,1 2 9,-1-2 0,1 3 11,0 1 0,-1 0 12,1-1 0,-1 1 7,1 0 0,1 0 22,2 0 1,-2 0-45,2 0 1,2 3-17,-2 1 0,2-1-2,-1-3 0,0-2-17,3 1 0,2-1 7,-6 5 0,4-1 5,-3-3 1,3 6 59,-4 3 0,5-2 6,-5 1 0,5-3 102,0 3 1,-2 0-139,1 0 1,0-1 29,4-2 0,0-3-32,0 3 0,1-3-113,3-1 1,2-2 57,6-2 1,-1 2-152,1-6 1,-1 5 110,0-1 0,1-1-109,-1 1 1,5-4 133,-1 4 1,0-4-23,-4 4 0,1-3 74,-1 3 1,1-4-47,-1 4 1,2-4 5,2 4 0,-2-4-32,2 5 0,-1-5-1,1 4 0,2-4-29,2 4 1,2-5-20,-2 1 1,3-2 34,1-2 0,-1-1 7,1-2 0,0 2-31,0-2 0,0 1 23,0-2 1,0 2-2,-1-5 1,1 0 47,0-4 1,4 4 7,-1-1 0,5 1-21,-5-4 0,5 0 0,-4 0 0,3 0-15,-3 0 1,-1 0 1,-3 0 0,0 0-81,0 0 1,-4 2 106,0 1 1,0-1-4,4 1 0,3 4-61,1 0 0,1 0-4,-1 0 1,1 0 83,2 0 1,3-2 129,-3-5 1,3 4-351,2 0 1,-1 1 103,0-1 1,-3-3-10,-1 3 1,-4-3 43,0-1 0,-2 0-21,-1 0 0,0-4 48,0 1 0,1-6-22,3 1 0,-2-6-91,5-1 1,0-4 19,0 4 0,-1-6-86,-2 2 0,-3 2 85,3-2 1,-3 3-30,-1-3 1,-4 5 105,0-1 0,-5 2-15,1 2 1,-2 3-46,-2 1 1,0-1 8,1-3 0,3-1 16,0 1 0,4-1 7,-3 1 0,4-2 9,-1-2 0,-1 1-10,1-5 1,-2 4 73,2-4 0,2 5-33,-6-1 0,5 1 10,-1-2 0,-2 4 23,-2-3 1,2 2 138,-2 1 1,0 1-122,-4 0 0,1 3 20,-1 0 0,1 1-23,-1-5 1,1 1-2,-1 0 0,0-5-98,1 1 1,3-1 37,0 0 1,4-1-16,-3-6 0,3 4 75,-4 0 0,0 1-11,-4-1 0,1-3 206,-1 3 0,1 1-68,-1-1 1,-3 2 0,-1-2 0,1-3-56,3 3 1,-3-3 31,0 0 0,-5-2-106,5-3 1,-2 1-151,2-4 1,2 3 24,-2-3 1,-2-1-274,2-3 0,-2-4 65,2 0 0,1-5-108,-6 1 1,5-2 56,-4-2 1,0 5 22,-4 3 0,-3 3 249,-5 0 0,1 1 60,-8 0 0,-3 0 197,-1-1 0,1 1-148,-1 0 1,1-2 139,-1-2 1,-2 1-189,2-4-983,-3 4 993,-1-8 1,0 10-153,1-3-503,4 2 653,-4 2 0,4 5-50,-4 2 0,-3 4-49,-1 4 0,-3 3-184,-6 4 1,1 6-12,0 2 1,-2 9-244,-2 7 0,-2 5 4,-6 10 528,5 2 0,1 7 0,2-1 0,-4 0 0,-3-4 0</inkml:trace>
  <inkml:trace contextRef="#ctx0" brushRef="#br0" timeOffset="1">8200 16400 8331,'-7'8'-376,"-1"0"0,4-6 247,-3 2 0,3 1 215,-4-1 1,6 0 0,-5-3-12,3 3 1,2-3 55,-6 3-121,6-3 62,-8-1 0,3 0-64,-4 0 0,-1 0-11,1 0 0,-2 0 72,-2 0 0,1-4-10,-5 0 0,0 1 132,-4 3 0,0 0-124,1 0 1,-1 0 125,0 0 0,4 0-31,0 0 1,4 0 105,-5 0-171,1 0-9,2 0 1,-4 0-70,6 0 0,-5 0 33,1 0 0,1 0 55,-1 0 1,0 0-190,-4 0 1,0 0 98,0 0 1,-3 0-13,-1 0 1,-3 0-1,2 0 69,-1 0 1,-2 0-11,-3 0-33,0 0 1,-1 0 15,1 0 1,0-4 165,0 0-166,-1 0-3,1 4 0,0-1-73,0-3 0,-1 3 92,1-3 1,4-1-114,-1 1 1,1-3-1,-3 3-80,2 1-40,3 2 177,5-4 1,1 4-87,-1-3 66,0 3 1,0 1-50,0 0 0,0 0 30,1 0 1,-5-4 22,0 0 0,-1 0-22,2 4 1,0-4 63,-4 0 1,3-1 69,-3 2 1,-1 0-107,-3-5 0,2 5 1,1-4 160,-1 2-144,-4-4-254,12 8 268,-4-9 0,4 7 16,-2-4 0,5 3-8,-2-4 1,3 5-3,-3-5 1,0 4-68,1-3 1,-1 3 29,0-4 1,-5 0-6,-3-3 0,-2 3 97,-1 1 1,1-1 0,2-3-79,0-1 0,4 2 16,-3 3-27,5-4 7,-3 5 142,5 0-138,-5-4 1,4 8 57,-3-1 1,2 0 0,-1 0-31,0 0 0,-5-2 55,5 1 0,-6 2-80,1-1 1,2-2 22,-1 1 0,1-4 1,-3 3-55,1-1 0,5 2-10,-5-4 56,6 1 2,-8 0-19,9-3 1,-4 8 2,5-6 0,0 4-3,0-3 0,1 3 2,-1-4 0,0 2 31,0-2 1,0-2-26,0 3 0,-3 0-30,-1 0 0,-3-5 1,2-3 23,-2 1 1,0 1-6,-4 2-16,5-1 1,-3 1-3,5 0 1,-1-1 14,2 1 1,5 1 33,-2 2 0,4 2 76,0 2-107,-2 3 1,3-5 0,-1 3 49,0-1 0,1-4 0,-2 3-37,1-1 1,-1-2-52,-7-3 35,3-1 0,-5 1 6,2 0 1,3-5 12,-3 1 1,2 0-67,-2 3 0,3 1 15,-3 0 0,3-1 30,2 1 0,-1 3 75,0 1 0,0-1-73,0-4 55,5 1-52,-3 0 1,3-1 3,-5 1 0,0-1 3,1 1 0,-1-2 9,0-2 0,0 2-44,0-2 1,0 2-5,0 2 1,4-4 36,0 0 0,0-1-45,-3 5 1,0-1 37,3 1-19,-8 0 0,8-5 11,-7 1 1,1-4 40,3 4 0,-1-4 0,0 2-37,0 0 1,2 3 53,1-2 0,0 0-20,5 1 0,-2-1-18,2 5 1,3 0 12,-4-1 1,4 1-8,0-1 0,1 1-82,-1 0 74,1-1 0,-4-3-33,-1 0 1,-4-6 0,1 2 28,-2-2 0,-2-3-24,0-3 1,0 3-28,0-3 0,2 3 33,2 1 1,-2 0 0,6 2 20,1 2 0,1 1 10,2 3-27,0 2 1,-1-3 1,1 4 0,-1-4 0,6 3 1,-4-5 1,2 3 0,-3 1-13,-4-5 1,2 0 26,-2-4 0,-2 0-15,2 0 1,-4-3 18,4-1 1,-4-5-20,3 2 1,1 2 19,4 1 1,-4 2-12,-1-2 1,1 3 0,4-2 0,-1 0 0,1 0 1,-2 2-8,-2-3 1,6-1-20,-2 1 0,2-4 22,-3 0 0,1 2-27,-1-2 0,-3-3 1,0-4-24,1 1 41,1 2 0,2 1-13,-1-1 1,1 1-2,0 0 0,-1 3 7,1 1 0,3 1-11,1-2 0,0-2 7,0 3 0,-4-3 2,4-1 0,1-1 21,-2 1 0,0-2-15,-3-2 1,3 3 0,2-3 14,1 2-8,-4 2 1,8 0 5,-3-1-13,3 1 30,-4 5 0,3-3 1,-2 6 0,3-5 128,1 5 0,-1-5-87,-3 4 1,3 0-21,-3 0 1,1 1-12,0-4 1,1 1-33,-1-2 0,1 0 1,1 4-4,-3 2 40,3-5 5,-4 6 82,5-4-92,0 6-10,0-1 1,0 4 30,0 0 1,1 1-25,3-1 0,-1 1 13,4 3-19,-4 2 1,6-3-48,-6 4 0,6-3 58,-1 0 1,1-2-45,-2 2 1,4 2-49,-4-2 0,-1-1 33,2 0 1,-2-3 37,2 4 1,2-4-5,-2 4-12,-3 0 0,4-1 164,-5 1-160,4 0 1,-1 2-1,4-2 0,1 2 0,-1-2 13,0 2 0,1 2-200,-1 0 0,1-1 119,-1 1 1,1-1 18,-1 1 0,-1 3 168,-2 1 1,2-1-96,-2-3 1,-2 1 23,2 2 1,-6-2-57,2 2 1,-2-2 45,2-1 0,-3 3-16,3 0 287,-2 6-284,-2-8 19,5 8 1,-4-4-161,3 2 138,-3 3 0,0-4-39,3 5 0,-1 0-231,4 0 4,-4 0-5,2 0 229,0 0 1,-3-1-43,6-3 0,-5 1-37,0-4 58,-1 4 323,-2-7-254,0 9 0,-2-8 98,-1 5 0,0 0-81,-5 4-172,1 0 139,-5 0-237,1 0-2,5 0 228,-5 0-66,5 5 0,-1-3-21,-1 1 1,0-1 32,-3-2 0,3 0-101,1 0 1,-1 0 186,-3 0 0,-1 0-106,1 0 1,-1 0 235,1 0 1,1 1-130,2 3 0,-2-2 160,2 6 0,-1-4-93,2 3 0,-3 0 0,3 2 84,1-2 16,-4 1-152,4-2 45,-1 4-206,2-8 212,5 3-187,-5-5 124,4 0-55,-4 0 0,6-4 63,3 0-78,2-5 0,6 4 23,-1-3 0,4 2 0,0 4 6,-1-2 1,3 0-37,-2 4 39,5 0 2,-2 0-6,5-5-257,-5 4 245,3-5-132,-3 6 1,1-3 117,0-1 0,-4-1-17,4 1 48,-5 3 0,3-6 35,-6 4 1,1 1-74,-1-2 0,-3-1 62,-1 2 0,-3-2-74,4 1 330,-6 2-269,3-3 1,-3 5 267,2 0 13,-3 0-177,4 0-28,-5 5 7,0 2-11,0 4-38,0 1 0,-1-1 34,-3 0 0,1-3-8,-4 0 0,4-1-34,-1 5 0,-1-1 32,1 1 0,1-1-233,3 0 0,0 1 86,0-1-712,0 1-2403,0-1 1965,0 1 1222,0-6 0,5-1 0,1-5 0</inkml:trace>
  <inkml:trace contextRef="#ctx0" brushRef="#br0" timeOffset="2">15121 15681 8303,'-7'0'-1141,"-1"0"1281,5 0-40,-7 0 1,8 4 291,-6-1-164,6 1-128,-9-4 1,9 0 163,-6 0-45,6 0-166,-8 0 0,7 0 8,-5 0 0,5 0-87,-5 0 0,4 4 69,-3 0 1,3 3-68,-4-3 1,4 4 129,-3-4-284,-1 5 231,-3-3-125,-1 5 0,5 1 115,-1-1 0,4-3 47,-3-1 121,4 1-186,-7 3 0,7 1 26,-4-1 1,3 1-14,-4-1 0,5-3-8,-5-1 0,4 1-26,-3 3 0,0 1-10,0-1 0,-4 1 28,4-1 1,1 1-9,-2-1 1,4-3-3,-4-1 0,5-3 1,-5 4-15,6-1 14,-9 5 1,10-1-43,-3 0 46,-2 1 0,1-1-38,-3 1 1,2-5 17,2 1 0,2 0-4,-6 3 0,4 0-1,-3 1 1,3-1 8,-4 1 1,4-1 72,-3 1 0,4-5-62,-1 1-11,-2-1 11,5 5 1,-8-1 21,5 1 0,0-5 6,4 1 1,0-4 6,0 3 1,-1-3-1,-3 4 1,3-4-22,-3 3 0,3 1-34,1 3 0,-4 1 31,0-1 1,-1 4-40,1 0 0,3 1 37,-3-5 1,-1 1 11,1-1 1,1 0-22,3 1 0,0-5-4,0 1-12,0 0 0,0 3 31,0 0-26,0 1 1,0-1 10,0 1 1,0-5 9,0 1 1,0 0-11,0 3 1,0 0-23,0 1 1,0-1 15,0 1 0,0 0 0,0 4 0,0-4-14,0 4 1,0-4 12,0 0 1,0 3 167,0 0-163,0 0 1,0-3 180,0-1-166,0 1 0,0-1 155,0 0-136,0 1 1,0-1 4,0 1 1,0-1-45,0 1 0,1-2 40,3-3 1,-3 3-62,3-2 1,-3 2 43,-1 2 0,0-1-55,0 0 0,4 1 35,0-1-8,-1 1 1,-3-1 15,0 1 1,0-5 13,0 1-7,5-1 4,-3 5 65,3-1 1,-4 1-75,3-1 0,-3-3 152,3-1-137,-3 1 0,0 3 20,3 1 1,-2-1 2,1 1 1,-1-1 0,-2 0 0,3 1-24,1-1 0,0 1 14,-4-1 0,4 1-8,0-1 1,1 0-1,-1 1 1,1-1 33,2 1 1,2-1 16,-5 1-47,5-1 0,-3 0 30,6 1 0,-2-1 2,-3 1 1,4-1 10,-4 0 0,3 1-21,2-1 0,-1 1 48,1-1 0,-1-1-47,0-2 1,1 2-32,-1-2 0,1 2-24,-1 1 1,4-3-9,1-1 0,0 0 58,-1 0 1,-1 4-15,5-4 0,-4 0-22,5 0 1,-5-1 18,4 2 0,-4 1 9,4-5 0,-4 5-13,4-2 1,-3 0 69,3 0 1,-5 0-57,1 0 0,1 3-10,-1-2 0,2-2-41,-2 2 1,-2-4-15,2 3 0,2-4 8,-2 1 1,1-3-96,0-1 0,-2 0 35,5 0 0,-5 0 59,1 0 1,-1 0-51,1 0 1,-2 0 28,2 0 0,-2 0 4,-2 0 0,4-4-59,0 0 0,1 1-1,-5 3 0,4 0-105,1 0 0,-1-2 140,-4-2 1,1 3-71,-1-3 0,0-1 52,1 2 1,-1-6 5,1 1 1,-1 2 53,1-2 0,-1 6 9,0-2 0,1-1-17,-1 1 0,2 0 141,2 4 0,-2 0-21,2 0 0,-2 0-107,-2 0 1,-3 4-141,-1 0 0,1-1 145,3-3 1,1 0-171,-1 0 0,-1-1 92,-2-3 0,2 2-205,-2-6 1,1 1 42,-2-5 1,3 1 114,-2-1 0,-2 1 141,2 0 0,-2 3-101,2 0 1,2 6 316,-2-2 1,-2 3-90,2 1 1,-1 0 74,5 0 0,-5 0-62,1 0 0,0 0-111,3 0 1,-3 0 29,-1 0-241,1 0 1,3-5 148,1-3 0,-5-2-29,1-2 1,-2 1 31,2 0 0,1-1-32,-5 1 311,4-1-268,-1 1 1,3 3 157,-2 1 1,2 4-123,-3-1 0,0 2-12,0-2 0,-3 3-103,4-3 1,-4 1 159,3 0-146,1-4 1,2-4 76,-3-1 0,4-3-25,-4 0 1,0-2-5,0 2 0,-3 2 242,4-2 1,-5-1-83,5 1 1,-4-1 47,3 5 0,-3-1-19,4 1 0,-6 0-79,2-1 0,1 5-137,-1-1 0,1 0 107,-1-3 0,-3 0-83,3-1 1,-1 1 88,0-1 1,-1 0-148,2-4 1,-3 4 27,-1-4 1,1 0 31,3 1 0,-3-2 14,3 2 0,-3 2 16,-1-2 0,0-1 4,0 0 1,0 0-3,0 1 0,0 2-39,0-2 1,-1 2 18,-3 2 1,3-5 2,-3 1 0,-1-4 0,1 4 1,0-4-5,4 4 1,-1-4 16,-3 3 0,3-3-4,-3 4 0,2 0 152,-2 3 1,3 1-89,-3 0 0,1-1 83,-1 1 1,3-1-106,-3 1 0,-1-1-81,1 1 0,-3 0 28,3-1 1,-4 1-142,5-1 1,-5 0 38,4-4 1,-5 4 59,2-3 1,0 2-88,0 1 1,3-3 10,-4 0 1,6 0 112,-2 3 1,-1 1 17,1-1 0,-3 1 166,3 0 1,-1 3-152,1 0 1,1 2 125,-4-2 0,0-2-123,0 3 1,-3-3 10,2-2 1,2 1-120,-2-1 1,2 1 83,-2-1 1,-2 1-180,2 0 1,2-5-18,-2 1 128,1 0 1,-5 3 75,1 1 1,3 3 127,1 1 1,0 3 66,0-4 1,-3 5-122,2-5 1,-2 5 26,-2 0 0,1-4-32,-1 0 0,-3-1-254,0-3 1,-1 2 4,0-6 0,2-2-49,-5 2 0,4-4 152,-4 4 0,5-4-38,-1 3 1,2 1 257,2 4 1,-1 0-81,1 4 0,-1-2 43,1 5 1,0-1-65,-1 1 1,-3 3 243,0-3 1,-6 3-34,2 1 1,-3 1-39,-5 3 0,2-3-75,-6 3 0,1-3-624,-5-1 0,1 0-661,0 0 1,0-5 588,-1-2 1,2 0-534,3 0 1,3 4-41,8-1 1117,3 3 0,-1 11 0,-1 3 0</inkml:trace>
  <inkml:trace contextRef="#ctx0" brushRef="#br0" timeOffset="3">14824 15784 7089,'0'6'508,"0"-1"-371,0-5-60,-5 0 1,3 0 8,-6 0 1,4 0-28,-3 0 1,3-4 29,-4 0-16,1 1 0,-5 3-50,1 0 1,-1-2 39,1-1 0,-2 1 42,-2-2 1,1 2-42,-5-2 0,0 2-2,-4-6 1,0 4 6,0-3 1,1 3 4,-1-4 1,4 2-5,0-2 1,3-1 33,-3 5 0,2-3 22,-2 3 1,-3-4 41,3 5 1,-1-5-18,1 4 0,-3-1-769,3 1 1,-1 3 687,1-3 1,-3-1 59,3 1 0,-2-1-41,-2 2 0,0 1-35,0-2 1,0-1-6,0 2 1,4-1-2,0 4 0,5-2 8,-1-1 0,2 1-79,2-1 1,0 1 71,-1 2 1,1-1-193,-1-3 130,1 3 0,-1-4-13,1 5 0,0-4-31,-1 0 0,1 0 58,-1 4 1,1 0-11,0 0 1,-1-1-1,1-3 0,-1 3 49,1-3 1,-1 3-46,1 1 1,0 0 161,-1 0 1,5 0-78,-1 0 0,0 0 19,-3 0 0,-1 0-61,1 0 0,0 0 10,-1 0 1,1-1-93,-1-3 1,1 3 87,0-3 1,-2 3-67,-2 1 1,2-2 50,-2-1 1,2 1-128,2-2 0,-5 2 84,1-2 1,-1 3-7,0-3 0,4 3 14,-4 1 1,0-4-1,1 0 0,-4 0 22,3 4 1,-3 0-19,4 0 1,-5-3 16,1-1 0,1 0-10,-1 4 0,4-4-3,-4 0 0,4 1 1,-4 3 1,3-2-7,-3-2 0,5 3-5,-1-3 1,-3 3 8,-1 1 1,3 0-114,1 0 107,-3-5 1,0 4 1,-5-4-46,0 5 1,1 0 34,-1 0 1,0-2 9,0-1 0,-5 1 3,-2-1 1,-2 1-2,1 2 1,0-1 76,4-3 1,-3 3-81,3-3 1,-3 3 61,3 1 0,0 0-48,4 0 1,1 0-10,-1 0 1,1 0 16,3 0 1,-4 0-17,0 0 1,1 0-27,-5 0 1,3 0 34,1 0 0,-4 0-90,1 0 0,-2 0 74,1 0 1,3 0 0,-3 0 0,3 0-7,1 0 0,1 0 36,-1 0 0,0 0-34,0 0 1,0 4 84,0-1 1,0 1-74,1-4 1,-5 0 130,0 0 0,1 0-76,3 0 1,-5 0-23,-3 0 1,-2 0-62,-1 0 0,0 0 59,0 0 0,1 0-70,2 0 0,-2-1 57,3-3 1,2 3-128,1-3 1,3 3 103,1 1 1,0-4-53,1 0 1,-1 0 44,0 4 1,0 0-10,0 0 1,-3 0 57,-1 0-50,-5-5 0,8 4 1,-8-4 10,6 5 0,-6 0-9,2 0 1,0-4 29,0 0 0,1 1-3,-2 3 0,0-2 2,4-1 1,-4 1 15,5-2 1,-2 3-31,1 1 0,3 0 45,-3 0 0,3 0-35,2 0 1,-5 0-11,0 0 1,1-1 12,3-3 0,-4 3 17,0-3 1,-3 1-5,3 0 0,-3 1-14,3-1 0,-3-2 5,3 1 0,-3 0 6,3 4-16,-5 0 0,4-4 9,-2 0 5,-3 0 3,4 4 1,-2-3 46,1-1 1,3-1-10,-3 1 0,4 3-59,0-3 1,-2 3 0,1 1 0,0-4 34,5 0-52,-6 0 0,-1 4 45,-6 0 0,4 0-78,-4 0 1,4-4-26,-8 1 0,5-2 0,2 2 68,2-1 0,1-3-31,-2 3 0,2-4 18,3 4 1,1-1 46,-1 1-46,2 3 43,1-4-40,0 0 2,0 4 1,0-8 5,0 5 1,-3-4 0,-2 3 6,-1-1 0,2 2 13,-3-3-14,4-1 10,-7 2 1,9-4-1,-3 2 1,3 2 149,2-2-161,-1 5 0,1-3 30,3 2 1,3 3 5,4-3 1,1 2-10,-1-2 1,1 3 3,-1-3 1,5 2-15,-1 2 0,4 0 17,-3 0 0,-1 0-112,-3 0 0,-1 0 73,1 0 0,-2 0-7,-2 0 1,2-1 6,-2-3 1,-1 3-4,0-3 1,1-1 92,4 1-90,-1 1 1,2 1 0,1 0 38,2-2 1,-1 0-29,-3 4 1,3 0 90,0 0-75,6 0-62,-8 0 48,8 0 1,-8 0-47,3 0 1,-3-1-8,-2-3 1,-3 2 27,0-6 0,-4 5-11,3 0 1,-3-2 14,4 1 1,-4-4-8,4 4 0,0 1 43,3 3 1,1-2-30,-1-2 0,1 3 4,0-3 1,-5 3-2,1 1 1,0 0 2,3 0 0,0 0-58,-3 0 1,2-1 51,-2-3 1,-3 2-1,-1-5-141,-3 2 0,-1-3 97,1 5 0,3-6-13,-1 1 1,3 2-80,-2-2 101,-3 6-21,9-3 42,-3 0 1,5 2-36,-1-5 9,1 6 1,-1-3-2,1 5-3,-1-5 41,1 3 0,0-4 0,-1 2-32,1 3 32,-1-4 1,1 1-7,-1 0 1,-3-1-8,0 1 0,-4-1 3,4-2-37,0-3 30,3 8 6,-4-8 1,7 8 35,-3-6 0,3 5-36,-2 0 0,3 0 31,1-1 1,3 3-57,-4-3 149,6 3-98,-8 1-8,3 0 1,-4 0-348,-1 0 336,1-5 0,-2 0-213,-2-3 182,2-2 29,-3 9 1,5-8-3,-1 5 1,4 0 273,1 4-339,4 0 150,-7 0-64,9 0 132,-4 0-218,5 5 0,0-2 106,0 5-66,0-6 39,0 3-51,-5-5 25,3 5 28,-3-4 0,5 6-13,0-3 3,0-3 17,0 9-13,0-4 0,0 6-134,0-1 0,4-3 122,0-1 1,5 1-19,-1 3 0,0-3 35,0 0 0,-2-2-27,-2 2 28,-3-3-48,10 0 124,-10-4-97,4 4 6,-5-5-6,0 0 146,-5-5 1,-1-1-67,-6-6 0,1-3 14,-1 0 1,-3-4-41,0 4 173,-6-6-76,9 4 1,-6-2-41,3-1 0,2 7-24,-2-3 1,2 2-2,2-1 26,-1 7-68,1-7 0,3 10 28,1-2 31,4 1 1,-2 5 64,5-3-95,0 3 223,0-4-146,0 5-304,0 5 0,1-4 122,3 3-328,-3 3 240,10-6 0,-9 4-31,6-5 279,-1 0 1,5 0-150,-1 0 1,6 0 153,2 0 0,-2 1-157,3 3 0,0-1 286,6 4 0,0-1-117,4 2 1,-4 2 29,0-2 0,-2 2-115,-1 1 1,-1 0-1,-3-4 34,-4-3 1,-6 1-125,-1-1 0,-5 0 72,5-4-290,-5 0 193,2 0-1048,-5 0 836,0-5-172,0 3 1,0-4-1303,0 2 1757,0 3 0,5-14 0,1 2 0</inkml:trace>
  <inkml:trace contextRef="#ctx0" brushRef="#br1" timeOffset="4">17234 15567 8747,'-6'-7'937,"1"2"-571,5 5-269,0 0-2,-5 0-5,3 0 1,-4 0-239,2 0 236,3 0-52,-9 0 0,7 1 287,-4 3-151,4-2 1,-3 3 354,2-5-230,3 5 0,-8-3-39,5 6 0,-1-6 143,1 2 180,3 3-273,-9-1 0,3 5-135,-4 1 0,3-5-83,1 1 0,0 0 36,0 3 1,-3 0-155,2 1 0,2-1 165,-2 1 0,4-1 66,-3 1 0,3-5-145,-4 1 0,4-1 99,-3 5 1,3-1-63,-4 1 1,1-1-26,-5 0 1,5 1 6,-1-1 1,2 1 2,-2-1 1,-2 4-44,2 1 1,2-1 0,-2-4 0,5 1 32,-5-1 0,5 2-3,0 2 1,-3-2-38,3 2 1,-2-2 95,1-2 0,3 4-85,-3 1 1,-1 0 6,1-1 1,-4-1 33,4 5 1,-3-4 20,3 4 0,-4 1-62,5 2 1,-5-3 88,4 0 0,-3-1-98,3 1 1,-4 2 28,4-6 1,1 1-40,3-1 0,-4-2 8,0 2 0,0-2-108,4-1 0,0-1 18,0 0 0,0 5-55,0-1 0,0 0 45,0-4 1,0 2-16,0 2 0,0-1-2,0 5 0,0 0 25,0 4 1,0-4-25,0 0 0,0-1 29,0 1 0,0 1 90,0-4 1,0 0-27,0-1 1,1-2 110,3 2 0,-3-2-162,3-2 1,1 1-18,-1-1 1,4 1-49,-4-1 0,3 4 49,-3 1 1,4-1-65,-5-4 1,5 2-1,-4 2 0,3-2-51,-3 2 0,4-1 139,-4 1 0,-1-2 10,-3 2 0,4 2 73,0-2 1,0 0 98,-4-3 1,1-1-103,3 0 0,-3-3 171,3 0 0,1-1-161,-1 5 0,1-1 35,-1 0 0,-3 1-23,3-1 0,1 1-79,-1-1 0,3 1-119,-3-1 0,4 0 76,-4 1 1,3-1-399,-3 1 406,5-1 0,-7 1-21,6-1 1,-4 0-24,3 1 1,-3-2-87,4-2 1,-4 2 127,3-3 1,-4 0 48,1 0 0,2 0 57,2 0 1,-2 2-77,2-5 1,-1 4-14,5-5 0,-2 6-72,-3-1 0,4-2 2,-4 2 1,3-4-33,2 3 0,-1-4-76,1 1 1,-1-2-79,0 2 0,1-3 104,-1 3 1,2-3 52,2-1 0,-2 0 121,2 0 1,2 0-83,-2 0 1,4 0 59,-4 0 1,0 0 52,-3 0 0,0 4-17,4 0 1,-4 5 68,4-2 0,-5 4 129,-3 0 1,2-1-134,-3-2 1,4 2-78,0-3 1,2-1-71,2-3 0,-2-1-73,2-2 1,1-2 144,-1-1 0,5-4 47,-5-4 1,4 1-11,-4 2 0,2-1-112,-2 5 1,-3-3 59,4 3 0,-7 0-24,-2 4 1,1 0 189,3 0 0,1 0-159,-1 0 1,-3-4 142,-1 0 0,5-4-117,3 0 0,0-3 89,-3-5 0,3 2-8,0-5 0,0 2 16,-3-2 0,-1-2 60,0 6 0,0-2-1,-4 2 0,3 3 125,-2-4 1,-3 7-161,-1 2-14,2-1 1,-3-3-159,4-1 1,-4 5-207,1-1 1,-2 1 46,2-5 0,-3 1-150,3-1 0,1 1 95,-1-1 0,0 1 77,-4 0 1,1-1 9,3 1 0,-3-1 13,3 1 0,-3 0 174,-1-1 1,0 1-36,0-1 0,0 1 63,0-1 0,0-3-69,0 0 1,0 0-13,0 3 1,0 1-137,0-1 0,0 1 78,0 0 1,0-1-9,0 1 1,0-1 25,0 1 0,0 0 51,0-1 1,-1 2-54,-3 2 0,3-2 161,-3 3 0,3 0-10,1 0 1,-1 0-20,-3 0 1,3-4 45,-3 4 0,2-3-71,2-2 0,0 1-21,0-1 0,0 1 33,0 0 0,-3-1-90,-1 1 1,0-1 37,4 1 1,0 0-9,0-1 0,-4 1 52,0-1 0,-1 5-1,2-1 1,1 0-13,-2-3 0,-1 3-10,2 1 1,-3-1-39,3-3 44,1-1 1,-6 1-22,4-1 1,-1 1 19,1 0 0,3-1-46,-3 1 1,1-1 21,-1 1 0,3 0-6,-3-1 1,2 1 118,-2-1 1,1 1-91,-4-1 4,4 1 1,-6 0-4,6-1 1,-6-1-16,1-2 1,2 3 21,-2-4 1,2 2-84,-2-1 1,-2 2 36,2-2 1,2 1-11,-2-1 1,5 2 12,-5-2 1,2 2 9,-2 2 0,-1-2 48,5-2 0,-3 2-45,3-2 0,-4 2 43,5 2 0,-5-4-35,4 0 1,-3-4 8,3 3 0,-5-3-48,1 4 0,-1-4-115,2 4 1,-3-4-17,2 4 1,-2-6 78,-2 2 0,-3 3 69,0 0 0,-5 0-43,1 1 1,-3 0 108,-1 3 1,0 4-104,1 1 1,-3 4 71,-1 0 1,2 0-91,-3-1 0,3 3-82,1-3-466,0-2 1,5 1 35,3-3 586,8-2 0,-4 4 0,5-6 0</inkml:trace>
  <inkml:trace contextRef="#ctx0" brushRef="#br0" timeOffset="5">17394 15635 8049,'-8'0'-940,"1"0"973,4 0 401,-2 0-190,5 0-18,0-5 1,0 3-101,0-6 0,0 4-37,0-3 1,0 3-3,0-4 0,4 0-5,0-3 1,0 0-69,-4-1 1,3 0 93,1-4 0,0-1-82,-4-6 0,4 0 62,0 0 1,-1-1-44,-3-3 0,2 2 23,1-6 0,-1 1 54,2-4 1,1 3-73,-2 1 1,3-1-4,-3-3 0,-1 4 90,1-1 1,0 2-60,1-1 1,-3-2 36,3 5 0,-2-5-23,2 2 1,-3-3-55,3-1 1,1-1 41,-1 1 0,1 0-167,-1 0 0,-3 3 100,3 1 1,-1-1-15,0-3 1,-1 1-43,1 3 0,0-3 68,1 2 0,-3-3-28,3-4 0,-3 2 21,-1-2 1,4 3-26,0 0 0,0-3 24,-4 0 0,0-1-42,0 1 0,-4 1 20,0-5 1,-1 0-5,1-3 0,3 3-61,-3 0 0,1 1 67,0-1 0,1 4-18,-1 8 0,-2-3 11,1 2 0,-1 2 19,1-1 0,1 3-22,-4-3 0,3 3 83,-4-3 1,4 0-49,-3 0 1,-1-2 8,-3 6 0,-1-5-28,1 4 1,1-3 9,2 3 1,-2-3-144,2 3 0,-2 1 131,-1 3 1,1 0-102,2 0 0,-2 0 79,2 0-5,-7 6 1,2-4 0,-2 6-1,3 1 1,0 1 29,1 2 1,-1 1 77,1 2 1,3-2-112,1 2 177,-1 3 1,-2-5-131,2 3 0,-1 0 13,6 0 0,-5 3-3,4-4 1,-1 2-24,1-2 1,3-2 5,-3 3 0,2 0-4,-2 0 66,3 4 1,-6-6-41,3 5 75,3 1-84,-9 3 1,7 0-94,-4 0 130,4 0-158,-2 0-144,5 0 152,0 5 0,0-3 59,0 6 0,0-4 39,0 3 0,-4-3-43,1 4 1,-1-1-53,4 5 0,0-1 51,0 0 1,-4 1-56,0-1 0,-3 5 58,3-1 0,-1 4-32,1-4 1,3 0 96,-3-3 0,1-1-121,-1 1 123,3-1 1,-4-3-96,5-1 112,0-4 0,0 3-77,0-2-34,0-3 69,0 4 0,0-6-6,0-3 1,4 2 27,0-6 1,0-3-41,-4-5 0,1-4 55,3 1 1,-3 1-47,3-1 1,1 0 26,-1-4 1,-1 2-18,-3 2 0,4-2-6,0 6 0,0-4 12,-4 4 1,0 0 24,0 3 0,-1 1-44,-3-1 1,2 5 12,-1-1 0,0 2 75,-1-2 1,3 2-56,-3 2 9,3 3 1,1-6 26,0 4 45,0 1-120,0-3 156,0 5-117,5 5 0,1 0-9,6 3 1,0 1 67,4-5 0,-4 3-56,4-3 0,0 4 143,-1-4 0,4-1-134,-3-3 1,3 4 94,-4 0 0,1 0-42,0-4 0,-4 0-24,3 0 1,-2 0 0,-1 0 0,-1 0 5,0 0 0,-3 0-157,0 0 217,-1 0-340,0 0 187,-2 0-2777,-5 0 2792,-5 0 0,-2 5 0,-4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9.77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18662 8634 8235,'0'-11'1133,"0"3"-649,0 1 0,-2 4-344,-1-1 17,1 3 0,-4 1 250,2 0-351,3 0 1,-9 0 94,2 0 0,2 5-17,-2 3 0,2 2 42,-2 1 0,-2 6-26,2 2 1,-2 4 8,-1 3 0,-1 3-86,1 6 1,0 3 1,-1 0 0,6 4-163,2-4 0,-1 4 205,1-4 1,0 0 6,4-4 0,2 0-546,1 1 1,0-6 193,5-3 0,-5 2 20,5-1 0,0-4 151,3-4 0,-1-1-186,-2 1 0,2-2 41,-2-1 0,-2-8 36,2 4 0,-1-3 8,5 2 1,-5-3 26,1-1 1,-4-4-560,3 1 280,-4-3-285,7-1 228,-9 0 467,4 0 0,0-5 0,2-1 0</inkml:trace>
  <inkml:trace contextRef="#ctx0" brushRef="#br0" timeOffset="1">18787 8943 8159,'0'-7'109,"0"2"1,0 6 53,0 3 0,0 3-17,0 4 1,4 5-206,0 3 0,4 4 82,-5 4 1,1-3-199,-4 3 0,4 1 100,0-2 0,0 0-187,-4-7 0,0 1 100,0-5 1,0 0-252,0-3 342,0-1 1,3-3-42,1 0 252,0-6-207,-4 3 0,0-6 165,0-3 1,0 2-112,0-6 0,0 0 225,0-3 1,0-2-114,0-2 0,-1 1 145,-3-5 1,3 0 23,-3-4 1,1 0 33,0 0 1,1 4-51,-2 0 0,3 5 60,1-1 271,0 2-195,0 2-387,0 5 1,1 2 107,3 8 1,3 3-158,4 9 1,0-2-68,1 5 1,3-4-94,0 4 1,4-1-13,-3 1 1,4 1 100,-1-5 0,-1 4-238,1-4 0,-4 1 55,4-5 1,-5-1 181,1-2 0,2 1-21,-2-5 1,0 3 279,-3-3 1,-5 0 270,1-4 184,-1 0 15,5 0-340,-6 0 1,-1-2 201,-5-1 0,0-4-62,0-4 0,-1-1 56,-3 1 0,2-4-56,-6 0 1,5-6-267,0 2 0,-2-4-135,1-3 0,0 2-253,4-3 1,0 4-325,0 4 0,0-1 116,0 5 73,0-6 1,0 9-148,0-4-1104,0 9 528,0 2-59,0 5 1162,0 5 0,-5 1 0,-1 6 0</inkml:trace>
  <inkml:trace contextRef="#ctx0" brushRef="#br0" timeOffset="2">19324 8988 8055,'0'-11'-397,"0"-1"0,0 5 650,0-1 794,0 6-14,0-3-774,0 5 1,0 5-228,0 2 0,-1 8 14,-3 4 0,3 3 43,-3 1 1,-1 4-136,1-1 0,0 5 38,4-5 0,0 1-113,0-4 1,0 0 75,0-1 1,2-2 36,1-1 1,4-7-338,4 0 1,4-2 113,1-6 1,0-1-16,-1-3 0,-1 0 106,5 0 0,-3-5 270,3-2 0,-6-1-29,3-3 1,-4 2 152,0-6 0,-1-2 142,1 2 0,-6-2-157,-2 2 0,-3-3 24,-1-4 1,-1 1-70,-3-2 1,-4 3-239,-7-7 0,1 3 51,-5 1 0,1 2-70,-1 2 0,-1 4-161,5 7 0,0 2-345,3 2 0,2 4-1078,2 0 1647,-2 0 0,4 15 0,-5-2 0</inkml:trace>
  <inkml:trace contextRef="#ctx0" brushRef="#br0" timeOffset="3">19724 8954 8060,'0'-11'-474,"0"4"994,0 2 1,4 10 10,-1 3 0,3 3-197,-3 4 1,-1 1-176,1 7 1,2-3-12,-1 6 0,0 0-116,-4 1 0,0-5 120,0 1 0,1 0-254,3-4 0,-3-2 159,3-2 0,-2-3 78,-2 0-398,0-1-104,5 1-424,-4-6 351,4-1-958,-5-5 974,0 0 0,-4-5-528,0-3 952,-5-2 0,-2-6 0,-7-2 0</inkml:trace>
  <inkml:trace contextRef="#ctx0" brushRef="#br0" timeOffset="4">19575 8977 8060,'5'-8'199,"3"1"1,2 3 400,2-4 0,0 2 179,4-2 1,1-1-317,6 6 1,0-6-89,0 1 0,0 2-143,0-2 1,-1 6-249,1-2 0,0-1-173,0 1 0,-5 0-273,-3 4 1,-2 0 461,-2 0 0,0 5 0,1 1 0</inkml:trace>
  <inkml:trace contextRef="#ctx0" brushRef="#br0" timeOffset="5">20523 8874 8027,'0'-6'497,"0"1"0,0 6-183,0 3 1,0 3-71,0 9 0,0 1-193,0 6 0,0 4 60,0-1 0,4 5-116,0-4 0,1-1 38,-1-3 1,-2-1-93,6-3 0,-4 1 16,3-5 1,-3 0 80,4-3 0,-6-1-155,2 1 1,1-5 84,-1 1 1,0-4-850,-4 3 361,0-4 520,0 2 0,0 0 0,0 1 0</inkml:trace>
  <inkml:trace contextRef="#ctx0" brushRef="#br0" timeOffset="6">20752 8931 8027,'6'-7'-783,"-2"-1"1164,-3 5 1,-1-3 364,0 2-384,0 3 0,4 1-57,0 8 1,0 2-239,-4 1 0,1 6 95,3 2 1,-3 2-244,3 2 0,1 4-85,-1-1 1,3 2-63,-3-1 1,0-7-68,-4 3 1,4-4 90,-1 0 0,1-2-57,-4-6 114,0 0-48,5 1 1,-3-4-1,1-1-468,-1-4 663,-2 2 0,-5-5 0,-2 0 0</inkml:trace>
  <inkml:trace contextRef="#ctx0" brushRef="#br0" timeOffset="7">20695 8954 8027,'0'-11'288,"0"-1"-44,0 1 453,0-1 0,0 5-219,0-1 0,1 6-230,3-2 1,2 2-70,5 2 1,1 6-1,-1 1 1,2 5-224,2 3 1,-1-1 86,5 5 1,0 0-163,4 4 0,-4-1 117,0 1 0,0-1-219,4-3 1,-1 1 88,-3-5 0,1 1-89,-5-5 0,4 1 124,-4-1 1,1-1 53,-5-2 1,0 1 170,1-6-195,-1 6 434,1-7-126,-1 3 306,-4-5-90,-2 0-182,-5 0 0,0-5-86,0-3 0,0-2-60,0-2 0,0 1-2,0 0 1,-2-5 18,-1 1 0,1-4-113,-2 4 1,-1-5 90,2 0 0,-3-1-190,3-2 1,1 4 93,-1 0 1,0 4-355,-1-4 0,3 1-35,-3-1 0,-1 2-184,1 6 1,0 0-605,4-1 373,0 1 776,0 4 0,0 2 0,0 5 0</inkml:trace>
  <inkml:trace contextRef="#ctx0" brushRef="#br0" timeOffset="8">21243 8908 8121,'0'-11'0,"0"3"112,0 1 365,0 4-76,0-2 0,0 6-99,0 3 1,0 2-146,0 6 0,4 4 111,-1 3 1,5-1-253,-4 1 1,3 4 11,-3 4 0,0-2-121,-4-6 1,4 1-132,0-4 1,3 3 109,-3-4 1,1 0-160,-1-3 0,-3-1 64,3 0 1,-3 1-26,-1-1 0,0-3-196,0-1-672,0-4 1102,0 2 0,-5-5 0,-1 0 0</inkml:trace>
  <inkml:trace contextRef="#ctx0" brushRef="#br0" timeOffset="9">21209 8931 8121,'6'-11'55,"-2"-1"1,2 5 212,2-1 1,-2 4-60,2-3 0,-1 4 92,5-1 1,3 2 155,0-2 0,4 3-447,-4-3 0,6 4 91,-2 4 1,2-2-125,2 6 1,-4-1 78,0 5 0,-5 1-216,1 2 0,-2-1 70,-2 5 1,0-4-67,-4 4 0,-2-4-26,-5 4 1,0-1 103,0 1 0,-1-1 73,-3-3 0,-3-1-12,-9 5 1,2-5 93,-5 1 1,2-2-82,-2-2 1,-3 1 39,3-1 0,-1 1-103,1-1 0,-2-3-131,6-1 0,4-4-176,3 1-417,0 2 78,2-5 1,1 3 712,5-8 0,5-2 0,1-6 0</inkml:trace>
  <inkml:trace contextRef="#ctx0" brushRef="#br0" timeOffset="10">21563 8931 8066,'0'-19'1159,"0"0"-986,0 5 1,3-2 74,1 4 0,0 5 627,-4-1-282,5 5 169,-4-2-608,4 5 0,-3 3-155,2 4 0,-3 2 101,3 10 1,1-1-104,-2 1 0,1 7-48,-4-4 0,2 4 44,1-3 1,-1-1-138,1 1 1,-1 0 37,-2 0 0,4-1-30,-1-3 1,1-3 82,-4-4 0,0-1 37,0 0 1,1 0 121,3-4-106,-3 3 1,5-7 85,-6 4-67,0-4 127,0 2-123,5-5 1,-3 0 72,6 0 1,-2-1-56,2-3 1,2 3-163,-3-3 0,4 3-40,0 1 0,2-4 119,2 0 0,-2 0-110,2 4 0,-2 0 69,-2 0 1,0 0-167,1 0 170,-1 0 1,1 0-457,-1 0-87,-5 0-351,5 0-96,-10-5 1069,4 4 0,-10-14 0,-1 2 0</inkml:trace>
  <inkml:trace contextRef="#ctx0" brushRef="#br0" timeOffset="11">21563 9102 7993,'7'-11'358,"1"0"0,-4 3-68,3 0 0,1 2-258,3-2 1,-1-2 275,-2 3 0,6 0-14,-3 0 1,7 0-248,-3 0 1,2-2 118,-2 5 1,-2-4-273,2 5 1,-2-1 94,-2 4-154,1-5 1,-1 3-592,0-1-496,-4 1 1252,-2 2 0,0-5 0,1-1 0</inkml:trace>
  <inkml:trace contextRef="#ctx0" brushRef="#br0" timeOffset="12">21585 8840 8031,'12'-12'0,"-1"5"536,1-1 1,0 2-106,4-2 1,0-1-175,3 5 1,1-3-154,-4 3 0,3-4 79,-4 5 0,0-1-1098,-3 4 1,-1 0 914,0 0 0,1 0 0,-1 0 0</inkml:trace>
  <inkml:trace contextRef="#ctx0" brushRef="#br0" timeOffset="13">22031 8817 9043,'0'11'367,"0"5"-309,0-1 0,1 5 58,3-1-123,-3 3 1,6 2 48,-4 2 1,-1-1-101,1 1 1,0-5 4,1-2 0,-3-4-20,3 4-23,-3-5 0,3 2 84,0-4 1,0-5-33,-4 1 1,0-4-100,0 3-303,0-4-649,0 2 976,0-5 1,-6 0 0,0 0-1</inkml:trace>
  <inkml:trace contextRef="#ctx0" brushRef="#br0" timeOffset="14">21917 8863 8031,'0'-18'0,"3"1"86,1 6 0,4-1 143,-4 1 1,6 0 220,1-1 0,1 5-106,3-1 1,3 0-179,1-3 0,1 5 92,-1 2 1,-1 1-266,-3-1 0,-1 3 94,5-3 1,-5 8-41,1 4 0,0 2-153,-3 1 0,2 2-207,-7 2 1,0-2-86,0 2 0,-4 2 147,1-2 1,-4 0 35,-4-3 1,-2-1 116,-6 0 0,1 1-25,-1-1 1,0 1-114,-4-1 1,4-3-211,-4-1 0,4-3-181,0 4 627,1-6 0,0 8 0,-1-3 0</inkml:trace>
  <inkml:trace contextRef="#ctx0" brushRef="#br0" timeOffset="15">22351 8874 8031,'0'-11'552,"0"-1"1,0 5-332,0-1 1429,0 5-1096,0-2 1,3 7-437,1 1 1,0 4 0,-4 4 1,0 6-87,0 2 1,0 4-3,0 3 0,0-2-180,0 3 1,0-3 11,0-1 1,0 2 35,0-2 0,4 1-228,0-9 1,1 1 115,-1-5 1,-2-1 42,6-2 0,-4 1 73,3-5 0,1-1 116,3-3 0,1 0 6,-1 0 0,2 0-77,2 0 1,-2 0-109,2 0 1,1-3 135,0-1 0,-1-4-223,-4 4 0,1-3 43,-1 3 0,0-4-168,1 4 0,-6-1-478,-2 2 423,2 1 0,-4-4-195,1 2 622,-6 3 0,-9-9 0,-6 3 0</inkml:trace>
  <inkml:trace contextRef="#ctx0" brushRef="#br0" timeOffset="16">22305 9057 7795,'11'0'-79,"2"0"452,2 0 0,-2-2-66,2-1 1,2 1-51,-2-1 1,4-2-336,-4 1 1,4-4 56,-4 4 1,4-3-921,-3 3 472,-1-5-829,-4 8 1298,-4-9 0,-2 3 0,-5-4 0</inkml:trace>
  <inkml:trace contextRef="#ctx0" brushRef="#br0" timeOffset="17">22351 8874 8031,'0'-11'46,"5"-1"0,2 1 107,9-1 0,-4 2-62,3 3 0,2-4 220,-2 4 1,2 0-77,-2 0 0,-2 0-182,2 0 0,1-2 26,0 5 1,-1 0 39,-4 4-207,1 0 0,-1 0 124,0 0 1,-3 0-74,0 0 0,-4 0 144,3 0-211,1 0 126,3 5 0,1 2-41,-1 4 0,-3 2 46,-1 2 0,-4-1 6,1 5 0,1 0-9,-2 4 0,1 1 2,-4 3 1,0-2-46,0 6 1,0-5 36,0 5 1,2-6-134,1 2 1,-1-7 73,1-1 1,-1-5 18,-2 1 1,1-2 85,3-2 68,-3 1 1,4-5 73,-5 1-185,0-5 413,0 2 1,0-14-221,0-3 0,-1-2-102,-3 3 1,3-2 28,-3-2 0,-1 1-5,1-5 1,-1 0-45,1-4 0,3 0-46,-3 0 1,3 6 66,1 1 1,0 0-210,0 1 0,0 3 99,0 5 1,1 4-149,3-1 0,-2 3 46,6 1 1,0 1-52,3 3 1,1 0-35,-1 7 1,0-2 89,1 7 1,3 0 36,0-1 1,0 4-6,-3-3 1,-1 0-56,1-1 1,-1-3 51,1-1 0,-1-1 157,0-6-139,1 5 1,-1-8 221,1 3 1,-5-3 8,1-1 1,-4 0 14,3 0 1,-3-5-34,4-2 0,-6-4 139,2 0 0,-3-2-3,-1-2 1,0 1-147,0-5 0,0 0 355,0-4 0,-1 0-104,-3 1 1,2-5-196,-6 0 1,2-4-377,-2 0 0,-1 3-546,5 1 1,-3 7-522,3 1 1,-1 6 11,1 2 1219,3 0 0,-9 9 0,3-3 0</inkml:trace>
  <inkml:trace contextRef="#ctx0" brushRef="#br0" timeOffset="18">23150 8851 8113,'0'-11'-173,"-1"1"267,-3 2 0,3 2 575,-3 2-26,3 3 281,1-5-423,0 6-263,5 0 0,-4 7-22,3 4 0,1 6 36,-1 6 1,0 1-207,-4 2 0,3-2 142,1 3 1,4-3-251,-4-1 1,1 0-47,-2 0 0,3-5-5,1-3 1,3-3 8,-2 0 1,-2-2 144,2-2 0,-4 0-516,3-4 146,-4 0-862,2 1 841,-5-4 0,-5 5-583,-3-6 1,-2-4 330,-1 0 0,-5-5 602,1 1 0,-5 3 0,2-10 0,-5 2 0</inkml:trace>
  <inkml:trace contextRef="#ctx0" brushRef="#br0" timeOffset="19">23047 8851 8113,'7'-18'-280,"-4"3"1,4 2 111,0 2 1,0 3 867,0 1 1,2 0-173,6 0 1,-1 1 46,5 2 1,-3 2-236,3-1 1,0 1-281,4 2 1,-1 4-117,1 0 0,0 6 108,0 2 1,-4 0-230,0 7 1,-5-3 122,1 3 0,-3 0-81,-5 3 0,-2 1 9,-5 0 0,0 4-156,0-1 0,-5 1 14,-2-4 0,-5-4 126,-3 0 1,1-1-85,-5 1 1,0 1 132,-4-5 0,2-1 109,2-6 1,1 2-193,3-2 196,2-3 0,-4 0-317,6-5 24,5 0 42,1 0 1,5-1-238,0-3 1,0-3-93,0-4 560,5 0 0,6-1 0,7 1 0</inkml:trace>
  <inkml:trace contextRef="#ctx0" brushRef="#br0" timeOffset="20">23504 8874 8114,'0'-11'0,"4"-5"-720,0 1 815,0 0 0,-3 3 1570,3 1-299,-3 5-508,4 1-709,-5 5 1,1 5 36,3 2 0,-3 5-159,3 3 0,-3 3-91,-1 5 0,0 1-127,0 2 1,0-2 71,0 3 1,0 0-64,0-4 0,0 2-229,0-6 0,2-2 143,1-2 1,0-3 161,5 0 1,-1-2-13,5-2 1,-1 0 161,1-4 1,-1 0-95,0-4 1,1 0 97,-1 0 1,1 0-75,-1 0 1,-3-1-71,-1-3-222,1-2 0,2-6-132,-2 1-113,-3-1 0,-5 1 170,0 0 0,-5-1 393,-3 1 0,-2 4 0,-7-8 0,0 2 0</inkml:trace>
  <inkml:trace contextRef="#ctx0" brushRef="#br0" timeOffset="21">23470 9011 8114,'11'-11'538,"1"-1"0,-1 5-285,1-1 0,-2 4 80,-3-3 1,5 4-81,-1-1 0,1-1-276,3 1 1,3-5 95,1 2 0,-2 1-408,2-2 1,-5 4-531,2-4 31,-4 6 1,-2-4-103,-2 2 103,-3 3 833,-10-10 0,-6 5 0,-7-5 0</inkml:trace>
  <inkml:trace contextRef="#ctx0" brushRef="#br0" timeOffset="22">23458 8817 8114,'2'-10'-463,"2"2"1,2-2 1043,5 2 1,2-1-142,2 2 0,-1-3-237,5 2 0,-2 2-84,6-2 0,-3 1-178,6-5 0,-1 5 113,-3-1 0,1 4-129,0-4 0,-4 6-72,0-2 0,-5 3 218,1 1-79,-2 0 28,-1 0 0,-5 0 115,1 0 1,-6 1-61,2 3 0,-1 2 116,0 6 1,-1 0-142,1 4 0,-1 1 6,-2 6 1,4 5-134,-1 3 1,1 0 103,-4 0 0,0 2-292,0-3 1,0-2 81,0-1 1,0-3 26,0-1 1,4-5 41,0-3 0,0-3 150,-4 0-54,5-1 346,-4 1 350,4-6-438,-5-1 1,0-6 37,0-3 1,0 1-28,0-4 0,0-1-11,0-3 0,0-4-57,0-1 1,-4-3 6,0 4 1,1-5-204,3 1 1,0 1 42,0-1 0,0 1-139,0-1 0,3 3-22,1 4-126,0 1 183,1-1-208,1 6 1,5 7 69,-4 11 1,3 0 57,-2 8 1,2-5 42,2 4 0,-1-4 7,0 4 1,0-4 23,-4 4 0,5-5-28,-1 1 1,-2-3 142,6-4 1,-9 0-117,6-4 1,-3 0 455,2-4-133,1 0-89,-1 0 1,-5-1 78,-2-3 0,1-2 149,-1-6 1,0 1 132,-4-1 0,-1-3-150,-3 0 1,3-5 29,-3 1 1,-1-3-85,1-1 1,0 0-532,4 0 0,0 1-108,0-1 1,0 0-325,0 0 0,0 5 128,0 3 1,0 2 205,0 2 0,0 3-1172,0 1 963,0 4 1,0-1-185,0 8 0,-1 3 240,-3 4 1,1 2 471,-4 2 0,4-2 0,-2 3 0</inkml:trace>
  <inkml:trace contextRef="#ctx0" brushRef="#br0" timeOffset="23">24246 8805 8098,'0'-11'570,"0"0"0,0 3-632,0 0 164,6 6 134,-5-3 0,5 10-171,-2 2 0,-3 7 84,3 2 1,1 4-61,-1-1 0,1 6 111,-1 2 1,-3 0-307,3-4 1,1-1 45,-1 1 1,0-4-104,-4 0 0,3-5-172,1 1 123,0-2 1,-3-3-621,3-2 283,-3-3 50,4-5 1,-6 0 157,-3 0 1,2-5 340,-6-3 0,1-2 0,-5-1 0</inkml:trace>
  <inkml:trace contextRef="#ctx0" brushRef="#br0" timeOffset="24">24098 8771 8098,'11'0'211,"1"0"102,-1 0 0,6 0-243,2 0 1,2-1 110,2-3 0,-4 3-58,0-3 0,-1 3 113,1 1 1,1 0-437,-4 0 1,3-1 203,-4-3 1,0 2-286,-3-1 0,-1 1-153,0 2 1,0-1 433,-4-3 0,3 3 0,-3-4 0</inkml:trace>
  <inkml:trace contextRef="#ctx0" brushRef="#br0" timeOffset="25">24406 8394 8102,'-6'-5'-714,"1"-1"0,5-2 1051,0 1 1399,0 4-520,-5-7-397,4 9-44,-4-9-272,5 8-130,0-8-160,5 9 0,0-3-1,2 8 1,3-2-159,-2 6 0,2 0 136,2 3 1,-1 0-182,0 1 1,2 3 68,2 0 1,-2 6-43,2-2 1,2 2 43,-2 2 1,4 0-14,-4 0 0,2 1 3,-2 3 0,-2-3 1,2 2 1,-2 2-93,-2-1 1,0 1 121,1-2 0,-4 0-263,-1 4 0,-4-3 63,0 3 1,3-4-335,-3 0 0,1 2 165,-4-1 1,0 1-259,0-1 1,-1-3 129,-3 2 1,2-3 4,-6-4 1,4 1 271,-3-4 1,3 3-149,-4-4 1,2 0 337,-2-3 0,-1 3-79,5 0 0,-3 0 366,3-3-274,-5-1 0,4 1 111,-3-1 0,0-3-68,4-1 0,-1-4-58,1 1-181,3-3-97,-4-1 0,3 0-590,-2 0 524,3 0 1,-5 0-1454,2 0 1728,-2-5 0,-6-2 0,1-4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8.9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14721 11569 8091,'0'7'-607,"0"-2"691,-5-5-464,4 0 208,-4 0 554,5 0-290,5 0 0,-2 0 6,4 0 0,-3 0 24,4 0 0,-2-2-15,2-1 1,2 1 200,-3-1-189,4 1-74,-5-3 1,4 4 83,-2-3-58,2-2 0,1 5-92,1-3 1,-5 2 38,1 2-18,0 0 0,3 0 12,0 0 0,-3 0 25,0 0 0,-1 0-66,5 0 77,-1 0-11,0 0 0,1-3 12,-1-1 1,2 0-10,2 4 0,-1 0 10,5 0 0,0 0-7,4 0 0,-4-4 11,0 0 1,0 1 45,4 3-43,-5-5-16,3 3 0,-4-3 81,2 5-43,3-5-36,-10 4 1,9-4 6,-6 5 0,1 0-59,-1 0 0,-2 0 5,2 0 0,2 0-24,-2 0 1,2 4-11,-2-1 0,3 1-67,4-4 1,1 0 107,0 0 0,1 0-60,3 0 26,2 0 63,0 0 0,4 0-8,-2 0 1,-2 0 2,1 0 1,0-4 92,0 1 0,3-1-48,-3 4 1,2-1 22,-1-3 1,2 2-278,-3-1 225,3 1-14,1 2 1,1 0-184,-1 0-35,0-5 183,0 4 1,1-4-13,-1 5 0,0 0 6,0 0 0,-1 0-11,-2 0 0,1-4 56,-6 0 1,5 1 127,-5 3 1,5 0 72,-5 0-206,6 0-5,-8 0 1,8 0-108,-5 0 81,4 0 1,-5 0 0,4 0-29,2 0 1,1 0 82,1 0-324,0-6 267,-4 5 0,3-4-39,-3 5 1,-1 0-3,2 0 0,-5 0 62,5 0 0,-5 0-43,5 0 1,-6-4 196,2 1-183,-3-1 20,-1 4 1,4 0 3,-1 0 1,2 0-37,-1 0 1,-3-4-5,3 0 0,0 0 8,0 4 1,1-1-12,-1-3 0,-3 3 39,2-3-16,4 3-4,-6 1 0,4-1 39,-6-3-37,1 3 15,0-5 1,4 6 0,-1 0 1,2 0-19,-1 0 0,-3 0-1,3 0 1,-3 0 13,-1 0 0,3 0-4,1 0 0,-3 0-70,-1 0 67,-3 0-1,8 0 1,-1 0 21,0 0-22,-1 0 22,2 0 0,0 0 1,2 0 1,3 0 11,-2 0 1,-1-3 7,5-1 0,-6 0-29,9 4 0,-9-1 1,5-3 0,-2 3-89,2-3 89,-4 3-8,3 1 1,-8 0-6,5 0 0,-4 0 24,0 0 1,2-4-3,-1 0 0,1 0-15,-1 4 0,-3 0 0,2 0 1,3 0-25,2 0 1,-2 0 1,2 0 1,-1-4-25,4 1 50,-5-1-6,4-1 0,-7 3-31,4-1 20,-4 1 72,2-3 1,-2 4-1,1-3 0,0 3-52,-5 1 1,1-1 10,0-3 0,4 3-25,-1-3 0,5 2 3,-5 2 1,6 0-141,-1 0 92,2 0 0,1 0 0,0 0 34,0 0 1,2 0-6,2 0 1,-4 0-13,1 0 1,-1 0 72,-4 0 1,3 0 11,2 0 1,-1 0-22,0 0 0,0 0 103,1 0 0,-1 0-220,0 0 117,0 0-8,6 0 1,-6 0-228,0 0-30,6 0 224,-10 0 0,11 0-11,-3 0 1,-3 0-4,3 0 1,2 0-36,-2 0 1,4 0-44,-4 0 1,4 4-28,-4 0 1,1 0-5,-1-4 1,-1 0 29,5 0 1,-2 1 632,2 3 1,4-3-274,0 3 0,-1-3-215,5-1 1,-3 0-80,-2 0 1,1 0-298,0 0 0,-1 0 291,1 0 0,0 4-4,-1 0 0,0 0 207,-3-4 15,2 0-201,-8 0 0,7 4 217,-5-1 1,4 1 9,-4-4 0,4 0-100,-4 0 0,0 0-19,-4 0 0,0 0 5,1 0 1,3 4 30,0 0 1,0 0-20,-4-4 1,0 1-4,1 3-17,-6-3 110,4 4 0,-12-4-147,6 3 30,-10-3-33,9 10 0,-12-10 27,5 3 1,-5-2-70,1 2 0,-6-3-126,-1 3 0,-2-1-110,2 0-68,-3-1 0,-6 3 308,-3-5 0,-8 0 0,-5 0 0</inkml:trace>
  <inkml:trace contextRef="#ctx0" brushRef="#br0" timeOffset="1">15612 13203 7527,'-6'-7'1119,"1"2"-988,5 5 262,0 0-374,0 5 1,1-2-38,3 4-2,-3 1 0,8 0 75,-5-1 0,4 1-113,-5 3 0,5 2 74,-4 2 0,5-2-106,-2 2 1,3-1-83,2 1-31,-6-2 199,9 3 1,-7-4-103,7-1 107,-2 1-4,-2-1 1,1-1 13,-1-2 0,1 2-34,-1-2 0,0-2 6,1 2 0,-4-6-61,-1 2 0,-1-2-336,2 2-13,2-2 214,-8 3-444,8-5 657,-9 0 0,9 5 0,-4 1 0</inkml:trace>
  <inkml:trace contextRef="#ctx0" brushRef="#br0" timeOffset="2">16058 13260 7961,'0'-12'-877,"0"1"1619,0-1-293,0 6-363,0 1-496,0 5 301,0 5 0,-5 1-56,-3 6 39,3-1 161,-5 1 1,3-1-175,-4 0 77,0 6 8,4-4 1,-3 3-8,3-4 1,0 3-75,0 0 0,-1 0-211,-3-3 0,3-1 138,0 1 208,1-1 0,-5 0 0,1 1 0</inkml:trace>
  <inkml:trace contextRef="#ctx0" brushRef="#br0" timeOffset="3">15886 13477 7856,'7'0'154,"-2"5"1,-5-3-194,0 6 0,0-1 105,0 5 0,4-1-71,-1 1 0,1-1 57,-4 1 1,2 0-148,1 3 1,-1-2-100,1 2 245,-1-2-50,-2-1 1,1-1 243,3 0-210,-3 1 31,4-1 1,-5 1 118,0-1 1,0-3-33,0-1-73,0 1 0,0-1 22,0 1-2,0-5-461,0 2 87,5-5 231,-4 0-571,5 0 204,-6 0 1,5 0 0,1 0 0</inkml:trace>
  <inkml:trace contextRef="#ctx0" brushRef="#br0" timeOffset="4">16138 13522 7961,'11'-5'0,"-3"4"-97,-1-3 0,-4 2-20,1-2 0,-2 3 285,2-3 235,-3 2-172,9-3 0,-7 4-21,5-3 1,-5 3-108,5 1-100,0 0 159,3-5 1,-2 4-142,2-3 155,-7 3-139,11 1 0,-4 0-111,4 0 1,0-4-61,-4 0-81,1 0 0,-1 4 0,1 0 1,-5 0-145,1 0 1,-4 0-408,3 0 360,-4 0 137,2 0 269,-5 0 0,0 0 0</inkml:trace>
  <inkml:trace contextRef="#ctx0" brushRef="#br0" timeOffset="5">16183 13602 7961,'0'7'131,"0"-2"335,0-5-76,0 5-254,5-4 198,-3 4-166,8-5 55,-4 5-68,6-4 0,-1 5-60,0-6 65,6 0 1,-3 0-142,5 0 44,-5 0 0,2 0-55,-4 0 0,3 0-84,0 0 0,-3 0-281,-5 0-171,1-6 1,3 5 218,1-3 309,-1 3 0,1-4 0,-1-1 0</inkml:trace>
  <inkml:trace contextRef="#ctx0" brushRef="#br0" timeOffset="6">16812 13328 7961,'6'-15'-886,"-2"0"1,-3-1 2056,-1 5-637,0 5 0,0-4 207,0 2-876,0 3 179,5 0 94,-4 5 289,4 0-282,-5 0 1,0 5-116,0 2 0,0 5 127,0 3 0,0 3 11,0 5 1,0 0 30,0-1-126,0 1 73,0 5 1,0-2 46,0 4 0,0-5-88,0 2 1,0 0-129,0-4 0,0 4 113,0-8 0,0 4-103,0-7 0,0-1 250,0-4-58,5 1-339,-3-1 201,3-5-328,-5 5 137,0-10-768,0 4 398,0-5 0,0 0 1</inkml:trace>
  <inkml:trace contextRef="#ctx0" brushRef="#br0" timeOffset="7">20021 13328 7961,'-7'0'-40,"2"0"617,5 0-248,0-5-85,0 4-250,0-4 196,0 5-324,0 5 115,5 1-46,2 6 0,0-2 73,1-3 0,-2 7 18,2-2 0,2 2 14,-2-3 5,2 1-25,1-1 1,2 0 24,2 1 0,-2-1-31,2 1 1,-2-1-165,-2 0-62,1 1-38,-1-1 251,1-4 0,-5 2-437,1-6 0,-6 2-445,2-1-5,2-3 886,-4 5 0,-2-6 0,-7 0 0</inkml:trace>
  <inkml:trace contextRef="#ctx0" brushRef="#br0" timeOffset="8">20386 13340 7412,'0'-12'-438,"5"1"0,-3-1 1718,1 1-849,4-1-701,-6 1 284,4 5-323,-5 1 208,0 0 1,-1 3 169,-3-2 1,1 3-127,-4 1 0,3 4 77,-4 0 0,1 1-73,-5-1 0,1-2-5,0 6 1,0-4-65,4 3 0,-3 1 28,2 3 0,-1 1-178,2-1 0,-2 1 24,5-1 1,-4 0 247,4 1 0,-1-5 0,2 1 0,1 0 0,-8 3 0,9-3 0,-3-1 0,-2-4 44,4 2 231,-3-5 1314,5 0-1308,0 5 0,0-2-28,0 4 1,0 1-85,0 3 1,2 1-144,1-1 0,-1 2 111,2 2 0,-3-1-105,-1 5 1,0-4-73,0 4 1,4-4 15,-1 4 0,1-3-106,-4 3-51,0-5 135,0 2 1,0-4 8,0-1 0,1 0 74,3 1 0,-2-5 56,1 1-135,-1-5 6,-2 7-249,0-9 191,0 4-558,0-5 1,-5-5 0,-2-1 0</inkml:trace>
  <inkml:trace contextRef="#ctx0" brushRef="#br0" timeOffset="9">20512 13488 8527,'11'-6'-256,"-4"1"300,3 5 0,-4-4 152,6 0 0,-1 0-33,0 4 1,1 0-84,-1 0 1,1 0 128,-1 0 0,1 0-114,-1 0 0,0 0 99,1 0-215,-1 0 0,1 0-201,-1 0 1,-3 0-47,-1 0 0,-3 0-801,4 0 1069,-6 0 0,3 0 0,-5 0 0</inkml:trace>
  <inkml:trace contextRef="#ctx0" brushRef="#br0" timeOffset="10">20535 13671 7760,'11'0'-625,"-3"0"1094,-1 0 0,1-4-211,3 0 0,1-1 467,-1 1-384,1 3-205,4-4 1,-3 1-222,2 0 1,-2 1-71,-2 3 1,4-4-343,1 0 1,-1 0 210,-4 4 286,1 0 0,-1-5 0,1-1 0</inkml:trace>
  <inkml:trace contextRef="#ctx0" brushRef="#br0" timeOffset="11">21060 13385 7961,'6'-11'-959,"-1"4"1043,-5-3 275,6 4 0,-1-5-59,2-1 1,3 5 111,-2-1 1,2 2-183,2-2 1,-1 2-11,0 2 0,1 3-191,-1-3-105,1 2 213,-1 2 1,1 0-83,-1 0 1,0 0 13,1 0 0,-5 7-73,1 4 1,-5 2 0,0 6 0,-1 0-129,-2 4 0,-5 0 23,-3 0 1,-2 4-177,-2 4 0,0-2-230,-4 2 277,4-6 85,-5 8 0,6-9-76,-1 3 1,1-3 113,0-1 1,3-6 31,0-1 0,5-4 51,-5 0 1,5-1 224,0 1 0,1-5 106,2 1 19,0-6 0,0 5 241,0-4-293,5-1-96,2 3 1,8-5 368,0 0-271,6 0-28,-4 0 0,6-4-42,0 0 1,0 0 18,0 4 1,-1 0-17,1 0 1,-1-3-60,-3-1-369,-3 0-733,-4 4 1,-6 1 959,-2 3 0,-8 2 0,-2 6 0</inkml:trace>
  <inkml:trace contextRef="#ctx0" brushRef="#br0" timeOffset="12">15681 12095 8070,'0'-7'48,"0"-3"0,1 5-6,3-2 0,-3 0 213,3 3 107,-3 3-209,4-9 1,-2 7-114,4-4 0,0 3 118,0-4 1,4 5-6,-4-5 1,3 4-186,2-3 177,-1 4-36,1-7 0,0 7-188,4-4 151,-4-1 1,10 0-90,-3 1 12,-3 4 0,5-6 20,-6 6 1,0-1-291,-3 4 94,-1 0-138,-5 5 0,-1 2-7,-5 9 208,0-4 1,0 5-8,0-6 43,0 1 1,-1 3-204,-3 0 0,-1 0 68,-2-3 1,-2-1 183,5 1 0,-4-5 230,4 1 0,-3-4-75,3 3 234,-5-4-255,8 7 0,-5-9 365,2 3-164,2-3-217,-3-1 277,5 0-340,5 0 0,2 4-144,4 0 1,1 1 93,-1-1 1,4-3-143,1 3 0,0 1-39,-1-1 146,-2 5 3,9-8 0,-10 9-120,3-2 0,-2-2-28,-1 2 92,-1-1 1,-1 5 58,-2-1 1,-3 1 7,-5-1 1,0 0 95,0 1 0,-1-1-116,-3 1 0,1-1 174,-4 1-145,-1 4 36,-3-3 0,-5 2 6,1-7 0,-1 2 20,0-3 1,4 2 122,-4-1 1,4 1-91,0-5 1,1-1 221,0-3-203,-1 5 1,1-3-207,-1 3 1,5-5-531,-1 0 489,5 0 173,-2 0 0,5 0 0,0 0 0</inkml:trace>
  <inkml:trace contextRef="#ctx0" brushRef="#br0" timeOffset="13">16560 11980 7930,'-6'-1'-319,"2"-3"574,3 3 316,1-4-378,0 5 0,-4 5-202,0 3 130,0 7 1,-1 3 87,-2 5-271,-3 5-425,3 1 527,-3 5 0,4 0-113,-6 0 1,1 2 108,-1 2 1,1-2-101,0 2 1,-1-3 128,1-1 0,1-1-3,2-2 1,-2 1-26,2-6 17,-2 1-22,4-9 1,-3 2-93,5-5 527,-5 0-554,8-3 0,-5-1-414,2 1-34,2-6-517,-3-1 576,5-5 476,0 0 0,5 0 0,2 0 0</inkml:trace>
  <inkml:trace contextRef="#ctx0" brushRef="#br0" timeOffset="14">16617 12186 7925,'0'-8'0,"0"1"0,0 3 115,0-4-54,0 6 103,0-3 1,0 4 194,0-3-3,0 2-289,0-3 1,0 7 151,0 1-112,0 4 1,0 4-45,0 1 1,2 0 20,1 4 0,-1-4-179,2 3 0,-3 2-219,-1-2 203,5 0-43,-4 2 1,4-8-27,-5 2 1,0-2 80,0 3 0,0-5 40,0 1 0,0-4 27,0 3 5,0-4-16,-5 2 18,4-5 233,-4 0 285,5 0-432,5 0 0,1-4 39,6 0 1,-1 0 12,0 4 0,2 0-62,2 0 1,-1 0 3,5 0 1,-1 2-97,1 1 95,8-1-80,-13 3 1,12 0-43,-7 2 111,-2-1-129,-1 4 0,-4-4-185,-1 5 1,-4 1 82,-4-1 1,3 1-155,-3-1 1,1 4 78,-4 1 1,-5-1 67,-3-4 1,-2-1 194,-1-2-127,-1 2 0,0-7-164,-3 4 611,2-4-215,-9 7-10,10-9 1,-9 4 44,6-5 0,0 0-115,3 0 1,1 0-15,0 0 1,-1 0-157,1 0 1,3-3-226,0-1 1,5-5 369,-5 1 0,0-2 0,-3-1 0</inkml:trace>
  <inkml:trace contextRef="#ctx0" brushRef="#br0" timeOffset="15">16595 12186 7927,'-6'-11'217,"5"-1"135,-4 1 1,5 3 138,0 1-229,0 4 0,1-2-72,3 5-138,3 0 105,9 0 1,-1 0 17,8 0 66,-3 0-85,8-5 1,-1 4 46,0-3 1,3 3-35,-3 1 0,3-2 15,-3-2 1,-4 3-124,-4-3 0,-5 3-235,1 1-1521,-2 0 1013,-2 0 682,-5 0 0,4-5 0,-3-1 0</inkml:trace>
  <inkml:trace contextRef="#ctx0" brushRef="#br0" timeOffset="16">20124 12060 8016,'0'-11'428,"0"0"-192,0-1 1,3 1 13,1-1 1,0 5 267,-4-1-274,5 0 1,1-2-61,6 3 1,-3-3-1,2 2 1,-2 3-110,6 1-113,3-2 103,-5 4 1,7-3-174,-5 5 0,4 0 58,-4 0 1,2 2-132,-2 1 1,-2 1 45,2 8 1,-6-2-130,-1 9 0,-6 0-149,2 4 249,2 0 26,-4-1 1,3 3-371,-5 1 218,-5-2 12,3 4 1,-8-6 13,3-3 1,-4 1 145,0-5 0,0 2 149,-1-2 0,1-6-71,-1 2 0,1-2 403,-1 3-91,1-6 31,0 4-1,3-9 62,0 3-153,6-2 151,-3-2-29,5 0 0,5-2-332,2-2 0,5 3 53,3-3 0,-1 2-157,5-2 0,0 3 124,4-3 1,-4 3-125,0 1 1,-4-4-132,4 0 209,-5 0-112,3 4 0,-6 0-210,1 0 0,-5 0-356,1 0-154,-6 0 857,9 0 0,-5 0 0,5 0 0</inkml:trace>
  <inkml:trace contextRef="#ctx0" brushRef="#br0" timeOffset="17">20854 12003 7970,'0'-11'0,"0"-1"0,0 5 56,0-1 139,0 6 64,0-8 76,0 8 170,0-8 56,0 9-380,0-4 0,-1 5-1,-3 0 1,3 5-125,-3 2 1,-1 9 98,1 3 1,-4 0-267,0 4 85,3-3 0,-5 12-257,2-6 218,-2 6 1,-1-3-45,-1 5 1,-3 1-134,0-1 0,3-4 126,5 1 1,-1-4-46,-3 3 0,0-5 52,4 2 60,-3-8 1,5 1 47,-3-4 1,-1 0 10,5-1 0,1-6-382,3 3 6,-6-9-45,5 8-455,-4-5 866,5 0 0,0-1 0,0-5 0</inkml:trace>
  <inkml:trace contextRef="#ctx0" brushRef="#br0" timeOffset="18">20946 12175 7829,'-4'-14'-438,"0"2"0,0 7 678,4-2 260,0 4 0,2-2-190,2 5-9,-3 0-225,4 0 42,-5 0 0,0 5-152,0 3 1,0 2 92,0 1 0,4 1-80,-1-1 0,1 4 69,-4 1 1,0-1-160,0-4 48,0 1 0,0-1-88,0 0 53,0-4 0,0 3 92,0-2-143,0-3-25,0 5 154,0-9 1,0 5-49,0-2 141,0-3 1,-1 5-128,-3-6 358,3 0-55,-4 0 722,5 0-935,0 5 1,5-4-22,3 3 1,2-2-55,1 2 1,1-3-12,-1 3 1,2 1-69,2-1 119,-2 0 0,4 1-7,-1 2-225,-4-1 224,5 4 0,-6-8-263,1 6 127,-1-1 0,-3 1-147,-1 0-29,-4-1 1,2 5-67,-5-1 119,0 1 1,-5-1 21,-3 0 1,-2-3 64,-1 0 1,-2-5-64,-2 5 242,2 0 0,-9-2 0,10 3 0,-3-5 0,-2 1 0,2-1 0,0-3 0,3 3 0,1-3 0,-1-1 0,1 0 0,-1 0 0,1 0 0</inkml:trace>
  <inkml:trace contextRef="#ctx0" brushRef="#br0" timeOffset="19">20946 12140 7872,'-6'-11'0,"0"3"190,6 1 149,0 4 0,0-3 37,0 2-159,0 3-23,0-4 1,2 5 56,2 0 0,2 0-57,5 0 1,2 0-130,2 0 0,0 0 146,8 0 1,1 4 26,7-1 1,2 1-220,-3-4 1,2 0 28,-2 0 0,2 0 35,-5 0-155,-6 0 198,1 0-145,-9 0 67,3 0-394,-9 0 26,-2-5 0,-12 4-955,-4-3 1275,-6 3 0,-11 1 0,-1 0 0</inkml:trace>
  <inkml:trace contextRef="#ctx0" brushRef="#br0" timeOffset="20">15966 10564 8156,'7'0'405,"3"0"-309,-3 0 0,0-4 1,0 1 50,2 0 0,1 2-122,2 1 63,4 0 0,-3 0 58,2 0-71,3 0 0,-4-4-13,5 0 0,0 0-105,4 4 1,-4 0 79,0 0 0,0 0-102,4 0 1,0 0 60,0 0 0,-1 0-16,1 0 0,-5 0-22,-3 0 47,3 0-6,-5 0 1,3 0-13,-4 0 0,-1 0 46,0 0 0,1 0 13,-1 0 0,-3 0-19,0 0 10,-1 0-58,5 0 1,-5 0 38,1 0 0,-4 0-67,3 0 62,-4 0-10,2 0-5,0 0-10,-4 0-7,4 0 96,0 0 10,-3 0 182,3 0-91,-5 0-204,0 6 48,0-5 66,0 4-78,-5 0 1,3-3 66,-1 6 1,-3-4-59,3 4 0,-5-1-9,4 5 14,-5-1-21,3 0 0,-2 5 2,1-1 1,0 5 10,0-1 0,-3-1-10,2 1 1,2 0-55,-2 4 1,2 0-9,-2 0 1,-1-1-6,5 1 0,-3 0-4,3 0 1,-5-2-63,2-1 106,1 1 1,0-4 68,2 2-71,3-3 0,-5-3-29,2 2 336,3-2-310,-4 3 62,5-4 1,0-1 71,0 1 52,0-1-148,0 0 43,0-4 35,0 3-63,0-9 106,0 9 20,0-8 38,0 3-83,0-5-1326,-6 0 1218,5 0 0,-9-5 0,4-2 0</inkml:trace>
  <inkml:trace contextRef="#ctx0" brushRef="#br0" timeOffset="21">20044 10439 7937,'-7'-5'83,"2"3"49,5-3 541,0 5 0,5 0-568,3 0 1,-2 0-33,2 0 0,-1-1-108,5-3 0,3 3-53,0-3-79,6 3 169,-4 1 0,2 0-80,0 0 1,1-4 91,2 0 0,-3 0-31,0 4 1,-1-3-5,1-1 1,-2 0 13,-6 4 0,1-4 33,-1 0 26,0 1 36,1 3-75,-6 0 15,4 0-51,-8 0 51,3 0-433,-5 0 262,5 0 111,-4 0 1,4 5-52,-5 2 63,0 3 1,0 2 37,0-1 1,0 1 109,0-1-153,0 1 71,0-1 1,0 0 11,0 1 1,0-1-38,0 1 1,-1 3 0,-3 0 0,1 4-56,-4-4 1,4 2-10,0-2 1,-3-1-1,3 5 1,-2-4-16,1 4 1,2-3-136,-1 3-21,-4-5 118,6 7 0,-8-8-30,5 2 1,1-2 108,3-2 0,0 1 166,0-1-99,0 0 303,0 1-86,0-6-225,0 4 6,0-8-166,0 3-233,0-5 0,0 0 0</inkml:trace>
  <inkml:trace contextRef="#ctx0" brushRef="#br0" timeOffset="22">20615 10896 7617,'6'0'595,"-1"0"419,-5 0-1274,0 5 147,0-4-270,0 4-222,0-5-187,0 5 792,0-4 0,-5 9 0,-1-3 0</inkml:trace>
  <inkml:trace contextRef="#ctx0" brushRef="#br0" timeOffset="23">20923 10473 8092,'0'-11'0,"0"3"-25,0 0 19,0 1 1,0-1 514,0 0 502,0 6-440,0-3-224,0 0-48,0 3-446,0-3 7,0 16 0,0-4 161,0 8 1,0 2-149,0-2 1,0 4 83,0-4 0,-1 4-135,-3-3 1,3 3-26,-3-4-10,3 0 202,1-3 0,0-1-201,0 0 183,0 1-2,0-1 1,0-3-69,0-1 88,0-4 10,0 7 31,0-9 240,0 5-75,5-6-84,1 0 1,2 0 77,-1 0 49,1 0-169,3 0 1,1-4 4,-1 0 1,2 0-5,2 4 1,-2 0-16,2 0 0,-2 0 4,-2 0-113,0 5 0,1 2-90,-1 4 58,-4-5 1,2 4 37,-6-2 0,2 2-343,-1 2 320,-2-1 1,3 0-105,-5 1 0,0-1 88,0 1 0,0-1-8,0 1 1,-5-1-18,-3 0 1,-2 0 0,-2-4 1,0 2 227,-4-5-175,4 5 0,-6-7-108,3 6 116,2-6 1,-5 4-118,3-6 1,2 0-504,-2 0 474,-3 0 1,6 0-296,-4 0 491,4 0 0,5 0 0,2 0 0</inkml:trace>
  <inkml:trace contextRef="#ctx0" brushRef="#br0" timeOffset="24">20923 10450 8049,'-6'-11'-348,"1"-1"675,5 1-282,0 4 0,0 1 60,0 2 614,0 3-276,0-4 318,0 5-604,5-5 1,1 4-18,5-3 0,2 3-41,2 1 1,-1 0-4,5 0 0,0 0-104,4 0 140,0 0-42,0 0 1,4 0 15,-1 0 0,1 0-35,-4 0 0,0 0-74,-1 0 0,0 0 89,-3 0-69,3 0 1,-10 0-15,3 0-292,-7 0-840,-3 0 560,-10 5 149,-6-4 1,-5 9 419,-6-2 0,-4 2 0,-8 1 0</inkml:trace>
  <inkml:trace contextRef="#ctx0" brushRef="#br0" timeOffset="25">10747 1725 8088,'0'-7'-315,"0"2"1,0 4 350,0-3 185,5 3-18,1-4-81,6 5 1,-1-2-2,1-1 0,-1 1-12,1-1 1,-1 1-109,0 2 1,1 0 63,-1 0 1,1 0-97,-1 0 1,2 0 26,2 0 1,1 0 62,4 0 1,1 0-129,-2 0 0,3 0 60,1 0 1,-1 0-68,1 0 1,-1 0 80,-3 0 0,2 0-37,-2 0 1,-1 0 24,1 0 0,-1-1 2,1-3 1,1 3 26,-4-3 0,-1 3-21,-4 1 0,1 0 84,-1 0 1,-3 0-62,-1 0 11,-4 0 1,3 0 4,-2 0-66,-3 0 26,4 0-9,-5 0 12,0 5 13,0-4 7,0 9 0,-1-3-20,-3 4 1,2 1 156,-6-1 1,0 2-136,-3 2 0,0 3 120,-1 4 0,1 1-139,-1 0 0,1 5 5,0 3 1,-1-2-189,1 1 0,-1-4 131,1 0 1,-1 2-25,1-1 0,3-1 56,1-3 1,3-1-13,-4-3 1,6 1-23,-2-5 0,1 4 108,0-3 0,1-1-41,-1-4 1,1 1 111,2-1 0,-1-1 6,-3-2 1,3 2-74,-3-2 273,3-3-230,1 5-102,0-9 119,0 4-268,0-5 1,10-5 0,3-1 0</inkml:trace>
  <inkml:trace contextRef="#ctx0" brushRef="#br0" timeOffset="26">22556 1942 8523,'7'0'-586,"-2"-2"212,-5-2 293,5 3 456,-4-4-208,4 0 1,-4 4-85,3-3 1,2 1 128,6 0 1,-1 1-16,1-1 0,0-3-40,4 3 1,-2-5 4,5 4 1,-4-1-11,4 1 1,-4 3 6,4-3 1,-1-1 91,1 1 0,3-3-91,-3 3 1,3-1-234,5 1 1,-3 3 4,3-3 0,-7 3-94,-1 1 1,-1-4 181,1 0 1,1 0-147,-5 4 0,1 0 34,-5 0 1,-3 0 90,-1 0 104,1 0-105,-2 0 0,1 0 69,-4 0-14,-1 0-20,3 5 0,-6 2-30,-3 4 1,1 1 0,-4-1 1,3 6-29,-4 2 1,1 3 38,-5 5 1,-3-2-169,0 6 1,-1-4 88,5 3 0,0-3-191,-1 3 1,-3-3 64,0 3 1,3-4 66,5 0 0,0-2 79,0-1 0,-2-5-6,5-3 0,0 2 109,4-2 1,0 0-125,0-3 197,0-1-90,0 0-210,0 1 1,0-5-450,0 1-597,0-5 1214,0 2 0,5-5 0,2 0 0</inkml:trace>
  <inkml:trace contextRef="#ctx0" brushRef="#br0" timeOffset="27">23104 2455 8789,'0'8'643,"0"0"-345,0-6-521,0 8 66,0-3-217,0-1-63,5 4 1,-3-7-829,2 4 1265,-3-4 0,-1 2 0,0-5 0</inkml:trace>
  <inkml:trace contextRef="#ctx0" brushRef="#br0" timeOffset="28">23561 1873 8221,'7'-11'-1919,"-2"-1"3284,-5 1-282,0-1-721,0 6 1,-2 1 166,-1 5-448,1 0 1,-7 5 106,6 3 0,-5 7-153,4 4 0,-5 1 59,2-1 0,2 3 42,1-3 1,-1 1-141,1-1 0,0 1-112,4-4 0,-1 3-117,-3-4 1,3 1-12,-3 0 117,3-4 1,1 5 61,0-6 0,0-3-27,0 0 125,0-6 0,0 4 70,0-2 118,0-3-206,0 5 125,0-6 0,5 0-47,2 0 0,0-4-94,0 0 1,1 0 57,3 4 0,5-4-141,-1 1 0,4-1 77,-4 4 0,4 0-15,-4 0 1,2 0 17,-2 0 0,-2 1-14,2 3 0,-4-2 57,-3 6 0,1 0-40,-5 3 0,3 0 3,-3 1 0,1-1 7,-1 1 0,-3-1-102,3 0 1,-3 5 30,-1-1 0,-5 4-12,-2-4 1,-5 2 35,-3-2 1,1-2 6,-5 2 0,0-2 22,-4-2 1,0 0-40,1 1 0,-1-5-68,0 1 1,0-4-61,0 3 0,5-4-643,3 1 118,2-3 119,2-1 0,5-1 582,2-3 0,-2-2 0,-1-6 0</inkml:trace>
  <inkml:trace contextRef="#ctx0" brushRef="#br0" timeOffset="29">23516 1873 8379,'0'-11'0,"-4"-1"0,0 1 643,0-1-303,4 1 1,1 3 81,3 1 1,-1 4-142,4-1 0,1 3-148,3 1 0,6-4 104,2 0 0,4 1 0,3 3 0,4 0-64,4 0 0,0 0-134,0 0 1,-4 0-100,-4 0 0,-2 1 112,-1 3 0,-4-3 79,0 3 0,-5-3 117,1-1-799,-2 0 329,-7 0-1886,0 0 2108,-6 0 0,-11 5 0,-1 1 0</inkml:trace>
  <inkml:trace contextRef="#ctx0" brushRef="#br0" timeOffset="30">8212 11033 8167,'-8'-2'-281,"0"-2"266,6 3 1,-3-5 168,5 2 333,0 3-327,-5-4 1,3 3 369,-1-1-390,1 1 188,2-3-726,0 5 428,0 5 0,0-2-26,0 5 0,4-5 38,0 5 95,5 0 1,-4 3-97,3 0 0,2 1-34,-3-1 0,3 4-11,2 1 1,-5 3-7,1-4 1,0 5-151,3-1 1,-1-1 109,-2 1 1,2 0-96,-2 4 1,-2-4 68,2 0 1,-2-1-12,2 1 1,2 1 23,-3-5 0,0 2 96,0-2 1,0-2-31,0 2 1,3-2 12,-2-2 1,-2 1 170,2-1-214,-5 0 163,7 1 0,-8-2-124,6-2 0,-6-2 185,2-2-133,3-3-42,-6 4 1,5-5-29,-2 0 0,-3 1-176,3 3-318,-3-3 158,4 4-985,-3-5 1327,3 0 0,-15 6 0,-3 0 0</inkml:trace>
  <inkml:trace contextRef="#ctx0" brushRef="#br0" timeOffset="31">8497 10987 8010,'0'-12'-599,"0"1"1581,0 5-379,0 1 77,0 5-541,-5 5 0,4-3-122,-3 6 0,-1-1 15,1 5 0,-5 1 101,2 2 0,-4-1-231,0 5 1,-2 4 55,-2 3 0,-3 7-59,-5 2 0,1-1 51,-1 4 0,1-3-68,3 0 6,-2-1 119,3-5 1,-1-1 8,0-5 0,6-2 104,2-2 0,-1 2-67,5-6 1,2 0 28,1-3 1,-1-5-6,1 1-87,0-6-6,4 9-764,0-10-203,0 4 983,0-5 0,5-5 0,1-2 0</inkml:trace>
  <inkml:trace contextRef="#ctx0" brushRef="#br0" timeOffset="32">8246 10736 8052,'0'-8'172,"0"0"82,0 6 1,0-4 219,0 2 73,0 2-286,0-8-40,5 4 1,-4-5-137,3-1 0,1 4 67,-1 1 1,1-1-200,-1-3 1,-2-1-6,6 1 1,-4-4-39,3 0 1,-3-2 63,4 2 0,-4 1-85,3-5 1,0 0 324,0-4 1,2 1-37,-5 3-143,5-2 1,-8 8 72,3-2 248,-3 7-227,-1 3 18,0 5-308,0 5 188,0 2 0,4 8-42,0 0 1,3 4 24,-3-4 0,1 4-95,-1-3 0,-1 3 50,4-4 0,-3 4-9,4-4 1,-5 2 22,5-2 1,-2-3-3,2 4 0,-2-4-9,-2 0 1,-1-1 11,4 1 1,-4-5-37,1 1 0,-3-4 33,-1 3 0,4-3-501,-1 4 60,1-6 1,-4 5-979,0-4 1442,0-1 0,0 8 0,0-4 0</inkml:trace>
  <inkml:trace contextRef="#ctx0" brushRef="#br0" timeOffset="33">8714 11238 7870,'-6'-6'-21,"1"-4"977,5 8-342,-5-3-177,3 5 214,-3 0-695,15 0 1,-2 0 110,7 0 1,-1 0-91,1 0 0,-1 0 45,5 0 1,-3 0 95,3 0 1,-2 0-96,3 0 1,0-4 39,-5 1 0,4-1 3,-4 4 0,4-4 7,-3 0 0,3-1-82,-4 1-63,0 3 1,-4-4-552,1 5-918,-6-5 719,-1 4 822,-5-4 0,-5 10 0,-1 1 0</inkml:trace>
  <inkml:trace contextRef="#ctx0" brushRef="#br0" timeOffset="34">8805 11387 8786,'8'0'1050,"0"0"1,-1 0-642,5 0 0,0 0-15,4 0 0,0-2-80,3-1 1,5 1 41,-5-2 1,5-1-201,-5 2 1,-1-5-130,1 4 1,-5 0-834,1 4 1,-2 0 197,-1 0 608,-6 0 0,4 0 0,-4 0 0</inkml:trace>
  <inkml:trace contextRef="#ctx0" brushRef="#br0" timeOffset="35">13237 15235 7826,'6'-5'-970,"-1"3"1159,-5-6-34,0 6 0,0-5 242,0 4 412,0 1-282,0-3 455,0 5-824,0 5 1,0 3-10,0 7 0,4-1-121,0 5 1,1 0 51,-1 4 0,-2 4-139,6-1 1,-4 5 61,3-5 0,-4 6-86,1-1 1,-2-2 47,2 1 1,-3-1 64,3 2 0,1 1-140,-1-6 0,4 5 73,-5-5 1,2 1-10,-1-4 0,-1-2 8,4-2 1,-3 2-10,4-6 1,-4 0-48,3-3-15,-4-1 82,7 0-32,-9-4 16,4 3 34,0-9 12,-3 4 72,3-5 21,-5 0-61,0-5 1,0 3-26,0-6-184,0 5 181,0-7-165,0 4 70,0-5-32,5-1 97,1 6 1,6-3-8,-1 5 0,0 0 53,1 4 1,0-3 8,4-1 0,0 0 68,3 4 0,3 0-59,-3 0 0,2 0-27,2 0 1,-1-1-6,-3-3 0,2 3-3,-2-3 0,-2 2-28,-2 2 1,-2 0-7,-2 0 0,1 0-56,-1 0-195,1 0-498,-1 6 282,-5-5-681,-1 4 1176,-5-5 0,-10 5 0,-2 1 0</inkml:trace>
  <inkml:trace contextRef="#ctx0" brushRef="#br0" timeOffset="36">13420 15589 7748,'-2'-10'-205,"-2"3"333,3-3 70,-4 8 0,4-4 360,-3 2-203,3 3 149,-4-4-148,5 5-340,0 0 125,5 0-22,1 0 1,9 0-15,1 0 1,3 0-39,-4 0 1,5 0-17,-1 0 1,1 0 0,-1 0 1,2 0-102,-6 0 1,4-1 83,-4-3 0,1 2-125,-5-1 1,-3 1-86,-1 2 0,-3-3-335,4-1-26,-6 0-268,3 4 706,-5 0 0,-5-5 1,-1-1-1</inkml:trace>
  <inkml:trace contextRef="#ctx0" brushRef="#br0" timeOffset="37">13214 15281 7863,'6'-5'94,"-1"-1"0,0-6 36,3 1 315,2 5 0,5-3-61,1 5 1,-1-1-73,-4 1 1,6 3-84,2-3 1,-1 3-25,1 1 0,0-4-85,4 0 1,2 0-124,-2 4 1,2 0-256,-6 0 1,-1 0 213,1 0 0,-4 0-489,4 0 1,-9 1-56,2 3 1,-3-2-917,2 1 1504,1-1 0,-1 3 0,0 1 0</inkml:trace>
  <inkml:trace contextRef="#ctx0" brushRef="#br0" timeOffset="38">13933 15155 7811,'0'-11'1314,"0"5"-654,0 1 326,0 5-832,0 5 1,0 1 65,0 5 1,0 2-129,0 2 0,0 3 60,0 5 1,4 4-107,0-1 0,4 6 57,-5-2 1,5 3-179,-4 2 0,0-1-138,-4 0 1,4 3 121,-1-3 0,1 7-94,-4-7 1,0 3 57,0-3 1,0-1 11,0-2 0,0 0 62,0-4 1,1 0-21,3-4 1,1-4 44,3 0 0,-3-5 13,-5 1 0,0-2-24,0-2 0,1-3 3,3-1 91,-3 1 1,4-1-83,-5 1 166,0-5-19,0 2 1191,0-5-1485,5 0 1,-2 0 11,5 0 0,-1 0 102,5 0 0,-5 0-20,1 0 0,1-4 11,6 0 1,-2 0 106,2 4 0,1-1-82,0-3 1,3 2-126,-4-6 0,0 5 91,-3 0 0,-1-2-617,0 1 0,-3-1 25,0 1 670,-6 3 0,3-15 0,-5 4 0</inkml:trace>
  <inkml:trace contextRef="#ctx0" brushRef="#br0" timeOffset="39">13956 15178 7783,'0'-11'0,"0"3"-45,0 1 99,0 4 238,0-7 295,0 9-489,5-4 1,2 5 17,4 0 0,1 0-107,-1 0 1,0 0 102,1 0 0,-1 0-199,1 0 1,3 0-134,0 0 0,4 0-179,-4 0 0,2 0 399,-2 0 0,3 0 0,5 0 0</inkml:trace>
  <inkml:trace contextRef="#ctx0" brushRef="#br0" timeOffset="40">14402 15258 7810,'11'0'804,"1"0"-94,-1 0-291,-5-5-212,4 4 1,-8-3 46,2 8 1,1 2-35,-2 6 1,5 0-168,-4 4 1,5 1 81,-2 6 0,0 1-17,0 3 0,1 1-154,3 2 0,1 3-98,-1-2 1,4 1-36,1-2 0,-1 6 80,-4-6 1,1 4-118,-1-7 0,1 0 65,-1-5 0,0-3-2,1 0 1,-1-5 35,1 2 1,-1-4-107,0 0 0,1-2 173,-1-2 0,-3 0-12,0-4 0,-6 1-240,2-1 132,2-3-669,-4 4 410,3-5 419,-5 0 0,-5 0 0,-2 0 0</inkml:trace>
  <inkml:trace contextRef="#ctx0" brushRef="#br0" timeOffset="41">14801 15407 7790,'0'-12'0,"4"5"179,0-1 1,0-3 896,-4-5-944,0 1-71,0 4 295,0 4 134,0 2-506,0 5 1,-5 2 87,-3 1 1,-2 4 1,-1 4 0,-6 6 18,-2 2 1,1 6-32,-1 2 1,0 5-45,-4-2 0,1 4 20,-1 4 0,1-2-33,3 2 0,-1-6-131,5-2 0,-1-5-287,5 2 1,1-7 215,2-1 0,-2-6-441,2-1 1,3-1 299,2-3 0,-3-2-384,3 2 723,-1-6 0,-1 3 0,-2-5 0</inkml:trace>
  <inkml:trace contextRef="#ctx0" brushRef="#br0" timeOffset="42">14539 15201 7762,'-5'-11'4,"3"3"211,-1 1-86,1-1 1,2-4 88,0 1 1,0 3 220,0 1-149,0-1 1,0-3 154,0-1-332,0 1 0,4 0 6,0-1 0,0 1-61,-4-1 0,1 1 61,3-1 0,-3 1-217,3 0 1,1-1 161,-1 1 0,3-1-63,-3 1 1,1-1-39,-1 1 1,-3 3 52,3 1 372,-3-1-326,-1 2 1,0 0 61,0 2 0,2 2-145,2-1 1,-3 3-152,3 3 0,-2 4 142,2 4 1,1 1-63,3-1 0,2 4 4,-3 1 0,0 4 56,0-1 1,0-3-130,0 0 1,3 0 95,-2-1 1,-2 4-110,2-3 0,-4-2-557,3-7-458,1 3 1189,3-3 0,1 4 0,-1 0 0</inkml:trace>
  <inkml:trace contextRef="#ctx0" brushRef="#br0" timeOffset="43">14996 15178 7770,'-7'-1'30,"3"-3"-708,3 3 551,1-9 1,4 7 685,0-4-306,5 4 178,-3-7-306,5 9 1,1-4 300,-1 5-287,1 0 0,-1 0-54,1 0 0,-1 0 131,0 0 1,-3 0-86,0 0 1,-1 0-73,5 0 1,-1-4 51,0 0 1,1 0 1,-1 4 1,1 0 7,-1 0 0,-3 0-4,-1 0 1,-3 0-32,4 0 0,-4 0 29,3 0 1,-4 1-139,1 3 0,1-1 57,-2 4 1,1 5 3,-4 3 0,2 5 10,1-1 0,-1 3-11,1 1 1,0 5-11,1 2 1,-3 3-10,3 1 1,-2 1-33,2-1 0,-3 0 53,3 1 0,-2 0-175,-2 3 0,0-2-11,0 2 1,0-3-49,0 0 0,0-5 118,0 0 0,1-4-21,3 0 0,-2-3 56,6-4 1,-4 3-1,3-3 1,-4 1 159,1-1 1,1 2-97,-2-6 1,5 0 269,-4-4-224,0 1 0,-4-1 257,0 1-242,5-6-64,-4-1 57,4-5 0,-6 0-13,-3 0 0,1 0-84,-4 0 1,-1 0 51,-3 0 0,-1-4-43,1 1 0,-6-5-70,-2 4 0,-2-5-172,-2 2 0,0 2-7,0 1 1,2 1-251,2-1 0,-2 3-373,6-3-252,0 3 1136,4 1 0,4-5 0,2-1 0</inkml:trace>
  <inkml:trace contextRef="#ctx0" brushRef="#br0" timeOffset="44">15795 15624 8532,'11'0'374,"-2"-4"-244,3 0 1,-3 0 165,6 4 0,1 0-87,0 0 0,3-1-103,-4-3 1,5 3-1,-1-3 0,-6 3 133,-2 1-51,3 0 0,-1-4 454,2 0-89,-2 0-553,-2-1 0,1-1 0,-1-5 0</inkml:trace>
  <inkml:trace contextRef="#ctx0" brushRef="#br0" timeOffset="45">15727 15795 7763,'6'0'829,"5"0"-727,1 0 1,5 0-92,10 0 0,1 0 212,3 0 0,5 0 337,-1 0 1,1-4-279,-1 0 1,-1-3-114,0 3 0,-6 0-458,-5 4 0,-2-1 289,-5-3 0,-6 3 0,-5-4 0</inkml:trace>
  <inkml:trace contextRef="#ctx0" brushRef="#br0" timeOffset="46">16503 15167 7757,'-6'-12'736,"1"1"-715,5 0 1,1 0 221,3 4 1,5-3-128,2 2 0,7 2 8,-7-2 0,3 6-28,-2-2 0,-1 3-16,1 1 1,3-4-1,0 0 1,4 0 40,-4 4 0,2 1-309,-2 3 155,-2 3 1,3 4-212,-4 0 1,-5 1 79,1-1 0,-6 4-4,2 1 1,-3-1 22,-1-4 1,-1 5-62,-3-1 1,3 0 155,-3-4-55,-2 1 1,0-2 239,-6-2-153,6 2 0,-3-8 230,5 6 0,-1-6 276,1 2-4,3-2-145,-4-2-37,5 0 1,5 1-243,3 3 0,3-2-48,4 6 1,-5-4-11,6 3 0,-6-3 3,5 4 0,-2-2-23,-2 2 0,1 2-18,-1-3-59,-5 3 1,1 2 141,-4-1-158,-1 1 1,2-1 42,-8 1 0,1-2-57,-4-3 1,-5 4-78,-3-4 1,-5-1-251,1 2 1,-3-5 37,-1 0 1,4 0-522,0 1 935,-5-3 0,5 4 0,-3-5 0</inkml:trace>
  <inkml:trace contextRef="#ctx0" brushRef="#br0" timeOffset="47">16469 15624 7801,'-6'0'210,"2"0"523,8 0-151,-3 0-169,4 0 219,-5 0-400,5 0 1,-2 4-30,4-1 1,1 1-27,3-4 0,2 1 26,2 3 0,3-2-34,5 1 0,0-1-64,-1-2 1,5 0-43,0 0 0,4 0-88,0 0 0,-2 0-113,1 0 1,-4 0 73,1 0 0,-3 0-232,-2 0 0,-4 0-242,-3 0 182,3 0 1,-5 0-142,2 0 0,-7 1 497,-4 3 0,2-3 0,0 4 0</inkml:trace>
  <inkml:trace contextRef="#ctx0" brushRef="#br0" timeOffset="48">16629 15864 9287,'11'0'725,"-4"0"-530,3 5 0,-9-3 147,3 6 0,1-1-310,-1 5-40,-1-1 1,-1 1 93,2-1 1,-3 4-134,3 1 1,-2 3 58,2-4 0,-3 1 48,3 0 1,-3-4-110,-1 3 0,0-2 41,0-1 1,0-5 103,0 1 39,0-1 26,0 0-23,0 3 19,5-9 112,-3 4-128,3-5-112,-5 0 132,0-5-290,0 4 31,0-9-62,5 3 0,1 1 129,6 2 0,-5-1-17,1 1 1,-1 1 50,5 3 1,3 0-26,0 0 1,1 0 36,-5 0 1,4 0-28,0 0 0,1 3 21,-5 1 1,0 5-7,1-1 1,-2-2 6,-2 2 0,2-1-69,-3 5 1,0-1-137,0 1 1,-4 3-133,1 0 0,-3 0 85,-1-3 0,-1 3-72,-3 0 0,-2 0 52,-6-3 1,-3-2 148,0-3 0,-2 4-81,2-4 0,1 0 171,-5 0 1,5-4-177,-1 1 1,-2-3-70,2-1 0,-4 0-478,4 0 746,0-5 0,-2-2 0,-1-4 0</inkml:trace>
  <inkml:trace contextRef="#ctx0" brushRef="#br0" timeOffset="49">16709 15829 8228,'0'-6'1051,"0"1"0,5 1-636,2 0-182,4 0 0,3 4-227,5 0 25,-5 6 0,11-5 46,-10 3 0,9-3-70,-1-1 1,-1 0-153,-3 0 0,-5 0 41,1 0-632,-2 0 0,-2-4 41,0 0 695,1-5 0,-1 3 0,1-5 0</inkml:trace>
  <inkml:trace contextRef="#ctx0" brushRef="#br0" timeOffset="50">17268 15669 7726,'7'0'1222,"3"-1"-813,-3-3-198,-1 3 1,-3-4 571,-6 5-585,1 0 0,-2 4-48,8 0 1,-4-1-218,0-3 0,0 2-799,-4 2 870,3-3-4,-14 4 0,6 0 0,-12 1 0</inkml:trace>
  <inkml:trace contextRef="#ctx0" brushRef="#br0" timeOffset="51">17520 15430 7755,'-8'0'901,"0"0"-138,6 0-827,7-5 95,-3 3 139,19-3 1,-10 5 9,8 0 0,2 0-122,-6 0 0,9 0 16,-1 0 0,1 0 90,-5 0 1,6 0-152,-2 0 0,2 0-35,-2 0 1,-4 4 152,0 0 1,-5 0 11,2-4 0,-4 0 133,0 0-34,-1 0-2,-5 0-91,5 0 123,-10 0-401,4 0-196,-5 0 1,0 5 268,0 2 1,-4 7-43,0 1 1,-5 6 93,2-2 0,0 4-7,0 3 0,-1 3 107,-3 6 1,-9 2-109,-3-3 1,2 3 98,6-7 0,8 2-57,3-2 0,2-2 80,2-5 1,0-4-66,0 0 1,0-1-1,0 1 0,-7 1-51,-1-5 1,-1-1 36,6-6 1,1 2-297,-2-2 104,3-3-1317,1 0 1276,0-5 0,0-5 0,0-2 0</inkml:trace>
  <inkml:trace contextRef="#ctx0" brushRef="#br0" timeOffset="52">18468 15510 9756,'6'0'866,"-1"1"-715,-5 3 0,0 2 25,0 5 0,0 2 4,0 2 0,0 3-13,0 5 1,4 0 21,0 0 1,1-1-115,-2 1 1,-1 0 42,2 0 1,1-4-139,-2 0 1,5-4 25,-4 4 0,3-5-17,-3 1-47,5-2 0,-4-1-440,3-1 44,-3-5 0,-4 3-1168,3-5 569,-3 0 0,3-4 132,-8 0 921,3 0 0,-14-5 0,2-2 0</inkml:trace>
  <inkml:trace contextRef="#ctx0" brushRef="#br0" timeOffset="53">18296 15738 6683,'5'-6'2387,"-2"-3"-2185,4 5 1,1 0 119,3 4 1,2 0-82,2 0 1,3 0-49,5 0 1,4-4-34,-1 0 1,1 1-110,-4 3 0,3 0-76,1 0 1,-5 0 43,-7 0 1,1-2-1821,0-1 1801,4 1 0,-7-8 0,3 4 0</inkml:trace>
  <inkml:trace contextRef="#ctx0" brushRef="#br0" timeOffset="54">19004 15201 7734,'0'-7'185,"0"-1"402,0 5-328,0-7-197,0 9 241,0-9 1,5 7 101,3-4-263,2 4 1,5-3-36,1 2 1,0 3-7,-1-3 0,-1 3 3,5 1 1,-5 1-137,2 3 1,-4-2-66,0 6 1,-2-1 57,-3 5 1,2-1-110,-5 1 0,0 4 33,-4 3 0,-1-1-125,-3 1 0,0 0 29,-7 4 0,6-4 36,-7 0 1,-1-1 132,-2 1 0,1-3 12,7-4 0,-4-1 122,4 1 0,0-2-104,0-3 170,4 4-85,-7-5 262,9 0-70,-4-1-40,5-5 0,1 0-103,3 0 1,2 0 122,6 0 0,3 0-81,0 0 1,5 0-44,-1 0 1,-1 0-103,1 0 1,0 0 99,4 0 0,-4 0-124,0 0 1,-5 0-194,1 0 1,-6 0-844,-1 0 717,-6 0 324,9 0 0,-5 0 0,5 0 0</inkml:trace>
  <inkml:trace contextRef="#ctx0" brushRef="#br0" timeOffset="55">18947 15681 8041,'7'0'866,"3"0"1,-8 0 197,6 0-679,-1 0 1,5 0-196,-1 0 0,2 0-36,2 0 0,-1 0 17,5 0 0,0 0-12,4 0 1,0 0-20,0 0 1,0 0-205,-1 0 0,1 0 81,0 0 0,0 0-336,0 0 1,-4-4 163,0 0 1,-1 0-839,1 4-129,-8-5-641,-1 4 1098,-8-4 665,3 5 0,-10 0 0,-2 0 0</inkml:trace>
  <inkml:trace contextRef="#ctx0" brushRef="#br0" timeOffset="56">19073 15852 9482,'5'7'338,"-3"1"248,6-4-107,-5 5-358,2-3 0,-4 5 102,3-4 1,-3 3-341,3-2 59,-3 2 0,-1 2-16,0-1 0,0-3-158,0-1 90,0 1-2,0 3 174,0-4 255,0 3-108,0-9-77,0 4-121,0-5-8,5 0 1,-2 0 119,4 0 0,5 0-85,3 0 1,0 1 49,-3 3 1,3-3-36,0 3 1,2-3 6,-2-1 0,-2 4 20,2 0 1,-3 1-4,0-1 1,-1-1-75,1 4 0,-2-3 56,-3 4 1,2-5-194,-5 5 0,0 0 45,-4 3-113,0 0 0,0 1-3,0-1 0,-1 1 104,-3-1 1,-2 1 35,-6-1 1,1 0-15,-1 1 0,1-5 168,-1 1 0,1-2-98,0 2 1,-1-2 95,1-2 0,-2-3-53,-2 3 0,2-3-314,-2-1 1,1 0-125,-1 0 0,2 0-180,-2 0 1,2-1 249,2-3 0,-1 2 366,1-6 0,-1-4 0,1-6 0</inkml:trace>
  <inkml:trace contextRef="#ctx0" brushRef="#br0" timeOffset="57">19073 15852 8562,'7'0'101,"1"0"0,0 0 118,3 0 0,-2 0-19,2 0 1,2-1 45,6-3 1,-5 3-34,-2-3 0,0 3-114,7 1 1,2 0 59,-6 0 1,1 0-7,-1 0 1,-4 0-122,4 0 0,-9 0-221,6 0-474,-9-5 1,6 2 87,-5-4 575,0 4 0,-4-12 0,0 2 0</inkml:trace>
  <inkml:trace contextRef="#ctx0" brushRef="#br0" timeOffset="58">19621 15658 7724,'15'0'1646,"-7"0"-933,-3 0-640,-10 0-275,0 0-236,4 0 438,-5 0 0,1 5 0,-1 1 0</inkml:trace>
  <inkml:trace contextRef="#ctx0" brushRef="#br0" timeOffset="59">19929 15395 7739,'-6'0'360,"1"0"1,14-1-286,2-3 1,1 3-3,-1-3 1,-1 2 53,9-2 1,0 3-27,4-3 1,-3 2-23,3 2 1,-2 0 87,5 0 1,-5-3-4,-2-1 0,-2 0-64,2 4 0,-2 0 35,-6 0 0,5 0-57,-1 0 98,-5 0-337,-5 0 180,-10 5 1,0-2-33,-3 4 0,-1 1-21,6 3 1,-6 5 104,1-1 0,2 5-52,-2-1 0,2 4 195,-2 4 0,2 2-93,2 5 0,-6-5-46,-5-2 1,3 1-30,5-2 1,-1 5-1,-3-4 1,4-2-98,3-6 0,-1 1 118,2-4 0,-1 3-95,4-4 0,0 0 62,0-4 1,0-3-175,0 0 0,0-5-505,0 5-405,0-5-68,0 2 1118,0-5 0,5 0 0,1 0 0</inkml:trace>
  <inkml:trace contextRef="#ctx0" brushRef="#br0" timeOffset="60">20375 15909 7702,'0'7'458,"1"-2"34,3-5 74,-3 0 0,8 1 344,-5 3-207,0-3-269,-4 4 0,-2-1 244,-1 0-1100,1 0-1,-3-4 1,1 1-1120,1 3 1542,-1-3 0,-1 4 0,-2-5 0</inkml:trace>
  <inkml:trace contextRef="#ctx0" brushRef="#br0" timeOffset="61">20626 15372 7796,'0'-6'1564,"0"-4"-1063,0 9-26,0-4 582,0 5-1033,5 0 0,-4 5 35,3 2 0,-2 3 84,-2 2 1,1 1-63,3 2 0,-3-2-135,3 2 0,-3-3-59,-1 0 0,0-1 75,0 1-18,0-1 0,0-3 106,0-1 1,0-3-134,0 4 53,0-6-27,0 3 39,5-5 11,-4 0 0,6 0 5,-4 0 0,0 0-1,5 0 0,-1 0 64,5 0 1,-1 0-56,0 0 0,5 4 101,-1 0 0,4 4-28,-4-5 1,5 6 141,0-1 0,1 2-126,2 1 1,-4 1 117,0-1 1,-5 1-227,1-1 0,2 4 70,-2 1 0,-4-1-335,-3-4 0,-2 2 145,2 2 1,-3-2-60,-5 2 1,-1-2-12,-3-2 1,-2 1-54,-6-1 1,-4 0 121,-3 1 1,-3-2 15,-1-2 0,4 1-42,0-6 1,0 2 42,-4-1 1,2-2-217,2 1 0,-3-1 98,3-2 0,3-2-990,0-1 1225,4-4 0,-5-4 0,-1-1 0</inkml:trace>
  <inkml:trace contextRef="#ctx0" brushRef="#br0" timeOffset="62">20580 15281 7756,'-6'-5'1463,"6"-1"-1452,1-1 153,9-3 1,1 9 316,4-3-165,-5-2 0,1 5-76,1-3 1,1-1-138,6 1 1,3 0 99,5 4 1,1 0-105,-1 0 1,-2-1-67,5-3 0,-8 3-47,1-3 0,-4 1-83,0 0 0,1 1-388,-5-2 0,1 3-54,-5 1 0,-3-1 49,-1-3 490,1 3 0,-2-9 0,-1 3 0</inkml:trace>
  <inkml:trace contextRef="#ctx0" brushRef="#br0" timeOffset="63">21311 15418 7756,'5'7'982,"-3"-2"-768,3-5 1,0 0 166,2 0 1,0 0-81,0 0 1,1 0-141,3 0 1,-3 0 15,0 0 0,3 0-88,4 0 0,4 0 36,-3 0 1,3 0-180,-4 0 1,1 0-543,0 0 0,-4 0 367,3 0 0,-6 0-651,-1 0 1,-4-4 879,3 0 0,-4-5 0,2 3 0</inkml:trace>
  <inkml:trace contextRef="#ctx0" brushRef="#br0" timeOffset="64">21288 15601 7732,'-6'5'702,"6"-4"-183,1 4 0,10-3-295,-4 1 1,1-1-73,3 1 1,-1-1 168,9-2 1,0 0-260,4 0 0,1 0-310,3 0 0,-2 0-146,6 0 1,-6 0-1068,2 0 1461,2-5 0,-5-2 0,4-4 0</inkml:trace>
  <inkml:trace contextRef="#ctx0" brushRef="#br0" timeOffset="65">22236 15281 7785,'3'-10'140,"5"2"0,-1 3 4,8 5 0,2-4 120,-2 1 1,5-1-48,-1 4 0,-1 0 138,1 0 1,0-4-74,4 0 1,1 0-103,3 4 1,-3 0-56,3 0 1,-4 0-71,-4 0 0,2 0 105,-2 0 1,-2 0-15,-2 0 1,-2 4-191,-2 0 54,-5 0 0,1-4-187,-4 0 129,-1 0 0,3 1-207,-5 3 171,0-3 1,-4 9 58,0-2 0,-1 2 18,1 2 1,-1 3-8,-2 0 1,-4 7 196,4 0 1,-3 5-60,-2 4 0,-3 2 74,0-3 1,0 2-26,3-2 0,2 2-171,2-5 1,0 3 36,4-3 0,-4 3-115,4-3 0,-3-2 82,3-6 0,0 1-130,4-4 1,0 3 93,0-4-7,0 0-577,0-3 191,0-1-1557,0-5 1980,0-1 0,-5-5 0,-1 0 0</inkml:trace>
  <inkml:trace contextRef="#ctx0" brushRef="#br0" timeOffset="66">22773 15818 8295,'7'0'833,"8"5"50,-8-4-588,0 4 0,-5-1-153,-9 0 1,3 0-573,-4-4 0,4 0 93,-3 0-436,4 0 773,-2 0 0,0 0 0,-1 0 0</inkml:trace>
  <inkml:trace contextRef="#ctx0" brushRef="#br0" timeOffset="67">22979 15498 7718,'5'-16'0,"-1"2"0,7-5 0,-2 1 0,6-1 1,2-1 171,-2 4 0,4 1 312,-4 4 0,2-1-241,-2 1 0,-2 1-40,2 2 1,-2-1 12,-2 5 1,0 1 155,1 3-220,-1 0 0,4 0 9,1 0 0,-1 3-23,-4 1 0,1 5-21,-1-1 0,-1-1-186,-2 5 1,-3-2 1,-5 9 1,0 0 119,0 4 1,-1 1-158,-3 3 0,-6 0 38,-5 4 0,-7 2-23,-1-3 0,-1 3 4,-6 2 0,3-1 51,-4 0 0,9-1-8,-5-2 0,9-4 38,-5-4 0,8-4 6,0 0 0,2-6-5,2-2 1,3 0 114,1-8 1,4 3 83,-1-3-17,3-1 0,2 3-100,3-5 1,2 0 117,6 0 0,2 0-247,5 0 0,1 0 88,11 0 1,-1-4-83,4 0 0,6-1 55,1 1 1,-1 3 91,-2-3 0,-3 3-78,0 1 0,-6 0 190,-2 0 1,-8 0-69,-4 0 0,-3 4 221,0-1-1738,-6 1 1066,-1-4 0,-15 0 304,-5 0 0,-10 0 0,-5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8.9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10130 10347 7847,'0'-6'-145,"2"1"296,1 5 1,0 0 7,5 0 0,-1 0 134,5 0-218,-1 0 1,4 0 17,0 0 1,1 0-123,-5 0 1,4 1 15,1 3 1,3-3 115,-4 3 1,5-3-204,-1-1 0,3 0 39,1 0 1,-4 0-30,0 0 0,-2 0 48,2 0 1,2 0 67,-6 0 1,4 0 34,-4 0 0,0 0 15,-3 0 1,-1 0 225,1 0-225,-1 0 1,1 0 52,-1 0 1,-3 0 22,-1 0 73,-4 0-50,7 0-143,-9 0 61,4 0-15,0 0 71,-3 0-29,3 0 138,-5 0-98,0 5 0,0-2-88,0 5 0,-2 0 117,-1 8 1,0 1-133,-5 6 0,1 0 1,-5 0 1,1 5-188,0 2 1,-1-1 62,1 2 1,-1-2-198,1 2 1,1 0 82,2-4 1,-1 3 8,5-3 0,-3 0 85,3-4 0,-4-1 6,5 1 1,-1-1 66,4-3 1,-4-1 265,0-3-124,0-2 329,4 3 4,0-5-232,0-4-548,0-2 171,0-5-689,-5 0 835,4 0 0,-9 0 0,4 0 0</inkml:trace>
  <inkml:trace contextRef="#ctx0" brushRef="#br0" timeOffset="1">12871 10359 7240,'-6'-7'545,"1"2"-26,5 5-32,0 0-262,5 0-115,1 0 1,6 0-3,-1 0 1,4 0-115,1 0 1,4 0 29,-1 0 0,3 0 79,0 0 0,1 0-206,0 0 1,4 0 107,-1 0 0,1-1-101,-4-3 0,0 3 27,0-3 0,-1 3 28,1 1 1,-4-4 58,0 0 0,-5 0-2,1 4 1,-6 0 350,-1 0-203,0 0-4,-2 0 0,0 0-56,-2 0 0,-3 6 16,3 1 0,-3-1-21,-1 2-1,0 1 21,0 6 1,-3 3-72,-1 5 1,-5 0-108,1 0 0,2 1-127,-2 2 1,1-2 63,-5 3 0,2-3-77,3-1 0,-2-1 104,5-3 0,-4 1 80,4-5 0,-3 4 6,3-4 0,0 1 64,4-5 1,0-3 249,0-1-254,0 1 1,0-1 488,0 1-101,0-5-62,0 2-705,0-5 0,-5-5 1,-1-2-1</inkml:trace>
  <inkml:trace contextRef="#ctx0" brushRef="#br0" timeOffset="2">15704 10279 7970,'-7'-7'271,"2"-3"29,5 9 175,0-4-240,0 0-110,0 4 1,5-4-51,3 5 0,2 0 58,2 0 1,3 0-143,0 0 0,5 0 37,-1 0 0,3 0 62,1 0 0,0 0-172,-1 0 0,0 0 39,-3 0 0,3 0-38,-3 0 0,-2 0 59,2 0 0,-5 0 87,2 0 1,-4 0 43,0 0 47,-1 0 0,1 0 116,-1 0-150,-5 0-8,4 0 82,-8 0-225,3 5 1,-5 1 103,0 5 0,0 5-142,0-1 0,-1 5 20,-3-1 1,1 4 20,-4 4 1,-1-2-86,-3 5 0,3-3 112,0 4 1,1-6-85,-5 2 0,5 1 65,-1-2 1,4 0-76,-3-7 1,4 1 56,-1-5 1,-1 4 122,1-4 1,1 1 17,3-5 0,0-3 105,0-1 1,0-3 379,0 4-192,0-6 19,0 3-619,0-5 1,-5 0 0,-2 0 0</inkml:trace>
  <inkml:trace contextRef="#ctx0" brushRef="#br0" timeOffset="3">18662 10370 8046,'0'-6'-517,"0"-1"1103,0 4-174,0 1-220,5-3 0,1 5-54,6 0 1,-1-4 36,0 1 1,1-1-51,-1 4 1,4 0 37,1 0 1,0-1-74,-1-3 1,2 3 12,2-3 0,3 2-116,-3 2 1,1 0 95,-1 0 0,-1 0-137,-3 0 1,-2-1 99,2-3 0,-3 3 35,0-3-158,-1 3 1,-3 1 50,0 0-139,-6 0 186,3 0-124,-5 0 96,0 5 0,0 1-3,0 6 1,0 1 9,0 2 1,0 3-6,0 4 0,-1 6 5,-3 3 1,2-2-162,-6 1 0,2 1 91,-2 3 1,-1-3-169,5-1 0,-3-1 103,3 2 0,-4-3 48,4-6 1,1-3 71,3 1 0,0-7-1,0 3 1,0-4 352,0 0-137,0-1 14,0 1-131,0-1-28,0-5-350,0 0 89,0-6 0,-5 0 0,-2 0 0</inkml:trace>
  <inkml:trace contextRef="#ctx0" brushRef="#br0" timeOffset="4">19187 10918 7840,'0'-6'613,"0"1"-144,0 5-495,0 5-122,0-4-392,0 9 540,0-8 0,-5 8 0,-1-4 0</inkml:trace>
  <inkml:trace contextRef="#ctx0" brushRef="#br0" timeOffset="5">19530 10416 7947,'0'-18'-157,"0"-2"-39,0 5 0,0-1 633,0 5 0,0 3 353,0 1-214,0 4 15,0-2-336,0 0 194,0 4-214,0-4-16,0 5 0,0 5-180,0 2 1,0 3-4,0 2 1,0-1-31,0 1 0,0 0-103,0 4 1,-4-4-119,0 4 0,0-4 108,4 0 1,0-1-109,0 1 1,-4-1 58,1 0 0,-1-3-114,4 0 106,0-1 50,0 5 0,0-5 10,0 1 145,0-6 0,0 5 106,0-3-139,0-3 0,0 5 126,0-2 0,5-3-86,3 3 1,-2 1 79,1-1 1,2 1-62,7-1 1,-4 1-49,4 2 1,1 4-28,2-4 1,-1 3-2,1 2 0,-4-1-115,4 1 0,-5-1 85,2 1 0,-4-1-202,0 0 1,-5 1 60,1-1 0,-6 1-18,2-1 1,-2 4 102,-2 0 1,0 1-18,0-5 0,-9 1 69,-3-1 1,-3-3-2,0-1 1,-2 0 109,-2 0 1,-1 2-73,5-5 1,-4 0 109,3-4 0,1 3-62,4 1 1,-1 0-246,1-4 1,0 0-223,-1 0 425,1-5 0,-1-1 0,1-6 0</inkml:trace>
  <inkml:trace contextRef="#ctx0" brushRef="#br0" timeOffset="6">19495 10359 7935,'0'-18'619,"0"3"0,2 3-190,1 5 1,0 0 422,5 4-508,-1 1 1,2-3 131,3 5 1,-2-4-192,9 1 1,0-1-226,4 4 0,-1 0 116,1 0 0,-4 0-532,0 0 1,0 1 301,4 3 0,-5-2-1182,-3 6 0,2-4 1236,-2 3 0,0 1 0,-3 3 0</inkml:trace>
  <inkml:trace contextRef="#ctx0" brushRef="#br0" timeOffset="7">21231 10279 7972,'7'-8'53,"-3"1"0,1 3 167,-2-4 0,2 6 141,-1-2 1,-1-1-120,4 1 1,-3 0 135,4 4 0,-1-1-247,5-3 0,1 3 93,2-3 0,-2 3-203,2 1 1,1 0 51,-1 0 0,2 0-151,-2 0 1,-1 0 21,5 0 1,-4 0-28,4 0 0,-5 0 19,2 0 0,-2 0 54,1 0-35,-2 0 96,3 0 92,-5 0-121,-4 5 1,-2-3-29,-5 6 1,0-4-9,0 3 0,-1 5-87,-3 3 1,1 5 62,-4-1 1,3 4-114,-4 4 0,1 2-36,-5 5 1,5 1 77,-1-1 0,2 0-81,-2 0 1,-2-5 55,2-2 1,3 0 38,1-4 0,-1 1-24,1-9 0,1 0 424,3-3 0,0-1 97,0 0 55,0 1-527,0-1 0,0-3 61,0 0-435,-5-6 184,3 3 260,-3-5 0,0 0 0,-1 0 0</inkml:trace>
  <inkml:trace contextRef="#ctx0" brushRef="#br0" timeOffset="8">21745 10850 7881,'12'-7'95,"-6"2"1076,-1 5-304,0 0-92,-3 0-431,3 0-226,-5 0-1124,0 5 609,0-3-529,0 3 1,0-4 925,0 3 0,-5-3 0,-2 4 0</inkml:trace>
  <inkml:trace contextRef="#ctx0" brushRef="#br0" timeOffset="9">22134 10313 7825,'6'-18'-51,"-2"3"0,-3 2 590,-1 2 126,0 5 463,0 1-525,0 5 1,0 5-659,0 2 1,0 7 103,0 1 1,-1 6-62,-3-2 1,1 2-47,-4 2 1,4 0-51,-1 0 1,2-4 14,-2 0 0,3-1-146,-3 1 1,3 1 42,1-5 1,0 0 27,0-3 147,0-1 0,-1-1-37,-3-2 1,2-2 165,-1-2 10,1-3 192,2 5-257,0-6 1,5 0 141,3 0 1,0-4-160,3 0 1,-2-4 24,6 5 0,2-3-41,-2 3 1,1 1 32,0-1 0,-2 1-19,5 2 0,-5 0-37,1 0 1,-2 2-11,-2 1 0,0 4-17,1 4 1,-5-1-12,1-2 1,-2 6-87,2-3 1,-2 3 78,-2-2 0,-3 3-143,3 0 1,-3 4 93,-1-4 1,-5 6-81,-2-2 1,-5-2 24,-3 3 1,-1-7-79,-3 3 1,-3-5 174,3-3 1,-1 1 119,1-6 0,-3 5-138,3-4 0,-1 0-11,1-4 1,-3 0-474,3 0 1,3-2 19,0-1 537,4 1 0,0-13 0,1 2 0</inkml:trace>
  <inkml:trace contextRef="#ctx0" brushRef="#br0" timeOffset="10">22077 10302 7841,'0'-12'1094,"1"2"-673,3 2 0,2 3-200,5 5 0,1-3 141,-1-1 0,2 0 201,2 4 0,8 0-195,7 0 0,5 0-118,3 0 0,2 0-142,6 0 1,-2 0 119,-2 0 1,-4 4-457,-7 0 1,-3-1 240,-5-3-1904,-6 5 1891,0-3 0,-16 8 0,-2-4 0</inkml:trace>
  <inkml:trace contextRef="#ctx0" brushRef="#br0" timeOffset="11">10758 1313 7907,'6'-11'0,"-4"5"33,6 2 83,-6 3 0,8 1-242,-2 0 1,-2 0 245,2 0 0,-4 0 363,3 0 0,5 0-524,3 0 0,5 0 79,-1 0 1,0 0 56,4 0 1,-2 0 76,5 0 1,-2 0-200,-1 0 1,0-4 25,0 0 0,3-1 63,1 1 0,-4 3-28,-4-3 1,-1-1 6,1 1 1,-3 0 148,-4 4 7,-1 0-139,1 0 100,-6 0-6,-1 0-11,-5 0-54,0 5-81,0 2 0,0 4-18,0 1 1,0-1-63,0 0 1,-1 1 112,-3-1 0,1 4-95,-4 1 1,0 4 73,0-1 1,-3 3-55,2 0 1,-2 1 36,-2 0 1,1 0-13,0 0 0,-1 3-27,1 1 1,-1 4-2,1-5 0,3 2 31,1-1 0,0-3-2,0 3 1,-2-3 176,5-2 1,-4 0-104,5-3 1,-5 1 74,4-4 0,-1 1-66,1-5 1,3 2 78,-3-7 0,2 2 92,-2-1 29,3 2-751,-4-9 224,5 4-307,0-5 0,0 0 0</inkml:trace>
  <inkml:trace contextRef="#ctx0" brushRef="#br0" timeOffset="12">22739 1428 8077,'0'-8'0,"0"0"288,0 6-39,0-3 0,0 3 56,0-1 1,1 1-120,3-1 0,2 1-83,6 2 1,-3 0 18,2 0 0,-1 0 55,9 0 1,4 0-120,4 0 0,1 0 65,-2 0 0,0 0-59,4 0 1,-1-3 88,2-1 0,1-1-210,-6 1 0,1 3-10,-4-3 1,-6 3-15,-1 1 1,-4 0-41,0 0 0,-5 0 67,1 0-66,-5 0 1,2 1 124,-5 3-53,0-3 143,0 9-42,-5-4 0,3 10-48,-2-1 0,-1 1 10,2 0 1,-6 3-149,1 7 0,2 2 91,-2 3 1,-1 3-181,-6 0 1,2-3 117,-2 3 0,2-2 46,2 2 1,-4-4-21,0 1 1,3-8 135,4 3 1,2-8 49,-1 5 1,-2-8 182,5 0 0,0 2 271,4-2-385,-5 0 1,4-3-336,-3-1 249,3-5-1528,1 5 812,0-10 625,0 4 0,0-5 0,0 0 0</inkml:trace>
  <inkml:trace contextRef="#ctx0" brushRef="#br0" timeOffset="13">23253 2113 8074,'0'-6'1417,"1"0"-673,3 6 176,-3 0-643,4 0 0,-5 2-43,0 2 0,0-2-635,0 6 393,-5-6-1065,4 8 0,-4-7 1073,5 5 0,-5-6 0,-2 3 0</inkml:trace>
  <inkml:trace contextRef="#ctx0" brushRef="#br0" timeOffset="14">23664 1599 8074,'0'-18'0,"0"2"271,0 4 0,0 1 195,0 4-105,0-3 583,0 9-572,0-4 1,0 6-287,0 3 1,0 6 47,0 5 0,0 4-17,0-3 1,0 4-33,0-1 0,0 3-147,0 0 1,0-3-134,0 1 0,0-3 100,0 2 1,0 2-117,0-6 0,0 0 57,0-4 0,0-3-65,0 0 118,0-6 21,0 8 84,0-8 206,0 3 159,0-5-231,5-5 1,1 2-94,6-4 0,-1 4 68,1-1 1,-1 3-58,1 1 0,-1 0-5,0 0 0,5 0-7,-1 0 1,1 0-3,0 0 0,-4 4-85,3 0 87,-2 4 0,-3-1-105,-2 4 0,1 1 87,-5-1 1,-1 0-272,-3 1 0,-1-1-47,-3 1 1,-2 0-47,-5 4 0,-6-4 138,-2 4 1,-2-4-40,-2 0 1,0-1 203,0 0 0,0 1-136,0-1 1,4-1 158,0-2 0,1-2-130,-1-2 1,-1-2-107,5 1 1,0-1-39,3-2 1,5-2 285,-1-1 0,0-4 0,-3-4 0</inkml:trace>
  <inkml:trace contextRef="#ctx0" brushRef="#br0" timeOffset="15">23596 1542 8074,'0'-12'0,"0"5"475,0-1 161,0 1 0,1-4-99,3 4 0,2-2 47,5 5 0,3 0-320,5 4 1,5-4-2,11 1 0,4-2-119,3 1 0,5 3 90,-1-3 0,2-1-110,-6 1 0,-3-1-30,-1 1 1,-7 3-108,-5-3 1,-11 3-157,-3 1-303,-3-5 0,-4 3-681,-5-2 1,-7 4 169,-8 4 983,-8-2 0,-6 13 0,-5-3 0</inkml:trace>
  <inkml:trace contextRef="#ctx0" brushRef="#br0" timeOffset="16">10256 12597 7913,'0'-7'235,"0"-1"214,0 5 1,0-7-242,5 4 0,-2-4-169,4 2 0,-3-1 56,4 5 0,-5-3-56,5 3 0,0-4 9,3 5 1,2-6 52,2 1 1,-1 2-95,5-2 1,-4 2 113,4-2 1,0-1-140,4 6 1,-1-1 15,-3 4 1,1-4 31,-5 0 1,2 0-17,-2 4 0,-6 4-285,2 0-32,-2 5 240,3-3 1,-2 6-68,-3-1 1,-2 0 91,-5 1 0,4-5-115,0 1 0,0 0 58,-4 3 1,-1 1-19,-3-1 0,1 0 73,-4 1 0,3-2 4,-4-2 0,2 2 85,-2-3 1,-1 0-64,6 0 1,-6-3 152,1 4 1,2-6-50,-2 2 1,4 1 335,-3-1-188,4 0 1,-3-3 269,2 3-349,3-3-83,-4 4 1,6-5-25,3 0 1,2 4 55,5 0 1,1 3-162,-1-3 1,5 4 88,-1-4 0,4 4-145,-4 0 1,4 1 75,-4-1 0,4 3-162,-3 0 1,-1 1-40,-4 3 0,1-2-8,-1-2 1,0 4 32,1 1 0,-6 0 75,-2-1 0,-3-1-62,-1 5 1,0-5 26,0 2 0,-1-2 220,-3 1 1,-6-3-15,-5 4 1,-2-4 107,2 0 0,1-1 41,-5 1 1,0-5 229,-4 1 1,0-4 84,1 3 0,-1-4-173,0 1 0,-4-2-26,1 2 0,0-3-58,7 3 1,3-3 85,4-1 0,1 0-194,-1 0 0,5-3-139,-1-1-332,6 0-237,-3-1 0,5 2-1916,0-4 2488,0 4 0,5-7 0,1 4 0</inkml:trace>
  <inkml:trace contextRef="#ctx0" brushRef="#br0" timeOffset="17">13134 12312 7876,'0'-7'-420,"0"1"768,0 2-182,0 3 0,-1-4 117,-3 5 0,3-1 135,-3-3-36,3 3 14,1-5 5,0 1-84,0 4 62,0-4-271,0 5 178,-6 0-327,5 0 0,-4 5 103,5 3 1,0 6-28,0 1 0,0 5 14,0-1 1,0 3-92,0 1 1,0-1-68,0 1 1,0 4 44,0 0 0,0 1-30,0-2 0,0-2 57,0 3 1,1 1-153,3-1 0,-3-1-12,3-3 1,-2-1 76,-2-3 1,3 1 110,1-5 0,1 0 3,-1-3 126,-3-1 1,4 1-43,-5-1 0,2-5 162,1-2-112,-1-3 427,3-1-414,-5 0 1,-4-1-138,0-3 0,-10-2 0,2-5 0</inkml:trace>
  <inkml:trace contextRef="#ctx0" brushRef="#br0" timeOffset="18">15315 12631 8191,'0'-6'422,"5"1"1,2 5-222,4 0 0,1-1-19,-1-3 1,0 3-55,1-3 1,1 1 50,2 0 1,-1 1-84,5-2 1,-4 2 59,4-2 1,-1 3-181,1-3 1,1 2 90,-5-2 0,4 2-201,-3-1 1,-1 1-268,-4 2-120,1 0 138,-1 0 131,1 0 0,-5 0-323,1 0 253,-6-5-246,3 4 568,1-4 0,-5 5 0,4 0 0</inkml:trace>
  <inkml:trace contextRef="#ctx0" brushRef="#br0" timeOffset="19">15989 12312 7982,'0'-8'48,"0"0"93,0 6 0,0-4 490,0 2-182,0 3-93,0-5 1,0 5 173,0-3-457,0 3 0,0-3 36,0 8 0,-1 2-113,-3 6 0,3 1 66,-3 2 1,2 3 66,-2 4 0,1 1-242,-4 0 0,0 0 74,0 0 1,-2-4-102,5 0 0,-5-1 49,1 1 0,2 1-101,-2-5 0,5 4 19,-5-4 1,5 1 116,0-5 1,-2-3 53,1-1 112,0 1 1,4 0 91,0-1-237,0-4 411,0 2-273,0-5 1,5 0 8,3 0 0,2 0-101,1 0 0,1 0-15,-1 0 0,1 0-136,-1 0 0,0-4 53,1 0 1,-1 0-133,1 4 0,-1 0-138,0 0-871,1 0 843,-1-5 1,-3 4 384,0-3 0,-1-2 0,5-1 0</inkml:trace>
  <inkml:trace contextRef="#ctx0" brushRef="#br0" timeOffset="20">16115 12517 7904,'0'-7'782,"0"-1"-191,0 6 235,0-4-309,0 6 0,0 6-179,0 1-176,0 8 1,0-1-68,0 5 0,0 0 72,0 4 0,0 0-183,0 0 1,0-4 82,0 0 0,0 0-159,0 4 0,0-4 32,0 0 1,0-5-43,0 1 0,1-2 130,3-2 0,-3 1 129,3-1 76,-3-5 0,1 3 1,1-5-383,-1 0 234,3-4-854,-5 0 0,0 0 0</inkml:trace>
  <inkml:trace contextRef="#ctx0" brushRef="#br0" timeOffset="21">18913 12277 7944,'0'-7'-98,"0"-1"1,0 4-95,0-3 0,0 3 419,0-4 328,0 6-157,0-8-93,0 8-34,0-8-99,0 9 0,0-5 249,0 2-77,0 3-269,0-5 201,0 6-332,0 6 0,0 0-9,0 5 0,0 6-18,0 2 1,4 2-1,0 2 0,3 0 75,-3 0 0,1 1-163,-1 3 1,-3-3 52,3 2 0,1 2 47,-1-1 0,1-2 41,-1-6 1,-3 3-108,3-3 1,-3-2 121,-1-2 1,4-3 1,0 0 1,-1-1 102,-3 1 0,4-5-159,0 1 56,0 0 0,-4-1-2,0 1-423,0-6 42,0 3 168,0-5 0,-5 0 0,-2 0 0</inkml:trace>
  <inkml:trace contextRef="#ctx0" brushRef="#br0" timeOffset="22">19187 12643 8620,'6'5'376,"-1"1"0,-5 2-276,0 0 0,0-5-204,0 5 0,4-4 159,0 3 0,0-3-71,-4 4-436,0-6 122,0 8-797,0-8 1127,0 8 0,-10-4 0,-3 6 0</inkml:trace>
  <inkml:trace contextRef="#ctx0" brushRef="#br0" timeOffset="23">19461 12197 7893,'0'-7'59,"0"-1"276,0 6-3,0-8 158,-5 8 323,4-3-667,-4 5-109,5 0-5,0 5 1,0 5 104,0 6 1,1 0-204,3-1 0,-3 2 65,3 2 1,-2 1-145,2-5 0,-3 4-3,3-3 0,-2-1 67,-2-4 1,0 1-35,0-1 36,0 1 138,0-1 1,0-3-131,0-1 316,0-4-238,0 2 557,0-5-507,5 0 1,-3 0-2,6 0 0,-4 4-3,3 0 0,1-1 8,3-3 0,2 2-124,2 1 0,-2 0 107,2 5 0,2-5-107,-2 5 1,1-4 25,0 3 0,-4 0-6,3 0 0,-2 4-39,-1-4 1,-5 3-134,1 2 0,-4-1-21,3 1 0,-4-1 117,1 0 1,-3 1-85,-1-1 1,-5 1 85,-3-1 1,1 0 173,-5 1 1,3-1-55,-6 1 0,2-5 92,2 1 0,-4-2-137,-1 2 1,1-2 25,4-2 0,-1-3-303,1 3 263,0-3 0,-1-1-648,1 0 704,-1 0 0,1 0 0,-1 0 0</inkml:trace>
  <inkml:trace contextRef="#ctx0" brushRef="#br0" timeOffset="24">19404 12266 7908,'0'-11'706,"0"3"-118,0 0-348,0 1 11,0 0 0,0 1 564,0 2-507,0 3 0,5-5-50,3 2 1,3 3-161,4-3 0,3 2 133,5 2 0,1-1-121,3-3 1,1 3 84,2-3 0,2 3-80,-5 1 0,3 0 48,-3 0 0,2 0-22,-6 0 0,1-1-88,-9-3-281,0 3-1157,-3-4 1075,-6 5 1,-3 0 309,-11 0 0,-10 5 0,-11 1 0</inkml:trace>
  <inkml:trace contextRef="#ctx0" brushRef="#br0" timeOffset="25">21266 12517 8724,'0'-6'971,"5"1"1,1 5-748,5 0 1,1 0 113,-1 0 1,1 0-115,-1 0 1,1 0-121,-1 0 1,4 0 50,0 0 1,5 0-177,-5 0 0,1 0 144,-1 0-245,-2-5-972,9 4 604,-10-5-1032,5 6 610,-11 0-563,-1 0 1475,-5 0 0,0-5 0,0-1 0</inkml:trace>
  <inkml:trace contextRef="#ctx0" brushRef="#br0" timeOffset="26">21871 12163 7978,'-1'-10'-24,"-3"2"1,3 2-89,-3 2 899,3 3-115,1-4-301,0 5 0,0 5-332,0 3 0,0 3 98,0 4 0,0 3 37,0 5 0,3 1-40,1 3 0,0 1-100,-4 2 1,1 2-101,3-6 0,-3 5 58,3-4 0,-3-1-108,-1-3 1,0 0 56,0 0 1,4-6 4,0-1 0,0 0 15,-4-1-4,0 1 0,0-5 37,0 0 1,0-3 2,0 0 1,0-4-14,0 3 26,5-4 47,-4 7-9,4-9-48,-5 4 0,0 0 0,0 2 0</inkml:trace>
  <inkml:trace contextRef="#ctx0" brushRef="#br0" timeOffset="27">22065 12631 7865,'6'0'1384,"0"-5"-1220,-6 4 0,1-4-3,3 5-81,-3 0 1,4 1 253,-5 3-303,0-3 1,0 6-1271,0-3 845,0-3 394,0 9 0,0-9 0,0 4 0</inkml:trace>
  <inkml:trace contextRef="#ctx0" brushRef="#br0" timeOffset="28">22373 12197 7891,'0'-17'70,"0"0"0,0 6-36,0-1 13,0 1 1073,0 0 7,0 4-718,0 2-172,0 5 0,0 9-79,0 2 0,0 7-89,0-3 0,4 6 137,0-2 1,0 2-260,-4 2 0,0-1-71,0-3 1,1 2-32,3-2 1,-3-2 14,3-2 1,-3 2-86,-1-2 0,0-4 89,0-3 0,0-4 58,0 3 96,0-4-112,0 7 97,0-9 11,0 4 1,2-5 255,1 0-199,-1 0 52,8 0 0,-4-1 8,6-3 0,-1 3-90,0-3 0,1 3 22,-1 1 0,1 0-10,-1 0 0,4 0-52,1 0 1,-1 1 19,-4 3 0,1-3-4,-1 3 0,0 2-23,1 2 1,-2-2-104,-2 2 0,1 0-66,-6 3 1,2-3 37,-1-1 1,-3 1-104,3 3 1,-4 1 37,-4-1 0,-2 1 91,-5-1 1,-2-1-8,-2-2 1,2 2-3,-2-3 1,-2 0-28,2 0 0,-4-3 5,4 4 0,-4-6-132,4 2 0,-1-3 97,5-1 0,0 0-334,-1 0 0,5 0 511,-1 0 0,0-5 0,-3-1 0</inkml:trace>
  <inkml:trace contextRef="#ctx0" brushRef="#br0" timeOffset="29">22282 12197 7884,'1'-11'176,"3"0"1,-1 4-26,4 3 0,-3 2 710,4-2 136,-1 3-623,5-9 0,4 8-8,3-1 0,3 0-112,1-1 1,0 3 8,-1-3 0,5 3-48,0 1 0,3 0-72,-3 0 1,-1 0 98,-3 0 0,-1 0-152,-3 0 0,1-4 13,-5 0 0,-3 1-184,-5 3-99,1 0 0,-2-2-679,-2-2-563,-2 3 1,-4-4 1421,-2 5 0,-7 0 0,-7 0 0</inkml:trace>
  <inkml:trace contextRef="#ctx0" brushRef="#br0" timeOffset="30">12986 14813 7850,'5'0'252,"-5"0"-43,-5-5 6,-2 4 1,-2-6 548,5 3-628,-4 3 0,1-4-62,-4 5 1,3 0-167,1 0 0,-1 0 83,-3 0 0,3 1-12,0 3 1,2-1 25,-2 4 1,-2 1 37,3 3 0,-2 1 17,1-1 0,-2 2-9,2 2 0,2 2 41,-2 2 0,2 2 42,-2-2 1,2 3-135,2 1 1,3-1 78,-3 1 0,3 0-129,1 0 1,1-3-5,3 3 0,2-4 24,6 4 0,-3 0 9,2-4 1,-2-1-14,6 1 0,2-5 22,-2 1 0,5-2-3,-1-2 1,0-1 81,4-2 0,-3 1-66,7-6 1,2 1 105,2-4 1,-2-4-83,1 1 1,1-8 2,3 0 1,0 0 10,1-5 0,-5-1-7,1-2 1,-5 1 68,5-1 0,-10-2 12,2-5 0,-8 2 46,1-3 1,-3-2-66,3-2 0,-9 2 12,1-1 0,-6-1-94,-2-3 1,-5 4-4,-2-1 0,-5 2 29,-3-1 1,-4 2-112,-8 5 0,-2 6-71,-5 6 0,-7 1-265,-4 6 1,-2 6 5,-7 10 1,1 4-140,-4 7 1,5 0 541,3 0 0,2 4 0,3-1 0,6 0 0,5-2 0</inkml:trace>
  <inkml:trace contextRef="#ctx0" brushRef="#br0" timeOffset="31">20889 14710 7765,'-2'-6'75,"-1"-1"2,6 4 84,-1 1 0,-2-4 12,0 2 10,0 3-97,0-4 270,0 5-116,-5 0-171,-2 0 0,-4 0 35,-1 0 0,1 4 7,0-1 1,-1 5-105,1-4 1,-1 5 18,1-2 1,0 5 31,-8 3-12,7-2 0,-9 8-99,17-2 0,-5-1 60,-6 1 0,3-1-8,-3 1 0,5 2 0,2-2 1,6-1 15,-6 1 0,6-3-89,2 3 1,0-4 50,0 4 1,0-4-78,0 4 1,-4-5 52,0 1 1,5-1-11,7 1 1,-3-2 16,-1 2 1,1-1-9,-1 2 0,4-4-51,0 3 1,2-2 59,2-1 0,0-2 49,4-3 0,3 4 15,7-4 1,-2 2 2,3-1 1,-7-3-4,-1-5 1,-5 0 111,1 0 0,3 0 41,1 0 0,-2 0-93,-2 0 1,4-4 34,4 0 1,0-4-50,3 5 0,-2-6-46,-1 1 0,-1-2-16,-3-1 0,3-5-5,-3 1 1,2-5 48,2 1 1,-1 1-11,-3-1 1,-4 0-10,-8-4 1,-2 0-10,-5 0 1,0-1-42,0-2 1,-2 2 33,-6-3 1,-2 3-4,-13 1 0,-2 0 18,-9 0 0,-2 0-1,-2 1 0,1 4-20,-5 3 0,6 7-16,-2 4 0,3 3-7,5 1 11,-3 0 0,-12 5 0,-8 1 0</inkml:trace>
  <inkml:trace contextRef="#ctx0" brushRef="#br0" timeOffset="32">13065 16560 7763,'-11'0'187,"0"0"-80,-1 0 1,5-4 91,-1 1 0,0-1 0,-3 4 1,3 0 14,1 0 0,-1 0-8,-3 0 0,-1 5-167,1 3 1,-4-2 121,-1 1 0,0 1-145,1 4 0,1 3 8,-5 0 1,5 1 7,-2 0 1,4-4 36,0 4 1,1 0-112,0-1 0,0 6-4,4-2 1,-2-2 67,5 2 1,0 1-52,4 2 1,-4-3 72,1 0 0,-1 0-144,4 4 1,1-4 75,3 0 0,-2-3-102,6 3 0,-4-5 72,3 1 0,1-1-11,4 1 0,-1-2 55,0 2 1,2-4-19,2-3 0,3 2 10,5-2 1,-4-2-26,0 2 1,0-6 6,4 2 1,0-3 45,0-1 1,3 0 73,1 0 1,-1 0-49,-3 0 0,4-5 6,0-2 0,3-4-25,-3 0 1,1-2-9,-2-2 0,-2 2 70,3-2 0,-4-3-60,-4-1 0,1-1 136,-5 1 1,1-6-84,-5 2 0,-5-3 84,-2 4 1,-2-5-167,-2 0 1,-7-4 6,-4 0 1,-7 2-152,-9-2 0,-3 2 61,-8-1 1,-4-2-696,-8 5 1,-3 5 787,-8 3 0,5 2 0,-5 2 0,-2 7 0,30 7 0,0 0 0</inkml:trace>
  <inkml:trace contextRef="#ctx0" brushRef="#br0" timeOffset="33">20843 16743 7766,'-1'-6'-33,"-3"2"376,3-3-117,-4 1 1,3-1-29,-1-1 1,1 4 77,-1-4 1,0 5 75,-1-5-1,3 6-183,-9-9 0,3 10-31,-4-3 1,3 3-112,1 1 1,-1 0 111,-3 0 0,-5 1-105,1 3 1,-1-1 46,1 4 0,1 1-46,-5 3 0,3 1 73,-3-1 0,5 4 1,-1 1 1,2 0-6,2-1 0,0-1-6,-1 5 0,5 0-127,-1 4 1,4 0 89,-4 0 1,6 1-140,-2 3 0,-1-3 84,1 2 1,0-1-118,4-3 0,0 1 1,0 0 0,2 0-63,2 0 1,2-4 99,5 0 0,1-5 28,-1 1 0,2-2 34,2-2 1,2 1-40,2-1 1,2-5 100,-2-2 0,8-3-86,3-1 1,5-1-97,3-3 0,-3 2 58,3-6 1,2-3-122,-2-5 1,0 0 169,-4 1 0,-5 1-5,-2-5 0,-3 0 63,-1-4 0,-5 0-76,-3 0 1,-8-1 235,-3-3 1,-3-2-41,-1-5 1,-8 0-110,-4-1 0,-8 0-78,-3-3 0,-9 4-137,-6-1 0,-5 7 7,1 9 1,-10 4-556,-1 8 1,-7 1 718,3 6 0,-3 0 0,-3 0 0,2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0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10119 13637 8096,'-6'-6'-373,"-5"0"0,10-2 1835,-3 1-846,3-1-245,1 2-528,0-4 178,0 8-205,0-3 160,0 5 1,1 4 2,3 0 0,-1 4 62,4-5 0,-3 5-31,4-4 0,-1 5 18,5-2 1,-1 0 34,1 0 0,0-3-58,3 4 1,2-2 45,2 2 0,3 2 0,-3-3 0,6 0-2,2 0 1,3-4-30,-3 1 1,4 1 20,0-1 1,6-1-5,1-3 0,1 0-22,-1 0 1,3 0 2,5 0 1,0 0-125,4 0 1,-2 0-159,5 0 1,1 0 218,3 0-1313,-5 0 1351,9 0 1,-8 0 117,8 0 1,2 0-369,2 0 1,-1 4 244,-32-2 0,0 0 1,1 1-1,-1-1-9,2 0 1,1 0 0,28-1-6,-2 3 1,-3 1-19,-1-1 0,4 4 36,0-5 0,-5 6 231,-6-1 0,0-2-142,0 2 0,3-1 121,-3 5 0,3-1-79,-4 1 0,6-1-33,-2 1 1,2-5-28,-2 1 1,2-1 5,-6 5 1,1-1-188,-5 1-77,-4-1 227,-2 0 0,-6 2-94,-2 2 0,-5-1 252,-7 5 1,2-3 39,-6 3 0,-1-4 565,-6 4 1,-3 0-734,-5 4 1,0-4 220,0 0 1,0-4-278,0 4 0,-5-4-72,-3 4 0,-1-5 114,1 2 1,0-4-41,4 0 1,-1-2-2,1-3-328,3 4 192,-4-10-225,5 4 426,0-5-98,0-5 1,3 2-7,1-4 1,0-1-8,-4-3 0,0-1 8,0 1 1,0-1-2,0 1 1,5-4 80,3 0 0,2-1-122,1 5 0,1-4-8,-1-1 1,2 1 12,2 4 0,-2 3-13,2 1 0,1 0 55,0 0 1,4-4-23,-1 4 0,3 0-1,0 0 1,6 1 14,3-2 1,7-2 1,4 2 1,2-2 45,2-1 1,5-1-290,2 1 1,6-1 298,2 1 0,-28 5 0,-1 0 79,29-5 1,-27 5 0,1 1-26,-3-1 1,0 0 0,5 1 0,0 0-38,-3 1 1,0 0-1,4 0 1,-1 0 4,-1 2 1,1 0 0,3-2-1,1-1-15,-1 1 0,0 0 0,3 0 0,0-1-79,-1 2 1,0-1 0,-1-1 0,0 0 47,-3 1 1,0 0 0,4 1 0,0 0-254,0-1 1,0 0 0,0 0 0,0 0 239,0-1 1,-1-1 0,-2 2 0,0 0-13,-1 0 1,0 1-1,-2 1 1,-1 0-117,1-2 1,0 0 0,-1 3 0,-1 0 129,-2-1 0,1 0 1,29 1 46,-5 1 1,-9 0 148,-2 0 0,-3 0-91,3 0 1,-8 0 14,0 0-158,-10 0 110,5 0 0,-10 0 218,-1 0 0,1-4-378,0 0 0,-4-5 542,0 2 1,-5-4-419,1 0 1,2-2 166,-2-2 1,0 1-206,-3-5 1,-2 1 111,-3-1 1,2-2-72,-5 2 0,4-3 83,-4-1 0,-1 4-96,-3 0 0,0 0 0,0-4 0,0 2-73,0 2 0,0 1 73,0 3 0,-3 2-554,-1-2 0,-4 6-73,4 1 612,-5 6 0,3-8 0,-5 3 0</inkml:trace>
  <inkml:trace contextRef="#ctx0" brushRef="#br0" timeOffset="1">18639 13180 8154,'11'0'0,"-3"-5"-159,0-3 1,-1-1 106,5 1 1,3 0 324,0 4 0,0-4-42,-3 4 0,0-1-62,4 1 0,-4 3 59,3-3 0,-2 3 35,-1 1 0,-1 5-237,0 3 0,2 2 91,2 1 0,-2 2-178,2 2 1,3-1 55,1 5 1,3 0-84,0 4 0,5-4-2,0 0 1,6-4 69,1 5 1,5-7-28,7 3 1,4-4-141,-1 0 1,6-2 205,-2-2 1,7 0-342,0-4 1,3 0 395,-2-4 1,-6 4-57,6 0 0,-6 0 170,2-4 1,0 0-232,-4 0 0,1 0 144,-5 0 0,4 0-50,-7 0 0,1 0-55,-5 0 0,1 0 16,-5 0 1,-4 0 123,-3 0 1,-6 0-107,2 0 0,-4 3 333,-4 1 0,-3 1-188,-4-1 1,-1-1 121,1 4 1,-5 0-188,1 0 0,-1 7 7,5-2 0,-2 1-69,-2-1 0,2 1-5,-3 2 0,4-1 0,0 5 0,0-5-191,1 1 1,-5 1 107,1 0 1,0-1-73,3-4 0,-3 1 71,-1-1-4,1 1-161,3-1-287,-4-5 419,-2-1 27,-5-5 1,0-1-160,0-3 0,1-2 128,3-5 0,2-5-201,6 1 0,-1-4 175,0 4 1,2-5 60,2 1 1,-1 1-10,5-1 0,0 4 142,4-5 0,4 7-118,-1-3 1,6 2 113,-1-1 0,2 2 2,1-2 1,9 4-78,3 3 0,3-2 63,1 2 1,3 2 150,8-2 1,0 6-328,-27 0 0,0 0 0,-1 0 0,0-1 112,3 1 0,1 0 0,-2 0 0,-1 0 3,1 2 0,-1 0 1,3 0-1,0 0 2,1 0 1,0 0-1,-1 0 1,-1-1-59,1-1 0,-1 0 0,0 2 0,0-1 44,-2-1 1,1 0 0,2 0 0,2-1 3,-3 1 0,0 0 0,-2 0 0,-1-1 18,0 1 1,-1 0 0,28 1-198,-3-3 1,-1-1 332,-3 2 0,-11-3-76,-8 3 0,-4 1 20,1-1 1,-8 1 263,-8 2-307,-2 0 366,-7-5 1,-1 3-372,-5-6 0,-1 4 186,-3-3 0,1-1-281,-4-3 0,-1-2-118,-3-2 0,-1 1 9,1-5 0,0 3-219,-1-3 1,1 0-121,-1-3 1,2 3-12,3 0 0,-2 5 499,5-2 0,-5 4 0,3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03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7355 10404 8094,'-11'0'-271,"-1"0"1,1 0 396,-1 0 0,5 0 184,-1 0 0,4 0-103,-3 0 1,3 0-53,-4 0 0,4 2 0,-3 1 1,3 0 9,-4 5 1,2-5-63,-2 5 0,0 1 63,4 6 0,-5-2-79,1 2 0,-1 2 57,2-2 1,-2 5-171,5-1 0,0 3 50,4 1 1,0-1-46,0 1 0,0 0 43,0 0 0,2 0-130,1 0 1,0-1 25,5 1 1,3 0 53,4 0 1,2-1-97,-2-3 0,-2 1 55,2-5 0,1 0-169,0-3 0,3-1 58,-4 1 1,4-2-31,-4-3 1,5-2 169,-1-5 0,-1 0-1,1 0 0,0 0 90,4 0 0,0-5-77,0-2 1,0-5 67,-1-3 0,-3 1-81,1-5 0,-3 0 208,2-4 0,3 0 28,-3 1 1,-3-5 29,0 0 0,-4-3-24,0 3 0,-2-8 164,-2 0 0,-3-1 103,-5 1 1,0 1-133,0 0 0,-5 0-95,-3-1 1,-9 1-10,-5 0 1,-4 5-240,-8 2 1,1 9-94,-9 7 0,4 4-175,-4 7 1,0 12-492,-3 7 0,6 5 397,1 10 0,12-2-1497,-1 6 1685,8-8 1,8 9 0,-1-4-1</inkml:trace>
  <inkml:trace contextRef="#ctx0" brushRef="#br0" timeOffset="1">8143 13077 7929,'-6'0'-401,"1"-1"718,5-3 136,-5 3-87,3-5-182,-8 6 191,9 0-312,-9 0 0,7 2 217,-4 2-318,4-3 1,-7 9 93,2-2 1,2 2 62,-2 1 1,5 1-86,-5-1 1,0 2 53,-3 2 1,3 1-5,1 3 0,3 3 8,-4-3 1,6 6-37,-2 2 1,3 4 38,1-5 1,-4 5-61,0-5 0,0 5 0,4-5 1,1 1-101,3-4 1,3 0-20,4 0 0,0-4 78,1 0 0,3-4-75,0 4 0,6-5 43,-2 1 0,-2-2-159,2-2 0,0 1 79,4-1 0,-4-5-18,0-2 1,0-3 90,4-1 0,-4 0-9,0 0 0,-1-1 122,1-3 1,1-2-122,-4-5 0,3-1 96,-4 1 0,4-4-71,-4-1 1,4-4 161,-4 1 1,5-3-78,-5 0 0,-1-1 148,-7 0 0,3-4 48,-2 1 0,-3-6 80,-1 1 0,-3 2 19,-1-1 0,-1-1-150,-3-3 0,-3 0-142,-9 0 0,-1 3 63,-6 1 1,-1 5-274,-3 3 0,-2 1 109,-6 10 1,1-2-177,0 9 0,-2 7-261,-2 8 1,3 7-320,-3 9 0,10-1 797,1 9 0,11-4 0,-6 9 0</inkml:trace>
  <inkml:trace contextRef="#ctx0" brushRef="#br0" timeOffset="2">8063 16046 7831,'0'-6'-876,"-5"-4"1090,4 9-153,-4-10 1,5 9 130,0-6-14,-5 6 100,3-3-5,-3 5-37,5-5 35,0 3-43,0-3 93,0 5-210,0 5 0,0-2-72,0 4 0,0 1 16,0 3 1,2 1-85,1-1 0,-1 2 64,1 2 1,-1-1-95,-2 5 0,4 2 50,-1 5 0,5 0 50,-4 4 0,12-1-116,-1 2 1,-2 0 84,-9-4 1,-3 1-106,-1-1 0,0-3-2,0 2 0,5 2-92,3-1 0,-3-4 138,-1-4 0,-3-4-3,-1 4 0,0-5 47,0 1 1,0-2-59,0-2 0,0-3 214,0 0 0,0-5 39,0 5 124,0-5-18,5 7-151,-4-9-86,4 4-22,-5-5 126,0 0-153,0-5-64,0 4 70,0-4 0,9 5-41,3 0 0,-2-2 31,-2-1 0,-1 1-30,5-2 0,-1 3 21,0 1 0,5-4-3,-1 1 1,1-2 54,0 1 0,-2 2 5,5-1 1,-4 0 48,4-1 1,-4 3-80,4-3 1,-5 3 29,1 1 0,2-4-19,-2 0 1,4-1-18,-4 1 0,2 3 4,-2-3 0,-2-1-1,2 1 0,-2 1-27,-2 3 0,-3-4-35,-1 0-192,-4 0 145,2 4-1195,-5 0 1,-5 0 600,-3 0 684,-2 0 0,-1 0 0,-1 0 0</inkml:trace>
  <inkml:trace contextRef="#ctx0" brushRef="#br0" timeOffset="3">8109 16320 7869,'-12'0'-270,"6"0"0,1-1 1210,5-3-390,0 3-410,0-4 0,1 5 48,3 0 1,6 0-9,5 0 0,-3 0 15,-5 0 0,2 0-9,7 0 1,-2 0-72,5 0 1,0-4 71,3 0 0,1 1-155,0 3 1,1 0 4,3 0 0,-4 0-97,0 0 1,-2-4 108,-6 0 0,4 0-146,-3 4 1,3 0-84,-4 0 1,0-4 87,-3 1 0,-5-1-501,1 4 163,4-5-11,-4 3 91,7-3 1,-15 5-663,0 0 1012,0-5 0,-20 4 0,1-4 0</inkml:trace>
  <inkml:trace contextRef="#ctx0" brushRef="#br0" timeOffset="4">8086 16046 7881,'0'-11'767,"0"-1"0,1 6-287,3 2-284,-3 3-8,4-4 0,0 4 119,3-3-154,2 3 0,-2 1-120,-1 0 0,5 0 105,3 0 1,2 0-153,-2 0 1,-2 0-23,2 0 1,1 0-61,-1 0 0,2 0-21,-2 0 0,-1 0-147,5 0 0,-5 0-6,1 0 0,2 0-121,-2 0 1,-3 0-456,-5 0 285,1 0-454,8 0 1015,-3 0 0,-2-5 0,-6-2 0</inkml:trace>
  <inkml:trace contextRef="#ctx0" brushRef="#br0" timeOffset="5">8783 15852 6946,'-7'-5'375,"2"4"0,4-4 152,-3 5-120,3 0 1,-5-4 238,2 0-273,2 0 1,-3 3 185,5-3-419,0 3 1,-1-4 155,-3 5-310,3 0 0,-4 5 112,5 3 1,0 3 22,0 4 0,0 0-121,0 8 1,4-2 48,0 5 0,1 3-43,-2 2 1,0 3-24,5 4 1,-5-1-49,5 5 0,-4-1 38,3 0 1,-3 3-174,4-6 0,-2 3 103,2-2 1,-3 2-120,-5-2 0,4-3 100,0-5 0,-1 0 37,-3-4 0,4-4 98,0-4 1,0-1-44,-4 1 0,0-3 104,0-4 0,0-1-70,0 1 0,0-5 299,0 1-194,0-1-47,0 0 1,0-1-36,0-2 24,0-3 21,0 4 158,0-5-134,-5 0 2,3 0-108,-3 0 118,5 0-77,5 0 1,-2 0 9,5 0 1,-5 0-2,5 0 1,0 0-35,3 0 0,4 0-2,0 0 1,1 0-14,-5 0 1,4-4 1,1 1 1,3-1-146,-4 4 1,0 0 95,-4 0 0,1-4-720,-1 0 455,-4 0 1,-1 4-440,-2 0-314,-3 0 1068,4-5 0,-10 4 0,-1-4 0</inkml:trace>
  <inkml:trace contextRef="#ctx0" brushRef="#br0" timeOffset="6">8737 15852 7881,'-6'0'2,"1"-5"1240,5 4-845,0-4 1,1 1 151,3 0-181,2 0 0,9 4-79,0 0 0,1-3-34,-5-1 0,6 0-63,2 4 1,2 0-85,2 0 0,0-4 54,0 0 1,-4 0-137,0 4 0,0-3-140,4-1 1,-6 0 72,-1 4 1,-4-4-123,0 0 0,-5 1-103,1 3 1,0 0-1237,3 0 916,-5 0 586,-1 0 0,-15 10 0,-2 2 0</inkml:trace>
  <inkml:trace contextRef="#ctx0" brushRef="#br0" timeOffset="7">9502 16081 7861,'0'-12'-189,"0"1"428,0 4 657,0-3-191,-5 9 69,4-4-89,-4 0-689,5 4 0,0-3 106,0 8 1,1 2-59,3 5 0,2 6 93,6 2 1,-1 0-142,0 4 1,2-3 5,2 7 0,-1-2 40,5 2 1,-3-2-31,3 6 0,-4-6-110,4 2 1,-4-3 33,4-1 0,-4-1 71,4 1 1,-5-4-113,2 0 0,-4-1 58,0 1 0,-1-2-94,1-6 1,-1 0 29,0 1 1,0-5 40,-4 1 1,2-4-112,-5 3-10,5-4-474,-3 2 136,0-5-728,-1 0 1257,-5 0 0,-5 0 0,-1 0 0</inkml:trace>
  <inkml:trace contextRef="#ctx0" brushRef="#br0" timeOffset="8">9811 16069 7825,'0'-11'-85,"0"3"-171,0 1 1113,0-1-296,0-4 81,0 6-34,5 1-192,-4 5-383,4 0 1,-6 5-54,-3 3 0,-2 3 71,-6 4 0,1 3-1,-1 5 0,-3 5 57,0 2 0,-5 5-221,0 3 1,-1-3-64,-2 3 0,0 2-34,0-2 0,1-1 41,-1-7 0,5 2-47,3-6 0,-2 0-173,2-7 1,1-3 111,6-4 1,0-1-695,4 1 972,-5-6 0,2 4 0,-4-4 0</inkml:trace>
  <inkml:trace contextRef="#ctx0" brushRef="#br0" timeOffset="9">9616 15875 7860,'-6'0'2513,"1"-5"-2174,5 4 1,0-6-90,0 4 91,0 1-299,5-8 0,-4 4-214,3-6 0,-1 0 146,0-4 0,0 2-176,5-5 0,-1 2 116,5-2 0,-6-2-37,-2 6 0,1 0 106,-1 3 0,3 1 201,-3 0 0,0-1-127,-4 1 1,8 3 120,-1 1 0,1-1 65,-8-4-77,0 1 93,0 0-23,5 4 20,-4-3-170,4 9-155,0-4 1,-2 6 139,4 3 0,-3 6-9,4 5 1,-2 6 73,2-2 1,1-2-84,-6 2 0,5 0-18,-4 4 1,3-4 24,-3 0 0,1-3-451,-1 3 0,-3-5-94,3 1 1,-2-3-1129,-2 0 980,0-1 0,0 1-1005,0-1 1638,0 1 0,0-1 0,0 0 0</inkml:trace>
  <inkml:trace contextRef="#ctx0" brushRef="#br0" timeOffset="10">10210 15966 8200,'-11'-5'206,"4"3"128,4-6-135,1 6 790,2-3-291,0 5-488,5 0 1,-2 5-58,5 2 1,-1 7 8,5 1 0,0 6-89,4-2 1,-4 6 56,4 2 1,0 3-171,-1-3 1,4 3-67,-4-3 1,2 0-88,-2-5 0,-2 1 132,2 0 1,2-5-75,-2-3 1,0 0 59,-3-3 1,3 2-18,0-7 0,0 0-63,-3 0 1,-5-4 69,1 1-770,-1-3-50,5-1-319,-6 0 769,-1 0 1,-5-5 454,0-3 0,0-2 0,-5-6 0,-1-2 0</inkml:trace>
  <inkml:trace contextRef="#ctx0" brushRef="#br0" timeOffset="11">10484 15978 7856,'12'-5'0,"-10"-2"309,-2-4 1,-2 3-41,2 1 0,9 4 0,2-1 0,-7-1 420,-8 1-214,5 1 1,-10-1 141,6 0-249,-1 0 1,-2 4-478,2 0 1,2 2 128,-1 1 1,-2 5-202,1 7 1,-10 0 129,-1 8 1,-2-1-80,-2 8 0,1-1-114,-1 2 0,8-2-129,7-2 0,-5 1 86,1 2 1,-4-3-145,4-8 1,2 1 40,-2-5 0,6 1 165,-2-5 1,-1-3-384,1-1 0,-1-4 608,1 1 0,-2 2 0,-6 0 0</inkml:trace>
  <inkml:trace contextRef="#ctx0" brushRef="#br0" timeOffset="12">10245 15738 7829,'-2'-11'940,"-2"-1"163,3 1-276,-4-1 15,5 6-359,0 1-73,0 5 0,5 4-379,3-1 1,-2 6-329,2-1 0,-1-2 83,5 2 0,-1 0-135,1 3 0,0-3 93,4-1 0,-3-4-19,7 1 1,-3-3 83,2-1 1,13 4 83,-5-1 0,-4 0 119,-16-7 1,1 2-121,3-6 1,1 0 174,-1-3 1,0 0 28,1-1 1,-5 1 50,1-1 1,-5 1-120,0-1 0,-1 0 22,-2-3 0,0 2-61,0-2 1,0-2-9,0 2 1,-2 0-186,-1 3 116,-4 6-259,1-4 78,-4 8 1,9 2-222,-3 8 0,2 2 88,2 2 0,6 4-360,1 3 762,-2 3 0,5 6 0,-3 1 0</inkml:trace>
  <inkml:trace contextRef="#ctx0" brushRef="#br0" timeOffset="13">10827 15669 7843,'-11'0'0,"3"-3"627,0-1 1,6 0-84,-8-1-104,8 4-277,-3-4 31,5 5 0,0-2-195,0-1-47,10 1 1,-2-3-62,7 5 0,7 0 73,1 0 1,1 0-192,-5 0 1,-1 0 117,-3 0 1,5 0 86,3 0 1,5 0 164,-9 0-171,-5 0 0,0 0 275,-3 0 1,3 0 310,-2 0-245,-6 0 0,4-4 159,-2 1 93,-8-6-281,9 7-293,-13-3 0,10 5 24,-2 0 0,-4 0 78,0 0 0,0 7-152,-4 4 0,8 6 82,4 5 0,-3 3 90,-2 1 1,-1 0-43,-2 4 1,0 4 11,0 4 1,4 4-99,-1-4 0,2 4-137,-1-4 0,-2 8-21,1-4 0,0 5 147,1-5 0,-3 1-243,3-1 1,1 0 126,-1-8 1,3 1 262,-3-8 1,4 2-123,-5-6 1,6 2 145,-1-6 0,-3-2 562,-1-2-275,2-2 199,-5-2-94,10-4-245,-10-2-170,4 0 1,-10-4-71,-3 3 1,-6-3-74,-1-1 0,-6-1-234,-2-3 0,2 3-608,-5-3 1,8 3 424,-5 1 1,-1 0-180,-3 0 1,6 3-388,6 1-607,2 0 1611,7-4 0,0 0 0,6 0 0</inkml:trace>
  <inkml:trace contextRef="#ctx0" brushRef="#br0" timeOffset="14">12015 16126 7786,'-12'0'994,"6"0"-580,1 0 1715,5 0-1877,5 0 0,3 4-22,7 0 0,-2 0-49,2-4 0,3 0-92,1 0 0,1 0-55,-1 0 1,2 0 42,-2 0 0,2 0-82,-2 0 1,1 0-176,-5 0 0,1 0-248,-5 0 1,-3 0 56,-1 0 1,-3 0-962,4 0-664,-6 0 1996,3 0 0,-5-5 0,0-2 0</inkml:trace>
  <inkml:trace contextRef="#ctx0" brushRef="#br0" timeOffset="15">13100 15727 7813,'-17'-6'68,"5"1"138,-4-2 726,9-3-168,-3 8-130,8-3-453,-3 5 0,5 3 14,0 4 0,4 2 26,0 10 0,5 4-32,-2 4 1,0 8 17,0 0 0,1 5-256,3-2 1,-4 2-24,-4-2 1,-1 1-71,-2 3 0,0 1 54,0-5 0,0-4-145,0-3 1,0-6 23,0 2 0,0-3 57,0-1 1,0-5 102,0-3 1,0-6-29,0-2 0,0-3 274,0 4 30,0-6 264,0 3 429,0-5-669,5 0 1,1 0-124,6 0 0,3 0-117,0 0 1,5-1 67,-1-3 0,3 3 17,1-3 0,3 3-29,1 1 0,1-4-114,-1 0 0,-3 1 38,2 3 0,-1 0-137,-3 0 1,0 0-334,-3 0 1,-3-4-32,-4 0-921,-1 0 612,1 4-40,-6-5 0,-2 2 859,-8-4 0,-7-1 0,-7-3 0</inkml:trace>
  <inkml:trace contextRef="#ctx0" brushRef="#br0" timeOffset="16">13077 16138 8326,'2'-10'309,"6"2"0,0 2-81,7 2 1,3 2 298,1-1 0,2-2-152,2 1 1,0 0-18,0 4 1,1 0-290,3 0 1,-3 0 115,2 0 1,-2-4-488,-1 0 1,-4 1 221,0 3 1,-5 0-1350,2 0 801,-4 0 0,-4-4-211,-1 0 0,-4-1 839,1 1 0,-8-2 0,-2-6 0</inkml:trace>
  <inkml:trace contextRef="#ctx0" brushRef="#br0" timeOffset="17">13054 15738 7821,'3'-11'0,"4"-1"0,6 2 0,10 2 0,5-1 0,2 6 0,7-5 0,1 4 0,0 0 0,-4 4 0,-1 0 469,-2 0 1,-1 0 677,-7 0 1,1 4-1746,-9 0 598,1 5 0,0-3 0,2 6 0</inkml:trace>
  <inkml:trace contextRef="#ctx0" brushRef="#br0" timeOffset="18">13968 15647 7830,'-7'-5'0,"-2"2"217,6-5 1,-1 5 997,4-5-431,0 5-248,0-2 556,0 5-1012,0 10-27,0-2 0,-4 17 136,0-2 0,0 12-16,4-1 1,0 6-90,0-1 0,4 2 38,0-3 1,0 4-150,-4-4 0,0 6 100,0-3 1,0 0-154,0 1 1,0-5-33,0 1 0,0-4-41,0-4 1,0-3 82,0-8 0,0 1-117,0-4 1,0-1 224,0-4-94,0 1 156,0-1-150,0-4 258,0-2 5,0-5-33,0 5-96,0-4 14,0 4-169,0-5 100,5 0 0,-3 0 109,6 0 1,0 0-104,3 0 1,4 0-3,1 0 0,4 0-36,-1 0 0,-1-1-79,1-3 0,-2 3-90,3-3 1,0 3-277,-5 1 1,0-4-406,-3 0 0,-5-1 382,1 1 0,-4 3-1283,3-3 1754,-4-2 0,-3-6 0,-6-5 0</inkml:trace>
  <inkml:trace contextRef="#ctx0" brushRef="#br0" timeOffset="19">13876 15624 7851,'0'-12'526,"0"1"1,2-1-287,1 1 0,4 3-11,4 1 0,1 4-31,-1-1 0,-2 2-1,2-2 1,-1 3 39,10-3 1,-5 3-27,4 1 1,-5 0-418,1 0 1,1 0 70,0 0 1,-1 0-672,-4 0 0,1 0 806,-1 0 0,6 0 0,0 0 0</inkml:trace>
  <inkml:trace contextRef="#ctx0" brushRef="#br0" timeOffset="20">14413 15727 8048,'-6'-6'1530,"1"5"-817,5-4-234,0 5 1,1 9-235,3 2 1,2 8 94,6 0 1,-1 3-69,0 1 1,5 5-65,-1 2 1,5 3 30,-1 2 1,-1-1-78,1 0 1,-1 4-132,1 0 0,1-4-45,-5-3 1,4-2-323,-3 2 0,3-4 114,-4-4 1,0-1-116,-4-3 1,2-3-154,2-4 359,-2-1 1,4-1-142,-6-2 0,-3-2-489,-1-2-354,-4-3 303,2 5 85,-5-6 727,0-6 0,-10 0 0,-3-5 0</inkml:trace>
  <inkml:trace contextRef="#ctx0" brushRef="#br0" timeOffset="21">14779 15738 8326,'0'-11'1084,"0"-1"-522,0 1 53,0-1-232,0 6 1,-2 1 194,-1 5-687,1 0 1,-5 6-17,-1 6 1,-1 9 2,-10 10 1,0 7 107,-4 4 1,-5 2-348,-2 2 1,1-1 328,-2 1 1,6-2-175,-2-2 1,4-2-18,4-6 1,-1-5 123,5-2 1,1-8-328,6-4 1,-2-2-420,2-2-57,3-5 902,-5 0 0,4-1 0,-6 1 0</inkml:trace>
  <inkml:trace contextRef="#ctx0" brushRef="#br0" timeOffset="22">14459 15544 7792,'-7'-18'0,"-1"0"0,4 3 0,0 2 536,4-2-317,0-3 1,1 6-2,3-4 0,1 2 146,3-1 0,2 3-71,-2-4 1,0 0-104,0 1 0,2-1-172,-2 5 1,-2 0 44,2-1 1,-6 5 45,2-1 1,-3 4 94,-1-4-57,0 6 304,0-3-76,0 5-443,5 5 0,-3 3 131,1 7 1,4 3 123,0 4 0,0 5-87,0 0 0,1-1-15,3-3 1,-3 0-71,0 0 1,-1-2-57,5-2 1,-2-1-343,-3-3 0,4-2 197,-4 2 1,0-3-874,0-5 0,-3 4 1059,4-4 0,-6-2 0,3 0 0</inkml:trace>
  <inkml:trace contextRef="#ctx0" brushRef="#br0" timeOffset="23">15087 15635 7839,'0'-11'1288,"0"4"-815,0-3-51,5 4 1,-2-2-40,4 1 0,-3 4-10,4-1 0,-5-1-182,5 1 1,0 1-1,3 3 1,0 0-93,1 0 0,-1 0 194,1 0-311,4 0 1,-3 1 93,2 3 1,-2 1-289,-2 2 0,-3 4 18,0-4 0,-5 2-73,5-1 1,-6 2 161,2-3 1,-1 4 24,1 0 61,-3 0 1,5 5 2,-2-1 1,-3 1 92,3 0 0,1 1-96,-1 6 0,0 4 103,-4 0 0,4 8-8,-1-1 0,1 3-7,-4-3 0,1 4-8,3 1 0,-2 2 3,1-3 0,0 4-10,1-4 1,-3-1-32,3-6 1,1 0-15,-1-4 1,3 2 35,-3-6 0,4 2-28,-4-6 0,1-1 54,-2 1 1,-1-5-1,1 1 1,-1-6-79,-2-1 1,0-4-3,0 3-113,0-4 0,-2 2 90,-1-5 1,-4 0-130,-4 0 0,-6 0 38,-2 0 0,-1 0-443,1 0 1,-3-4 73,3 0 0,2-3-69,-2 3 1,5-1 135,-2 1 0,8 3 5,0-3 0,5 1 78,0 0 342,1 1 0,-3-8 0,-1 4 0</inkml:trace>
  <inkml:trace contextRef="#ctx0" brushRef="#br0" timeOffset="24">15658 15818 5890,'-6'0'1805,"1"0"-735,5 0 1,0 9-858,0 2 1,3 8 60,1 0 0,1 8-61,-1 3 1,-3 3-216,3 2 0,-3-1-40,-1 0 1,0-3-109,0-1 0,0-1-3,0 2 1,0 0-119,0-4 1,0 0 44,0-4 1,0-4 37,0 0 1,0-5 41,0 1 1,0-6 42,0-2 0,0-3 141,0 4 1,2-6-79,2 2 1,-2-3 110,6-1 0,-5 0-50,5 0 0,3 0 15,5 0 0,3 0-48,-4 0 0,5 0-25,-1 0 0,2 0-75,-2 0 0,1 0 96,-5 0 1,4-1-584,-4-3 0,1 3 150,-5-3 1,-5 2-167,-2-2 615,3 3 0,-6-10 0,4 5 0</inkml:trace>
  <inkml:trace contextRef="#ctx0" brushRef="#br0" timeOffset="25">15589 16138 7782,'0'-8'-606,"0"0"0,11 1 477,4-5 0,5 6 463,3 2 1,1-1-15,3 1 0,1-3 187,2 3 1,3 0-369,-2 4 0,0-4 78,0 1 1,-5-1-1514,-7 4 828,3 0 0,-9 0-569,2 0 1037,-7 0 0,-3 0 0,-10-5 0,-2-2 0</inkml:trace>
  <inkml:trace contextRef="#ctx0" brushRef="#br0" timeOffset="26">15624 15749 7311,'5'-11'-1183,"2"1"1196,9 2 1,1-2 212,6 2 1,5 2 292,3-2-292,2 6 0,1-7-259,0 5 0,-1-3-242,-2 3 0,-3 0-58,-6 4 0,1 0 119,0 0 213,-5 0 0,3 5 0,-3 1 0</inkml:trace>
  <inkml:trace contextRef="#ctx0" brushRef="#br0" timeOffset="27">16320 15658 7831,'-6'-8'-22,"2"1"664,3 4-223,1-2-272,0 5 1,1 7 44,3 4 0,-3 5-1,3 7 1,-1 6 41,0 6 0,0 4-27,5 7 1,-6-1-210,2 1 0,1 4-34,-1-1 0,0 2-117,-4-2 0,3-6 53,1 3 1,0-5 74,-4-3 1,0-1 48,0-11 0,0 3-113,0-6 0,0 3 90,0-7 0,0-1-20,0 1 1,1-6-36,3 3 0,-3-7 66,3-2 15,-2-4-20,-2 7-28,0-9 59,0 4 359,0-5-582,5 0 0,-3-4 133,6 1 1,-4-1-271,3 4 0,1-1 124,3-3 1,2 2-284,2-1 1,-2 0 7,2-1 1,-2 3 12,-2-3 1,1-1 460,-1 1 0,0-1 0,1 1 0,-1-2 0,1-5 0</inkml:trace>
  <inkml:trace contextRef="#ctx0" brushRef="#br0" timeOffset="28">16240 15578 7843,'0'-18'0,"-3"-2"0,-1 5 0,1-4-295,7 3 1,4 1 166,7 4 0,-2 3-32,2 1 0,3 3 150,1-4 0,2 6 38,2-2 0,1 3-130,3 1 1,-2 0-164,6 0 1,-6 5 264,2 2 0,-3 3 0,-1 2 0,0-1 0</inkml:trace>
  <inkml:trace contextRef="#ctx0" brushRef="#br0" timeOffset="29">16823 15738 7803,'0'6'-841,"0"4"1,1-7 1247,3 5 0,2 3-58,6 4 0,-1 4 161,1-3 1,0 8-124,4-2 1,-3 9-19,7-1 1,-5 7-169,4 1 1,-5 4-38,1-4 1,-2 3-84,-2-7 1,4 7-186,1-7 0,0 1-129,-1-4 1,-2-3 123,2-5 1,2-2-260,-2-2 1,0-2 73,-3-6 0,-1-1-158,0-2 1,1 1 107,-1-5 0,-3-1-632,-1-3 976,-4 0 0,2 0 0,-10-10 0,-1-2 0</inkml:trace>
  <inkml:trace contextRef="#ctx0" brushRef="#br0" timeOffset="30">17108 15875 7815,'0'-11'-61,"0"-1"0,0 1 199,0-1 1,0 5 222,0-1 211,6 6-156,-5-4-300,4 6 1,-6 9-96,-3 3 1,-3 12-322,-4 3 0,-5 4 113,-3 4 0,-3 0-113,-1 3 1,0-1-6,0 5 1,1-5-170,-1 1 0,1-8 217,3-3 0,3-3 257,4-1 0,2-6 0,2-1 0,0-7 0,4-2 0,0-4 0,4 2 0,0-5 0,0 0 0</inkml:trace>
  <inkml:trace contextRef="#ctx0" brushRef="#br0" timeOffset="31">16754 15681 7359,'7'-23'-1119,"-2"4"1009,-5 0 0,5 4 229,3-4 0,-2 5 422,1-2-298,1 4 1,2 0 79,-2 1 0,2 3 669,-2 1-794,2 4 0,1-6-175,1 5 1,-1 2-189,0 6 1,1 0 148,-1 7 1,2-1-186,2 9 1,-2-4 19,2 4 1,-1-3-114,1 3 1,-2-4 81,2 4 0,-2-5 66,-2 1 1,5-6 72,-1-1 1,0-6 118,-4 2 0,1-3 266,-1-1-220,1 0 0,-2-5 84,-3-2 0,2-4-48,-5 0 0,0 0-259,-4-1 0,0-1 63,0-2 0,0 3-100,0-4 0,0 4-181,0 0-363,0 1 712,0 4 0,0 2 0,0 7 0,0 1 0,5 4 0,1 4 0</inkml:trace>
  <inkml:trace contextRef="#ctx0" brushRef="#br0" timeOffset="32">17348 15658 7778,'-5'-6'-511,"4"-4"-64,-3 2 0,3-2 575,1-2 0,0 5 0,0-1 0,1 6 0,3-2 0,-3 2-57,4-3 42,0 4 0,2-4 191,4 5 0,1 0-93,-1 0 0,0 0 71,1 0 1,1 0-81,2 0 0,-1 0 23,5 0 1,-5 0-16,1 0 0,1 0-6,0 0 1,3-1 41,-4-3 1,0 3 130,-3-3-54,-1-2 1,-3 4 54,-1-2 77,-4 3-287,2 1 1,-5 1-124,0 3 1,0 4 173,0 7 1,-4 5-28,0 11 0,-3 1 15,3 9 0,-4 1-5,4 4 1,-1 0 101,1-1 0,3 5-330,-3-1 1,3 6 183,1-2 1,0-2 10,0-1 0,0 0 10,0 0 1,0-5 5,0-3 1,1-7-139,3 3 0,-3-9 97,3 5 1,1-7-116,-1-1 1,1-7 317,-1-3 0,-3-4-83,3 0 1,-3-5 925,-1 1 505,0-5-2,0 2-1148,0-5 0,-5-4-58,-2 0 1,-5-5-414,-3 2 0,-3-5-297,-5-3 0,-3 6-1143,-1-2 1,2 3 256,6 0 1237,2-2 0,1 4 0,-2-6 0</inkml:trace>
  <inkml:trace contextRef="#ctx0" brushRef="#br1" timeOffset="33">18468 16092 8072,'0'-6'958,"0"1"-744,0 5 0,5-2 24,2-1 1,0 1-80,0-2 0,2 3-72,6 1 1,-2 0 75,2 0 1,-2 0-147,-2 0 0,1 0-17,-1 0 0,9 0 97,3 0 1,3 0-158,-3 0 0,-8 0 100,0 0 1,-4 0-68,8 0 1,-3 0 42,3 0 1,7-4-118,5 1 0,-6-3-21,-10 3-118,-7 1 0,1-4-313,-5 2 1,1 3-76,-1-3-54,-3 3 0,3 0 682,-8-3 0,-2 3 0,-6-5 0</inkml:trace>
  <inkml:trace contextRef="#ctx0" brushRef="#br1" timeOffset="34">18502 16252 7920,'7'0'1182,"1"0"-1007,0 0 1,-1 0 72,1 0 1,-1 0 95,5 0 0,1 0 51,2 0 1,-1 0-94,5 0 0,-1 0-1,1 0 1,2 0-76,-2 0 0,3 0-120,1 0 0,-1 0-2,1 0 1,0 0-42,0 0 0,0 0-37,0 0 1,-4-4-190,0 0 1,-5 0-132,1 4 0,-6 0 11,-2 0-1717,-4 0 1028,2 0 972,-5 0 0,0-5 0,0-1 0</inkml:trace>
  <inkml:trace contextRef="#ctx0" brushRef="#br1" timeOffset="35">19827 15829 7779,'-9'0'-38,"5"0"0,0 2 70,8 1 0,-4-1 507,-4 1-306,-2-1 0,-6-2 256,1 0-244,5 0 1,-1 0-169,3 0 0,2 5 103,-6 2 0,4 4-150,-3 0 0,-1 0 77,-3 1 1,-1 1-122,1 2 1,0-1 59,-1 5 0,-3 0-71,0 4 1,-1-4 71,5 0 1,5-2-81,2 3 1,3 1 7,1-2 0,0-1 75,0 1 1,0-4-117,0 4 1,1-4 52,3 4 0,1-5-144,2 2 0,4-4 38,-4 0 0,0-1-98,0 1 1,1-1 114,3 0 0,1-3-26,-1 0 0,2-6 159,2 2 0,-1 1-101,5-1 0,-4 0-28,4-4 1,0 0 17,4 0 0,-4-4 6,0 0 0,4-4 52,4 5 0,-5-6 14,-3 1 0,1-2 14,2-1 0,1-2 110,0-2 0,-1 1 136,-3-5 1,1 3-82,-5-3 0,4 0 79,-4-3 0,-3-1-41,-5 0 0,0 1-89,0 3 1,-1-2-31,-6 2 0,-2-3-10,-2-1 0,3 2-1,-3 2 0,-11-2-99,-4 6 1,-5-1-156,1 0 0,-5 4 72,-2-4 0,4 4-331,0 0 0,-5 2 175,-7 3 1,0-2 258,4 5 0,0 0 0,-1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06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8885 17234 8144,'0'-9'358,"0"-2"-53,6 2 0,0-11-6,5 4 1,2-5-22,2-2 0,3-1 40,5-7 1,1 3-5,3-6 1,6-3-396,5-8 1,-15 19 0,2 0 214,-1-2 1,1-1 0,3-3-1,0-1-474,2-5 1,1 0-1,1 0 1,0 0 341,2-4 1,0 0 0,1 0 0,1 0-40,2-2 0,0 1 1,0-1-1,0 0 58,4-3 1,0-1 0,0-1 0,0 0-281,-13 16 1,0 0-1,0 0 1,-1 0 0,0 0-1,0 0 231,2-1 1,1-1 0,0 1-1,11-13 1,-1-1 32,-13 15 0,0 0 1,0 0-1,13-14 0,-1 0 16,0 1 0,0 1 1,-2 1-1,0 0 4,1 0 0,-1 1 1,-3 4-1,-1 0-211,1 1 1,-1 0 0,0 3 0,-1 0 201,-2 3 0,-1 0 0,-1 3 0,-1 1 14,-1 3 0,-1 0 1,18-19-40,-3 6 1,-10 6 963,-8 13-442,-5 2 413,-12 6 1,-6 10-947,-8 5 1,-2 4 696,-1 4 0,-5-1-812,1 1 1,4-1 168,3 0 0,4 0-1055,-3-4 173,4 3-369,-7-3 170,9-1 138,-4 4 543,0-8 111,-2 3 0,-4-5 153,-1 0 0,1 0-51,0 0 1,0-2 290,4-1 0,-3 0-32,2-5 0,-1 5 143,2-5 1,-2 4 671,5-3-683,0-1 1,4-4 741,0 1-563,0 0 1,5-1 112,3 1 0,2-1-182,1 1 0,5 3-73,-1 1 1,5-1-30,-1-3 1,-1 1-122,1 2 0,-1-1-60,1 5 1,1 0 93,-5 4 0,6-3-127,-2-1 1,-3 0 49,-1 4 1,-2 0-74,-2 0 0,1 0 1,-1 0 1,-3 1-121,0 3 1,-6 2 140,2 6 0,-13 4-21,-6 3 1,-7 8-194,-4 4 0,-2 1 121,-3 3 0,-1-2-523,6-3 1,-1 2 221,4-5 1,11-6-1486,4-6 1848,5-7 0,3 2 0,0-4 0</inkml:trace>
  <inkml:trace contextRef="#ctx0" brushRef="#br0" timeOffset="1">11901 13831 8450,'-12'-5'0,"5"3"-166,-1-1-334,5-4 1076,-7 6-337,4-4 0,-6 6 40,1 3 0,-4 4-27,0 7 1,-2-1-15,2 5 1,1 1-99,-5 7 1,1-2 0,-1 6 1,3-5 18,4 5 1,1-1 1,-1 4 1,2 1-87,3-1 0,1 0-172,6 0 0,0-1-55,0-2 1,2 1 61,2-6 1,2 1-15,5-4 0,6-4 95,2 0 1,2-9 0,2 1 0,0-3 27,0 0 0,5-5 1,2-6 1,3-5 143,2-7 0,-1-3-136,0-5 0,3-1 3,-3-3 1,2 2 9,-10-5 1,1-1 221,-4-3 0,-4 3 9,0 1 1,-9-1 33,1-3 0,-7 0-213,0 0 0,-4-1-4,-4 1 1,-7 0-282,-8 0 0,-4 4 137,-4 4 1,-6 2-498,-5 1 0,-5 6-111,1 6 1,-1 6-437,1 9 1,0 7 1097,8 8 0,-3 8 0,8 2 0</inkml:trace>
  <inkml:trace contextRef="#ctx0" brushRef="#br0" timeOffset="2">15487 17131 8142,'0'-11'139,"-2"1"-1,-1 2-474,1-2 1,-1 5 61,6-3 1,-1 2 687,1 2 1,4 3-141,0-3 0,0-2-12,0-2 1,2 0-182,6-3 0,-1 2 5,5-6 1,6-5-59,5-7 1,3-2 47,1-9 1,9-8-399,-20 22 1,0-1 0,6-5-1,0-1 356,2-3 0,-1-1 0,4 0 1,0-1-257,2-3 0,0-2 0,0 0 0,0 0 273,4-4 0,0-2 1,-11 13-1,-1-1 1,2 0-307,1 0 1,1-1-1,0 1 1,0-3-1,0-1 1,0 1 280,0 1 0,0 1 0,-1-1 0,0 1 0,-1 0 0,1 0 3,-1 0 1,0 1 0,1 0 0,1-1 0,0 0 0,-1 1 16,0 1 1,-1 0 0,1-1 0,-1 0 0,-1 0 0,0 0-144,-1 2 0,0 0 0,0 0 1,15-16-1,-1 1 263,0 0 1,0 1 0,0 3 0,0 1-60,-2 1 1,0 0 0,-1 2 0,-1 0-94,-2 1 0,0 2 1,0 2-1,-2 1 44,-5 3 0,-1 1 1,2 2-1,-1 1-115,-4 2 0,-1 0 0,19-19 454,-8 9 1,-11 11-977,-9 5 1330,-7 10 0,-5 4-885,-6 5 0,-8 5 885,-4 3 1,0 2-800,3 2 0,1 3 485,0 0 1,3 0-483,0-3 0,1 0-279,-5 4 0,5-4-35,-1 3 0,1-1-55,-5 2 1,1-4 135,-1 4 0,1-4-164,-1 0 0,1-5 193,0 1 0,-1-6-30,1 2 1,3 1 323,1-1 1,-1 0 74,-4-4 1,5 0 77,-1 0 1,2-1-49,-2-3 0,-1 1 107,6-4 0,-5 3 74,4-4 1,0 5 150,4-5-261,0 0 1,2-3-103,1-1 0,5 1 264,7 0 0,-1-2-28,5-2 1,4 1-31,4-5 0,5 3-112,-2-3 1,4 2-9,4-2 0,-2-3-37,2 3 0,-3 1-64,0-1 1,-4 7-226,-4 0 127,0 1-37,-15 9 0,0 2-29,-8 8 0,-13 7-19,-6 4 1,-7 7 21,-5 0 1,2 2 22,-6-1 1,6-3-149,-2 3 0,8-7-279,4-1 0,6-5-772,2 1 1,4-6 1232,-1-1 0,-2-1 0,0 5 0</inkml:trace>
  <inkml:trace contextRef="#ctx0" brushRef="#br0" timeOffset="3">18696 13865 8401,'-11'-6'566,"4"1"0,-3 5 13,2 0 1,2 3-724,-2 1 0,1 5-25,-5-1 0,1 6 65,0 1 0,-1 5 211,1-1 0,-2 4-16,-2 4 0,2 1 47,-2 2 1,2 7-15,2-3 1,-1 4-37,1 0 1,1-2-6,2 2 1,3-4-118,5-3 1,1 0 66,3-4 0,3 0-121,4-5 1,5 1 80,3 0 1,3-5-167,1-3 1,1-6 155,3-1 1,2-6 10,5 2 0,5-8 225,3-4 1,1-7-132,-1-4 1,1-4-52,-4-3 0,2-2-112,-2-3 1,-3-2 168,-5 3 0,-5-3 75,-7-1 0,2-1 167,-6 1 1,-5 0-101,-6 0 1,-4-1 116,-4 1 1,-3 0-492,-9 0 0,-7 1 124,-7 2 1,-7 3-174,-1 5 1,-9 7-469,1 4 0,-3 6-185,0 6 1,5 5 165,-1 3 0,8 6 674,3 1 0,3 7 0,10-2 0,3 4 0,1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0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17497 4363 8348,'-8'0'8,"1"0"58,4 0 1,-6-1 689,5-3 0,-1 2 245,1-1-576,3 1-83,-4 2-412,5 0 149,0 5 0,0 2 32,0 4 0,4 1 5,0-1 1,5 6-101,-2 2 0,0-2-102,0 2 169,1 0 0,4 8-33,4 0 1,-4 3 38,4-3 1,0 5-172,-1-2 0,4 2 90,-3-2 0,0 2-154,-1-5 0,-1 3 95,5-3 1,-3 3-163,3-3 0,-4 3-10,4-3 0,-5-1-32,1-3 0,2 0 100,-2 0 0,1 0 58,-1 0 0,-2-2 17,2-2 0,-2 3-39,-2-3 1,0-1 116,-4 1 0,3-2-86,-2 3 1,1-3 201,-1-1 0,2-4-56,-3 3 1,-2-2 65,-1-1 0,1-5-62,-1 1 0,4-4-51,-5 3-109,1-4 143,-4 2-894,0-5 0,0 0 0</inkml:trace>
  <inkml:trace contextRef="#ctx0" brushRef="#br0" timeOffset="1">17931 4454 7991,'0'-7'-43,"0"-1"48,0 5 235,0-2 1053,0 5-1177,0 5 0,-2 2 39,-1 4 0,0 1-20,-4-1 1,0 5-55,0 4 1,-7 2 57,2 5 1,-3-2-116,0 6 0,-3-1 105,-5 5 1,0-1-182,0 0 1,1 5 21,-1 3 0,-5 1-297,-3-1 1,2 3 292,-1-3 1,4-3 57,0-1 1,3-2-107,4-2 0,2-5 82,6-2 0,0 1-105,-1-2 0,4-3 91,1-4 0,1-1-18,-2 1 0,-1 1 26,5-5 0,-1 1 219,1-5 0,3-3-214,-3-1-14,3 1 0,1 0 242,0-1-229,0-4 1,-4 3 226,0-2-176,1-3-49,3 4-611,0-5-919,-6 0 874,5 0 656,-4 0 0,5-5 0,0-1 0</inkml:trace>
  <inkml:trace contextRef="#ctx0" brushRef="#br0" timeOffset="2">18456 4934 8003,'-6'0'637,"-4"0"-170,8 0 102,-3-5 42,5 3-580,0-3 133,0 5-126,5 0 1,3 0 96,7 0 0,-1-3-73,5-1 1,-4-1 83,4 1 0,-1 1-128,1-4 1,3 3 5,-3-4 0,2 6 52,2-2 0,-4-1-87,0 1 0,-1-4 67,1 5 1,1-1-137,-4 4 0,0-4 80,-1 0 1,-2 0-166,2 4 1,-3-1-63,-5-3 0,4 3-539,-4-3 110,-2 3-39,5 1 695,-8 0 0,3 5 0,-5 1 0</inkml:trace>
  <inkml:trace contextRef="#ctx0" brushRef="#br0" timeOffset="3">18479 5151 9536,'11'-5'1682,"2"3"-1275,2-1 1,3 0 155,5-1 1,0 2-191,0-6 1,-1 4-327,1-3 0,0 4 57,0-1 0,-1-1-147,-3 2 0,1-1-563,-5 4 0,4-2 399,-4-1 0,1 1-889,-5-1 1096,6 1 0,0 7 0,6 2 0</inkml:trace>
  <inkml:trace contextRef="#ctx0" brushRef="#br0" timeOffset="4">19758 4420 7924,'-6'0'-1148,"-4"-5"2001,8 4-130,-3-5 110,0 6 67,4-5-465,-4 4-352,5-4 1,0 6 12,0 3-79,0 2 0,5 7 216,3 2 0,2 3-21,1 5 1,2 1-197,2 3 0,2 2 66,2 5 0,2 2-74,-2 2 1,7 1 52,0 3 1,1 2-268,-4-2 0,0-1-170,-1 1 1,-3-2 230,0 2 1,-5 1-122,2-5 0,-4-1 58,0-6 1,-1-3 40,1-6 1,-5 1 77,1 0 0,-2-4 31,2 0 1,1-5-89,-6 1 203,1-2 1,0-1 70,0-1 1,0-3-33,-4-1 0,3-3-212,1 4 66,0-6-177,-4 8 174,5-8-871,-4 3 924,5-5 0,-6-5 0,0-2 0</inkml:trace>
  <inkml:trace contextRef="#ctx0" brushRef="#br0" timeOffset="5">20204 4443 8055,'0'-12'-282,"0"6"209,0 1 336,0 0 0,-2 4 673,-2-3-583,3 2-132,-4 2 1,4 6-98,-3 1 1,1 5 64,-4 3 1,-1 3-60,-3 4 1,-2 6 6,-2 3 0,1 2-100,-5 1 1,0 5 58,-4 3 0,-1 0-226,-3 4 0,3-7 57,-2 7 0,1-7 62,3 3 1,-1-5-56,0 1 1,1 1 57,3-1 0,-2 0-56,2-3 1,2-5 35,2 1 0,-2-6-107,2 2 0,1-3 79,7-1 0,-2-6 41,5-1 1,-4-4-222,5 0 1,-3-1 292,3 0 1,1-3-1182,-1 0 349,1-6-562,2 3 1337,0-5 0,0 0 0</inkml:trace>
  <inkml:trace contextRef="#ctx0" brushRef="#br0" timeOffset="6">19941 3803 8003,'0'-6'-49,"0"-1"435,0 4 96,0 1-85,0-3 213,0 5-464,-5 5-62,-2 2 0,-4 8-25,0 0 1,-1 5 82,1 0 0,-1 1-222,1 2 0,-1 0 64,1 0 0,0-1-411,-1 1 0,2-4 182,2 0 1,0-5-277,4 2 0,-1-5-408,1-3 284,3 2 645,-4-4 0,5 0 0,0 0 0</inkml:trace>
  <inkml:trace contextRef="#ctx0" brushRef="#br0" timeOffset="7">19918 3780 7288,'-6'-1'510,"2"-3"369,3 3 9,1-4-119,0 5-536,0 5 1,1 5-22,3 5 0,-2 4-58,6-3 0,-1 4-84,5-1 0,-1-1-199,1 1 1,-1-1 100,1 1 1,-1 1-2,0-5 0,1 0 66,-1-3 0,-3-2-108,-1-3-30,1 4 71,3-5 0,-3 2-297,0-1-497,-6-4-1024,3 2 1848,0 0 0,-8 1 0,1 6 0</inkml:trace>
  <inkml:trace contextRef="#ctx0" brushRef="#br0" timeOffset="8">20843 4546 7442,'0'-7'711,"-5"-3"383,4 9-572,-4-4 1,5 6-420,0 3-65,0 2-43,0 6 0,0 4 21,0 3 99,0 3 1,0 6 0,0 2-65,0-2 1,0 4 6,0-6 0,1 5-284,3-5 0,-3 2 39,3-1 0,-3-3-4,-1 3 0,1-7-122,3-1 316,-3-5-29,4 2 0,-5-4-340,0-1 156,6-4-228,-5 3-146,4-9 305,0 9 279,-4-8 0,9 3 0,-3-5 0</inkml:trace>
  <inkml:trace contextRef="#ctx0" brushRef="#br0" timeOffset="9">20603 4888 8003,'12'-6'501,"-1"2"1,1-1-183,-1 1 1,5-1 116,3 1 1,8 3-177,4-3 1,-2-1-26,1 1 1,-1-3-302,2 3 75,2 0-309,-4-1 1,0 4-307,-2-3 0,-4 3 519,-4 1 87,2 0 0,-8-5 0,3-2 0</inkml:trace>
  <inkml:trace contextRef="#ctx0" brushRef="#br0" timeOffset="10">21528 4420 8044,'0'-8'173,"0"1"347,0 4 138,0-2 354,0 0-421,0 4-360,0-4 363,0 5-363,0 5-92,5 1 1,2 9 57,4 0 0,2 6-3,2-2 0,-1 6-29,5 2 0,0 3-2,4-3 0,0 5-151,0-2 1,-1 2-54,1-2-728,5 3 691,-4-3 1,3 2-165,-8-1 133,3 2 50,-5-9 1,6 8-138,0-6 1,-4 5 27,0-4 1,-5-1-148,1-3 0,2-1 119,-2-3 0,-4 1-34,-3-5 0,0 4 604,3-4-471,1 1 0,-2-5-54,-3 0 1,3 1-64,-2-1 176,-3-4 1,1 2 93,-2-6 0,-1 5-239,4-4 47,-4 5-191,7-8 168,-9 9 0,6-9-413,-3 3 64,-3-3-632,4-1 585,-5 0 555,-5 0 0,-2 0 0,-4 0 0</inkml:trace>
  <inkml:trace contextRef="#ctx0" brushRef="#br0" timeOffset="11">22145 4329 7900,'0'-7'1025,"-5"2"-800,4 5-7,-4 0 164,5 0-324,-5 0 160,-2 5-116,-4-4 1,3 10-49,1-4 0,-1 5 81,-3 3 1,-2-1-150,-2 5 1,1 4 35,-5 3 110,5 6-58,-8-3 0,3 9-124,-8 0 20,3 6 0,-5-4-31,2 6 1,2 5-181,-5 2 1,4-2 160,0-2 1,-1-2 84,4-1 0,-2-2-157,6-2 0,1 1 137,-1-5 0,5-3-16,-1-5 0,2-5 21,2 2 1,0-8 117,4-4 0,-2 2-76,5-2 519,-5 0-724,8-3 436,-4-1-377,5-5-22,0-1-2948,0-5 3084,0-5 0,-5-1 0,-2-5 0</inkml:trace>
  <inkml:trace contextRef="#ctx0" brushRef="#br0" timeOffset="12">21551 4043 7958,'0'-6'-795,"0"-5"0,0 9 1832,0-6-541,0 6-311,0-8 115,0 3-6,0-4-236,0-1 1,1 2 189,3 3-293,-2-3 232,3 3-113,0-4 1,-4 3 13,3 1 42,2 4-67,-5-7 0,8 7-82,-5-4 49,5 4 1,-4-3-97,3 2 1,2 3 81,-3-3 1,0 4-108,0 4 1,1-2-90,3 6 221,1 0-68,-1-2 1,1 4-19,-1-2 47,0 2 1,2-3-19,2 1 12,-2 0 0,5-1-1,-3 1 0,-2-2 2,2 2 1,-2 1-28,-2-6 1,4 5-5,1-4 1,-1 0-135,-4-4 153,1 0 10,-1 0 0,0 0-4,1 0 0,-1 0 70,1 0 84,-1-5 0,1 0-95,-1-3 1,-1-2 129,-2 2 1,2-2 252,-2-1-193,-3-1-69,5 1 1,-9 3-214,3 1 134,-3-1 93,4-3 1,-4 3 144,3 0 0,-2 4-229,-2-3-609,0 4-224,0-2-665,0 5 992,0 5 405,0 2 0,-11 4 0,-1 1 0</inkml:trace>
  <inkml:trace contextRef="#ctx0" brushRef="#br0" timeOffset="13">16435 10987 8264,'0'-8'-179,"0"1"0,0 3 211,0-4 0,0 4 86,0-3 14,0 4-1,0-7 0,0 8 109,0-6-151,0 5-123,0-2 514,0 5-336,0-5 224,0 4 3,0-4 874,0 5-1131,-5 0 1,3 5 97,-2 3-338,-2 2 228,0 1 1,-2 6 57,1 2-81,-1 2 1,-2 2 19,2 0 1,-2 0-4,2 0 1,-2 3-43,-1 1 0,3 5 13,1-2 1,0-1-113,0 2 8,-4-1 1,9 4-28,-6 1 1,6-1 122,-2 0 1,3-3-284,1-1 0,0 1-114,0 3 265,0-5 0,0 4-166,0-2 0,0-2 203,0 1 0,0 1-10,0 3 1,4-4 106,-1 1-20,6-1 1,-2 1 33,4-1 1,2-4-112,2 0 1,-1-3 264,5-4 1,-1 1-49,1-4 1,1-1 21,-5-4 0,2 1-72,-2-1 0,-6-1 148,2-2 0,-2 1 220,3-5-320,-6-1-216,4 2-271,-9-3 240,4 3 0,-3-5-347,1 0-432,-1 0-704,3 0 1551,-5 0 0,-5-10 0,-2-3 0</inkml:trace>
  <inkml:trace contextRef="#ctx0" brushRef="#br0" timeOffset="14">17303 11204 8130,'0'-12'-210,"0"1"1,0 3 1441,0 1-815,0 4 1,0-3-16,0 2 0,-5 3-444,-3-3 59,3 3 0,-5 1 251,2 0-398,-7 0 107,2 5 0,-7-3 15,5 6 0,-6 0 152,2 3-110,-2 0 1,-6 2 8,0 2 1,1 2-27,3 2 0,0 6 31,0-2 1,4 4-107,0-1 108,5 4 1,-2 4-123,4 0 1,2-2 58,3 2-55,-4-2 0,10 6-151,-3-8 1,4 2 69,4-5 0,-1 3-104,4-3 1,2-1 123,6-3 1,-2-4 26,2 0 0,3-5 178,1 2-49,3-4 1,1-2 153,-1-2 0,1 1-66,0-5 0,0 0 134,0-4-76,0 0 1,-4 0-123,0 0 0,0 0 20,4 0 1,-2-6-37,-2-1 0,-1 1 38,-3-2 1,-2 2-282,2-2 236,-2-2-43,-7 3 0,4 0-105,-2-1 1,-3 4 70,-1-3 0,-2 3-78,2-4 114,-3 1-7,4-5 228,0 1-221,-3-1-3,3 6 62,-5 1 0,0 4 81,0-3 25,0 3-89,-5-4-60,3 5 58,-8 5-97,9 1 1,-4 5 0,5 1 1,0-4-5,0-1 1,0 1-146,0 3 1,1-1 15,3-2 139,2 2 1,2-5 11,0 3 1,1 1-30,6-6 1,-3 3 85,4-3 0,1-1-109,2 1 88,3-1 1,-3-2 102,0 0 0,0-2-91,4-1 1,0-2 104,0-3 1,-1-2 71,1 2-93,-5-2 0,2-1-23,-4-1 161,-1 1-197,-4-1 1,-3 1 296,0-1-271,-6 1 1,3-2-13,-5-2 0,-1 1-11,-3-5 0,-6 5-24,-5-1 0,-9 2-155,1 2 0,-8 5-552,1 2 473,-3 2 1,0 2-112,2 0 0,0 6-131,4 1 1,5 3-295,7 2 391,3-1 0,1 2-236,4 2 580,2-2 0,5 8 0,0-3 0</inkml:trace>
  <inkml:trace contextRef="#ctx0" brushRef="#br0" timeOffset="15">17965 11615 7982,'-5'-6'1307,"4"-4"-674,-4 8 151,5-8-523,0 9 1,0-3-14,0 8 0,1-2-156,3 6-17,-3 0 0,8 3 262,-5 0-443,5 6 149,-3-4-51,5 8 0,1-7-37,-1 5 1,1-1 23,-1 1 0,-1-3-157,-2-4 0,2-1 128,-3 1 1,0-2-217,0-2 175,1 2 77,-2-4-733,5 0 381,-10-1-393,4 1-597,0-5 728,-4 4 628,4-5 0,-10 0 0,-1 0 0</inkml:trace>
  <inkml:trace contextRef="#ctx0" brushRef="#br0" timeOffset="16">18251 11558 7965,'0'-6'1012,"0"-5"-300,0 10-131,0-4-240,0 5 0,0 5-256,0 3-50,-6 2 0,4 5 131,-6 0 1,5 6-128,-5-2 0,4 2 18,-4 2 1,1 0-202,-5 0 1,1 0-447,0-1 430,4-4 0,-3 0-56,2-3 1,2-2-38,-1 2 0,4-6-753,-1-1 546,3-1 130,1 5 1,0-5 329,0 1 0,-5-6 0,-2 4 0</inkml:trace>
  <inkml:trace contextRef="#ctx0" brushRef="#br0" timeOffset="17">18536 11055 8182,'-6'-6'111,"1"-4"0,3 9 68,-1-3 189,1 3 276,-3-5 248,5 5-527,0-4-293,0 15 1,0 3 162,0 10 10,5 0-142,-3 5 0,6 1-38,-4 5 1,5-2-46,-1 2 1,-3-1-61,-1 9 1,1-4 82,-1 4 1,-1-5-88,-3 1 0,0 1-46,0-1 1,0 0-234,0-4 1,0 2-20,0 2 309,0-2 0,0 2 269,0-8 1,0 2-102,0-6 1,0 1 310,0-4-253,0 0 1,0-5-1,0-3 1,0 1-35,0 0 1,0-5 41,0-3 1,0-5 266,0 5-382,0-5 138,0 2 1448,0-5-1511,0-5 1,2 3 35,1-2 1,4 3 64,4 1 1,-2-1-488,2-3 0,-2 3-698,7-3 1,1-1 638,2 1 0,3-1 85,1 1 1,0 2 76,-1-6 1,-2 6-155,-1-2 0,-5-1-478,1 1 173,-3 0 259,0 4 0,-6-1-560,-2-3-956,2 3 1838,-4-4 0,-2 5 0,-7 0 0</inkml:trace>
  <inkml:trace contextRef="#ctx0" brushRef="#br0" timeOffset="18">18513 11090 8134,'0'-12'740,"0"1"-437,0 4-178,0-3 0,4 8 163,0-6-48,5 6-115,-8-3 0,9 1-82,-2 0 1,2-1 80,1 1 0,5 2-169,-1-6 1,4 5 106,-4 0 1,2-3-190,-2 3 0,1-2-883,3 1 568,3 3 263,-9-5 1,7 6 178,-5 0 0,5-5 0,-2-1 0</inkml:trace>
  <inkml:trace contextRef="#ctx0" brushRef="#br0" timeOffset="19">18981 11215 9684,'7'0'1125,"3"2"-810,-2 1-140,-3 4 0,5 8 175,-3 0-262,4 5 28,0-7 1,0 13-218,1-4 96,-1 4 0,1-3-37,-1-1 1,1 4-254,-1-3 0,0 2 129,1-6 1,3 3-10,0 0 0,0-4 6,-3-3 118,4-2 25,-3 4 1,4-8 193,-6 2-195,0-2 1,-3 2 121,0 1 1,-1-5-83,5 1 1,-5-4-420,1 3 174,-6-4-1180,9 7 98,-10-4 75,4 1 1239,-5-2 0,5 0 0,1 1 0</inkml:trace>
  <inkml:trace contextRef="#ctx0" brushRef="#br0" timeOffset="20">19393 11170 8014,'0'-12'40,"-4"5"195,0-1 32,0 5 0,4-3 482,0 2-201,0 3 29,0-4-479,0 5-142,-5 5 140,4 1 1,-9 7-42,2 2 1,-3 3 12,-5 5 0,2 5-241,-5 2 0,2 1 85,-2 3 0,-3-4-140,3 5 0,1 3 84,-1-4 1,4 2-40,-4-6 1,5 2-169,-1-6 294,2 1 0,2-4 91,-1 0 1,1-2-165,-1-2 31,6-2 0,-3-5-15,5 4 1,-1-5-377,2 1-492,1-1 982,-3-5 0,0 6 0,-1-1 0</inkml:trace>
  <inkml:trace contextRef="#ctx0" brushRef="#br0" timeOffset="21">19096 11010 8001,'0'-12'514,"5"1"213,-4-1-397,4 1 1,-5 0 23,0-1 1,4 1 45,0-1 0,0 1-242,-4 0 1,3-1-109,1 1 0,1-5-103,-1 1 70,-3-5 41,9 2 0,-7-1-164,5 0 63,-6 0-72,3 1 1,-1-2-2,0 5 0,1 0 82,-1 3 0,-3 1 40,3-1 32,-3 1 19,4-1-21,-4 6-9,4 1 1,-3 5-76,2 0 65,-3 5 1,8 1 199,-5 6-106,4-1 0,-1 6-14,4 2 1,-1 2 4,-2 2 0,2 0-11,-2 0 0,2 0 103,1 0 1,1-6-267,-1-1 136,1 1 1,-5-4 72,1 2-846,-1-2 496,0-2 0,2 1-2349,-6-1 2562,6 1 0,-2-1 0,4 0 0</inkml:trace>
  <inkml:trace contextRef="#ctx0" brushRef="#br0" timeOffset="22">19518 11775 8065,'-5'-12'195,"4"1"985,-4 0-528,5 4-409,0 2 1,0 6 49,0 3 0,1 6 0,3 6 0,-3 4-453,3-1 127,-3 3 82,-1 6 1,0-4-1065,0 2 493,0-2 233,0-1 0,0-4-169,0 0 1,0-5 457,0 1 0,-5-2 0,-1-1 0</inkml:trace>
  <inkml:trace contextRef="#ctx0" brushRef="#br0" timeOffset="23">19838 11124 8006,'0'-11'0,"0"-1"543,0 1-216,0-1 397,0 6-196,0 1 383,0 5-733,0 10 0,5-1 28,3 10 0,6 4-41,1 3 1,5 6-98,-1-1 1,4-2 42,4 1 1,-2 1-185,6 3 1,-6-4 17,2 1 1,-3-6-254,-1 2 0,-1-3-33,1-1 173,-5 0 40,4-6 0,-10 4-47,4-6 0,0-1 71,-1-6 0,-1 2-20,-6-3 0,2-2-122,-2-1 1,-2 1-685,2-1-183,-6 0 1113,8-4 0,-9 0 0,5 0 0</inkml:trace>
  <inkml:trace contextRef="#ctx0" brushRef="#br0" timeOffset="24">20283 11044 8000,'0'-11'69,"0"-1"0,0 5-56,0-1 3,0 5 118,-5-2 1,3 9 222,-6 0 1,4 10-139,-3 1 1,-5 10 123,-3 6 1,-5 3-320,1 4 0,-3 2-227,-1 1 1,2 4-1589,2-3 1452,-3-3 24,10 0 1,-9-6-1172,6-2 1195,0 2 32,-2-9 1,5 0 258,-4-5 0,7-5 0,2 1 0,4-2 0,-7-7 0,4-1 0</inkml:trace>
  <inkml:trace contextRef="#ctx0" brushRef="#br0" timeOffset="25">19884 10724 9566,'0'-7'627,"0"-1"1,4 4-488,-1-3 90,6 4-58,-8-7 0,6 7-14,-3-4-172,2 4 129,0-7 0,4 7-20,-2-4 14,2-1 1,2-2-216,-1 2 1,1 0-8,-1 4-98,0-5 143,1 8 98,-1-10-1,-4 10 1,-1-3-249,-2 8-10,-3-3 176,4 10 1,-1-5-11,0 5 0,3 2-10,-3 2 0,5-2-131,-1 2 0,2 2 61,1-2 1,1 1-19,-1 0 0,0-4 48,1 4 1,-1-8 14,1 0 1,-1-2 146,1 2-9,-1-3 1,0-5 126,1 0-166,-1 0 1,2 0 230,2 0 0,-2-5 82,2-3-201,-2-2 0,-2-1 111,1-1 0,-1 1-140,0 0 1,-4-1-57,-3 1 0,-2-1-650,2 1 305,-3-6-136,4 5 1,-6-1-1118,-3 5 1570,3 6 0,-9-8 0,3 3 0</inkml:trace>
  <inkml:trace contextRef="#ctx0" brushRef="#br0" timeOffset="26">20500 10964 8074,'0'-11'21,"0"-1"0,0 5 1,0-1 226,0 0 145,0 2 117,6-4-265,0 4 1,5-5-30,1 4 1,-1-2-117,1 5 0,4-1 102,3 1 0,3 3-86,1-3-108,-1-2 42,1 4 0,4-3 0,-1 5 0,-3-3 34,-4-1 1,-5-1 44,2 1 70,-4 3-34,0-4 39,-6 5-147,-1 0 0,-6 0-299,-3 0 333,3 0-87,-9 5 0,7 1-91,-5 5 1,5 2 65,-5 2 1,5 4-13,0 8 1,1 2 15,2 5 0,0-2-6,0 2 1,0-2 16,0 6 0,0-2-7,0-2 1,2 2-192,1 2-5,-1-8 156,8 8 0,-8-9-108,6 6 0,-2-5 166,2 1 1,2-6-7,-2 2 1,1-3 114,-2-2 1,3 0 246,-2-3 0,-2 1-112,2-4 0,-5-1-106,0-4 0,2 1 529,-1-1-252,0 1-225,-4-6 1,0 4 23,0-2 0,0-2-38,0 2-361,0-6 191,0 8 0,0-7-172,0 4 1,-1-4-70,-3 1 38,3-3 214,-4-1-32,0 0-35,-2 5 74,-4-4 1,3 4 25,1-5-52,-1 0 0,-4 0 8,1 0 0,0 0-126,-1 0-90,1 0 1,-1 0-424,1 0 163,0 0-406,-1 0 368,1 0 181,4 0 0,1-1-709,2-3 190,3 3-379,-4-4 695,5 5 525,0-5 0,10-1 0,3-6 0</inkml:trace>
  <inkml:trace contextRef="#ctx0" brushRef="#br0" timeOffset="27">21334 11364 7994,'0'-12'1113,"0"1"-1078,0 5 0,4-1 207,0 3 0,5 3 113,-2-3 0,5-1-34,3 1-94,-2 1-58,8 3 1,-3-4-62,5 0 118,0 0-75,-1 4 1,1-1-103,0-3 1,0 3-63,0-3 1,0 2-197,0-2 0,-4 2-137,0-1 0,-5 1-363,1 2 1,-3-3-411,0-1 519,-6 0 252,-1 4 348,-5 0 0,0 5 0,0 1 0</inkml:trace>
  <inkml:trace contextRef="#ctx0" brushRef="#br0" timeOffset="28">21403 11455 7656,'5'6'294,"-3"0"125,6-6 1,0 0 424,3 0-427,0 0-151,6 0 1,-3 0-149,5 0-115,0 0 115,4 0 1,3 0-122,1 0 0,1-2-58,-1-2 0,-2 2-334,5-6 0,-4 5-102,0-5 1,-1 2 496,-3-2 0,6-7 0,2 2 0</inkml:trace>
  <inkml:trace contextRef="#ctx0" brushRef="#br0" timeOffset="29">22168 11238 8041,'1'-11'315,"3"-1"-207,-3 1 1,4 3 485,-5 1-9,0 4 1,-1-2-230,-3 5-183,-2 0 0,-6 0 27,1 0 1,-2 9-92,-2 2 1,2 8 60,-2 0 0,1 0 6,-1 4 0,6-1-103,-2 8-140,2-4 188,3 7 0,0-8-293,6 6 144,0-6-79,0 8 1,6-9-112,1 3 1,5-3 78,3-1 1,0-6-151,8-1 1,-3-4 165,7 0 0,2-6 18,1-2 0,3-3 112,2-1 0,-1-1-91,0-3 0,-3-2 163,-1-6 42,-4 1-28,1-6 0,-4 3 180,0-5 0,0 4-52,0-4 0,-5 0 93,-3-4 0,-8-3-195,-3-1 0,-3-5-29,-1 2 1,-5-2-82,-2 2-52,-8-3 132,-8 3 0,-8 1-545,-7 3-406,-7 7 488,3 2 1,-12 9-404,9 1 1,-1 6 218,8 1 0,2 5 558,14 6 0,-5-2 0,12 2 0,2 3 0</inkml:trace>
  <inkml:trace contextRef="#ctx0" brushRef="#br0" timeOffset="30">22419 10564 7412,'0'-11'295,"0"5"71,0 0 1,5 6-168,-3 0 475,3 0-298,0 0-84,-4 6 1,8 0 90,-5 5 0,4 1-135,0-1 0,2 4-10,2 1 0,3 4-19,0-1 1,2 3-1,-2 0 0,3 1 195,4 0-183,1 5-10,5-4 1,-2 9 56,4-2 1,-3 2-104,3 1 1,-1 0-102,2 0 1,1 1 14,-6-1 0,0 0-223,-7 0 0,-3 4 46,-4 0 1,-1 4-118,0-4 1,-4 6 12,-3-3-849,-3 4 949,-1 1 0,-5-1 279,-3 1-266,-2 0 104,-1-1 1,-1-3 1,1 0 1,-1-6-69,1-2 0,-2-1-72,-2-7 1,2 1 67,-2-4 0,1 0-131,-1 0 1,2-6 256,-2-1-114,-3-4 467,5 0 1,-7-2-396,5-2-145,0-3 95,-2 0 0,8-4-20,-2 3-328,2-3-459,-2-1 75,4 0-547,2 0 766,5 0 1,5-5 0,2-1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1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6875 14642 8127,'0'-7'0,"0"1"31,0 2 359,0 3 9,0-4 102,0 5 1,0 5-402,0 2 1,4 0-115,0 0 139,0 1-52,-4-2 0,4 4 174,-1-2-133,6 2-67,-7 2 0,8-1 24,-3 0 1,2 5 4,-1-1 1,2 5-8,-2-1 0,6 2-61,1-2 1,0 2-136,-4-2 0,1 3-64,-1 1 0,1-4-22,-1 0 0,1-2-158,-1 3 92,-5-4 234,4-5 0,-3 1 1,4-1 0,-3-1 9,-1-2 1,-3 1-14,4-5-64,-6 5 34,9-8-450,-10 4 256,4-5 204,-5 0 0,0 5 0,0 1 1</inkml:trace>
  <inkml:trace contextRef="#ctx0" brushRef="#br0" timeOffset="1">7366 14584 7371,'0'-6'-640,"0"0"1356,0 2-199,0 3 160,0-4-305,0 5 0,-3 1-273,-1 3 0,-1 2-140,1 5 0,3 5 66,-3-1 105,-2 5-32,4-2 0,-8 5-112,3 0-73,1-1 85,-4 1 0,5 4 7,-2 0 1,-4-1-32,4-3 1,-2 0-140,1 0 1,-2-2 73,3-2 1,0 2 17,0-6 0,4 0-74,-1-3 133,-2-1-22,5 0 0,-4-3-74,5 0 73,0-6-24,0 3 1,0-3-74,0 1-122,0-1-357,0 3 613,0-5 0,0 0 0</inkml:trace>
  <inkml:trace contextRef="#ctx0" brushRef="#br0" timeOffset="2">7595 14596 7547,'0'-6'684,"0"-5"-344,-5 10 0,4-5 48,-3 2 0,2 3-230,2-4 0,0 6-190,0 3 1,-3 2 127,-1 5 1,-1 5-57,1-1 1,1 6-23,-4 2 0,0 0 52,0 4 1,-3 1-38,2-2-140,-2 6 93,4-8 1,-5 8-129,4-5 0,0 3 53,0-3 1,3-1-128,-4-3 1,5-4 103,-5 0 1,5-4-11,0 5 1,1-7 66,2 3 0,-3-7-6,-1-2 0,0-3-114,4 4-136,0-6-319,0 3 253,0-5 1,0-5 0,0-1-1</inkml:trace>
  <inkml:trace contextRef="#ctx0" brushRef="#br0" timeOffset="3">7618 14596 8103,'-7'-12'0,"1"5"77,2-1 0,3 4 432,-3-3-108,3 4-4,1-2-305,0 5 0,4 5 123,-1 3 0,6 3 13,-1 5 0,2 1-64,2 6 0,-1 0-152,0 0 0,2 5 77,2 2 1,-2-1-114,2 2 1,-2-5-535,-2 5 329,1-6 126,-1 8 0,1-9-390,-1 3 247,-5-3 84,5-1 1,-5-5 37,5-3 1,-3 2 88,0-2 1,-5-4 0,5-3-185,-6-1 42,4 0-359,-1-2 233,-4-5-58,4 0-593,-5 0 954,-5 0 0,-1 5 0,-6 1 0</inkml:trace>
  <inkml:trace contextRef="#ctx0" brushRef="#br0" timeOffset="4">7572 15053 8065,'-11'-5'0,"3"2"-128,0-5 181,6 6 185,-3-3 297,0 5 7,3-5 178,-3 4-475,5-5 0,2 3-15,1-1 0,0-1-37,5 1 1,-1 3 53,5-3 1,0-1-365,4 1 85,-4 0-32,10-1 0,-8 4-14,5-3 1,0-1-141,4 1 1,-4-3-323,0 3 0,-4 0 26,4 4 1,-1-4-1008,1 0 1521,-3 0 0,1-1 0,1-1 0</inkml:trace>
  <inkml:trace contextRef="#ctx0" brushRef="#br0" timeOffset="5">8017 14573 8103,'0'11'-121,"0"1"155,0-1 0,0 6 263,0 1-58,0 4-114,0 6 0,4-2 123,0 4-59,0 1-95,1 3 0,-3-4-74,6 1 0,-5-2 41,0 1 1,0 0-165,1-4 1,-3-5 71,3 1 0,-3-3-81,-1 0 0,0-2-78,0-6 53,5 1-7,-4-1-3,5-4-187,-6 3-424,0-9 108,0 4 650,0-5 0,0 0 0</inkml:trace>
  <inkml:trace contextRef="#ctx0" brushRef="#br0" timeOffset="6">8006 14630 8137,'0'-7'-133,"0"-1"-55,0 5 133,5-7 220,-4 9 0,8-5 26,-5 2 0,4 1-83,-5-4 1,6 3 9,-1-4 0,2 6 12,2-2 1,-1 3-5,0 1 0,5-4-179,-1 0 187,0 0-93,2 4 1,-5 4-98,3 0 1,-2 3 123,-1-3 1,-1 5-115,0-1 1,1-1 88,-1 5 0,-3-3-2,0 6 1,-6 3 19,2 1 0,-3-2-19,-1 2 0,0 0-89,0 4 89,-5 0-50,-1 0 0,-6-1-78,1-3 1,-1 1 60,1-5 1,0 0-24,-1-3 1,1-1 78,-1 1 1,1-1-9,-1 0 1,1-3 29,0 0 0,3-2 128,0 2 0,5-2-9,-5-2-116,5-3 141,-2 9 75,5-8-156,0 8 1,2-5-1,1 2 0,0 4-92,5-4 1,-1 2-15,5-1 58,-1 2-149,6-4 1,0 6 91,6-1 1,0 0-100,0 1 116,0-6-38,5 4 1,-4-5-22,2 3 24,-2 2 0,-4-7-206,-1 4 198,-5-4 16,2 2-20,-5 0 43,1-4 0,-5 4-33,1-5-273,-5 5-29,2-3-1608,-5 8 1919,0-4 0,-10 6 0,-3-1 0</inkml:trace>
  <inkml:trace contextRef="#ctx0" brushRef="#br0" timeOffset="7">9068 14642 8012,'0'-7'44,"0"2"384,0 5 118,0-5-305,0 4 1,0-3-31,0 8 1,0 2-53,0 6 70,0 4-29,5-3 0,-2 8-42,4-2-115,-4 8 53,7-3 0,-7 4-77,4-5 1,-3 4-9,4-1 0,-5 1-190,5-4 0,-4-4 26,3 0 1,-3-5-51,4 1 0,-6 1 42,2 0 1,-2-1-42,-2-4 0,3-3-305,1 0 227,0-1-250,-4-1 23,0 5 507,0-5 0,0 0 0,0-1 0</inkml:trace>
  <inkml:trace contextRef="#ctx0" brushRef="#br0" timeOffset="8">8954 14630 8125,'0'-11'0,"4"-1"159,0 1 140,-1 5-120,2-5 1,1 9 351,1-6-292,3 6-86,2-3 0,2 0-24,5-3 0,0 3 15,4 1 0,-1-1-136,1 1 0,-1 0 103,-3 4 1,2 0-88,-2 0 1,2 2-156,-2 1 76,2 4 7,-8 4 1,4 4-121,-6 1-68,0 4 202,1-7 1,-5 7-169,1-5 1,-5 4 124,0-4 1,-1 6-169,-2-2 1,-4-3 176,0-1 1,-5 2-17,2-2 1,-4 0 108,0-3-130,-5-1 48,3 1 0,-5-5 215,3 1 56,2 0-151,-8-2 0,8 3 167,-2-5 0,6 3 101,1-3 290,1 0-310,0-4-191,2 0 0,6-1-19,3-3 0,3 1-1,4-4 0,2 3-107,2-4 112,3 6-84,4-9 1,0 10-116,-3-3 1,6 3 69,-2 1 1,1 0-145,-5 0 1,2 1 78,-6 3 0,4 1-113,-4 3 1,4 2-90,-3-2-21,-1 2 265,-4 1 0,-3 4-319,-1 1 246,-4-1 2,2-4 1,-5 5-56,0-1 1,0 0 106,0-4 0,-9 1 67,-2-1 0,-5 1 34,1-1 1,-3-3 239,-4-1 0,-1 1-108,0 3 0,-4 0 114,1-4 0,-1 3-116,4-2-119,-5-3-15,9 5 1,-6-9-140,10 3-130,-1-3-621,5-1-103,5 0 962,1-5 0,15-6 0,2-7 0</inkml:trace>
  <inkml:trace contextRef="#ctx0" brushRef="#br0" timeOffset="9">9708 14699 8137,'-10'-12'-72,"2"1"0,2-1-144,2 1 0,3 3 1188,-3 1-402,2 4 23,-3-7 166,4 9-359,-4-4 91,5 0-386,0 3 0,0-1 89,0 6 1,0 8-64,0 4 1,0 5 59,0-1 1,0 6-19,0 2 0,0 4-302,0-5 25,0 6 51,0-8 1,0 4-297,0-5 182,0 5-47,0-4 1,0 2-103,0-6 1,1 0 127,3-5 1,-3 4-292,3-4 432,-3 1 159,-1-5 0,0-3-45,0-1-99,0-4 268,0 2-29,0-5 0,6 0-24,1 0 1,0-4-165,0 0 0,1 0-1,3 4 1,1-1-23,-1-3 0,4 3-123,0-3 1,1 3 40,-5 1 0,1-4 79,-1 0 1,0 1-180,1 3 1,-1 0 24,1 0 0,-1 0 34,0 0 0,0-2-123,-4-2-243,3 3-103,-3-4-594,-1 5 513,-1 0 1,-6 0 676,-3 0 0,-2-5 0,-6-1 0</inkml:trace>
  <inkml:trace contextRef="#ctx0" brushRef="#br0" timeOffset="10">9628 14938 8163,'5'-6'373,"1"1"237,6 5-36,-1 0-419,0 0 1,5-4 57,-1 0 0,5 1-70,-1 3 0,-1 0-164,1 0 0,-4 0 42,4 0 0,-5 0-169,2 0 1,-4-4 2,0 0 1,-1 0-121,0 4 0,-3-4-541,0 1-118,-6-1 94,3 4 1,-5-1 829,0-3 0,-5-3 0,-1-4 0</inkml:trace>
  <inkml:trace contextRef="#ctx0" brushRef="#br0" timeOffset="11">9685 14664 8115,'0'-11'-27,"1"0"312,3-1 0,7 5 460,8-1 0,2 4-308,-2-4 0,4 5-199,-1-5 0,1 6 75,4-2 0,-3 2 140,-1 2 1,0 0-1050,0 0 312,-1 0-316,6 0 0,-4 0-1725,3 0 2325,-3 0 0,-1 0 0,0 0 0</inkml:trace>
  <inkml:trace contextRef="#ctx0" brushRef="#br0" timeOffset="12">10324 14710 8175,'7'-5'-987,"-2"4"956,-5-4 1,0 3 457,0-1 275,0 1-240,0-3 196,0 5 234,0-5-573,0 4 1,-4 1-12,0 7 1,0 5-123,4 3 0,-1 3 14,-3 5 1,3 3-57,-3 1 0,-1 4-203,1-5 0,1 6-14,3-2-5,0-2 178,0 5 1,0-9-481,0 3 0,0-7 206,0-1 1,0-5-187,0 2 0,3-8-429,1 0 393,0-5 0,-3 2-686,3-5-601,-3 0 1683,4 0 0,-5 0 0</inkml:trace>
  <inkml:trace contextRef="#ctx0" brushRef="#br0" timeOffset="13">10130 14664 8020,'0'-11'0,"0"3"31,0 1 0,4 3 138,0-4 0,5 6 370,-2-2 1,5 3-82,3 1 0,-1-2-221,5-1 0,0 1-59,4-1 1,1 1-81,3 2 0,-3 0-20,2 0 1,2 4-242,-1 0 0,0 0-228,-4-4 1,-2 0 220,-2 0 0,1 0-236,-4 0 1,3 0 143,-4 0 0,-4 0-132,-3 0 123,0 0 118,-2 0 1,0 0-167,-2 0 195,-3 0 368,4 0 541,-5 0-43,-5 0-479,4 5 1,-4 1-12,5 6 1,0 0-72,0 3 0,0-1-12,0 5 0,0 0-82,0 4 0,4 4-165,0 0 1,3-1 113,-3-3 0,4 4-130,-5-1 0,5 1-225,-4-4 1,5-2 157,-2-1 0,0 0-90,0-5 1,-3 0 152,4-3 0,-4-5 66,3 1 1,-3-6-16,4 2 34,-6 3 1,4-6 239,-2 3-195,-2-8 0,6-2 155,-4-6 19,0 6-146,-4-4 0,1 3 123,3-4 0,-3-4-83,3-1 0,-3 1 112,-1 4 1,0-4-106,0-1 1,0-3 3,0 4 1,0-4 211,0 4-12,0 0-267,6 3 8,-5 6 0,4 2-146,-5 8 0,4 0 77,-1 7 0,5-2-169,-4 6 0,5 2 65,-2-2 1,0 4-136,0-4 1,1 4 128,3-4 1,5 1-60,-1-5 1,4 0-26,-4 1 0,0-1 85,-3 1 0,0-6 267,4-2-83,-9-3 170,9-1 0,-10 0 224,5 0 1,-3-1-124,0-3 1,-5-2 73,5-6 1,-6 1 46,2-1 0,-1 1-78,1 0 1,-3-2-91,3-2 0,-3-3-5,-1-5 0,0 0-135,0 0 0,0-1-10,0-2 0,0-2-191,0-3 1,0-2-73,0 3 1,-4-2-310,0 2 1,1 2 55,3 5 0,-4 5-808,0 3 28,0 2 560,4 7-772,0 1 0,0 15 694,0 5 682,0 0 0,5 7 0,2-4 0</inkml:trace>
  <inkml:trace contextRef="#ctx0" brushRef="#br0" timeOffset="14">11238 14699 8151,'0'-8'-174,"0"0"0,0 1-218,0-5 0,0 5 1641,0-1-279,-5 1-104,4 0-475,-4-3-185,5 9-3,0 1 1,0 10-173,0 5 0,0 5 114,0-1 0,0 3-146,0 1 0,1 1-2,3 3 1,-2-3 55,6 2 0,-4 0-345,3 0 134,-4-7-62,2 13 0,-4-17-97,3 8 0,-3-6 138,3 2 0,-3-9-20,-1 1 0,2-2 144,1 3-25,-1-6 349,3-1-123,-5-5 101,0 0 44,5 0 111,-4 0-293,9-5-56,-3 4 0,4-6-28,0 4-17,1 1 0,-1-3-80,1 5 0,0 0 58,4 0 0,-4 0-69,4 0 1,-2 0 73,1 0 0,-3 0-122,4 0 0,0 0 114,-1 0 0,2 0-5,-2 0 0,-2-1-183,2-3-13,-2 3-435,-2-4 170,1 0-716,-6 4 762,-1-5 0,-10 6 437,-3 0 0,2 0 0,-2 0 0,-4 0 0,-6 0 0</inkml:trace>
  <inkml:trace contextRef="#ctx0" brushRef="#br0" timeOffset="15">11261 14916 8151,'-5'-7'29,"4"-3"0,-4 8 353,5-6-111,0 5 1,1-2-14,3 5 1,-1 0-16,9 0 0,-3 0-48,6 0 0,3-3 0,1-1 1,1 0-162,-1 4 0,3 0 85,-3 0 1,1 0-257,-1 0 1,1-4 74,-4 0 1,0 1-277,-1 3 0,-2-4-47,2 0 1,-6-1-773,-1 1 798,-1 3 0,0-6-442,-4 4 801,-1 1 0,-7-8 0,-2 4 0</inkml:trace>
  <inkml:trace contextRef="#ctx0" brushRef="#br0" timeOffset="16">11215 14630 8151,'0'-11'-324,"0"-1"1,2 5 369,1-1 1,5 6 256,7-2 0,-1-1 202,5 1 0,-4-4-77,4 4 1,4-1-77,4 2 1,0 1-261,-5-2 1,1 3-217,0 1 1,1 0-124,3 0 1,-3 0-452,3 0 1,-3 0 496,-1 0 201,-6 0 0,10-5 0,-3-1 0</inkml:trace>
  <inkml:trace contextRef="#ctx0" brushRef="#br0" timeOffset="17">11798 14676 8151,'0'-12'-216,"0"1"1199,0 0-158,-5-1-332,3 1-164,-3 4-307,5 2 0,0 7 82,0 1 1,0 5-109,0 7 1,0-1 136,0 5 0,0 4-46,0 4 0,0-1-148,0-3 0,0 0 6,0 0 0,0 4-55,0-1 0,0 0-1,0-7 1,2 1-73,1-5 0,-1 4 80,1-4 0,-1 1 5,-2-5 1,0-3 61,0-1 1,1-3-32,3 4 156,-3-6-172,4 3 265,-5-5-145,0 0-6,5 0 1,2 0 69,4 0 0,-2-1 146,2-3 0,-2 3-217,6-3 0,-1 2-36,2-2 1,-2 3 8,5-3 1,-4 1 52,4-1 0,-4 3-151,4-3 0,-5 3 32,1 1 0,2-1-193,-2-3 185,0 3 1,-3-4-31,-1 5 0,-3 0-171,-1 0 1,-4 0 1,2-2-363,-5-1-491,0 1-62,0-3 1186,0 5 0,-5-5 0,-1-1 0</inkml:trace>
  <inkml:trace contextRef="#ctx0" brushRef="#br0" timeOffset="18">11763 14859 8151,'0'-12'-1401,"2"6"1900,2 2 0,-2-1-42,6 1 1,-1 0-62,5 4 1,-1 0-159,1 0 0,4 0 30,3 0 1,-1 0-123,1 0 1,-1-4-152,1 1 0,1-1-167,-5 4 1,4 0 141,-3 0 1,-1 0-679,-4 0-142,1-5-516,-1 4 563,-5-5 89,-1 1 714,-5 4 0,0-9 0,0 4 0</inkml:trace>
  <inkml:trace contextRef="#ctx0" brushRef="#br0" timeOffset="19">11763 14630 8151,'0'-11'-380,"0"-1"1,4 5 290,0-1 1,5 4 300,-1-3 1,6 3-10,1-4 1,5 4 224,-1-3 1,4 3-269,4-4 0,-3 6-53,2-2 0,-2-1 81,-1 1 1,0 0-22,0 4 1,-4 0 10,0 0 0,-4 0 74,4 0 1,-3 0 3,3 0 0,-5-3 22,1-1-278,-3 0 0,0-1 0,-1-2 0</inkml:trace>
  <inkml:trace contextRef="#ctx0" brushRef="#br0" timeOffset="20">12312 14550 8144,'-7'0'542,"2"0"1,5 1-389,0 3 0,2 3 39,1 4 1,-1 6-47,1 2 0,-1 2-144,-2 2 1,3 1-127,1 3 1,0-2 123,-4 6 0,0-5-108,0 5 0,0-6-156,0 2 1,0-3-52,0-1 1,0-6 101,0-1 1,0-4-57,0 0 65,5-1 92,-4 1 0,5-5-353,-6 1 81,0-6 82,0 3 0,0-6 301,0-3 0,0 3 0,0-14 0,0 2 0</inkml:trace>
  <inkml:trace contextRef="#ctx0" brushRef="#br0" timeOffset="21">12289 14721 8144,'0'-17'0,"0"0"41,0 6 381,0 4-166,0-3 226,5 4-137,-4 0 1,9 1-151,-2 5 0,2 5-93,2 2 0,-1 5 128,0 3 1,1 1-113,-1 3 1,2 3-45,2-3 1,-1 3-273,5 0 0,-4 1-312,4 0 1,-3-1 248,3-3 1,-4 1-255,4-5 1,-5 0 185,1-3 1,-2-2 136,-2-2 0,1 2-17,-1-3 372,0-1-217,1 4 175,-6-9 1,1 4 259,-4-5-191,-1 0 190,3 0-824,-5 0-520,0-5 626,0 4 0,0-6 338,0 4 0,-5-4 0,-2-4 0</inkml:trace>
  <inkml:trace contextRef="#ctx0" brushRef="#br0" timeOffset="22">12700 14573 8186,'0'-18'-849,"-1"2"637,-3 4 0,3 1 546,-3-1 86,3 1-231,1 0 508,0-1-28,0 1 263,0-1-226,-5 6-286,3 1 1,-4 10-203,2 3 1,3 8 0,-3 7 0,3 5-190,1 6 1,-4-3-13,0-1 1,0 3-68,4 1 0,0 7 72,0-7 1,0 3-85,0-3 0,2-1-115,1-2 1,-1-3-193,1-6 0,-1 0 103,-2-3 0,4 1-158,-1-4 327,1-1 1,-4-4-136,0 1 1,0-5-183,0 1 0,0-4-264,0 3-382,0-4 1060,0 7 0,-5-4 0,-1 6 0</inkml:trace>
  <inkml:trace contextRef="#ctx0" brushRef="#br0" timeOffset="23">7355 15624 8021,'0'-8'-1858,"0"1"1839,0 4 370,0-7 142,0 3-272,0-4 117,0 0 1,0-1-16,0 1 0,-4 3-16,0 1 1,-1 0-86,2 0 1,0-2 240,-5 5-275,6-5 0,-8 6-83,2-4 1,2 4-53,-2 0 1,1 1 68,-5 2 1,-4 2-245,-3 1 0,1 4-3,-1 4 1,0 2-2,-4 2 1,0-1 92,0 5 1,0 0-68,1 4 1,-5 0 93,0 0 0,6 1-3,5 2 0,1 0 50,4 4 1,-2-4-35,9 0 0,0 2-44,4-1 1,0-1 4,0-3 1,0 4-88,0 0 0,6-5 58,1-3 1,3-5-15,2 2 0,-1 0-12,1-1 0,0-1-20,3-6 1,-1 1 97,5-5 0,-1 1-47,1-2 1,3-1 11,-3 2 1,1-3-8,-1-1 0,3-4-77,-3 0 1,-1-3 65,1 3 1,-4-5-3,4 1 0,-5 2 51,1-2 0,-2 1 82,-2-5 1,-1 1 176,-2-1 1,-2 5 73,-2-1-62,-3 1 0,3-5-22,-8 1 1,-2 3-105,-5 1 1,-1 0-48,1 0 1,-4-2 20,-1 5 1,-3-4-127,4 4 0,-5 1-211,1 3 1,-2 0-535,2 0 0,-1 0 378,5 0 0,3 0-889,5 0 1276,4 0 0,-7 0 0,4 0 0</inkml:trace>
  <inkml:trace contextRef="#ctx0" brushRef="#br0" timeOffset="24">7652 15669 8020,'-6'-11'-57,"-3"3"100,5 1 1,0 3 110,4-4 1,-4 5 239,1-5 307,-1 5-244,4-2 19,0 0-315,-5 4 1,3 2-173,-1 11 1,1 4 88,2 7 1,0 0-132,0 0 0,4 3-104,0 1 0,4 3 98,-5-3 0,6 4-20,-1-5 0,-2 5-28,2-5 1,-2 0-115,2-7 1,1 1 96,-6-5 1,3 0-106,-3-3 1,-1-1 30,1 1 0,-1-5-606,-2 1-507,0-5 1311,0 7 0,0-9 0,0 4 0,0-5 0</inkml:trace>
  <inkml:trace contextRef="#ctx0" brushRef="#br0" timeOffset="25">7583 15658 8020,'6'-18'-160,"-4"2"-39,6 4 0,-5 1 583,5-1 0,0 1-30,3 0 1,1 4 134,-1 3 1,4-1-102,0 2 0,2-1-279,-2 4 0,2 0 39,2 0 1,2 1-73,-2 3 0,2 2-8,-2 6 0,1 3-219,-5 0 1,0 2-272,-3-2 0,-1-2 213,1 2 0,-6-3-79,-2 0 1,-3 3 112,-1 0 1,0 1 75,0-5 1,-4 0 33,0 1 0,-6 0 106,-1 4 1,-1-4-82,-3 4 1,1-2 24,-1 1 1,2-2 96,-2 2 0,2-3-87,2 0 1,0-1 108,-1 1 1,2-1-93,2 1 1,0-1-1,4 0 1,0 1-12,4-1 0,0-3 3,0-1 0,5 0 14,3 0 0,2 4-2,1-4 1,4 0 68,1 0 1,3-3-74,-4 4 1,5-5 125,-1 5 1,-1-5-66,1 0 0,-1-1-23,1-2 0,1 0-43,-5 0 1,4 0-81,-3 0 1,-1 0-181,-4 0-493,1 0 228,-1 0 1,-1 1 20,-2 3 497,-3-3 0,0 4 0,1-5 0</inkml:trace>
  <inkml:trace contextRef="#ctx0" brushRef="#br0" timeOffset="26">8394 15738 8020,'0'-17'0,"-3"5"63,-1-3 1,-4 6 274,4 1 214,-5 0-3,3-3 1,-5 5-213,-1 2 0,5 3-115,-1 1 0,0 1-128,-3 3 1,0 2 162,-1 5 1,1 6-250,-1 2 0,1 4 15,-1 3 0,2-1 4,3 1 0,-3 2-33,2-1 1,3-1-215,1-3 1,3-1 49,1-3 1,0 2-139,0-2 1,5-2-107,2-2 1,4-2 164,0-2 0,4 1-91,0-1 1,5-4 74,-5-4 1,5-1 105,-1-2 1,-1 0 55,1 0 0,-4-4 180,4 0 1,-4-5-31,4 1 0,-1-5 183,1-3 0,-1 1 81,-3 4 1,-2-5-128,2 1 1,-3-4 147,-5 4 1,2-4 2,-5 4 0,0-6-47,-4 2 1,0-1-130,0 1 0,-5-3-20,-3 3 1,-3-2-58,-5-2 1,-1 1-176,-6 3 0,-1-1-517,-3 5 0,3 5 343,-3 6 1,-1 3-777,2 1 0,4 5 2,7 2 1041,7 3 0,-2 7 0,4 1 0</inkml:trace>
  <inkml:trace contextRef="#ctx0" brushRef="#br0" timeOffset="27">8771 15681 7679,'-6'-5'-766,"0"4"1421,2-3-54,2 2 27,-3 2-157,5 0-140,-5 0-201,4 0 1,-4 2 11,5 2 0,-4 3-21,0 8 1,1-1-9,3 5 0,0 0-104,0 4 0,0 0 69,0 0 0,0 1-162,0 3 0,1-3-3,3 2 0,2-1-35,5-3 0,2 1 12,2 0 0,-2-4-198,2 0 1,-1-5 63,1 1 1,2-3-12,2-5 1,-1 2 179,-3-5 1,1 0-45,3-4 1,3 0 234,-3 0 0,-1-5-9,1-3 1,0-2 22,4-1 0,-4-5-37,0 1 1,-4-1-12,4 0 0,-5 2 27,1-5 0,-3 2 2,-5-2 0,2-2 68,-5 6 1,1-5-116,-1 1 1,-3-3 75,3-1 0,-3 0-77,-1 1 0,-4-1-6,1 0 0,-1-4-29,4 1 0,-4-1-110,0 4 1,0 5 88,4 3 1,0 2-132,0 2 0,0 3-374,0 1 97,0 4-226,0-2 0,0 6 86,0 3 1,0-1-381,0 4 921,0 1 0,5-2 0,2-1 0</inkml:trace>
  <inkml:trace contextRef="#ctx0" brushRef="#br0" timeOffset="28">9388 15612 8020,'-5'-6'0,"4"0"0,-3 2 411,3 3 0,-1-5-75,-2 6 0,3 6-234,-3 1 1,3 3 68,1 2 1,0 4-145,0 3 1,0 8 73,0 3 1,0 3-176,0 2 0,0-5-145,0 1 0,0-2 88,0 1 1,0 2-62,0-5 0,1-2-39,3-6 1,-3 1-113,3-4 0,1-1 94,-1-4 0,1-1-130,-1-2 273,-3 2-170,4-9-299,-5 4 575,0-5 0,-5-5 0,-1-1 0</inkml:trace>
  <inkml:trace contextRef="#ctx0" brushRef="#br0" timeOffset="29">9217 15669 8020,'0'-17'-106,"0"0"-53,0 6 0,1 3 358,3 1 1,2-1-84,5-4 1,5 5 297,-1-1 0,1 4-166,0-3 0,1 3-166,6-4 1,0 6 40,0-2 1,1 3-100,3 1 0,-2 0-99,6 0 1,-6 1 79,2 3 1,-3-2-101,-1 6 1,-4 0 76,0 3 0,-5 0-65,1 1 0,-3 1-20,0 2 1,-2-2 39,-2 2 1,-3 1 48,-5-1 0,0 2 6,0-2 1,-7-1-1,-4 5 1,-2-5-5,-6 1 1,4-2 101,-4-2 1,0 1-86,-4-1 1,0-3 8,0 0 0,1-5-130,-1 5 0,5-5-517,3 0 101,2-1-393,2-2 492,4 0 433,2 0 0,5-11 0,0-1 0</inkml:trace>
  <inkml:trace contextRef="#ctx0" brushRef="#br0" timeOffset="30">10187 15578 8108,'-11'0'-202,"3"0"16,1 0 0,3-4 575,-4 0 195,6 1-178,-8 3 0,7-4-95,-4 0 0,3 0 73,-4 4 1,4 0-173,-3 0 1,3 0 242,-4 0-270,1 0 1,-5 0-150,1 0 1,3 0-74,1 0 0,-1 4 56,-3 0 1,-1 3-88,1-3 1,-1 1-45,1-1 1,3 1 133,1 3-30,-1 2 1,-3-4 10,-1 6 0,6-1 9,2 1 1,-1-5-5,1 1 1,0-1-115,4 5 1,0-5 54,0 1-85,5 0 0,2 3 70,4 1 1,1-2-15,-1-3 0,4 3 62,0-2 1,4 2 3,-3 2 1,3-5-44,-4 1 0,4-1 2,-4 5 0,4-1-38,-3 1 0,3-1-133,-4 1 0,0-2-6,-4-3 0,1 3 84,-1-2 1,-3 2 34,-1 2 1,-4-1 65,1 1 0,1-5-8,-1 1 1,-2-1 2,-6 5 1,-1-5 123,-2 1 0,-7-4 10,2 3 1,-3-3-110,0 4 0,-3-4 286,-5 3 0,0-4-2,1 1 1,-5 1-7,0-1 1,-4 1-199,0-2 0,3-1-16,2 1 1,1-1-124,3-2 0,4 0-256,3 0 0,6 0-918,1 0 599,6-5-443,-3 3 1104,5-8 0,5 4 0,1-6 0</inkml:trace>
  <inkml:trace contextRef="#ctx0" brushRef="#br0" timeOffset="31">14596 14687 8137,'-6'-5'0,"-1"4"0,3-3 0,3-2 23,-4 4 1,5-4 164,0 2 1,0 2 479,0-6-382,0 6 1,0-5 471,0 3-232,0 3-60,0-4-100,0 5 1,0 5-119,0 3-7,5 7-61,1 3 0,2 2-116,0 3 0,-1-3-78,5 7 0,-1-3-31,1-1 1,-1 0 35,0 0 1,1-4-140,-1 0 1,4 0 47,1 3 0,-1 0-153,-4-3 0,1 1 45,-1-4 0,-3 0-131,-1-1 75,1-2 1,0 4-190,-1-6-228,-4-5 41,7 4-483,-9-8-449,4 3 1572,-5-5 0,0 0 0,-5 0 0,-1 0 0</inkml:trace>
  <inkml:trace contextRef="#ctx0" brushRef="#br0" timeOffset="32">15041 14584 8137,'0'-17'13,"0"0"188,0 6-6,-5 4 1,4 1 414,-3 2 172,3 3-596,1-4 1,-4 10 0,0 3 0,-3 2-90,3 1 1,-5 6 115,1 2 0,-2 7-131,-1 5 0,-1 2-6,1 1 1,-1 0-16,1 1 1,0 1-49,-1-1 0,1 5-189,-1-5 0,1-2 50,0-3 1,3-5-168,0 2 0,1 0-10,-5-5 1,5 3 92,-1-10 0,4 0 158,-3-4 0,4 1-35,-1-1 1,3-3-66,1 0-96,0-6-137,0 3-1894,0-5 2279,5 0 0,-4-5 0,4-1 0</inkml:trace>
  <inkml:trace contextRef="#ctx0" brushRef="#br0" timeOffset="33">15350 14596 8137,'0'-12'-106,"0"1"1,-4 3 471,0 1 147,0 4 1,3-2-284,-3 5 1,2 1-138,-6 3 1,2 4 78,-2 7 1,-2 0-43,2 8 0,-6-1 57,-1 8 1,0-3 23,3 3 0,5 1-209,-1 3 1,2-4-24,-2 1 0,-2-2-122,2 2 0,3-4 16,2-4 1,-2 0-100,1 0 1,0-1 144,4-3 0,-1 1-125,-3-5 0,3 0 32,-3-3 0,2-1-51,2 1 57,0-1 0,0-3-123,0-1-316,0-4 20,0 2 294,0-5 1,0-5-1,0-2 1</inkml:trace>
  <inkml:trace contextRef="#ctx0" brushRef="#br0" timeOffset="34">15281 14721 8137,'0'-19'128,"0"0"1,0 4 180,0-4 1,0 5-18,0-1 0,0 6 15,0 1 1,0 5 385,0-5 244,0 6-775,0-4 1,0 8 92,0 2 0,1 3 3,3 8 1,3 4-51,4 8 1,0-2-95,1 6 1,-1-1 60,1 5 1,0-5-128,4 1 1,-4-5-173,3 5 0,-1-6-254,2 2 1,-4-3-236,4-1 1,-4-2 160,0-2 1,-2-1-30,-3-3 0,2-2-244,-5 2 467,5-2 0,-6-2 27,4 1 0,-4-5-241,1 1-58,-3-6 43,-1 9-310,0-10 797,0 4 0,0-5 0,-5 5 0,-2 1 0</inkml:trace>
  <inkml:trace contextRef="#ctx0" brushRef="#br0" timeOffset="35">15167 15018 7004,'8'0'435,"-1"0"0,1 0 140,3 0 0,1 0-136,-1 0 1,4 0-301,0 0 0,5 0-127,-5 0 0,5 0-135,-1 0 0,1 0-28,-1 0 0,3 0-356,-3 0 0,-1-3 310,1-1 1,-5-4-249,1 4 1,-2-3 0,-2 3 444,1-5 0,4 3 0,2-6 0</inkml:trace>
  <inkml:trace contextRef="#ctx0" brushRef="#br0" timeOffset="36">15715 14676 8137,'-6'-8'411,"2"1"69,3-1-227,1-3 344,0-1 281,0 6-638,0 1 0,0 7 30,0 6 0,0 1-45,0 10 0,3 4 0,1 3 0,0 6-233,-4-2 0,4 0 44,0 0 0,0-1-396,-4 2 0,0 0 26,0-4 1,3 0-165,1-4 0,0-2 258,-4-2 1,1 2-52,3-6 1,-3 0 1,3-4 1,-3 1 51,-1-1 1,0-3-443,0-1 187,0-4 94,0 2 1,-1-5 397,-3 0 0,3 0 0,-9-5 0,4-1 0</inkml:trace>
  <inkml:trace contextRef="#ctx0" brushRef="#br0" timeOffset="37">15681 14767 8137,'5'-18'0,"-4"-2"0,3 5 0,2-4 373,2 4 0,2-4-31,2 3 1,-1 1 40,0 4 0,1 3-155,-1 0 0,4 2-63,1-1 0,3-2 1,-4 5 0,5-1-172,-1 1 0,-1 3-94,1-3 0,-5 6 97,1 2 0,-2 5-35,-2-1 0,0 6-48,-4 1 1,2 5-143,-5-1 1,0 3-8,-4 1 1,-2 1-106,-1 2 0,-8-1-10,-4 1 0,-5 2-125,1-1 0,-3-1 169,-1-3 0,4-4 80,0 0 0,5-5 150,-1 1 1,2 2 53,2-2 376,5 0-103,-4-3 134,8-1 1,2-1-84,8-2 0,2-3 62,1-5 0,2 4 29,2 0 1,-1 1-76,5-1 1,-1-3-14,1 3 0,3 1-120,-3-1 0,-1 1-115,1-2 0,-4-1-15,4 2 0,-5 1-255,1-2 0,2 1-169,-2-4-70,0 5 1,-4-3-1415,1 1 935,-1-1 918,-4 3 0,-2 1 0,-5 5 0</inkml:trace>
  <inkml:trace contextRef="#ctx0" brushRef="#br0" timeOffset="38">16823 14664 8137,'0'-6'15,"0"-4"0,0 7 642,0-4 320,0 4-338,0-2-132,0 5 0,4 9-211,0 2 1,4 8-164,0 0 1,-2 3 80,2 1 1,0 0-139,3 0 1,0-1 57,1 1 0,-1 4-114,1 0 1,-5-1-83,1-3 1,0 4-161,3-1 0,0-3 196,1-4 1,-2-4 21,-2 5 1,2-7-278,-3 3 0,0-5 49,0-3 1,-3 1 51,4-6 0,-4 5 54,3-4 247,-4 0-137,7-4 23,-9 0 1,4-2-40,-5-1 0,0 0-45,0-5 4,0 1 0,0-5 47,0 1 1,0-2 69,0-2 1,0 1-32,0-5 0,0 4 87,0-4 1,0 1-95,0-1 1,0 2 9,0 6 0,0 0-2,0-1 0,1 6 13,3 2 1,-1 3-131,4 1 0,-3 1 113,4 3 0,-2 3-121,2 9 0,2-2 38,-2 5 0,2-4-108,1 4 1,1-4 93,-1 4 0,2-4-106,2 5 1,-2-7 73,2 3 1,-1-4-108,1 0 0,-2-2 149,2-2 1,-2-2-157,-2-2 396,0-3 0,1 4 57,-1-5 0,-4-1 78,-4-3 1,3-2 260,-3-6-135,1 1 0,-4-4-98,0-1 0,0 1 45,0 4 1,0-6-71,0-2-40,0 3-109,0-6 0,0 3-110,0-8 0,1 2-15,3-5 0,-3 3-201,3-4 0,-2 1 40,-2-4 1,0 5-218,0 2 0,0 3 67,0 1 1,0 5-414,0 3 162,0 2 1,0 6-186,0-1-153,0 6-131,0-4 0,3 17 769,1 4 0,1 0 235,-1 0 0,2 3 0,6 0 0</inkml:trace>
  <inkml:trace contextRef="#ctx0" brushRef="#br0" timeOffset="39">17611 14653 8137,'0'-11'-355,"0"3"-444,0 0 666,0 6 0,0-5 133,0 4 0,0 1 0,0 7 0,0 11 0,0 0 0,0 3 0,0 1 0,0 7 0,0-3 0,0 3 0,1-2 0,3 2 0,-3-3 794,3 3 1,-1-3 1063,0-1 0,-1 2-1747,2-2 1,-2 2-203,2-6 0,-3-2-85,3-2 1,1-2-77,-1-2 0,0 1 25,-4-1 0,1-3-59,3-1 0,-3-3-636,3 4 19,-3-6 903,-1 8 0,-5-3 0,-1 4 0</inkml:trace>
  <inkml:trace contextRef="#ctx0" brushRef="#br0" timeOffset="40">18022 14676 8137,'-1'-8'0,"-3"1"0,3 3-145,-3-4 180,3 6 1,1-5 357,0 3 145,0 3-3,0-9-295,0 9 1,0-3-84,0 8 0,0 2 47,0 6 1,0 0-4,0 3 1,0 3-64,0 5 1,1-3-157,3 3 1,-3-2 25,3 5 1,1-2-144,-1-1 1,3-4-79,-3 0 1,5-1 107,-1 1 0,-3 1-139,-1-4 0,1-1 5,-2-4 0,2 1-72,-1-1 0,-2-3 74,1-1 1,-1-3-84,-2 4 1,0-5-506,0 5 825,0-5 0,-5 7 0,-2-4 0</inkml:trace>
  <inkml:trace contextRef="#ctx0" brushRef="#br0" timeOffset="41">17771 14721 8137,'6'-11'0,"1"0"30,-4-1 0,0 5 225,5-1 0,-5 4-2,5-3 1,0 3 40,3-4 0,0 4 15,1-3 0,1 4-110,2-1 0,1 3-128,3 1 0,3 0 77,-3 0 1,2 0-166,2 0 1,4 0-5,0 0 0,-1 0 36,-3 0 0,0 0-57,0 0 1,-2-4-48,-2 1 0,3-3 89,-3 3 0,-3 0 70,0-5 1,-4 6 72,0-2-63,-6 3 0,3 0 105,-5-3 14,0 3 0,-3-5-49,3 6-71,-3 0 1,5 6-51,-2 1 0,-3 3 1,3 2 0,-1 0-11,1 4 1,-3 1-19,3 6 1,-3 1-4,-1 3 1,0-2-18,0 6 0,0-5-97,0 5 0,0-6 80,0 2 1,0-3-114,0-1 0,0 0 26,0 0 0,0-4-104,0 0 1,0-5 166,0 1 1,1-4-8,3-3 55,-3 2 1,6-5 3,-4 3-737,-1 2 225,3-9 346,-5 4-924,5-5-804,-4 0 1902,4 0 0,-5 0 0,0 0 0</inkml:trace>
  <inkml:trace contextRef="#ctx0" brushRef="#br0" timeOffset="42">18627 14710 8137,'0'-24'312,"0"1"-135,0 8 0,0 6 587,0-2-152,0 7 332,0-1-155,0 5-319,0 5 0,-3 2-325,-1 9 1,-1 1 124,1 6 1,3 5-173,-3 3 0,1 2-14,0 1 0,1-4-104,-2 1 0,3-2 25,1 1 1,0 0-161,0-4 0,0-5 78,0 1 1,0-3-59,0 0 1,1-2-168,3-6 0,-2 1 92,1-1 0,0-3-366,1-1 0,-3-3-628,3 4-593,-3-6 1111,-1 3 686,0-5 0,-5 6 0,-1 0 0</inkml:trace>
  <inkml:trace contextRef="#ctx0" brushRef="#br0" timeOffset="43">18273 15018 8137,'7'-5'201,"-1"4"110,-2-3 0,2-1-4,6 1 0,-1 1 15,0 3 0,2 0-139,2 0 1,3 0 56,5 0 0,1 0-696,3 0 1,1 0 128,2 0 0,-1 0-118,-2 0 1,-4 0 239,0 0 205,0 0 0,-11-5 0,5-2 0</inkml:trace>
  <inkml:trace contextRef="#ctx0" brushRef="#br0" timeOffset="44">18959 14664 8137,'-7'-6'0,"-2"0"-318,6 2 474,-1 3 331,4-4 61,0-1-113,0 5 0,0-3-267,0 8 0,-4 3 72,0 4 0,0 2 170,4 2 1,0 3-171,0 4 1,0 3-172,0 1 0,4 3 37,0 6 0,0-5-160,-4 1 1,0-5-2,0 5 0,0-2-209,0 1 1,0-2 72,0-5 0,0-4-77,0 0 0,1-5 58,3 1 0,-3-2 119,3-2 1,-2 0-145,2-4 1,-2 3-487,1-2-496,-1-3 657,-2 5 560,0-3 0,0-1 0,0-1 0</inkml:trace>
  <inkml:trace contextRef="#ctx0" brushRef="#br0" timeOffset="45">19176 14756 8137,'0'-18'0,"0"-2"143,0 4 0,0 1 305,0 4 0,1 3 485,3 1-642,-3 4 1,4-3 618,-5 2-330,0 3-495,0 6 0,0 7 105,0 11 1,0 1-1,0 3 0,0-2-69,0 6 1,0-1-203,0 5 1,0-5-278,0 0 1,0 0-16,0 0 0,0-2-195,0-5 0,4 0 189,0 0 0,-1-6-161,-3-1 1,4-4 152,0 0 0,4-5-614,-4 1 66,-1-6 935,-3 3 0,-5 1 0,-1 0 0</inkml:trace>
  <inkml:trace contextRef="#ctx0" brushRef="#br0" timeOffset="46">19187 14801 8137,'6'-11'114,"-1"0"1,-3 0 259,2 4 1,-2-2-36,6 5 1,-4 0-85,3 4 1,-3 0 122,4 0 1,0 3-140,8 4 0,-4 1-110,4 7 1,1 2 54,2-2 0,-1 5-158,1-1 0,-4-1 27,4 1 0,-3 0-291,3 4 1,-5-4-283,1 0 1,1-4 291,0 4 0,0-5-93,-1 2 1,-2-4 4,2 0 0,-2-2-24,-2-3 0,1 2 238,-1-5 0,1 4 185,-1-4-292,-5-1 297,5 2-562,-10-3 214,4 3-892,-5-5 1152,-5 5 0,-2-4 0,-4 4 0,0-5 0</inkml:trace>
  <inkml:trace contextRef="#ctx0" brushRef="#br0" timeOffset="47">19690 14642 8137,'0'-18'-646,"0"1"668,0 6 1,0 3 1158,0 1-289,0-1-294,0 2 32,0-4-135,0 8 1,-2 0-268,-2 9 1,3 2-58,-3 10 1,-1 4 29,2 4 1,-3 4-50,3 0 0,1 2-133,-1 1 1,1-1 118,2-2 1,-3 2-154,-1-3 1,0-1-344,4 2 0,0-6 204,0 2 0,0-4-251,0-4 1,0 1-183,0-5-87,0 0-305,0-3-689,0-1 1668,0 1 0,-5-1 0,-2 0 0</inkml:trace>
  <inkml:trace contextRef="#ctx0" brushRef="#br0" timeOffset="48">14904 15727 8067,'0'-8'-1021,"0"0"0,0 4 1859,0-3 101,0 4-105,0-7-364,0 4 68,0-6-334,-5 1 0,4 3-40,-3 1 1,2 4 13,-2-1 1,1-1-43,-4 2 0,3-5 59,-4 4 1,1 0-168,-5 4 1,5-3-1,-1-1 1,-4 0-13,-3 4 1,0 1 21,4 3 1,-5-1-114,1 4 1,-4 1 58,4 3 1,-4 2-45,4 2 0,-4 3 35,3 5 1,-3 0 52,4-1 1,1 5-53,7 0 1,-2 4-13,5 0 1,-4 1-8,4-2 0,1 2 3,3-6 1,0 4-9,0-8 0,5 6-39,2-9 1,3 4-142,2-8 1,1 1 25,2-5 0,3 1 81,4-1 0,1-3 70,0-1 0,4-4-90,-1 1 1,1-3 8,-4-1 1,0 0 44,0 0 0,-2-5 4,-2-3 0,3-1 59,-3 2 1,-3-4 105,-1 4 0,-2-3 362,-1-2-217,-1 6-103,-5-4 0,-1 3 259,-5-4 1,0 3-137,0 1 0,0-1 87,0-3 1,-1 1-90,-3 2 0,-3-2-154,-8 2 1,1 2-2,-5-2 0,-1 6-169,-2-2 1,-1 3-506,0 1 1,1 0 299,3 0 0,-1 0-1188,5 0 758,0 0 0,3 0-938,1 0 1652,4 0 0,-3 0 0,4 0 0</inkml:trace>
  <inkml:trace contextRef="#ctx0" brushRef="#br0" timeOffset="49">15213 15749 8067,'0'-11'-391,"0"0"0,-4 3 1422,0 0-636,0 6 0,4-5 216,0 4 114,0 1-308,0-3-180,0 15 0,0-1-197,0 10 1,4 2 128,0 5 0,3-2-243,-3 3 0,4 1-37,-4-1 0,5 1-120,-2-2 1,-1-2 90,2 3 1,-4-7-18,4-1 0,-6-1-56,2 1 0,1 1-119,-1-4 1,0-5-297,-4-3 1,1-1-189,3 5 351,-3-6 0,3 3 465,-8-5 0,-2 0 0,-6-4 0</inkml:trace>
  <inkml:trace contextRef="#ctx0" brushRef="#br0" timeOffset="50">15201 15784 8067,'0'-12'-273,"0"-3"-68,0 0 1,0 0 724,0 3 992,0 1-698,0-1-375,5 1 0,-2 3-118,4 1 0,-3 3-15,4-4 0,-1 6 12,5-2 1,-1-1-134,1 1 1,0 0-28,4 4 1,0 0 107,3 0 1,3 4-265,-3 0 0,-1 5-30,1-2 0,-2 5-4,2 3 1,-2-2 62,-6 2 0,-3-1-134,-1 1 1,-3-1 90,4 5 0,-6-4-126,2 4 1,-8-3 63,-3 3 0,-3-2 112,-2 2 0,1 2 21,-1-6 0,-3 4 30,0-4 0,-4 0 3,4-3 1,-1 0 19,5 4 0,0-4 177,-1 4 1,2-7-13,2-2 1,0 1 92,4 3-187,0 1 1,4-1-28,0 0 0,1-3 36,3 0 1,4-5 37,7 5 1,-1-4 86,5 3 1,-1-3-72,1 4 0,2-4 105,-2 3 0,2-4-93,-2 1 1,1 1 10,-5-1 0,4-1-164,-4-3 1,1 0 175,-5 0-1077,0 5 494,1-3 0,-6 4-629,-2-2 1067,2-3 0,-4 9 0,3-3 0</inkml:trace>
  <inkml:trace contextRef="#ctx0" brushRef="#br0" timeOffset="51">15909 15806 8067,'0'-11'0,"0"0"-73,0-1 0,0 1-50,0-1 0,0 5 460,0-1 129,0 1-37,0-5-168,-5 1 0,3 4-89,-6 4 0,4 0-16,-3-1 1,-1 3 99,-3-3 0,-5 4-38,1 4 1,-1-2 24,0 6 1,2 1-21,-5 6 1,5 3-146,-1 5 0,3 1-24,0 3 1,1 0-124,-1 4 0,5 1 77,-1-6 1,6 5-121,-2-5 1,2 5 33,2-4 0,2-1-160,2-3 0,2 0-144,5 0 1,1-6 115,-1-1 1,6 0 35,2-1 1,2-3 16,2-5 1,4-4 17,-1 1 1,2-3 119,-1-1 0,-3-5 126,3-3 1,-2-2-48,2-1 1,-3-2 225,2-2 1,-1-2 222,-3-2 1,-4-1-172,-3 5 0,-3-2 20,-5 2 1,0-1-77,-3-3 1,-3-3-71,3 3 1,-8-3-72,-4 0 0,-3-3-176,-4-1 0,1 2-348,-5-3 1,-4 3 223,-4 1 1,0 5-463,5 3 1,-1 2 76,0 2 1,1 5-120,3 2 0,3 3 402,4 1 0,5 3 317,-1 1 0,1 5 0,-5-3 0</inkml:trace>
  <inkml:trace contextRef="#ctx0" brushRef="#br0" timeOffset="52">16252 15818 8138,'0'-6'1372,"0"-1"-633,0 3-506,0 3 0,0-3-46,0 8 0,0 2 34,0 6 0,4 1-112,0 2 0,3 3 43,-3 4 0,1 1-116,-1 0 1,-2-4-235,6 0 1,0 0 117,3 4 1,0-4-45,1 0 0,-1-5 13,1 1 1,0 1-237,4-5 1,-4 2 136,4-10 1,0 5 26,-1-4 1,2 0 158,-2-4 1,1-2 116,3-1 0,3-4 17,-3-4 1,-1-1-72,1 1 1,-4-4 264,4 0 1,-5-4-91,1 3 0,-2-4 7,-2 1 1,-4-3 19,-3 0 1,-3 1 41,-1-2 1,0 3-184,0-7 1,-1 3-98,-3 1 1,1-3-246,-4-1 1,3 1-57,-4 3 0,6 5-1027,-2 3 592,3 7-862,1 3 984,0 5 0,1 4 218,3 0 0,-2 5 393,6-2 0,-1 3 0,5 2 0</inkml:trace>
  <inkml:trace contextRef="#ctx0" brushRef="#br0" timeOffset="53">16949 15738 8006,'0'-8'-412,"0"1"-462,0 4 1418,0-7 34,0 4-42,0-1 1,-2 2 293,-2 5-592,3 0 1,-4 2-27,5 1 1,-4 9-15,1 7 1,-1 2-40,4 2 0,0 5-124,0 3 0,0-2-231,0 1 0,0 1 160,0 3 0,0-4-142,0 1 1,1-6-125,3 2 1,-2-4-147,6-4 0,-4 1 156,3-5 0,-4 1-305,1-5 130,2 0-135,-5 1 242,9-1 0,-8-3 360,2-1 0,-3-4 0,-6 2 0,-2-5 0</inkml:trace>
  <inkml:trace contextRef="#ctx0" brushRef="#br0" timeOffset="54">16800 15784 8136,'6'-18'0,"1"3"-299,-3 7 1,2-2 263,5 2 0,1-1 559,-1 2 0,2-3-22,2 2 1,-1-2-179,5-2 0,0 5-123,4-1 0,0 2 0,0-2 0,0 2-24,-1 2 1,1 3-170,0-3 1,-1 3-151,-3 1 1,2 4 143,-2-1 1,3 6-211,1-1 1,-4 2-30,0 1 1,-5 1-94,1-1 1,-2 1 91,-2-1 0,-1 1 100,-2-1 0,-3 4-27,-5 0 1,-3 1-113,-4-5 0,-2 4 83,-10 1 1,-4-1 31,-4-4 1,-3 4 223,3 1 0,-5-1-127,2-4 0,-2 1-60,2-1 1,-1 1-13,9-1 1,-3-5-11,10-2 0,0 1-150,4-1 297,-1 0 0,6-4 0,2-4 0,8 0 0,2-5 0,6 3 0</inkml:trace>
  <inkml:trace contextRef="#ctx0" brushRef="#br0" timeOffset="55">17725 15692 8000,'0'-6'34,"0"-4"1,4 7 527,0-4 132,0 4-474,-4-7 21,0 4 0,-2-1-121,-1 3 0,0-1 28,-5 2 1,1-1-145,-5 4 1,1 0 24,-1 0 1,-4 1-156,-3 3 1,1-2 56,-1 6 1,4-2-66,-4 2 0,5 2-15,-1-2 0,2 2 154,2 1 1,0 1-54,4-1 1,-2 1 48,5-1-9,0 0 0,4 1-14,0-1 0,0 1-1,0-1 0,2-1 8,1-2 1,4 2-4,4-2 0,2-2 35,2 2 0,-2-2-26,2 2 0,2 2-8,-2-3 1,4 0-12,-4 0 0,4 0-1,-4 0 0,4 3-22,-3-2 0,-1 2-96,-4 2 0,1-2 79,-1-3 0,-1 3-11,-2-2 0,1 2-51,-6 2 0,3-1-2,-3 0 28,-1 1 1,3-1 25,-5 1 1,-2-5 31,-1 1 1,-2 0 5,-3 3 1,-6-3-6,3-1 0,-3 0 35,2 0 0,-3 2 120,0-5 1,-6 3 173,2-3 0,2 4-117,-2-4 1,0 0 225,-4-4 1,4 0-179,0 0 1,5 0-111,-2 0 1,4 0-249,0 0 1,1 0-987,0 0 817,-1 0 1,4 0-729,1 0 1040,4-6 0,-2 5 0,5-4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1.95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2307 8908 8010,'-11'-11'-157,"4"3"427,3 1 195,-2 4 295,5-2-467,-4 5 0,5 5 1,0 3 0,0 2-39,0 1 0,4 6-15,-1 2 0,2 7-102,-1 5 0,-1 1 112,4-2 0,-3 7-158,4-3 1,-4 7 88,3-3 1,0 5-373,0-1 0,2-2-8,-5 2 1,4-4-127,-5 4 1,1-5 13,-4 1 0,0 3 97,0 1 1,-5-3 122,-3-1 0,-2-4-48,-1-3 0,-1 0 175,1-4 0,0 0-66,-1-4 0,1-2 199,-1-2 0,1 2-38,-1-6 0,1 0-235,0-4 0,-1 0-169,1-4 0,-1 2-385,1-5 0,0 0 658,-1-4 0,-4 0 0,-2 0 0</inkml:trace>
  <inkml:trace contextRef="#ctx0" brushRef="#br0" timeOffset="1">1930 9776 8084,'1'-7'85,"3"-1"1,3 2 772,4-2 0,5-2-218,3 2 0,4-2-61,4-1 1,3-1-146,9 1 0,-3-1-199,6 1 0,-4 3-598,4 1 1,-5 3 305,1-4 1,-6 6-2181,-2-2 2237,-4 3 0,1-4 0,-4-2 0</inkml:trace>
  <inkml:trace contextRef="#ctx0" brushRef="#br0" timeOffset="2">2570 9845 8142,'0'-8'-686,"0"1"591,0 4 1060,0-2-104,0 0-582,0 4 1,1-3-124,3 8 1,-2 2 63,6 5 0,3 1-50,5-1 0,-1 4 71,-4 1 0,1 0-137,-1-1 1,0 2-11,1 2 1,-1-1-165,1-3 0,-1-2-123,1 2 1,-2-2 129,-3-2 0,4 0-230,-4 1 0,2-5 90,-1 1 0,0-4-164,-4 3 172,5-4 1,-6 2-463,4-5 1,-3 0 656,4 0 0,-1 5 0,5 1 0</inkml:trace>
  <inkml:trace contextRef="#ctx0" brushRef="#br0" timeOffset="3">3072 9845 8003,'0'-7'-138,"0"-3"1525,0 9-1010,-5-9 1,3 9-136,-6-3 1,4 8-254,-3 3 1,-1 1 67,-3 3 0,-1-1-338,1 9 1,3-5 196,0 2 0,1 0-279,-5-1 0,5 4 147,-1-3 216,6-1 0,-8 1 0,3 2 0</inkml:trace>
  <inkml:trace contextRef="#ctx0" brushRef="#br0" timeOffset="4">2889 10085 8008,'-6'0'1585,"1"0"-856,5 0 165,0 5-529,0 1 0,0 7-260,0 2 1,0-1 62,0 5 0,4-4-82,0 4 1,3 0-286,-3 4 0,4 0 190,-4 0 0,3 3-470,-3 1 0,1-4 245,-1-4 1,-3-1 83,3 1 1,-3-3 53,-1-4 1,0-1 206,0 1 1,-1-5-178,-3 1 0,3-4-24,-3 3 1,1-3-547,0 4 268,1-6 368,-3 3 0,0-5 0,-1 0 0</inkml:trace>
  <inkml:trace contextRef="#ctx0" brushRef="#br0" timeOffset="5">3689 8737 7546,'-5'-6'-248,"4"1"177,-4-1 304,5 5-91,0-9-29,0 9 0,0-6 108,0 4-3,5 1 41,-4-3-38,4 5 743,-5 0-585,0 5-110,0 2 198,-5 4-318,4 1 0,-8-1 4,5 0 0,-1-3 205,1 0-287,3-1 1,-8 5-102,5-1 1,-1 0 117,1 1 1,2 4-78,-6 3 1,0 4 83,-3 4 1,0 2-143,-1 5 0,2 6 108,2 2 0,-2 2-129,3 2 1,-2-1 112,1 1 1,3-4-131,5 0 0,0-2 71,0 2 0,0 1-1,0-4 0,1 0 36,3-1 0,-1 1-11,4 3 0,-3-3-93,4-4 1,-1-1 82,5 0 1,3-3-216,0-1 0,2-4 53,-2 0 0,-2-3 36,2-4 0,-2 1 123,-2-4 0,0 3 104,1-4 0,-2 0 29,-2-3 1,2-1-109,-3 0 1,0 1 103,0-1 0,-3-3-45,4-1 1,-6-3 649,2 4-121,2-6 110,1 9-470,4-10 0,-3 4-111,-1-5-997,-4 0 501,7 0-1157,-9 0 1,6 0 1513,-4 0 0,4 0 0,4 0 0</inkml:trace>
  <inkml:trace contextRef="#ctx0" brushRef="#br0" timeOffset="6">4191 9548 8155,'-5'-7'0,"0"-3"-81,-2 3 1,2 0 157,5 0 1,-4 3 351,0-4 4,0 6 1,4-5 147,0 4-406,-5 1 1,4-1 78,-3 6 1,3 5-182,1 7 1,0 7 89,0 4 0,0 6-99,0-1 0,0 0-37,0 0 1,0 1-150,0-6 1,1 0-177,3-7 0,3-3 178,9-4 1,1-2-19,6-3 0,0-2 80,0-5 0,1-1-96,3-3 1,-2-3 76,6-9 0,-6 2-42,2-5 0,-8 5 79,-4-1 0,-2-1 402,-2 1 0,-5-2-60,-2 2 1,-3 2 2,-1-2 0,0 1 38,0-1 1,-5 6-124,-2-3 1,0 5-7,0-1 1,4 2 102,-1 2-642,3 3 127,1 11 1,1 5-58,3 16 1,3-1 127,4 4 1,0 7-85,1 5 0,-1-1-382,1 5 0,-1 1 292,1-2 1,-1 1 34,0-5 1,1 0 102,-1-4 1,-3-1 118,-1-6 1,-4-3-111,1-1 0,-3-5 656,-1 2 1,-5 1-72,-3-1 1,-3-1 170,-4-3 1,1 0 156,-5 0 0,3-5-88,-3-3 0,2-3-350,-2 0 0,-2-5-63,6 1 0,-5-5-278,1 0 1,2-3-320,2-3 0,2-1-411,2-8 0,1-3-620,2-11 0,4-9 644,8-7 1,8-7 725,7-4 0,7-3 0,3-1 0</inkml:trace>
  <inkml:trace contextRef="#ctx0" brushRef="#br0" timeOffset="7">4854 8874 8116,'-6'-11'0,"2"-1"0,-1 5-769,1-1 0,0 4 155,4-3 1430,0 4 159,0-2 1550,0 5-2415,0 5 0,5 1 77,3 6 1,6 4 42,1 3 1,5 3 48,-1 1 1,3 1-259,1 2 1,1 4-103,2 4 0,2 4-29,3 0 1,1 4-35,-6-4 1,1 9-35,-4-1 1,-6 2-150,-1-2 1,-5 0 116,-3 4 0,1 1-94,-6 2 0,1 0 117,-4-7 0,-1 2-144,-3-6 0,2-3 170,-6 0 1,0-8 131,-3 0 0,-4-6-296,-1 2 0,1-8 131,4-4 1,-2-2-250,-2-2 1,6-1 224,-2-2 218,2-3 0,-3-5 0,1 0 0</inkml:trace>
  <inkml:trace contextRef="#ctx0" brushRef="#br0" timeOffset="8">5425 9388 8051,'8'-6'-724,"-1"2"0,1-1 434,3 1 0,1 0 373,-1 4 1,0 0 277,1 0 0,3 0 330,0 0 0,6 0-123,-2 0 0,2 0-163,2 0 1,0 0-399,0 0 1,-2-4 71,-2 0 1,2 1 152,-6 3 0,0 0 289,-3 0-1036,-1 0 0,0 0-694,1 0 205,-1 0 1,1 0 137,-1 0 866,-5-5 0,5 3 0,-5-3 0</inkml:trace>
  <inkml:trace contextRef="#ctx0" brushRef="#br0" timeOffset="9">5516 9594 8009,'0'6'0,"5"-1"513,3-5 0,3 0 115,5 0 1,-2 0 22,5 0 0,0 0-245,3 0 1,5 0-121,0 0 1,-4-4-831,-4 0 0,0-1 418,4 1 0,-6 3-2822,-1-3 2948,-4 3 0,5 1 0,0 0 0</inkml:trace>
  <inkml:trace contextRef="#ctx0" brushRef="#br0" timeOffset="10">7184 8566 8069,'-10'-8'333,"2"0"1,3 5 490,5-5-316,-5 5 682,4-2-296,-5 5-346,6 0-295,0 11 1,0 1-175,0 11 1,4 5 119,0 2 0,4 3-291,-5 2 0,5 3-370,-4 0 1,1-4 301,-1-3 0,-3-5-13,3 5 1,1-5 52,-1 5 0,1-10-254,-1 2 1,-3-8 118,3 1 1,1-4-713,-1 0 1,1-6-1,-2-2 967,-1 2 0,8-4 0,-4 3 0</inkml:trace>
  <inkml:trace contextRef="#ctx0" brushRef="#br0" timeOffset="11">6693 9479 8029,'-19'0'104,"0"0"1,5 0 968,-2 0 8,9 0-605,-3 0 0,8 2-173,-1 1 0,6 0 46,5 5 1,7-6-118,4 2 1,9 1-41,6-1 0,11-2 68,8-5 1,11 0-435,-29 0 1,2-2 0,-2 0 0,1-1 127,4-1 0,0-1 1,-2 0-1,0 0 62,0 2 0,0 1 0,0 0 0,-1 0-207,-1 1 0,0 0 0,1 0 1,-1-1 190,0 3 0,0 1 0,0-2 0,-1 2-52,26 1 1,0 0-104,-4 0 1,-2 0 162,-6 0 1,1 0-32,-9 0 0,-1 0-180,-2 0 1,-4 0 90,-3 0 0,-4 0 543,-4 0 0,-4 1-389,0 3 0,-1-3 311,1 3 1,-1-3-311,-3-1 193,-2 0 0,3 0-341,-4 0 1,-5 0 35,1 0-687,-5 0 0,2 1 756,-5 3 0,-5 3 0,-2 4 0</inkml:trace>
  <inkml:trace contextRef="#ctx0" brushRef="#br0" timeOffset="12">7001 9868 8146,'6'-5'-484,"-2"-3"1,-3 2 947,-1-2 0,0 4-62,0-3 0,0 3 517,0-4-205,0 6 245,0-9-135,0 10-346,0-4-402,0 5 73,0 5 1,2 5-52,1 6 0,0 5 143,5 2 1,-5 5-314,5 6 0,-5-2-86,0 2 0,2-1 17,-1 9 0,0-6 20,-4-2 0,0-1-115,0-7 0,0 1 26,0-4 0,0-4 184,0 0 0,0-5-266,0 1 0,0-6-145,0-1-424,0-1-484,0 0-300,0-2 1645,5-5 0,2-5 0,4-2 0</inkml:trace>
  <inkml:trace contextRef="#ctx0" brushRef="#br0" timeOffset="13">7504 9776 7495,'0'-6'728,"0"1"1,-2 6-311,-2 3 1,2 4-132,-6 7 1,2 3 29,-2 4 1,-2 5-132,3 0 0,-2 4-83,1 0 0,-2 6-148,2 1 0,-6 4 103,-1-4 0,0 5-285,3-1 1,0 2 121,-3 2 0,2-6-261,-2-2 0,2 1 197,2-5 1,-1 1-24,1-8 1,1-2 83,2-6 0,-1 2 65,5-6 0,-3 0-153,3-3 1,0-5-47,4 1-400,0-6 1,1 3 641,3-5 0,2 0 0,6 0 0</inkml:trace>
  <inkml:trace contextRef="#ctx0" brushRef="#br0" timeOffset="14">7641 10256 8139,'-7'5'1004,"1"3"-698,2 7 1,3-2-104,-3 2 0,1 1-248,0-1 1,1 6 68,-1-2 0,-3-1-25,3 1 1,-1-2 96,4 2 0,0 2-184,0-6 0,1 0 53,3-3 0,-2-1-121,6 0 1,-4-3-143,4 0 205,-1-6 177,5 3 449,-1-5-444,0 0 0,0-1-50,-4-3 0,2-2-114,-5-6 0,1 1 137,-1 0 0,-2-2-238,6-2 0,-6 1 22,2-5 1,-2 1-14,-2-1 0,3-4 123,1 0 1,0 0-18,-4-3 1,0 5 122,0 2 0,0 2-167,0-2 379,0 2-162,-5 6 0,-1 1 443,-6 2 0,4 3 184,1 5-31,-1 0-368,-3 0-213,4 5-34,2-4 122,5 4-2,5-5 0,6 0-86,4 0 0,1 0 40,0 0 1,-2-4-43,5 1 0,0-5 41,3 4 1,1-3 137,0 3 1,0-1-75,0 1 0,-2 3-86,-2-3 1,3 3 34,-3 1 0,1 0-207,-1 0 1,2 0 79,-6 0 1,0 0 12,-3 0 0,-1 0-10,0 0 0,1 0-190,-1 0-553,-4 0 0,-1 0 365,-2 0 1,-4 1-2858,0 3 3180,0-3 0,-15 9 0,2-4 0</inkml:trace>
  <inkml:trace contextRef="#ctx0" brushRef="#br0" timeOffset="15">9285 8771 8223,'-11'-11'-1304,"4"3"652,4 1 2278,-4-1-444,6-3-419,-9 4-261,9-3-220,-10 9 0,9-4 152,-6 5-187,6 0 1,-5 1 17,4 3 0,1 2 0,-2 6 0,-1 4-53,2 3 1,-1 5-32,4 7 0,0 2-202,0 12 52,0-2 0,0 8-20,0-5 0,5 3-73,2 1 1,4-1-142,0-3 0,2-4 125,2 0 0,-2-5-488,2 1 1,-1-3 257,1-1 0,-6-1-132,2-2 0,-3-3 143,0-5 0,-3 2 35,-5-2 1,0 2-170,0-6 0,-2 3 231,-1 1 0,-4-4-247,-4 0 0,-4-1 161,-1 1 0,-3 1-19,4-5 1,-4-3 304,4-5 0,-5 1 0,2 3 0</inkml:trace>
  <inkml:trace contextRef="#ctx0" brushRef="#br0" timeOffset="16">9011 9639 8188,'-5'-18'0,"4"-2"150,-3 5 1,3 0 317,1 3 1,5 1 616,2-1-674,3 6 1,7-4 235,2 2 0,5 2-185,7-2 1,-4 2-51,12-2 1,-9 2-168,8 2 0,-9 3-250,6-3 1,-9 3 130,1 1 0,-3 0-1037,-1 0 1,-2 0 910,-2 0 0,3 5 0,-4 1 0</inkml:trace>
  <inkml:trace contextRef="#ctx0" brushRef="#br0" timeOffset="17">9731 9662 8138,'-18'-5'-83,"1"-1"0,7-6 1132,3 1-468,1 4-366,6 2 0,-1 5 860,-3 0-242,3 0-510,-4 0 0,5 5-68,0 3 1,1 7-13,3 4 0,2 8-73,6 3 1,3 2-129,0-1 1,6 5 23,-2-1 0,2 1 120,2-1 0,4-6-424,-1-2 1,1 0 111,-4 0 1,0-1-228,0-7 1,-6 1 166,-1-5 1,-4 0 5,0-3 1,-1-1 46,1 1 0,-5-5-109,1 1 1,-6-4-260,2 3 1,-1-4 159,0 1 1,-1-2-959,2 2 651,-3-3 648,-1 4 0,-5-5 0,-2 0 0</inkml:trace>
  <inkml:trace contextRef="#ctx0" brushRef="#br0" timeOffset="18">10039 9651 8149,'-11'-12'0,"3"2"868,0 2-475,6-2 1,-3 8-176,5-6 0,-2 6 23,-1-2 0,1 4-96,-1 4 1,-4 2-1,0 5 1,0 6 95,0 2 1,-5 9-181,-3 6 1,-5 7 149,1 8 0,-4-1-621,-4 6 0,-2-5 353,-5 4 1,-1-4 65,1 0 1,4-3-80,-1-4 0,6-4-163,-2-8 1,8-3-448,4-8-561,7-3-648,3-9 1889,5-2 0,5-10 0,2-2 0</inkml:trace>
  <inkml:trace contextRef="#ctx0" brushRef="#br0" timeOffset="19">10713 8611 8133,'0'-7'-2,"0"-1"1,0 4 262,0-3 0,0 3 219,0-4 306,0 6-531,0-3 0,-1 5 124,-3 0 0,1 1-124,-4 3 0,3 2 48,-4 5 0,1 2-23,-5 2 0,3 4 45,-2 8 0,2 6-202,-6 5 1,2 10 72,2 2 0,-5 6-304,1 5 1,0-2 230,9-27 0,0 1 0,1 0 0,0 1-188,1 0 1,1 1 0,-2 0 0,1 1 59,2-4 1,0 1 0,-6 27-129,5-2 0,-1 1 32,4-6 1,5 0 10,2-12 1,0 3 0,0-6 1,1 3-92,3-2 1,-3-5 138,0-4 1,-1-1 32,5 2 1,-1 1 41,1-6 1,3 1-68,0-4 0,2-4 348,-2 0 0,-3-5-344,4 1 0,0-6 95,-1-1 1,1-5-30,-5 5 1,0-6-34,1 2 312,-1-2-300,1 3 0,-5-4-24,1 3 72,-6-3-1425,4-1 1211,-6 0 1,-6 5 0,0 1 0</inkml:trace>
  <inkml:trace contextRef="#ctx0" brushRef="#br0" timeOffset="20">13625 6316 8039,'-6'-5'0,"-3"-2"-85,5-4 0,-1 3 0,2 1-252,0-2 366,-1-1 1,3-1 241,-3 4 1,1-3 359,-4 2 1,0 2-181,0-2 0,-4 6-6,4-2 0,-5-1-274,-3 1 1,1 0-182,-5 4 0,0 5-108,-4 3 138,-5 2 0,1 3-84,-4 2 1,-2 3 63,3 4 1,-3 3 1,-2 1 0,2 0 68,3 4 0,2 3-149,5 1 0,7 3 84,4-6 1,2-3-256,6-2 0,2-3 41,6-4 0,6 0 137,5-8 1,5 2-21,-1-9 1,7 0 27,0-4 0,5 0-137,-5 0 1,5-1 97,-4-3 1,3-3 104,-3-4 1,-1-4-74,-3-1 0,0-3 196,0 4 1,-5-4-31,-3 4 0,-3-2-55,0 2 1,-6 3 119,-2-4 0,1 4 1,-1 0 439,0 1-95,-4 4-28,0-3-295,0 9 0,0-3-235,0 8 1,0 2 46,0 6 1,0 0-90,0 4 0,0 0 22,0 3 0,0 3 61,0-3 0,5 1-160,2-1 1,5-2 14,3-6 0,-1 1 98,5-1 1,0-3 8,4-1 1,0-4-55,0 1 0,-1-3-40,1-1 1,-4 0-154,0 0 0,-5 0-122,2 0 0,-4 0 419,0 0 0,4-5 0,2-2 0</inkml:trace>
  <inkml:trace contextRef="#ctx0" brushRef="#br0" timeOffset="21">14459 6270 7162,'-7'0'1248,"2"0"-894,5 0-3,5 0-153,2 5 0,4-4 64,1 3 0,0-3-72,4-1 0,-2 0-4,5 0 0,0 0 1,3 0 1,1 0-102,0 0 1,4-1 129,-1-3 1,1 3-249,-4-3 1,-4-1 4,0 1 0,-5 1 26,1 3 1,-2-2-731,-2-1 349,1 1-1534,-6-3 1916,-1 5 0,-5 5 0,0 2 0</inkml:trace>
  <inkml:trace contextRef="#ctx0" brushRef="#br0" timeOffset="22">14470 6521 8066,'8'-3'415,"-1"-1"1,2-1-56,7 1 0,0 3 146,3-3 0,3 1-80,-3-1 0,-2 3 13,3-3 0,-1 3-164,3 1 0,1-4-217,0 0 0,-4 1-890,0 3 1,-4 0 572,4 0 1,-5 0-983,2 0 1241,1 0 0,-4 0 0,4 0 0</inkml:trace>
  <inkml:trace contextRef="#ctx0" brushRef="#br0" timeOffset="23">15567 5619 8054,'0'-11'-769,"0"-1"1,0 5 1994,0-1-271,0 5-168,0-2 141,0 5-724,0 5 0,0 2-28,0 4 0,0 4-73,0 1 0,3 4 108,1-1 1,1 6-312,-1 2 0,-3 0 76,3-4 0,-1 1-113,1 2 0,-3-4 74,3 5 0,-3-10-212,-1 6 1,0-4 56,0 0 1,0-2 134,0-6 0,0 1 54,0-1 0,0-3-100,0-1-113,5 1 0,-4-1-121,3 1-900,-3-5 1263,-1 7 0,0-4 0,0 5 0</inkml:trace>
  <inkml:trace contextRef="#ctx0" brushRef="#br0" timeOffset="24">15327 6270 8079,'7'0'490,"1"0"1,-4 0-68,3 0 1,-3 0-100,4 0 1,-1 0 157,5 0-309,-1 0 0,1 0 32,-1 0 0,1 0 40,-1 0 1,6 0-135,2 0 0,7 0 94,5 0 1,2 0-111,1 0 0,1-1 14,4-3 1,-3 1-162,6-4 1,-5 3 29,1-4 1,-4 5-28,-3-5 1,-3 4 124,-5-3 0,-2 4-28,-2-1 1,1 2-13,-4-2 1,-1 3 43,-4-3 0,-3 3-313,0 1 178,-1 0 1,1 1-1565,-1 3 1619,-4-3 0,2 14 0,-5-2 0</inkml:trace>
  <inkml:trace contextRef="#ctx0" brushRef="#br0" timeOffset="25">15749 6613 8021,'-5'-7'1093,"4"-3"-578,-4 9-153,0-4 1,2 5-144,-4 0 1,3 0-181,-4 0 0,1 0-30,-5 0 1,-3 5 98,0 3 1,-2 5-93,2 3 0,1 0 57,-5-1 1,5 3-83,-1 5 0,3-1 89,5-3 1,-2 2-236,5-2 0,-3 2 18,3-2 0,0 1 0,4-5 1,0 0-23,0-3 1,0-1 85,0 1 0,1-2 58,3-3 0,-1 2-31,4-5 1,1 0 150,3-4 1,-2 0-85,3 0 1,-4 0 64,8 0 1,-4 0-63,0 0 1,-1-1 17,1-3 0,-1-1-89,0-3 1,0-2 73,-4 2 0,2-2-92,-5-1 0,3-1 73,-3 1 0,0 0-38,-4-1 0,4-1 19,0-2 0,0 1-6,-4-5 1,0 4 12,0-4 1,0 5 5,0-1 0,0 2 192,0 2-190,0-1 337,0 1-184,0 4 85,0-3-189,0 9 0,5-4 136,2 5 1,5 0-50,3 0 0,4 0-27,8 0 1,-2-1-14,5-3 1,-4 3 4,0-3 1,-1 3-124,-3 1 0,1 0 95,0 0 0,-1 0 138,-3 0 1,1-4-78,-5 0 1,0 0 28,-3 4 1,-1 0-106,1 0 1,-5 0 76,1 0-1185,-6 0 552,4 0-1665,-6 0 2159,-6 0 0,0 10 0,-5 3 0</inkml:trace>
  <inkml:trace contextRef="#ctx0" brushRef="#br0" timeOffset="26">17565 5710 8124,'-6'0'183,"1"0"392,5-5-31,0 4 371,0-4-271,0 5-323,0-5 187,0 4-408,0-4 71,0 15 1,5-1 2,3 10 1,0 1-42,0 7 0,1 2-230,-5 5 1,3 0-167,-3 1 1,0-1 142,-4 0 0,1-1-74,3-2 1,-3 2 64,3-3 0,-3-2-40,-1-1 0,2-3 72,1-1 0,-1-4 51,2 0 0,-3-5-8,-1 1 142,0-3 1,0 0-64,0-1 131,0-4 0,-1-1 388,-3-2-138,2-3-167,-8 4 1,8-5 65,-6 0-132,6 0-111,-3-5 1,5-1-4,0-6 1,1 1-21,3-1 0,3 1-153,8 0 1,3-1-57,5 1 1,0-1 129,0 1 1,1 0-103,3-1 0,-2 4 72,5 1 0,-4 4-110,0 0 0,-2-3 77,-1 3 1,0-1-10,0 4 0,-4 1-122,0 3 0,-5 1 86,1 3 1,-2 2-108,-2-3 1,-3 2 55,0-1 1,-6 2 41,2-2 0,-4 2 4,-4 1 0,-3 1 291,-9-1 0,2 0-89,-5 1 0,0-4-149,-4-1 1,-1-3 325,-2 4 1,2-5 458,-3 5 0,3-5-347,1 0 1,0-1-58,0-2 1,6 0-745,1 0 0,4 0 282,0 0 0,5 0 181,-1 0 0,5-5 0,-2-2 0</inkml:trace>
  <inkml:trace contextRef="#ctx0" brushRef="#br0" timeOffset="27">18582 5847 10263,'11'0'1575,"1"-1"-1175,-1-3 1,0 3-168,1-3 1,-1 3 14,1 1 1,0-1-1,4-3 0,0 3-293,3-3 1,3 3 125,-3 1 0,2-2-4,2-1 0,-4 1-187,0-2 1,-1 3-191,1 1 1,-1 0-358,-3 0 1,-2 0 331,2 0 1,1 0-528,0 0 0,-5 0 341,-3 0 0,-4 0-1049,3 0 1560,-4 0 0,2 5 0,-5 2 0</inkml:trace>
  <inkml:trace contextRef="#ctx0" brushRef="#br0" timeOffset="28">18639 6110 8526,'5'-6'1133,"1"1"-794,6 5 1,-5 0 414,1 0 1,5-2-204,6-1 1,2 0-31,2-4 0,1 3-114,3-4 0,1 4-184,2-3 1,-1 0-202,-2 0 1,-3-2 85,3 5 0,-4-4-646,-4 5 0,1-2 420,-5 1 1,0 2-1562,-3-1 1,-5 1 1678,1 2 0,-5 0 0,2 0 0</inkml:trace>
  <inkml:trace contextRef="#ctx0" brushRef="#br0" timeOffset="29">19473 5927 8183,'0'-11'875,"5"3"-758,2 1 1,0 4 358,0-1 1,2-1-88,6 2 1,-2-1-211,2 4 0,-1 0 156,1 0-206,-2 0-56,4 0-17,-1 0 1,-3 0-121,2 0 1,2 0 30,-2 0 1,0 0-242,-4 0 1,1 0-92,-1 0 1,-3 0-436,-1 0 0,1 0 800,4 0 0,-1 5 0,0 1 0</inkml:trace>
  <inkml:trace contextRef="#ctx0" brushRef="#br0" timeOffset="30">20146 5973 8020,'0'-8'73,"0"1"113,0 4 0,4-7 77,0 3 1,0-4-15,-4 0 0,4 3 54,-1 1 1,3-1 120,-3-3 1,0-4-239,4-1 1,-3-3 14,4 4 0,0-5-149,3 1-1,-5-3 1,4-2-155,-2-3 1,2 3 149,2-2 1,-5-4-104,1 0 1,-4 1 49,3-2 4,-4 6 0,6-7-175,-6 6 0,1-1 83,-4 4 0,4 1 38,0 3 0,0-1 12,-4 5 38,0 0 21,0 3-20,0 1 9,0-1 0,0 6-197,0 1 0,0 6 61,0 3 1,0 2-48,0 6 0,4-1 20,-1 1 1,5 3-73,-4 0 1,5 0 85,-2-3 25,3-1-5,2 1 70,-1-1 0,1-3-19,-1-1 0,1-4 19,-1 1 1,0-3 126,1-1 1,3 0-68,0 0 1,4-5 113,-4-3 0,5-2 328,-5-1-280,5-1 0,-7 1 131,2-1 1,-4-3-98,-3 0 1,1-2 157,-5 2-165,5 3 1,-8-5-26,3 6 0,-3-1 201,-1 1-65,0-1-164,0 6 0,-4 2-488,0 8 254,1 7 1,-1 8-59,0 8 1,-4 2 140,4 6 0,1 0-461,3 3 278,0 3 1,0-2-145,0-5 0,1-2-244,3-9 0,-2 2 223,6-6 1,-4-1-390,3 1 747,-4-5 0,2 3 0,-5-6 0</inkml:trace>
  <inkml:trace contextRef="#ctx0" brushRef="#br0" timeOffset="31">20124 5905 8234,'1'-7'1358,"3"3"-1125,-3 3 1,5 0 764,-2-3-580,2 3 0,7-4 138,2 5-387,-2 0 1,12 0 147,-2 0 0,9 0 50,2 0-284,6 0 0,5-2-74,1-1 0,2 0 89,-2-4 0,2 4-143,-6-1 0,-1-1-8,0 1 0,-8 0-101,2 4 0,-9-1-329,1-3 248,-3 3-29,-6-4 1,-2 5-90,-4 0 1,-1 0-333,1 0 1,-2 1 684,-3 3 0,4-3 0,-5 4 0</inkml:trace>
  <inkml:trace contextRef="#ctx0" brushRef="#br0" timeOffset="32">20535 6304 7987,'-8'-7'-438,"0"-1"420,6 6 218,-8-4 0,7 3-7,-4-1 0,3 0 221,-4 4 1,1 0-150,-5 0 0,1 0 63,-1 0 1,0 0 6,-4 0-83,4 0-101,-5 0 0,6 5-13,-1 3 62,1 2-82,-6 1 1,5 2-32,-3 2 0,1 2 41,-2 2 0,7 2-142,-2-2 0,2-1 22,-2 1 1,4 0-85,4 4 0,1-4 93,2 0 0,2-4-71,1 4 1,4-5-353,4 2 270,6-4 1,-3-4-149,5-1 147,0-4 1,2 2 89,-2-5 0,3 0 0,-3 0 1,-1-4 1,1 0 0,-5-4 12,1 0 1,-2-6 16,-2-1 0,-3-2-23,-1 2 1,-4 1 57,1-5-53,-3 0 18,-1-9 1,0 4-14,0-3 0,-5-1 20,-3 2 0,-2-1-2,-1 4 0,-1 4 46,1 0 1,-2 5 129,-2-1 0,6 6-37,-2 2 96,2 4 1,1-3 12,0 2-183,6 3 0,-2-4 36,8 5 0,7 0 32,8 0 0,8 0-205,3 0 56,14 0 0,-3 0 140,9 0 0,-3 0-78,-1 0 1,-1-2 134,1-2 0,-9 3 162,-3-3 1,-4 3 195,1 1-407,-3 0 1,-9 0 334,0 0-299,-5 0 152,2 0-315,-9 0 443,3 0-729,-9 0-198,4 0 1,-6 1-974,-3 3 1,0-1 1462,-7 4 0,-3 1 0,-9 3 0</inkml:trace>
  <inkml:trace contextRef="#ctx0" brushRef="#br0" timeOffset="33">11238 8691 8105,'-6'0'-1291,"1"0"2037,5 0-191,0-5-3,0 4-164,0-4 2010,0 5-2222,0 5 0,-4-3-163,0 6 1,0 4 93,4 3 14,0 0 0,0 0 14,0 0 0,2 2-225,1-2 1,0 2-124,5 2 0,-1 2-375,5-2 438,-1-2 1,0 3-180,1-5 0,1 1 102,2-5 0,-1-3 175,5-1 1,-4-4-67,4 1 0,-4-3 182,4-1-41,-5 0 1,8-1 46,-3-3-124,2 2 1,-2-8-47,0 3 112,0-9-34,-1 4 1,3-5 218,-6 6-100,0-1 1,-5 0-6,-2-3 0,1 1 176,-6-5 1,3 5-115,-3-2 1,-1 0 122,1 1 1,-3 1-124,-3 6 0,0-1 426,-5 5-474,6-5 84,-8 8-182,9-4-179,-5 5 0,3 5 120,-1 3 0,0 7-117,4 4 0,0 3 49,0 0 0,1 6-149,3 3 1,1-2 37,3 2 0,2-1-148,-2 4 0,-2-3-99,2-1 227,-6 1 1,7-2 28,-5-3 1,0 2-65,-4-1 226,0 0 0,-6-8 68,-1 0 1,-7 0-29,-1 4 1,-4-4 230,3 0 1,-4-2 254,1 2 0,-4-2-241,-3-6 1,1 1 474,-1-1-442,-3 1 0,8-6 121,-2-2 1,8-3-47,0-1 0,4-1 0,3-3-141,3-2 1,5-11-250,0-2 1,5-4-406,3-3 0,7 0-644,4-4 0,8 1 565,3-2 0,3-1-1028,1 6 1340,0-1 0,1-1 0,-1-1 0</inkml:trace>
  <inkml:trace contextRef="#ctx0" brushRef="#br0" timeOffset="34">12072 8874 7851,'-6'-5'97,"0"4"820,6-4-98,0 5-145,6 0-509,-5 0 0,10 0 119,1 0 1,3-4-4,4 0 0,6-1-49,-2 1 0,2 2 13,-2-6 0,0 5-21,0 0-64,0-4 1,-2 6 1,-2-3 1,2-1-75,-6 1 1,0 0-265,-3 4 0,-5-3 97,1-1-1629,-6 0 609,9 4 1099,-10 0 0,4 0 0,-5 0 0</inkml:trace>
  <inkml:trace contextRef="#ctx0" brushRef="#br0" timeOffset="35">12814 9308 6323,'7'0'1389,"-2"0"-628,-5 0 0,3-1 407,1-3-421,0 3-307,-4-9 0,1 3-146,3-4 0,-1-2-36,4-2 1,-3 1-76,4-5-121,-1 0 1,5-4 3,-1 0 1,2-5 123,2-2 1,-2-2-463,2 2 200,-2-9 1,-2 9-82,1-8 1,-2 6-61,-3 2 1,2 1-192,-5-2 251,5 3 1,-8 5-54,3 1 363,-3-1-196,4 5 1,-3 1 121,1 6 1,-1 0-140,-2-1 138,0 6 45,0 1-333,0 0-68,0 3 1,0-1-106,0 6 224,0 4 0,1 4 135,3 1 1,2 3 23,5 0-45,-4 0 1,3-3 94,-2-1 1,2-3-101,1-1 1,1-4 42,-1 1 1,4-3-16,0-1 0,1 0 147,-5 0 1,1 0-122,-1 0 1,0-1-33,1-3 1,-1-1 68,1-3-50,-1-2 0,-3 5 194,-1-3-88,1-2 0,0 4-89,-1-6 0,-4-3 27,0 0-27,4 0 0,-6 3 12,3 1 62,2 5 15,-5 0-352,10 6 108,-10 6 1,8 1 284,-5 8 1,-1 3-100,-3 5 1,0 0 76,0 0-109,0 5 1,0-4-37,0 2-1,0-2-93,0-1 1,0-1-216,0-3 202,-5-3 1,4 0-165,-3-1 0,3 0-907,1-3-260,0-1 667,5 0 796,-4 1 0,9-6 0,-3-1 0</inkml:trace>
  <inkml:trace contextRef="#ctx0" brushRef="#br0" timeOffset="36">14002 8166 7974,'-6'0'386,"-5"0"180,10 0 0,-5 4-160,2 0-210,3 4 1,-8 4 70,5 7 0,-5 2 87,2 2 0,-4 5-150,0 3 0,-2 7-123,-2 4 0,1 7 9,-5 4-1225,5-2 1330,-2 5 1,0-9-448,1 2 100,0-2 0,4-6-62,-1-3 0,2-2 85,2-2 30,-2-5 0,5-1-62,-2-5 1,0 0 69,3-1 0,3-2-286,-3-1-246,-2-5 1432,5 2-1450,-4-5 39,5-4 312,0-2 290,5-5 0,1 0 0,5 0 0</inkml:trace>
  <inkml:trace contextRef="#ctx0" brushRef="#br0" timeOffset="37">14002 8794 7974,'0'-11'276,"0"-1"-110,0 1 1,0 3 121,0 1 144,0 4-85,0-2 441,0 5-546,0 5 1,0 5 142,0 5 1,0 7-209,0 1 0,-4 0-149,0 3 1,1 0-247,3 0 199,0-2 1,0 3 25,0-8 0,5 1-177,2-4 0,3-1-51,2-4 143,-1 1 0,2-6-46,2-2 1,-1-3 65,5-1 1,-4-1 28,4-3 0,-3-2 15,3-6 0,-4 1 74,4-1-82,-5 1 10,-3-5 0,-1 2 227,-2-5 9,-3 5-203,0-8 0,-5 8 2,0-5 1,-5 0-7,-2-4 0,-4 2 3,0 2 1,-6-2-18,-2 6 0,-2 0-13,-2 3 0,0 2 445,0 3-257,6 2 0,0 3 268,6-2-294,-1 3-342,6-4 0,2 5 98,8 0 1,7 4 323,8 0 1,4 0-2,4-4-148,-3 0 1,13-2 11,-3-2 0,3 2 222,-3-6-17,0 1-269,1 0 1,-6-3 653,-3 3-413,-1-4 0,-8 4-54,-1-1 0,-4 2-21,0-2 1,-5 2-1952,1 2 1095,-6 3 434,3-4 225,-5 5 0,-10 0 0,-2 0 0</inkml:trace>
  <inkml:trace contextRef="#ctx0" brushRef="#br0" timeOffset="38">11147 9628 8185,'-5'-7'546,"3"2"-240,-3 0-169,5 4 0,0-5 61,0 2 1,2 3 89,1-3 0,0 3 0,5 1 1,-5-4-3,5 0 1,3 0 98,5 4 0,4-4 102,-1 0-241,8-4-63,2 6 1,9-4-65,0 2 96,5 3 0,-1-5 41,7 2-384,3 2 1,8-6 195,-28 5 0,1 2 1,-1-1-1,1 0-105,2 2 1,2 0 0,0-2 0,0 0 67,-1 0 0,0 0 0,2 0 0,1-1-26,-1 1 1,0 1-1,1 0 1,0 0-116,-1-1 1,0 0-761,1 2 0,1-1 793,-5-1 0,-1-1 0,5 2 0,0 1 1,-3-2 0,0 0 0,2-1 0,0 1-210,-2 0 1,1 0 0,1-2-1,1 1 60,-1 1 1,0 0-1,0-3 1,-1 1 127,1 0 0,0 0 0,0 0 1,0-1 126,2 2 1,0-1 0,0-3 0,0 0-63,0 1 1,0 0 0,-2-1 0,-1 0 52,0 1 1,-2 1 0,-2 0-1,-1 0 317,29-3-168,-3-2-77,-1 9 0,-5-8 291,-2 5-179,-3-5-74,-1 8 1,-5-4-134,1 5 0,-4-4 121,4 0 0,-5 0-28,1 4 0,2 0-92,-2 0 0,0 0-167,-4 0 0,-4 0 298,1 0-144,-6 0 30,3 0 1,-5 0-66,0 0 77,0 0 292,-1 0 1,-2 0-80,-1 0 1,-5 0 547,1 0 1,-6-3-1091,-2-1 670,-4 0-1033,2 4 1,-6-4-627,-3 0 534,-8 1 757,-5 3 0,-11 5 0,-2 1 0</inkml:trace>
  <inkml:trace contextRef="#ctx0" brushRef="#br0" timeOffset="39">12118 9879 7964,'-4'-8'111,"0"1"341,0-1 157,4-3-194,0-1 0,0 5 456,0-1-374,0 6 87,0-3-362,0 5 0,1 8-57,3 4 1,-3 7 10,3 0 0,-2 2 3,-2 2 1,1 4-15,3 0 0,-3 3-40,3-3 1,2-1-244,2-3 0,-2 0-267,2 0 276,-1-5 41,0-2 0,1-1-42,-4 1 0,4-5 26,-4-3-285,5-1-222,-3 0-761,0 3 240,-1-9 337,-5 4 775,0-5 0,5-10 0,2-3 0</inkml:trace>
  <inkml:trace contextRef="#ctx0" brushRef="#br0" timeOffset="40">12791 9742 8064,'7'-11'395,"-3"-1"455,-3 6-114,-1 1-408,0 5-9,-5 0-49,3 0 1,-8 1 133,3 3 1,-3 7-182,-2 8 0,-1 4-15,-2 4 1,1 3-42,-5 8 0,0 3-176,-4 5 0,0-5-1269,1 1 1246,-1 0-59,5-1 0,-2-6-94,4-4 1,1-2 102,4 1 1,3-3 41,1-8 0,4 1-176,-1-4 0,3-1-220,1-4 1,0 1 21,0-1 0,0-3 677,0-1-1755,0-4 715,0 2 777,0 0 0,5-4 0,1 4 0</inkml:trace>
  <inkml:trace contextRef="#ctx0" brushRef="#br0" timeOffset="41">12997 10119 7891,'0'-12'406,"0"1"434,0 0-650,0-1 1,0 5 502,0-1-321,0 5-111,0-2 0,-1 2-60,-3-1 1,1 1-54,-4 7 1,-2 7 15,-6 8 0,2 3-45,-2 1 0,2 4-145,2-1 0,3 5 82,0-5 1,6 1-230,-2-4 0,3 0-288,1-1 336,0-4 1,4-1-81,-1-6 41,6-5 147,-2 5-67,4-10 35,0 4 0,1-6 25,-1-3 0,-3-2-313,-1-6 36,1 1 279,-2-1 0,1-4-306,-3-3 2,-3 2 245,4-4 0,-10 2-30,-3-8 1,-3 3-7,-4-3 1,-3-1-9,-5 2 1,0-5 43,0 5 0,6 0 206,1 7 5,-1 3 1,4 6 738,-2 2-147,7 3-484,3 5 0,6 1 58,3 3 0,7 2-102,8 6 1,8-1 279,4 1-343,7-6 0,6-1 88,6-5 0,4 0-2,-1 0 0,-6 0-65,-1 0 1,-4-4-34,0 0 1,-7-3 806,-4 3-537,-6-5 0,3 4-194,-5-3 132,-5 3-419,-2 0-735,-4 4 68,-6-4 1,-3 5-2292,-11 0 3050,0 0 0,-18 5 0,2 1 0</inkml:trace>
  <inkml:trace contextRef="#ctx0" brushRef="#br0" timeOffset="42">14904 8303 8089,'-7'-10'-433,"-1"2"108,0-2 1158,2 4-39,1-1 125,5-3-228,0 9-96,0-4 774,0 5-979,5 0 0,1 1-100,6 3 1,3 2-2,0 6 1,6 0-100,-2 4 45,2 1-44,2 6 1,1 4 10,3 0-26,2 4 1,1 2-1122,1 5 1136,-1 5 1,3-3-1,-2 2 1,2 7-423,-3 1 1,2 4 309,-2 3 0,-14-28 0,0-1-75,11 30 1,-2-1-180,-6 0 1,1 0-377,-4 0 0,-2-5 53,-7-3 343,-2 4 1,-5-5-189,0 5 163,0-5 0,-5 7 66,-2-6 0,-9 5 26,-3-5 0,-2 1 64,-2-5 1,0 1 74,0 0 1,2-4-222,2-1 123,-3-4 45,4 3 0,-1-7-692,0-3 326,0 3 610,2-4 0,-5 0-686,3-2 1,-3-3 592,-1-1 1,1-1-260,-1-3 0,1 1 117,3-5 1,-1 3-260,5-7 1,-1 3 1180,5-6-470,0 2-143,4-4-381,-3-1 28,9-5-79,-4 0-1476,5 0 1592,5 0 0,1-5 0,6-1 0</inkml:trace>
  <inkml:trace contextRef="#ctx0" brushRef="#br0" timeOffset="43">5676 12677 7860,'-6'-5'-458,"-4"4"171,8-4 442,-3 0 1230,5 3-562,0-3-495,0 5-188,5 0 0,-2 0-1,5 0 1,-5 0 26,5 0 1,0 4-117,3 0 1,0 0 89,1-4-1,-1 0 0,5 0 67,-1 0-97,5 0 1,-2 0-43,5 0 0,1 0 28,2 0 1,-1-4-11,1 0 0,-3 0-3,-4 4 0,1-3 8,-4-1 0,3 0-190,-4 4-384,0-5 245,-4 4-567,-4-5-842,3 6 1129,-9 0 519,4 0 0,-5 0 0</inkml:trace>
  <inkml:trace contextRef="#ctx0" brushRef="#br0" timeOffset="44">5688 12951 7868,'-7'-1'466,"3"-3"-145,-2 3 257,5-4 248,-4 5-192,5 0 1,5 0-192,2 0-173,4 0-109,0 0 1,6-4 227,2 0-174,2 0 13,7 4 1,0-1 53,2-3 0,7 2-136,-3-6 0,3 6-91,-2-2 0,-5 1 99,0-1 1,-4 3-71,0-3 0,-3-1 157,-4 2-56,3-1-100,-9-1 1,3 3-65,-4-1 1,-6 0-109,-2-1-494,2 3 58,-5-4 0,3 5-527,-8 0 1,-2 0 1049,-5 0 0,-1 5 0,1 1 0</inkml:trace>
  <inkml:trace contextRef="#ctx0" brushRef="#br0" timeOffset="45">7481 11832 8136,'-7'-6'-328,"1"1"526,2 5 1,2-4 270,-6 0 120,5 0-156,-2 4 1,5 1-184,0 3 1,0 6 14,0 6 1,2 4 260,1-1-285,-1 3-77,8 5 0,-8-2 75,6 1 0,-4 2-62,3-1 1,-4-1-132,1-3 0,1 0 0,-1 0 1,0-4-215,-4 0 0,3-4 30,1 4 0,0-5-105,-4 1 1,0-2-1486,0-1 878,0-1 850,0 0 0,-5 6 0,-1 1 0</inkml:trace>
  <inkml:trace contextRef="#ctx0" brushRef="#br0" timeOffset="46">6932 12677 7984,'-11'-11'-269,"5"3"269,2 1 236,3 4 0,1-3 1023,0 2-753,0 3 0,1-8 64,3 5 0,7-4 362,8 4-590,8-4 0,7 2 168,8-1-18,2-3-1482,7 8 1159,1-8 0,10 5-50,-30 2 1,1-1 0,3-1 0,0 1-256,2 2 0,1 0 0,0-2 0,0-1 114,1 1 0,0 0 1,-2 0-1,0 0 43,1 0 1,-2 0 0,-1-1 0,-2 0-211,0 1 0,1 0 1,-1 1-1,0 0 135,-1-1 0,-1 0 1,30 0-68,-1-3 1,-8 3-139,-3-4 159,-3 6 1,-10-3-169,-3 5 243,-2 0 0,-3 0 36,-3 0 1,-3 0 105,-4 0 1,2 0 323,-6 0 0,-4 0-589,-3 0-334,-1 0-246,5 5-991,-6-4 1719,-1 9 0,-10-3 0,-1 4 0</inkml:trace>
  <inkml:trace contextRef="#ctx0" brushRef="#br0" timeOffset="47">7241 12986 7979,'-7'-6'-263,"2"0"1,5-2 1366,0 1-439,0 4 166,0-2 25,0 5-386,0 5-250,0 2 0,4 9 173,0 3 1,4 3-179,-5 1 0,5 1-14,-4 2 0,0 2-19,-4 3-56,0-3 42,5-5 1,-4 3-219,3 1 73,-3-6 1,-1 0-516,0-6 237,0 0-93,0 2 0,0-5-964,0 4 676,0-4 1,0-4-1548,0-1 2183,5-4 0,2 2 0,4-5 0</inkml:trace>
  <inkml:trace contextRef="#ctx0" brushRef="#br0" timeOffset="48">7812 12963 7968,'-6'-5'1172,"-5"3"-418,10-8-64,-4 9-649,5-4-54,0 10 157,-5 6 1,-1 5 284,-6 6 0,-1 5-145,-2 11 0,1 4 76,-5 7 1,2 1-538,-3 7 1,-1-2 139,2 6 1,-3-2-143,11-28 0,-1-1-800,-10 28 990,10-26 1,1-1 0,-12 26-335,0 0 179,5-5 53,2-6 0,2-5-2,2-6 1,-2 0 12,7-8 1,-2-4-125,1-4 0,-1-9-565,6 1-908,-1-2 593,4-2 288,0-2 1030,0-5 0,10-10 0,3-3 0</inkml:trace>
  <inkml:trace contextRef="#ctx0" brushRef="#br0" timeOffset="49">7926 13614 7799,'0'-16'0,"0"1"902,0 5-158,0-1-404,0 0-133,0 5-53,0 0 1,-5 1 193,-3 5-142,-2 5 14,-1 6 1,-2 3 105,-2 5 1,1 5-173,-5 7 1,5-2 26,-1 1 0,2-3-97,2 4 0,4-2-217,3 1 0,3-2-289,1-5 251,5-5 124,2 3 0,4-8-419,0 2 269,1-7 71,4 2 0,-2-9-77,5 3 1,-5-3 168,2-1 0,-2-4 17,1 1 1,-3-10-42,4 2 1,-7-5 10,-2 1 0,-1 1-60,2-5 61,-3 5 18,-5-7 0,0 3 2,0-5 1,-5 4 55,-3 0 1,1 0-11,-5-4 1,4 0-4,-8 0 1,4 2 98,0 2 1,1 2-50,-1 6 1,5 1 134,-1 2 1,6 2 449,-2 2-346,3 3 41,1-4-378,0 5 136,5 0 1,6 1 448,8 3-312,3-3 0,6 4-58,2-5 1,3 0-55,1 0 1,4-4-50,0 0 1,-3-3-116,-5 3 0,-1-4 35,2 5 120,-3-6-36,-5 7 1,-6-7 277,-1 6-233,1-1-192,-9-1 1,7 4-408,-7-3 310,-3 2-2067,5 2 1083,-9 0 1143,4 0 0,-10-5 0,-1-1 0</inkml:trace>
  <inkml:trace contextRef="#ctx0" brushRef="#br0" timeOffset="51">10028 11661 7976,'0'-12'-39,"-2"5"45,-2-1 167,3 6 179,-4-4-128,5 6 196,0 0 1,0 9-213,0 3 0,1 7 28,3 0 1,-1 7-118,4 5 1,-4 2-164,1 1 1,-3-1-227,-1-2 195,0 2-18,5-9 1,-4 7-70,3-4 1,-3-2 67,-1-5 1,0 0-96,0-5 0,0 4-106,0-4 0,0 1-661,0-5 956,0 0 0,-5 6 0,-1 1 0</inkml:trace>
  <inkml:trace contextRef="#ctx0" brushRef="#br0" timeOffset="52">9377 12460 7971,'-12'0'910,"6"-5"-666,-4 4 1,7-4 272,-5 5 107,6 0-400,-3 0 226,5 0-155,5 0 1,3 0-2,7 0 1,3 0-14,4 0 0,5 0 8,0 0 0,8-4-1,-1 0 1,10-5-70,1 2 0,2 0-173,7 0 1,3 0 76,4 0-1024,-26 2 1,1 0 952,-4 1 1,0 1 0,6-2 0,-1-1 27,0 0 1,-1 0 0,-2 0-1,1 0-254,1-2 1,1 0 0,1 2-1,1 0 7,-1-2 1,0 1 0,2-2 0,0 1 79,-4 0 0,0 1 1,3-1-1,-1 1-5,-2 0 1,0 2 0,2 1 0,-1 1 25,-3-2 1,0 2-1,2 1 1,-2 1-156,27-2 0,0-2 243,-4 1-88,0 0 49,-5 4 1,3 0-13,-6 0 1,3 0 46,-6 0 0,1 0 30,-9 0 0,0 0 92,-4 0 1,-3 0-141,-1 0 1,-4-1 857,0-3 0,-5 3-815,-2-3 0,-5-1 751,1 1-787,-3 0 1,-4 0 79,0 0-211,-6 1 1,3 1-16,-5-1-243,0 1-25,0-3 1,-5 5-1219,-2 0 1625,-9 0 0,-1 5 0,-6 2 0</inkml:trace>
  <inkml:trace contextRef="#ctx0" brushRef="#br0" timeOffset="53">9445 13065 7949,'0'-11'0,"0"3"137,0 1 1,0 3 289,0-4 0,1 6-213,3-2 1,-1 3-14,4 1 0,-3 5 450,4 2-270,-1 9-158,5 1 0,-1 10 3,1 0 0,-1 4-119,0 0 0,1 6-172,-1 1 0,2 0 82,2-4 0,-2-3-226,2-1 1,-2-5-151,-2 2 198,1-3 69,-1-6 0,0-2 19,1-4-23,-1-6 133,1 4 0,-5-8 158,1 1-61,-5-1 291,2-2-397,-16 0 0,4-5-21,-8-3 0,2-2-123,1-2-25,1-4 171,0-7 1,3-6-171,0-5 144,6-1-85,-3-9 0,5-2-173,0-7 0,5-3-157,2 3 1,5 1 127,3-1 1,-1 8 237,5-1 0,1 8-79,7 0 1,-2 7 495,6 0-204,-1 11-89,10-7 1,-1 14 32,3-2 1,6 6-141,-2 2 1,2 4-18,-2-1 0,3 3 12,1 1 1,-2 0-144,-6 0 1,1 0 213,-5 0 0,3 0-26,-7 0 1,1-4-3,-8 1 0,0-3 74,-4 3 1,-2 1 133,-2-1-215,3 1 406,-10 2-626,5 0-164,-6 0-877,-4 0 1258,-7 0 0,-7 5 0,-4 2 0</inkml:trace>
  <inkml:trace contextRef="#ctx0" brushRef="#br0" timeOffset="54">9811 13191 7858,'0'-11'-320,"0"-1"1,0 5-65,0-1 1306,0 0-301,0-3-329,5 0 1,-4 3 473,3 0-459,2 6 1,-3-7 307,4 5-116,-4 0-136,7 4 53,-4 0-224,6 0 0,-1 0 0,0 0 1,0 5-43,-4 3 0,3 2-160,-2 2 0,-2 0-387,2 3 266,-6 3-10,9 0 1,-10 4-138,3-3 0,-4 6 78,-4 2 1,1-1-4,-4-3 1,-1 0 105,-3 0 1,-4 0 24,-1 0 0,1-6 154,4-1 43,4-4-225,-3 0 462,4-1-10,-1 0-191,2-4 0,7-2-45,1-5 0,8 0 126,4 0 1,5 0-203,-1 0 1,1-4-10,-1 0 0,3-1-69,-3 1 1,-2 3 109,-2-3 0,1 2-602,0-2 360,-1 3 0,-5-6-1454,-2 4 1075,2 1 1,-4-3-67,5 5 615,-4 0 0,8-5 0,-2-1 0</inkml:trace>
  <inkml:trace contextRef="#ctx0" brushRef="#br0" timeOffset="55">10336 13145 7813,'-6'-6'457,"-5"-4"611,10 4-269,-4-6-287,0 6 0,0 2-164,-3 8 1,2 6 51,2 5 1,3 5-309,-3 0 1,3 5 115,1 2 0,0 4-74,0 0-55,0-3-103,5 0 1,-4-6-193,3 1 1,1-5 11,-1-3 16,5 3 0,-8-5-113,3 2 1,1-6-719,-1-2-1279,-1-4 1239,-3 2 1059,0-5 0,6 0 0,0 0 0</inkml:trace>
  <inkml:trace contextRef="#ctx0" brushRef="#br0" timeOffset="56">10507 13077 7812,'-11'0'1910,"4"1"-1810,4 3 0,1 7 4,2 8 0,0 4 260,0 4-104,0-3-227,0 9 0,0-5-135,0 2 1,4 3 112,0-2 0,4-3-135,-5-2 0,6-5-30,-1-2 1,-3-5-245,-1 1 0,1-6-95,-1-2 284,5-4-523,-8 2-371,4-5 1103,-5 0 0,0 0 0</inkml:trace>
  <inkml:trace contextRef="#ctx0" brushRef="#br0" timeOffset="57">10245 13054 7831,'5'-11'1432,"2"-1"-610,8 1-307,3 4-219,0 2 0,2 2 340,-5-1-569,6 0 1,2 0-82,7 0 0,-1-1-179,2 1 1,-5 3-483,5-3 0,-2-1 544,1 1 131,-2 1 0,0 3 0,2 0 0</inkml:trace>
  <inkml:trace contextRef="#ctx0" brushRef="#br0" timeOffset="58">11101 13111 7738,'-4'-7'0,"0"-1"1,1 4 150,3-3 1,-4 3 109,0-4 0,0 4 147,4-3 1,-1 3 179,-3-4-241,3 6-123,-4-3 1,1 3 701,0-1-435,0 1-202,-1-3 0,-1 10 76,-5 3 1,-1 3-218,1 5 1,-1-2-232,1 5 1,-1 3 97,1 5 0,0 1-126,-1-1 0,6-2-334,2 5 0,3-4 256,1 0 1,1-1 0,3-3-429,3 1 411,-1-5 1,4 1-468,-3-8 472,3 3 1,2-8 168,-1 1 0,1-3-78,-1-8 0,1-2 97,-1-6 1,0 1-96,1 0 0,-2-2 94,-2-2 0,0 1 160,-4-5 1,0 1-106,-4-1 0,0-3 59,0 3 0,0-2-83,0-2 0,-4 0 90,0 0 0,-4 0-51,0 0 0,2 4 126,-2 0 1,4 9 446,-3-1-278,4 7-1,-2-6-119,0 9-134,4-5 0,1 8-15,7 2 0,7 1 189,1 2-148,6 3 0,-2-7 45,7 5 1,4-6-115,4 2 0,-4 1-186,1-1 0,-2 0-36,1-4 1,-3 0 88,-8 0 0,1-2-654,-4-2 364,-1 3 26,1-4 0,-7 5-688,3 0 1031,-9-5 0,8 4 0,-5-4 0</inkml:trace>
  <inkml:trace contextRef="#ctx0" brushRef="#br0" timeOffset="59">12552 12289 7802,'-8'-1'-345,"0"-3"173,6 3 403,-8-10 912,8 10-404,-3-9-49,5 9-104,0-9-320,0 8 0,4-2 9,0 8-103,0-2 0,-1 8 99,1-3-113,5-2 52,-8 6-92,10-5 0,-8 5-1,9 1 1,-3-2 6,6-3 0,3 4-156,1-4 0,4 2-53,3-1 0,0-3 75,4-5 0,-3 0-114,3 0 172,1 0 8,-2 0 0,-1-1-367,-5-3 137,-1-3 33,1-4 1,-4 0 76,0-1 1,-3-1-13,3-2 0,-7 3-11,0-4 1,-2 0 41,-6 1 0,3-4 0,-3 3 0,-1-3-212,-7 4 200,-3-5 4,-9 7 0,-2-5-55,-5 3 68,-5 7 1,-3-6-141,-11 11 0,3-1 104,-11 4 0,4 6-1109,-7 6 1126,10-1 0,-5 11 18,10-3 0,3 3 40,5 5 0,6 2-243,1 6 25,0 4 169,10 2 0,2 3 17,7-2-708,3 2 781,11-8 1,3 2 116,10-8 0,5-2 20,2-5 1,3-5 193,1-3 1,0-6 61,1-1 0,3-6 286,0 2 1,1-3 125,-1-1-350,-7-5-403,7 4 0,-14-8 198,3 5 1,-7-3-406,-1 3 1,-5 0-288,1 4-911,-2 0 1504,-2-5 0,-4 4 0,-2-5 1</inkml:trace>
  <inkml:trace contextRef="#ctx0" brushRef="#br0" timeOffset="60">13534 11718 7838,'-12'0'56,"6"0"5,1 0 1,5-1 311,0-3 171,0 2-299,0-3 1,1 5-29,3 0 1,-2 0 27,6 0 1,0 0-88,3 0 0,4 0 75,1 0 1,3-3-99,-4-1 63,5 0-66,-2-1 1,9 2 52,-1-4 1,2 3-25,-1-4 0,1 5-110,2-5 0,2 4 74,-5-4 0,-1 2-107,-3-1 1,-1-2 113,-3 5-233,-3 0-335,-4-1 241,-6 4-20,-1-4 1,-8 5-53,-4 0 1,-2 1 35,-10 3 231,5 2 0,-8 5 0,5 1 0</inkml:trace>
  <inkml:trace contextRef="#ctx0" brushRef="#br0" timeOffset="61">14607 10941 7962,'0'-11'0,"5"4"0,-3-3 11,1 3 107,-1 2 424,-2-6-33,0 10-179,0-4 158,0 0 1,0 4 12,0-4 218,0 5 0,-4 5-524,0 2 1,-5 4-2,2 0 0,-4 7 4,0 5 1,-2 1-34,-2 6 0,-3 6-114,-5 6-1161,1 2 1112,-1 2 1,0 2-65,0 5 0,2-1-216,2 5 0,3-1 72,9-6 0,2-1-57,5-3 0,1-4 5,3 0 1,2-6-57,5 2 130,1-7 46,4 2 1,1-5-183,2 2 155,-3-2 0,-3-5 108,2 0 47,-2 0 1,5-6 532,-3-1 0,-2-4-369,2 0 1,-2-1 216,-2 1 0,0-5-96,1 1 1,-1-4 859,1 3-849,-1-4 1,1 3 210,-1-2-212,-5-3 209,-1 4 169,-5-5-762,5 0-693,-3 0-389,3 0-3,-10-5 1,-2 4 1183,-4-3 0,0-2 0,-1-1 0</inkml:trace>
  <inkml:trace contextRef="#ctx0" brushRef="#br1" timeOffset="62">14596 8406 7936,'0'-12'-287,"0"1"0,0-1 352,0 1 1,1-4 133,3 0 0,1-2 70,3 2-52,2-3-41,-4 0 1,0-3 320,-2 2-273,-2 2-58,-2-4 1,0 4 356,0-2-239,-6-2-145,0 8 1,-5-9 58,-1 3 1,1 2-8,-1-3 1,-3 3-106,0-2 1,-5-2-5,1 6-1,-7-4-231,0 4 0,-7-4-53,-2 4 0,-4-2 122,-7 2 0,1 2 273,-1-2 1,0 1-59,1-1 1,-2 2-131,-3-2 1,-2 6 18,-5 1 1,-3 5-5,28-1 0,0 0 0,-31 1-269,27 1 0,0 1 0,-27-1 317,29 2 1,-1 0-1,2 0 1,-1 0-99,-2 0 0,0 0 0,-1 0 0,0 0 37,-1 0 1,0 0 0,-1 0 0,-1 0-77,2 0 1,0 0-851,1 0 1,0 0 910,-4 0 1,-1 0 0,5 2 0,1 0-8,-3 0 1,-2 0 0,3 2 0,-1 1-86,-1-1 0,0-1 0,2 1 0,0-1 136,0 1 1,0-1 0,2 1 0,1 0-29,-2 2 0,1-1 0,3 1 0,0-1 6,1-2 0,0 1 1,-25 6-24,-4-2 26,5 2 0,-6 3 0,5 1-181,-1 1 1,4 2 42,-3-2 1,3 1-94,-3 3 0,4 3 207,4-3 1,-2 6-3,-2 2 0,2 5 2,5-2 0,-2 4 116,2 4 0,-1-2 0,9 2 0,0 1-46,4-1 0,5 2 167,2-2 1,-1-1-98,1 5 0,5-1-23,3 5 0,0 4-81,-4-1 1,4 2-14,0-2 0,1 0 174,-1 4 1,-2 0-113,6 4 0,0-3 27,4-1-43,-1 0-86,6 4 1,-3 0 14,5 0 0,0 1 49,4-1 1,0-2 1,0-1 1,4 0 19,0-4 0,6-1-15,2-3 1,0-2 106,7-2 0,-4 3-100,5-3 0,-1 2-12,3 2 1,1-2 19,0-2 1,0 2 47,0-2 1,3-1-39,1 1 0,5-2 7,-2 2 0,3-2-12,2-6 1,4-1-12,3-3 0,2-2-35,2-5 1,5 0-96,2 0 0,4-4-115,4 0 122,-3-5 0,-24-6 1,0 0-1,29 4-42,0-1 0,-27-5 1,-1 0 87,0-1 0,-1 1 0,0 0 0,-1-1-20,0 1 0,-1 0 0,31 5 32,-30-5 0,-1 0 1,2-1-1,-1 1-11,0 0 1,-1-1-1,2 2 1,-1 0-392,2-1 1,-1 0 371,-2 1 0,-1 0 11,3-4 0,0 0 0,28 7-120,-30-6 0,1 0 14,0-1 1,1-1 140,29-2 1,1 0 2,-3 0-80,-3 0 66,-1 0 0,0-5 71,0-3 0,0-2 442,0-1 1,1-1-321,-1 1 1,-1-2-144,-3-2 1,1 2 61,-4-2 0,-1-3-348,-3-1 287,0 3-67,-6-6 1,5 8-40,-3-5 0,-3 0 234,-1-4 0,-2-1-196,-2-2 0,4 0-101,0-4 0,4-1 23,-4-3 0,4 0-15,-4-1 1,5-3 25,-1 0 1,1-5-1089,-1 1 1149,-20 18 0,0-1 3,-1-1 0,-1 0 1,2-3-1,0 1-23,-1-1 0,0 1 0,3-1 0,-1-1 155,-2 0 0,0-1 1,2 0-1,0 0-120,-4-1 1,0-1-1,0-1 1,-1-1-4,-3 2 0,0 1 1,1-5-1,0-1 48,-2 2 0,-2 0 0,0-2 0,-2 0 60,-2 0 1,-1-1 0,-2 1 0,-2-1-27,-1 3 0,0 0 0,-1-2 0,-1 0 40,0 1 0,0 1 0,-3 0 0,0 0-75,-3 1 0,0 1 0,-1 2 0,-1 0-100,-1-1 0,-1 1 0,-1 0 0,0-1 32,2-1 0,-1 0 1,0-1-1,-1 0-122,-1-1 0,1 0 0,2 1 0,0 1 93,1 0 1,1-1 0,-1 1-1,-1 0-73,2 1 1,-1 1-1,-7-30-127,3 1 169,-4 13-21,-2 4 0,-5 11 2,1 2 1,-3 8-504,-1 8 1,0 7-883,-4 5 1501,5 1 0,-3 6 0,5 0 0,0 0 0</inkml:trace>
  <inkml:trace contextRef="#ctx0" brushRef="#br1" timeOffset="63">15030 8234 8168,'-12'-5'-44,"1"-2"0,1-5-88,2-3 0,3 1 614,5-5 1,1 4 12,3-4 1,8 4-34,7-4 0,7 0-284,5-4 0,8 0 23,7 0 0,7 0-340,-21 12 1,1-1 0,-1 1-1,1 1 128,2 0 1,2 1 0,0 0-1,1 0-20,0 1 0,0 1 0,2 0 0,0 0 34,2-3 0,0 1 0,-1 1 0,0 1-84,3-3 0,0 0 1,-2 3-1,-1-1 5,3-1 1,0-1 0,-2 3 0,0 2 59,1-1 1,1 0-1,-1 1 1,1 0 57,-1 3 1,1 0 0,-1-2 0,0 1-6,-1 0 0,0 2 1,-1-1-1,-1 0-6,2 2 1,0 0 0,-1 0 0,-1 0 69,0 0 0,0 0 1,0 0-1,-1 1 22,-1 1 0,0 0-86,2-2 0,-1 1-9,-4 4 1,0 0-1,0-3 1,-1-1-35,-1 3 1,-1 0 120,28-2-47,2 8 1,-10-7 180,-3 4-152,-7 1 15,-7 3 1,-5 0 99,-7-4 0,0 3-204,-12-2-227,3 2-1222,-13 2 1106,4-1 0,-5-3-301,0-1 1,-5-4 646,-2 1 0,-7-3-416,-1-1 1,-1-4 191,5 0 1,-1-5 112,1 2 1,3-3-27,1-2 1,3 1 185,-4-1 1,1 1 474,-5-1-338,1 1-166,5 0 1,-5-1 972,4 1-464,-3-1-181,3 1 358,-3 5-157,9-5-294,-9 10 0,9-5 139,-3 2-370,2 3 1,4-4-353,2 5 1,2 5-238,5 2 325,6 4 124,-5 0 0,10 0-116,-3 1 0,1-1 118,-1 1 1,7-5 86,-3 1 1,1-6-9,-5 2 1,1-3 173,-5-1 1,1 4-131,-5 0 149,-5 0 400,4-4-253,-8 5-114,-2-4 0,-10 9-401,-6-2 115,-9 7 1,5-1-851,-11 5 1,6-5 126,-2 1 335,3 3 1,6-5 471,3 2 0,2-2 0,2-2 0</inkml:trace>
  <inkml:trace contextRef="#ctx0" brushRef="#br2" timeOffset="64">18171 7698 11806,'-5'-7'-2639,"3"-3"4666,-3 9-392,5-4-1352,0 5-33,5 5-206,-3 1 0,8 7 20,-3 2 0,5 3-60,3 5 1,-1 1 215,5 3 0,0-2-332,4 5 74,-5-4 93,3 2 0,-4-5-724,2-1 440,2 1-27,-8 0 1,3-5-59,-4-3 1,-1-2 3,1-2 0,-1-1-237,1-2 0,-5 1-707,1-5-358,-6-1 1611,8 2 1,-8-3 0,3 3 0</inkml:trace>
  <inkml:trace contextRef="#ctx0" brushRef="#br1" timeOffset="65">18536 7766 8446,'0'-11'0,"0"-1"0,0 1 633,0 0 1028,0-1-619,0 6-615,0 1 1,-5 5-206,-3 0-136,-2 5 134,-11 6 1,0 12-392,-9 7 137,-6 9-411,1 1 0,-6 6 197,3 0 1,3-2 33,-3-2 214,7-3 0,-2-5 0,4 1 0</inkml:trace>
  <inkml:trace contextRef="#ctx0" brushRef="#br0" timeOffset="66">14893 11398 8099,'0'-6'-1133,"-5"1"1779,3 5-127,-3 0 1140,5 0-1419,0 5 0,4-3 59,0 6 1,6-1-127,2 5 0,-1 3 30,4 0 0,2 2-13,-2-2 0,5-1 0,-1 5 1,3-4-201,1 4 6,0-5 0,-2 3-173,-2-6 149,3 1 0,-5-1 44,6 0 0,-5-3-36,-3 0 1,-2-5-48,-2 5 0,0-4-448,-4 4-94,-2-6-611,-5 8 273,0-9 437,0 5 510,-5-1 0,-1-4 0,-6 4 0</inkml:trace>
  <inkml:trace contextRef="#ctx0" brushRef="#br0" timeOffset="67">15258 11318 8052,'-5'-11'776,"-2"-1"-560,2 6 1,-1 0 321,6 2 5,0 2-64,-5-3 0,-1 7-279,-5 1 0,-1 9-23,1 7 0,-6 8-116,-2 3 1,0 3-253,-4 1 0,3 4-170,-7 0 281,8-5 0,-1-1 91,5-5 28,0-6 1,3 0-230,1-6 1,1 0-354,2-3 1,-2-1 28,2 0 0,3 1-943,1-1 1457,3-4 0,-4 3 0,-1-4 0</inkml:trace>
  <inkml:trace contextRef="#ctx0" brushRef="#br0" timeOffset="68">15578 11501 7933,'-11'-5'2751,"4"3"-2366,2-3-69,5 5 0,5 0 123,3 0 0,3 0-118,5 0 1,1 0 93,6 0 0,1-1-63,3-3-187,2 3 0,4-5-248,-2 2 107,-4 3 1,-4-4 229,0 5-1649,-5-6 997,-2 5 1,-4-4-127,-1 5 1,-3 0 523,-1 0 0,-9 5 0,1 2 0</inkml:trace>
  <inkml:trace contextRef="#ctx0" brushRef="#br0" timeOffset="69">16115 12038 8487,'1'-11'696,"3"4"0,-2-3-308,6 2 0,-4 2 125,3-2-129,1 0-227,-2-3 0,3-2-69,-5-2 95,5 2 1,-4-7-47,3 5-69,2-5 1,-9 2 77,3-5 0,-2-4-132,2 1 1,-2-2 41,1 1 1,-1-2-63,-2-5 0,0 1-166,0 2 92,0-7-74,0 3 0,0-7-140,0 0-181,0 5 425,0-2 1,3 6 0,1 2 0,1 5 82,-1 7 1,-3 2 10,3 6 0,-1 3-44,1 0 33,-3 6-281,4-3 572,-5 10-321,0-4 1,0 9-282,0-2 264,5-3 0,1 5 1,6-2-9,-1-3 1,-1 5-13,-2-2 1,2-2 10,-2 2 1,-2-5-50,2 5 0,-5-2 4,5 2 0,-5 2-157,0-2 207,4-3-6,-6 5 1,4-7-292,-5 4-9,5 1 215,-4-2 0,6 0-43,-3-2 1,-2-2 85,6 1 0,-4-1 9,3-2 0,-3-2 190,4-1 1,-5 0-81,5-5 0,-4 1 215,3-5-120,1 1-36,-2-1 0,5-4 20,-4-3 1,0 1-71,0-1 0,-4 5 140,0-1 10,4 2 1,-6 6 530,3-1-512,-3 6 0,-1 3-24,0 10 1,1 6-149,3 6-30,-3-1 1,5 6 23,-6 3-12,0 2 0,0 2-60,0 3 0,0-2-212,0 2 1,0-6 57,0-2 1,0-6-103,0-1 0,0-1 71,0-7 0,0 0-308,0-3-720,0-6 413,0 4 819,0-9 0,5-1 0,1-6 0</inkml:trace>
  <inkml:trace contextRef="#ctx0" brushRef="#br0" timeOffset="70">16663 10804 8079,'0'-11'787,"0"-1"-289,0 1 191,0 5-285,0-5 269,0 10 196,0-4-226,0 5 1,1 5-393,3 3 0,2 2 226,6 1-184,-1 6-117,6 1 0,1 6-52,4 2 111,1-2-173,0 4 1,0-1-160,0 0 1,0 1 89,-1-2 0,1 0-143,0 4 0,-1-3 52,-3 3 0,1 1-200,-5 3 0,-1-4-226,-6 1 207,2-1 155,-9 4 1,8-3-458,-5-1 249,0 1 113,-4-2 1,0-1-316,0-5 401,0 0 1,-5-1 144,-3 1-15,3-5 1,-5 2-34,2-4 1,-2-1 215,-1-4 1,-1 1-186,1-1 1,-1-3 10,1-1 0,0-4 49,-1 1 0,5 1 37,-1-1-54,5-1 0,-7-3 0,4 0 0</inkml:trace>
  <inkml:trace contextRef="#ctx0" brushRef="#br0" timeOffset="71">17177 10804 8012,'0'-11'-177,"0"-1"0,-1 5-170,-3-1 0,3 4 644,-3-3-185,3 4 1,-1-6 325,-2 5 0,3-4-46,-3 0 0,3 2 117,1-2-254,0 5 1,0-3 9,0 2 1,0 2-1,0-6 1,1 4-6,3-3 1,3 3 13,4-4 0,5 6-50,4-2 1,1-1-15,2 1 1,-2 0-210,-1 4 114,1 0-165,-3 0 1,0 0-89,-3 0 1,-2 5 105,-2 3 0,-1 3-103,-2 5 0,-3 0 66,-5 3 1,-1 3-58,-3-3 0,-6 4-31,-6 3 0,-4-2-59,1 3 0,-3-7-69,0-1 221,4 0 47,1-1 6,1-1 1,8-6-31,1 0 140,4-4 1,4-2-75,3-5 0,3 0 145,4 0 0,5 0-26,3 0 0,3 0 183,1 0 0,0 0 50,0 0-294,-1 0 0,0-4-84,-3 0 0,-2 0 0,-6 4-185,0 0 1,1 0-421,-1 0 0,1 0-142,-1 0 1,-3 2 747,-1 2 0,1-3 0,3 4 0</inkml:trace>
  <inkml:trace contextRef="#ctx0" brushRef="#br0" timeOffset="72">18056 10644 8091,'-6'-6'745,"-4"1"-568,9 0 0,-6 3 128,3-1 0,2 3 111,-6 3 0,2 1 143,-2 8-383,-2 2 1,4 14 104,-6 2 0,1 7-29,0 1 0,-5 9-55,1-1 0,-1 6-158,0-3 1,-1 3-62,-6 1 1,0-3 112,0 7 0,0-6 92,0 2 0,2-5-512,2 2 1,1-7-614,3-1 1,2-9 608,-2 1 0,4-7 42,3-1 1,-2-3 81,2-4 0,2 2 197,-2-6 194,6 0-113,-9-4 334,10-4-793,-4 3 55,5-9-1068,0 4 1225,0-5 1,-5-5 0,-1-1 0</inkml:trace>
  <inkml:trace contextRef="#ctx0" brushRef="#br0" timeOffset="73">18045 11170 7905,'0'-23'17,"0"5"595,0 3-299,5-3 0,6 5-69,8-2 1,3 2-51,1 2 1,0 0 293,0-1-268,-6 1-41,5 4 0,-8 2 294,5 5-308,-5 0 0,2 5 18,-4 3-79,-1 7 1,1 3 17,-1 5 0,-5 0-234,-2 0 1,-4 4 67,-4 4 0,-3 2-172,-8 1 0,-4 5-267,-8 3 190,-2-2 1,-2 2 65,1-8-1347,4 3 1295,-7-8 1,13 0 2,-3-2 164,3-8 1,2 1 89,3-5 0,6 0 230,1-3 1,6-5-63,-2 1 228,3 0 1,2-2 24,3-2 1,0-3 337,7-1 0,-1 0-348,9 0-59,0 0-257,4 0 1,1 0 70,3 0 1,-3-1 12,3-3 0,-4 3 8,-4-3 1,1 1-84,-5 0 1,0 1-316,-3-1-798,-1 1 535,1 2 347,-6 0 1,0 0-1026,-2 0 517,-3 0 657,4 0 0,-10 5 0,-1 2 0</inkml:trace>
  <inkml:trace contextRef="#ctx0" brushRef="#br0" timeOffset="74">18822 11398 7906,'0'-18'0,"-4"2"37,0 4 1,-5 1 364,1-1 304,-2 1-388,-1 0 1,-1 4 60,1 4 0,0-3 348,-1 3-429,1-1 1,-4 5 49,-1 3 0,1 4-147,4 7 0,-2-1 0,-2 5 1,2 1-49,-2 7 0,6-3-164,1 2 1,2 2-96,-2-1 1,3 0-57,5-5 1,0 1-697,0 0 458,5 0 140,2-5 0,5 1-95,4-8 1,0 3 199,3-6 0,3-3 43,-3-1 0,-1-3 41,1-1 0,-2-5 234,2-3 0,2-2 142,-6-1-225,0-1-3,-3 1 0,-6-4 116,-2-1-65,-3 1 0,-1 2-107,0-2 0,-1 1 21,-3-5 0,-2 0-125,-6-4 0,1 4 67,-1 0 1,0 5-40,-4-1 0,4 4 59,-4 3-22,4-2 58,0 9 252,1-4-288,5 5 29,1 0 1,6 0 11,3 0 0,3 0 43,8 0 1,3 0 135,5 0 0,4-2-141,-1-1 1,6 1 3,-1-2 0,-2-2 237,1-2-143,-4 3 1,1-5-35,-4 3 0,-4 2 333,0 1-406,-5-3 1,3 6-50,-6-3-183,1 3-597,-1 1-243,-5 0 75,0 0 1,-8 4-539,-2 0 717,3 5 744,-9-8 0,4 9 0,-6-4 0</inkml:trace>
  <inkml:trace contextRef="#ctx0" brushRef="#br0" timeOffset="75">19176 10941 7467,'0'-11'180,"0"3"1123,0 1-923,0 4 1,1-7-103,3 2 0,-3 2 458,3-2-428,2 6 0,0-7 11,6 5 1,3-4-18,0 5 1,4-5-135,-3 4 1,3 0-121,-4 4 1,0 0 12,-3 0-2,-1 0 27,0 5 1,-3 3-37,0 7-42,-6-2 10,3 9 0,-5-5 42,0 6 1,-5 0-411,-2 0 1,-5 4-401,-3-1 0,2 5 379,-2-5 1,-2 1-64,2-4 1,4-5 337,3-3 109,6-3 0,-3 0-290,5-1 890,0-4-460,5-2 1,1-1 131,5-1 1,2 1-131,2-4 1,-1 0 488,5 0 0,-1-1-213,1-3 1,1 3 263,-4-3-375,4-2 0,-4 4-183,3-1-92,-2 1-426,-6 2 0,1 0-1428,-1 0 660,-4 0 1149,-2 5 0,-5 7 0,0 6 0</inkml:trace>
  <inkml:trace contextRef="#ctx0" brushRef="#br1" timeOffset="76">19027 7743 7910,'8'-6'-6,"-1"2"1,-3 2 181,4-2-58,-1 3 1,1-4 54,0 5 1,-1 0 25,5 0 0,-1 0-7,1 0 0,4 0-98,3 0 1,3 0-178,0 0 1,-2 0 304,-1 0 1,0 0 173,3 0 1,-3-2-295,0-2-74,1 3 0,-3-8-171,-1 5 64,-4-4-415,0 6-753,-1-8 1247,-5 9 0,-1-9 0,-5 3 0</inkml:trace>
  <inkml:trace contextRef="#ctx0" brushRef="#br1" timeOffset="77">19061 7892 7754,'12'0'1508,"3"-4"-349,0 0-596,6 0-270,-9 4 1,10 0 330,-3 0-328,2 0 1,2 0-56,0 0 1,0-1-22,0-3 0,-4 3-158,0-3 1,0 3 45,4 1 57,-5 0 0,-2-4 82,-5 0 1,1 1-3684,-1 3 3436,1 0 0,-1 5 0,1 1 0</inkml:trace>
  <inkml:trace contextRef="#ctx0" brushRef="#br1" timeOffset="78">20192 7755 7911,'0'-12'-56,"0"1"96,0 0 1,0-1 104,0 1 0,-1 3 54,-3 0 1,1 1 186,-4-5-169,-1 1-65,2 5 0,-3-5 152,5 4-114,-5 2 1,7-2-116,-6 4 1,4 1 132,-3-1 1,-1 3-228,-3 3 1,-2 5 32,-2 7 1,-3 4-79,-5 8 1,4-2-31,0 6 0,5-1-31,-1 4 0,4-1-41,3-2 0,3 1 113,5-6 1,0 1-226,0-4 0,5-2 90,3-2 0,3-2 36,4-6 0,-1 1 0,5-1 72,-5-5 1,8 0-65,-3-6 0,-2 0 600,3 0-296,-7-6 1,4 4 19,-6-6 0,1 1-108,-1-5 0,-1-3 116,-2 0 1,-3-4-63,-5 4 1,0-6 21,0 2-98,0-2 1,-4-2-18,0 0 1,-4 0-78,0 0 0,-1 2-125,1 2 196,-2-3 0,9 9-140,-3-2 156,3 3-195,1 0 150,0 6-62,0 1 0,3 3 10,4-1 0,1 1 95,7-1 1,3 1 116,1 2 0,6 0 37,2 0-92,-1 0 0,-3 0 105,0 0 0,0 0-40,0 0 0,0-4-2,0 1 1,-1-5-45,1 4 1,-5-1 32,-3 1 84,3 3-718,-5-4 196,-2 0-825,-6 4 398,-5-4 245,0 5 1,-5 5-1,-1 1 1</inkml:trace>
  <inkml:trace contextRef="#ctx0" brushRef="#br1" timeOffset="79">20717 7721 7911,'0'-8'381,"0"0"0,-1 6-229,-3-2 1,3 1 206,-3 0 234,3 1-1,1-3 116,0 5-538,-5 0 0,4 5-83,-3 3 1,-2 2 55,-2 2 0,2 4-151,-2 3 0,5 1 72,0-1 0,1 3-78,2-3 0,2 1-532,1-1 364,4 3 0,5-8-312,4 5 1,-2-5 220,5 1 1,1-6 15,7-1 1,-3-6-19,2 2 248,-2-3 1,-1-1 71,0 0 1,4-5-34,-1-3 1,0-2 205,-7-1 1,2 0 150,-1-1-169,-4-4-62,0 3 0,-5-5 410,-4 3-219,3-3-53,-8 0 0,3-3 82,-5 2 0,0 1-191,0-1 1,0 5-42,0-1 0,0 2 46,0 2-363,-5 4-122,3-3 195,-3 9-134,5 1 0,0 11-518,0 8 572,0 8 0,0 2-67,0 5 1,0 5 59,0-1 0,0 5-23,0-1 0,5 2-1111,3 2 1269,2-1 0,2-3 64,-1 0 0,0-6-130,1-2 261,-6 0 0,-1-10 334,-5 3-289,0-3-66,0-6 0,-2 2 330,-6-5 1,-1 1 996,-10-5-1129,0 0 1,-9 1 404,-2-1 0,-3-1-372,-1-2 1,-6 1-94,-2-5 1,-1 0-116,1-4-425,3 0 543,10-6 0,6-1 190,8-8 0,7-4-647,4-8 1,13-4-573,6-7 1,15 4 169,4 0 1,13 1-890,2 6 0,7 1 1134,-26 14 1,1 1 368,27-7 0,-24 8 0,0 1 0,-2 2 0,0 0 0,2 0 0,0 0 0,0-1 0,0 1 0</inkml:trace>
  <inkml:trace contextRef="#ctx0" brushRef="#br1" timeOffset="80">21802 7732 7908,'7'-5'341,"3"4"-224,-4-4 0,6 5 7,-1 0-12,1 0 1,-1 0-29,0 0 0,1 0 56,-1 0 0,4-2 20,1-2 0,4 3-11,-1-3 1,-1-1-64,1 1 1,-5-1 99,1 2-306,3 1 225,-6-3 0,5 1-21,-6 1 1,1-2-84,-1 1 0,-3 2-890,-1-1 512,-4 1 377,2 2 0,-5 0 0,0 0 0</inkml:trace>
  <inkml:trace contextRef="#ctx0" brushRef="#br1" timeOffset="81">22328 8531 7911,'0'-11'-977,"0"0"855,0-1 0,4 1 900,-1-1-401,6-4 1,-6 2 33,4-5 0,1 0-147,3-4 1,1-1-44,-1-3-31,1 3 1,-5-8 11,1 6 0,0-5-1,3 5 1,-3-5 4,-1 4-132,-4-4 1,3 2 50,-2-6 0,-3 5-132,3-1 0,-3 1-116,-1-4 0,2 1 19,1 2 161,-1-2-601,3 4 479,-5 0 1,1 5 0,3 5 1,-3 5 17,3-1 0,-3 2-111,-1 1 165,0 6-32,0 1 30,0 0 140,0 4 0,1-4-658,3 5 338,-3 0 1,8 1 75,-5 3 1,5 2 33,-1 5 1,-2 0 21,2-4 1,-1 3-39,5-2 1,-5 2 16,1 2 0,-2-5-28,2 1 0,2-6 4,-2 2 0,-2 1 183,2-1-183,-1 0 150,5-4 1,-1 0 66,0 0 0,1 0-89,-1 0 0,1-2 12,-1-1 1,1 0 170,-1-4-210,-5-1 0,4-3 49,-2-1 1,-2 1 57,2-1-79,0 6 1,-2-4 16,-2 2 0,1 2 109,-1-2 166,-1 6-348,-3-3-268,0 5 90,0 5 208,0 1 0,4 9-10,0 0 1,4 6 2,-4-2 1,1 2-43,-2 2 1,-1-1 14,1-3 0,3 1 317,-3-5-184,1 1 0,0-5-5,0 0 0,0 1 3,-4-1 1,0-3-870,0-1 508,0 1 1,0 0-810,0-1 1057,0 1 0,-6 3 0,0 1 0</inkml:trace>
  <inkml:trace contextRef="#ctx0" brushRef="#br0" timeOffset="82">12232 8611 8130,'0'-6'-989,"-2"1"708,-1 5 421,1-5 183,-3 4 367,5-5 2633,0 6-3208,0 6 1,0 1-148,0 8 1,0-1 91,0 5 0,0-3-99,0 3 16,0 0 1,0 5 51,0 2 0,0-1-7,0 1 0,4-2-71,0-1 6,0 0 0,-4 4-68,0-1 1,1-3 82,3-4 1,-3-1-36,3 1 1,-3 1 57,-1-4 1,0-1-10,0-4 0,0 1 5,0-1 1,4-3-3,0-1 0,0-3-11,-4 4 201,0-6-178,0 3 0,1-3 257,3 1-225,-3-1 145,4 3-130,-5-5-1047,0 0 0,0 0 1</inkml:trace>
  <inkml:trace contextRef="#ctx0" brushRef="#br1" timeOffset="83">21939 7549 7905,'-6'-7'19,"2"-1"1,3 4 344,1-3 110,0-1-211,0-3 1,0 3 171,0 0-1,0 1-33,0-5 1,0 5 263,0-1-382,5 5 69,-4-2-114,4 0 122,-5 4-383,0-4 53,0 5 0,0 5-67,0 3 17,0-3 0,0 6 34,0 1 0,0 0 20,0 7 1,0 0-135,0 4 55,6 0 1,-5 0-88,3 0 1,-3 0 96,-1-1 0,1 5-134,3 0 0,-3-1 98,3-3 0,-3 0-136,-1 0 83,0-5 0,4 2 174,0-5 0,0 2-47,-4-2 1,1-2 72,3 2-113,-3-2 0,4-6 260,-5 1-177,0-1 1,0 1 391,0 0-82,0-6-157,0 3-736,0-5 0,5 0 0,2 0 1</inkml:trace>
  <inkml:trace contextRef="#ctx0" brushRef="#br0" timeOffset="84">5790 15944 7647,'-6'0'2373,"1"0"-210,5 0-1917,5 5 0,-2-4-72,4 3 1,1-2 11,3 2 0,4-3 2,1 3 0,4-3-106,-1-1 1,8 0-44,3 0 1,3 0-31,1 0 1,2-3-159,2-1 0,-2-5 114,2 1 0,-3-2-2,-1-1 0,-1-1-68,-2 1 1,-3-1-95,-5 1 0,-2 5-572,-2 2-719,-2-2 201,-11 4 0,-2-2 1289,-8 8 0,-7 3 0,-7 4 0</inkml:trace>
  <inkml:trace contextRef="#ctx0" brushRef="#br0" timeOffset="85">5859 16195 7913,'13'-5'766,"2"-3"0,4 2-187,8-2 0,-2 4-162,5-3 1,2 3 280,6-4 1,-2 6-227,2-2 0,-3-1 166,0 1 1,3 0-344,0 4 0,-2 0-131,-5 0 1,-1 0-42,-7 0 1,1 0-177,-8 0 0,-1 0-1309,-4 0 0,-4 2 1362,-4 1 0,-1 4 0,-2 4 0</inkml:trace>
  <inkml:trace contextRef="#ctx0" brushRef="#br0" timeOffset="86">7663 15178 7913,'0'-11'113,"0"-1"1,0 1 308,0 0 0,0-1-200,0 1 143,0-1 252,0 1-256,0 5 8,0 1-137,-5 5 1,-1 5-37,-5 2 1,3 5 23,0 3 0,6 1-20,-2 3 0,3 7-151,1-3 0,0 7 106,0 1 1,4-2-87,-1 1 0,6 1 8,-1 3 0,2 0-62,1 0 0,0-3-23,-4-1 0,3-4-183,-2 0 0,-3-2 16,-1-1 0,1-1-119,-1-3 0,0-3-301,-4-4 0,3-5-44,1 1-293,0-5 0,-3 3 932,3-2 0,-3-3 0,4 4 0</inkml:trace>
  <inkml:trace contextRef="#ctx0" brushRef="#br0" timeOffset="87">7161 15932 7959,'7'-1'0,"1"-3"0,-4 3 1013,4-3 0,5 3-396,10 1 0,5 0-176,7 0 1,0-4-108,3 0 0,3 0 75,4 4 0,1 4-120,0 0 0,1 3-164,2-3 1,5 4 110,6-4 1,0 3-80,-28-5 1,1 0 0,30 2-398,2-4 0,-3 0 245,-5 0 1,-1-1-204,-3-3 1,3-2 118,-3-6 1,2 1 1,6-1 1,-14 1 150,6-1 1,-12 1 190,-3 0 0,-4 3-48,-3 0 0,-3 5 176,-6-5 0,0 5-41,-3 0 134,-3-4-2177,-4 6 868,-6-4 0,-7 5-2341,-10 0 3164,-6 0 0,-6 5 0,0 1 0</inkml:trace>
  <inkml:trace contextRef="#ctx0" brushRef="#br0" timeOffset="88">7492 16320 7874,'-11'-5'-12,"-1"-2"1,5 0 111,-1 0 1,4 0 362,-3 0 0,3 0 294,-4 4-328,6 1 346,-3-3-187,5 5 0,0 2-218,0 1 1,6 9-36,5 7 0,1 6-163,3 2 0,3 8-125,1 0 0,2 1-158,2-1 1,-1-1 168,-3 0 1,1 1-414,-5-1 1,4-1 184,-3-3 1,-1-2 59,-4-5 0,1-1 106,-1-3 1,-3 1 519,-1-5-407,-4 0 1,3-4 368,-2-4-321,-3-2 0,3-5-28,-8 0 0,2 0-231,-6 0 0,1 0 49,-5 0 0,1-5-105,-1-2 0,1-4 73,-1 0 0,5-6-64,-1-2 1,2-6 6,-2-2 1,3-9-126,5-2 1,1-2 106,3-2 0,4 5 19,7-1 1,4 3-120,8 1 0,2 1 223,5 2 0,4 1 312,0 7 0,7-3-391,0 7 1,6 3 254,6 1 0,-1 6-107,-3 1 1,3 6-15,-2-2 0,-4-1-286,0 1 0,-3-1 17,-2 1 0,0-1 319,-3-3 0,-3-2-43,-5 3 1,-3-2 150,-1 1 1,-4-2-164,0 2 0,-2 2 33,-1-2 0,-5 5-124,-3-5 520,-7 5-1094,-3-2 1,-6 5 289,-3 0 362,-3 0 0,-14 5 0,-3 2 0</inkml:trace>
  <inkml:trace contextRef="#ctx0" brushRef="#br0" timeOffset="89">7892 16457 7544,'-7'-11'3353,"2"5"-2403,5-4-6,0 8-668,5-3 1,2 5 13,4 0 1,1 0-133,-1 0 1,4 4-159,1 0 1,-1 5 36,-4-2 0,1 3-110,-1 2 1,-1-1-75,-2 1 0,-3 3-252,-5 0 1,0 5-27,0 0 1,-1-3 192,-3 2 1,-6 0 43,-6 4 1,0-4 104,1 0 1,2-5 88,-2 1 1,2-2-53,2-1 1,3-1 227,0 0-177,6-4 295,-3 3-164,5-9 0,5 4-75,3-5 1,3 0 88,4 0 0,3 0-57,5 0 0,-3 0-31,3 0 0,-4-4 44,4 1 0,0-2 126,-4 1 0,1 1-194,-1-4 1,-1 4-76,-3-1 0,-6-1-838,2 1 1,-2 1 23,3 3-409,-6 0 0,3-2 1260,-5-2 0,5 3 0,-3-4 0</inkml:trace>
  <inkml:trace contextRef="#ctx0" brushRef="#br0" timeOffset="90">8314 16457 7817,'0'-7'0,"0"-1"0,0 1 1046,0-5-161,0 6-478,0 1 0,2 5-106,1 0 1,-1 1-40,2 3 0,-3 3 4,-1 9 1,0 1 129,0 6 0,0 0-311,0 0 1,0 0 77,0 0 0,0 2-206,0-2 0,0 2-71,0-6 0,4-1-127,-1 1 1,5-5 153,-4 1 1,5-3-313,-2-5 1,3 3-11,2-3-898,-1-1 489,-4-1-1143,3-5 1961,-9 0 0,4 0 0</inkml:trace>
  <inkml:trace contextRef="#ctx0" brushRef="#br0" timeOffset="91">8520 16492 7817,'0'-12'2475,"5"1"-2202,-4 5 0,8 2-68,-5 8 0,0-1-1,-4 9 1,0-2-24,0 9 0,0 1-135,0 7 0,0-3 38,0 3 1,0-3-173,0-1 1,0-2 16,0-2 1,0 2 33,0-6-365,0 0-95,5-4 240,1-4 0,2-2-404,-1-5-325,-4 0 520,2 0 466,-5 0 0,5 0 0,1 0 0</inkml:trace>
  <inkml:trace contextRef="#ctx0" brushRef="#br0" timeOffset="92">8212 16378 8742,'28'3'1604,"2"1"1,3 4-1313,1-4 0,2 3 62,2-3 0,-1 0-96,5-4 0,-4 0-221,3 0 1,-4 0-552,1 0 0,-3-4-1679,-5 0 2193,-7 0 0,-2-1 0,-3-1 0</inkml:trace>
  <inkml:trace contextRef="#ctx0" brushRef="#br0" timeOffset="93">9377 15738 7531,'-8'0'239,"0"0"-92,6 0 1,-3 1 19,5 3 589,0-3 908,0 4-1177,0 0 0,1 1-84,3 1 1,-2 2-6,6-5 1,0 5-144,3-2 0,0 0-183,1 0 1,3 1 103,0 3 1,6 1-141,-2-1 1,3-4 45,5-4 0,2-1-31,6-2 0,-1 0-54,0 0 1,0-5-140,1-3 1,0-2-43,3-2 0,-6-3 79,2 0 1,-5-5-58,-2 1 0,0-3 39,-8-1 0,-4 4-23,-4 0 0,-3 0 31,-4-4 1,-3 4 32,3 0 0,-12 4-28,-3-4 1,-8 5 2,0-1 0,-7 2-94,0 2 0,-10 4 77,2 3 1,-8 3-90,0 1 0,2 9 99,-2 2 0,0 12-62,-4 0 0,2 4 154,2-1 0,4 4 98,7 4 0,5 6-119,7 6 1,2-3 23,6 7 1,4-3 84,4 2 0,3 1-80,3-8 1,9-3 282,7-1 1,9-8-101,6-3 1,2-8 355,5-4 1,3-7-32,5-4 0,-2-4 143,2-4 1,-2-2-285,-1-6 1,-5-3-96,-3 0 1,-8 1-679,-3 6 0,-8-2 202,-4 2-2712,-7 3 2930,-3 0 0,-10 5 0,-2 0 0</inkml:trace>
  <inkml:trace contextRef="#ctx0" brushRef="#br0" timeOffset="94">10450 15338 7918,'-6'0'1964,"1"0"-1449,5 0-105,5 0 0,2 0-63,9 0 0,0 0 46,3 0 0,4 4-142,0 0 1,0 0-40,3-4 0,0 0-67,0 0 1,-2 0-145,3 0 1,-8 0-213,-4 0 0,-2 0-1182,-2 0-138,-4 0 1531,-2 0 0,0 0 0,1 0 0</inkml:trace>
  <inkml:trace contextRef="#ctx0" brushRef="#br0" timeOffset="97">11569 14836 7865,'0'-18'0,"0"-4"274,0 3 1,9-2 462,3-2 1,12 4-407,2 0 1,1 5-263,0-1 1,-2 2 75,2 2 1,-7 3 67,3 0 0,-7 6 126,3-2 0,-5 3-147,2 1 0,-8 0-131,0 0 0,-2 5 15,2 2 1,-3 4-206,-5 0 0,0 4 103,0 0 1,-5 7-160,-3 1 1,-7 1-154,-4 6 0,-6 1 159,-2 3 1,2-5-47,6-2 0,-2-3 166,6-1 0,1-2-7,7-1 0,2-4 22,5-5 159,0 1 0,1-6-102,3-2 0,3 1 151,8-1 0,-1 0-141,5-4 1,2-4 4,5 0 0,-3-4-186,0 5 1,0-6-234,-4 1 0,0 2-831,-4-2 1222,0 6 0,-3-14 0,6 4 0</inkml:trace>
  <inkml:trace contextRef="#ctx0" brushRef="#br0" timeOffset="98">12323 14482 7929,'0'-7'1893,"0"4"-1457,0 6 1,0 4-172,0 4 1,-1 7 159,-3 5 1,-2 1-68,-6 6 0,0 7-78,-4 9 1,2 3-270,-5 5 0,4 3 213,-4 0 0,4 5-503,6-28 0,-1 0 0,1-2 0,0 0 309,-10 29 1,1 1-465,3-1 1,4-1 257,-1-7 0,1-6-295,3-5 0,3-11 151,1 0 0,-1-6 62,1-2 1,1-5-20,3-3 1,0-6-11,0-1 8,0-6 472,0 3 1,5-5-1,1 0 1</inkml:trace>
  <inkml:trace contextRef="#ctx0" brushRef="#br0" timeOffset="99">12403 14973 7873,'0'-12'890,"0"1"13,0-1 0,5 2-405,3 3 1,-2-2 24,2 5 1,-1-4-252,5 5 1,-5-1-46,1 4 1,0 0 165,3 0-180,0 5 1,1 2-150,-1 9 1,-4 1 39,-4 6 1,-1 1-93,-2 3 0,0 4-47,0 7 1,-7-2-199,-4 6 0,-4-1-6,-4 1 1,-3 2-145,3-2 1,-3-6 115,0-2 1,0-7 40,3-1 1,3-3 280,4-4 0,2 1 249,2-4 69,3-1 0,5-8-38,0 1-122,0-5 1,5 2-1,3-5 0,7 0-84,4 0 0,4 0 55,4 0 0,-3 0-51,2 0 1,2-2 23,-1-1 1,1 1 34,-1-2 0,-3 3 145,2 1 0,-3 0-364,-4 0 0,2 0-699,-6 0-843,0 0-1366,-9 0 2935,-1 0 0,-10 5 0,-1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1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9845 2010 6526,'6'0'964,"-1"0"-756,0-5 1,-2 4-94,4-3 0,-3 1 63,4 0-97,-6 1 0,5-3-133,-3 5 0,-2 0 212,6 0-121,-1 0 1,1 0 13,0 0 1,-1 0-21,5 0 1,-1 0-32,0 0 1,1 0 110,-1 0-73,1 0 1,3 0 32,0 0 0,2-1 52,-2-3-80,-2 3 1,4-4 27,-1 5 1,-4-1-59,3-3 0,-1 2-8,2-1 0,-4 1 25,4 2 0,0 0-18,-1 0 0,1-1-59,-5-3 0,4 3-15,0-3 0,4 3 42,-3 1 20,-1 0 1,0-1 100,0-3 0,4 3-93,-3-3 1,0 3 133,-1 1-125,3 0 0,1 0 5,0 0 0,-4 0 2,4 0 0,-3 0-113,3 0 124,0 0-13,4 0 1,-2 0-137,-2 0 131,3 0-53,1 0 0,1 0-2,2 0 0,0 0 45,0 0 0,4-2 3,4-2 1,-4 3 48,1-3 0,0-1 8,8 2 1,-5-3 94,0 3-133,0 1-13,-4-3 1,4 4 239,0-3-202,-5 3-63,4-4 0,-7 1 17,4 0 1,0-1-17,5 1 0,0 3-8,3-3 1,-1 2 67,5-2 1,-4 1-14,4-4 1,-1 3 45,0-4-68,4 6 1,-10-5 10,3 4-42,-2 1-479,-2-3 527,1 5 1,-1 0 14,0 0 0,0-3-52,1-1 1,3 0-5,0 4 0,4 0-44,-4 0 1,0-4-21,-4 0 1,2 0 25,2 4 1,-2 0-11,6 0 1,-5-3 125,1-1-82,3 0 0,-4 4 3,4 0-6,-4 0 1,3-4 57,-6 0 0,0 1 13,0 3 0,1 0-42,-1 0 0,4-2 13,0-1 0,4 1-252,-4-1-19,0 1 248,-4 2 0,4 0-281,0 0 265,1 0 0,-1 0-76,0 0 61,5 0 0,-6 0 11,4 0 0,1 0-16,4 0 1,0 0 26,-1 0 0,0 0 24,-3 0 1,2-4 91,-2 1 1,-1-1-66,0 4 1,-2 0 13,2 0-54,-4 0 248,8-5 1,-9 3-253,6-1 0,-5 1 5,1 2 1,2-3-3,-2-1 0,-4 0-14,-4 4 1,-1-1-11,2-3 1,1 3 66,-6-3-45,6 3-9,-8 1 1,4-4 92,-5 0-82,0 0-3,0 4 1,-4 0 136,0 0 1,-5 0-135,1 0 1,-2 0 9,-2 0-12,0 0 0,1 1-3,-1 3 0,-3-3-46,-1 3 49,-4-2-9,7 3 1,-7-4-23,4 3 26,1-3 26,-2-1 1,4 4 1,-2 0 0,2-1 4,2-3 0,-1 0 7,0 0 1,1 0 36,-1 0 1,1 4 8,-1 0 0,1 0-23,-1-4 1,0 0 27,1 0 1,-1 0 45,1 0-90,-1 0 6,0 0 1,1 0 1,-1 0 0,1 0-41,-1 0 1,1 0-1,-1 0 0,-3 0-39,-1 0-259,-4 0-772,2 0 519,-5 0 1,-6 1 536,-6 3 0,-15 2 0,-8 6 0</inkml:trace>
  <inkml:trace contextRef="#ctx0" brushRef="#br0" timeOffset="1">10656 1062 8448,'0'-6'19,"0"1"1,0 3-63,0-1 204,0 1 0,5-3-115,2 5 1,0 0 146,0 0-69,1 0 0,7-1 33,0-3 0,6 3-27,-2-3 0,2 3-126,2 1 1,0 0 102,0 0 0,1-4-124,3 0 0,-3 0 72,2 4 0,-2-3-75,-1-1 0,-1-1 38,-3 1 1,1 3-4,-5-3 27,1 3-34,-5 1-209,-5 0 160,0 0-76,-6 0 255,-6 5 1,4 0-107,-6 2 1,6 0 54,-2-3-45,-2 2 0,4 5 3,-1 1 0,-3-1 37,3 1 0,-6-1-29,1 0 1,2 6 42,-2 2 0,1 3-47,-5 0 0,-1 2 35,-2 3 0,3-2-32,-4 6 0,4-6 7,0 2 0,2-3-42,2-1 1,0 0-120,4 0 1,-4-2 76,4-2 1,-3-2 38,3-6 20,0 6 1,4-5-37,0 4-8,0-4-59,0 0 1,0-5-339,0 1-1551,0-6 1958,0 4 0,0-1 0,0 1 0</inkml:trace>
  <inkml:trace contextRef="#ctx0" brushRef="#br0" timeOffset="2">10564 2250 8376,'0'-6'-46,"0"-5"0,0 9 362,0-6-137,0 6 80,5-8-96,2 8 0,0-7-131,1 6 1,-4-1 251,3 4-265,1-5 0,3 2 233,1-4-340,-1 4 141,6-2 0,-1 5-198,3 0-2,-2 0 1,-6 0 136,1 0-139,-1 0 183,0 5-169,-4 1 0,2 2-1,-6 0-58,1-6 155,-4 8 0,0-7 78,0 4 7,0-4 1,0 3-97,0-2 184,-5-3 0,3 8-42,-6-5 74,6 0-87,-4-4-83,6 5 8,0-4-3,0 9 1,0-7-38,0 5 1,2-6 69,2 2-63,2 2 1,5-1 28,1 3 1,-1-2-10,1-2 0,-1 1 7,0 3 0,0-2-130,-4-2 78,3 2 0,-8 6-10,1-1 0,-1 1 37,-2-1 1,0 0 0,0 1 1,-5 0 113,-3 4 0,-6-4-111,-1 4 1,-6-4 158,2 0 1,2 2-85,-2-3 1,3 3 73,-3-6 1,4 2-63,-4 1 1,9-4 22,-1-4 1,5 3-1057,-1-3 716,4 1 0,0-4-1099,6 0 1352,4 0 0,14-5 0,3-1 0</inkml:trace>
  <inkml:trace contextRef="#ctx0" brushRef="#br0" timeOffset="3">11295 2079 8476,'-6'-8'270,"2"0"773,3 6-694,1-3-320,0 5 1,-4 1 24,0 3-17,0 2 1,3 6 117,-3-1 0,2 6-5,-6 2 0,4 3-190,-3 5 1,-1 2 61,-3 5 1,-5 5-160,1-1 0,0 0 92,4-4 0,-3-1-124,2-3 1,-2 2 22,7-5 1,-2-2 63,1-6 0,2 2 150,2-6 1,3 0-99,-3-4 7,3 6 0,1-4 7,0 2 0,0-6-287,0-2 1,0-3-112,0 4-853,0-6 637,0 3 630,0-5 0,5 0 0,1 0 0</inkml:trace>
  <inkml:trace contextRef="#ctx0" brushRef="#br0" timeOffset="4">11341 2353 8339,'0'-7'259,"0"-3"-210,0 9 1,0-3-159,0 8 1,0-2 393,0 6 1,0 0-118,0 3 1,0 4-91,0 1 0,0 4 30,0-1 0,0-1-129,0 1 1,0-4 59,0 4 0,0-4-301,0 4 283,0-5 0,0 3-117,0-6 1,-1-3 178,-3-1-86,3-4 352,-5 2-187,6-5 435,0 0-674,6-5 0,-4 4 109,6-3 1,-1-1-117,5 1 1,3 0 60,0 4 1,2 0-45,-2 0 1,-2 0 54,2 0 0,-2 0 9,-2 0 0,0 1-24,1 3 0,-2-1 8,-2 4 0,0-3-22,-4 4 0,0-1-4,-4 5 0,0-1-91,0 1 0,-1-1 105,-3 0 0,1 0-150,-4-4 0,-1 3 124,-3-2 1,-1-2-145,1 2 0,0-4-16,-1 3 1,-3-4-200,0 1 0,-1-3 68,5-1 1,3 0 347,1 0 0,-6 0 0,-5 0 0</inkml:trace>
  <inkml:trace contextRef="#ctx0" brushRef="#br0" timeOffset="5">11375 2307 8330,'0'-8'525,"0"1"-198,0-1 0,1 2 272,3 2-47,-2-2-130,8 4 1,-4-3-93,5 5 1,-3-3-123,0-1 0,-1 0 52,5 4 0,0 0-210,4 0 1,-4 0-119,4 0 0,0 0-195,-1 0 0,4 0-239,-3 0 1,3 0-1059,-4 0 1560,5 0 0,3 5 0,6 1 0</inkml:trace>
  <inkml:trace contextRef="#ctx0" brushRef="#br1" timeOffset="6">13248 1016 11564,'-1'-6'-2381,"-3"2"2437,3-2 1,-5 5 223,2-3 436,2 3-538,-3-4 20,5 3-133,0-3 1,5 5-62,3 0 0,6 0 11,1 0 0,6 0 187,-2 0 0,6 0-327,2 0 1,3 0 187,-3 0 0,-1 0-172,-3 0 1,-1 0 55,-3 0 0,1 0 74,-5 0 1,-3 0-52,-5 0 48,1 0-168,-2 0 143,4 5 1,-8-2 19,2 4 1,-4-3-12,-4 4 1,1 3 78,-4 4 0,3 6-106,-4-2 0,4 6-5,-3 2 1,0 5-197,0-2 0,-3 3 143,2 1 0,2-3-85,-2-1 0,6-4 128,-2 0 0,1-3-24,-1-4 1,3 1-93,-3-4 259,3-1 0,1-4-111,0 1 0,0-5 54,0 1-800,0-6 264,0 4 250,0-6 1,0 0-1</inkml:trace>
  <inkml:trace contextRef="#ctx0" brushRef="#br0" timeOffset="7">13682 1473 9725,'0'7'1000,"0"-1"-631,0-2-1045,0-3 392,0 9-1429,0-9 1713,0 5 0,0-1 0,0 1 0</inkml:trace>
  <inkml:trace contextRef="#ctx0" brushRef="#br1" timeOffset="8">13922 994 8658,'-5'-12'530,"4"1"-108,-4-1 451,5 6-530,0 1-180,0 15 1,-4-1-150,0 10 3,0-5 1,4 8-21,0-3 1,-4 1 92,1-1 0,-1 2-292,4-1 1,0-3 68,0 2 0,0-3-204,0 3 1,0-5 105,0 1 1,-1-4-292,-3-3 318,2 2 155,-3-4 0,4 1 150,-3-4-164,3 4 202,-4-6-214,5 4 314,0-5 1,5 0-192,3 0 1,2 0-56,1 0 0,6 0 25,2 0 0,-2 0-52,3 0 0,-3 1 49,2 3 0,2-1-151,-6 4 0,4-3 125,-4 4 1,2-1-66,-2 5 0,-6-2 41,2-2 1,-3 2-99,-1-3 1,0 4 36,-3 0 1,-3 0-12,3 1 1,-4-1 73,-4 1 0,-3-2-29,-4-3 0,0 2 58,-1-5 0,-3 4-46,0-5 0,-2 1-50,2-4 1,1 0 49,-5 0 1,1 0-634,-1 0 683,-2 0 0,8-5 0,-4-1 0</inkml:trace>
  <inkml:trace contextRef="#ctx0" brushRef="#br0" timeOffset="9">13888 959 8315,'11'-11'126,"1"0"1,-1 3 125,0 0 0,5 4 444,-1-3 1,5 3 204,-1-4-570,-2 6 1,7-3-123,-5 5 1,5-1 64,-5-3 0,1 2-549,-1-1 1,2 1 224,-6 2 0,1 2-973,0 1 1,-7 0 1022,2 5 0,-7-1 0,1 5 0</inkml:trace>
  <inkml:trace contextRef="#ctx0" brushRef="#br0" timeOffset="10">13225 2216 8209,'0'-12'-216,"0"5"-234,0-1 567,0 0 0,0-3 222,0 0 1,2 3-84,1 0 1,0 2 25,5-2 0,-5-1-91,5 6 1,-4-5 12,3 4 1,1 0-99,3 4 39,1-5 0,1 4-155,2-3 0,3 3 143,4 1 1,-3 0-202,0 0 0,-3 0 59,3 0 1,-7 5-255,0 3 1,-2 2 95,-6 1 1,0 2-33,-4 2 0,0-1-77,0 5 0,-5-4 120,-3 4 0,-3-1 50,-5 1 0,4 2-16,-4-6 1,0 4 161,1-4 0,-2 2-91,2-2 0,3-6 144,1 2 1,0-2-7,3 2 1,3-3 252,1 0-192,3-6-121,1 3 1,5-5 150,3 0 0,3 0-73,4 0 0,2 0-22,2 0 0,2 0-9,-2 0 0,2 0-332,-2 0 1,1-1-173,-5-3 1,0 3-218,-3-3 1,-1 2 646,1-2 0,4-3 0,2-4 0</inkml:trace>
  <inkml:trace contextRef="#ctx0" brushRef="#br0" timeOffset="11">13865 1999 8417,'0'-12'88,"0"1"24,0 4 1,0 1-2,0 2 484,0 3-465,0 6 1,-1 4 65,-3 10 0,1 1-75,-4 7 0,-1-2 10,-3 6 0,-5 1-210,1 6 1,-1-3-15,0 3 0,4-2-133,-3-2 0,2-1 54,1-3 1,2 2-206,3-5 1,-2-4 88,5-4 1,-4-5-527,5 1 213,-1-2 601,4-2 0,0-5 0,0-1 0</inkml:trace>
  <inkml:trace contextRef="#ctx0" brushRef="#br0" timeOffset="12">13956 2159 8210,'0'-7'-642,"0"-3"994,0 9 289,0-9-299,0 8 481,0-3-192,0 5-494,0 5 0,0 2 23,0 4 0,-1 1-95,-3-1 1,3 2 23,-3 2 1,3-2-186,1 2 1,-1-3 41,-3 0 0,3-1 96,-3 1 0,-1-1-180,1 1 0,-1-1 31,1 0 1,3-3-135,-3 0 190,-2-1 0,4 1-43,-2 0 15,3-6 13,1 8 37,0-9 11,0 5 1,1-6 29,3 0 0,3 3-32,4 1 1,2 0 41,2-4 1,-1 0-20,5 0 0,-4 0 3,4 0 1,-5 4-1,1 0 1,-2 1 0,-1-2 1,-1 0-41,0 5 0,-3-1 29,0 5-82,-6-1 1,3 4 74,-5 1 0,-1-1-152,-3-4 0,-2 1 52,-6-1 0,-3 0-19,0 1 0,-2-1 13,2 1 1,1-2-138,-5-3 1,4 0-134,-4-3 1,5-3 89,-1 3 0,2-3 297,2-1 0,-1-5 0,1-1 0</inkml:trace>
  <inkml:trace contextRef="#ctx0" brushRef="#br0" timeOffset="13">14002 2124 8210,'0'-7'272,"0"-1"-136,0 0 0,0 1 606,0-1 1,5 4-218,3-3 1,-2 4-2,2-1 1,3 3-139,4 1 1,6-1-313,-2-3 1,2 3 32,2-3 0,1 3-91,3 1 1,-3 4-641,3-1 0,-3 6-603,-1-1 1227,-6-3 0,5 10 0,-4-2 0</inkml:trace>
  <inkml:trace contextRef="#ctx0" brushRef="#br0" timeOffset="14">10736 6875 8319,'0'-11'0,"0"0"127,0-1 0,0 4 193,0 1 1,1 3 15,3-4 1,-3 5-51,3-5 0,-2 5-131,2 0-43,-3-4 0,10 6 162,-4-3 1,3 2-268,2-2 1,4 3-26,3-3 1,4 3 123,4 1 1,-2 0-273,6 0 0,-5-4 75,5 0 0,-2 0-37,1 4 0,-2 0 30,-5 0 1,0-4 82,0 1 1,-2-1 62,-2 4 1,2-4 2,-6 0 1,4-1 270,-4 1-290,0 3 0,-4-5 253,-4 2-165,3 3 68,-8-5 0,4 6-26,-2 0-118,-3 0 0,4 2-81,-5 2 0,0 2 68,0 5 0,0 2-63,0 2 1,-5 3 53,-3 5 0,2 1 1,-2 3-29,0 3 0,-4 4 8,-3 4 0,2-1-45,-2 5 0,2-5 12,2 1 0,3-6 68,1-2 1,3-5-3,-4 2 1,6-7 32,-2-1 1,3-5 132,1 2 1,0-4-151,0 0 30,0-1 12,0 1-981,0-6 336,0-1 467,0-5 0,5 5 1,1 1-1</inkml:trace>
  <inkml:trace contextRef="#ctx0" brushRef="#br0" timeOffset="15">22339 6693 8235,'-7'-4'97,"-1"0"307,5 0-195,-2 4 325,5-5-284,0 4 0,0-4 91,0 5-64,5 0 1,2 0-32,4 0 0,2 1-47,2 3 1,-1-3-104,5 3 1,0-3 15,4-1 1,1 0-147,3 0 0,-3 0 125,3 0 0,0 0-276,0 0 25,0 0 0,-4 0 108,-1 0 0,-4 0-34,-3 0-17,-2 0 5,-7 0-94,5 0-274,-10 0 383,-1 5 0,-3 2 207,-4 4 0,3 6-171,-4 2 1,2 3 9,-2 5 1,-2-2 10,3 6 1,0-2-8,0 2 1,0 2-91,0-3 0,-4 2 97,4-2 1,1 2-124,-2-5 0,4-5 108,-3-3 0,4-5 147,-1 2 1,3-4 216,1 0-344,0-1 0,-1 1-602,-3-1 223,3-5-978,-5 4 373,6-8 1005,0 8 0,0-9 0,0 4 0</inkml:trace>
  <inkml:trace contextRef="#ctx0" brushRef="#br0" timeOffset="16">22785 7264 7616,'0'6'1384,"-2"3"-1030,-1-5-103,1 0-737,-3 1 248,5 1 122,0 0 116,0-1 0,-5 0 0,-1 2 0</inkml:trace>
  <inkml:trace contextRef="#ctx0" brushRef="#br0" timeOffset="17">23207 6784 8134,'-4'-8'-192,"1"1"0,-1 3-288,4-4 858,0 6-130,0-3 625,0 5-502,0 5-187,-5 1 1,3 7-54,-1 2 0,-2 3-57,1 5 1,-4 1 22,4 2 1,-3-1-179,3 1 60,0 3 1,0-5 21,0 3 1,-1-4-216,2-4 1,1 1 39,-1-4 0,0-1 109,-1-4 0,3-3-9,-3-1-55,3 1 223,1-2-16,0-1 510,0-5-353,5 0 0,1 0-83,6 0 1,0-1-72,4-3 0,-4 3-124,4-3 1,0 2 122,-1-2 1,2 3-55,-2-3 1,-2 4-7,2 4 0,-2-2-26,-2 6 1,0-4 62,1 3-125,-6 1 88,4 3 0,-7-3-170,4 0 163,-4-1 0,2 5-56,-5-1 1,-5 4-119,-3 0 1,-3 1 59,-4-5 1,1 4-166,-5 1 1,0-1-186,-4-4 392,5 1 0,-3-5-123,2 1 0,1-6-51,-1 2 0,5 1-623,-1-1 471,2 0 1,1-5 384,1-3 0,0-3 0,-1-4 0</inkml:trace>
  <inkml:trace contextRef="#ctx0" brushRef="#br0" timeOffset="18">23150 6818 8512,'0'-11'777,"5"4"1,2 2-558,4 5 0,0-3 103,1-1 1,4 0 121,3 4 0,3 0-120,1 0-140,5 0 0,0 1 15,2 3 0,3-3-141,-3 3 9,-2-3 1,4-1 58,-5 0 1,-2 0-77,-6 0 1,-2 0-497,-6 0-279,1 0 10,-6 0 1,-7 0 713,-11 0 0,-9-5 0,-9-1 0</inkml:trace>
  <inkml:trace contextRef="#ctx0" brushRef="#br0" timeOffset="19">16469 1359 8196,'-6'-5'-307,"0"2"-514,6-4 1109,0 4 88,0-2 236,0 5-456,0 5 0,0 2 101,0 4 1,4 6-132,0 2 1,4 3-90,-4 5 1,3-2 82,-3 6 0,4-4-20,-5 3 0,5-1-30,-4 2 0,0 0-183,-4-4 0,0 4-30,0-5 0,0 1 53,0-4 1,0-4 43,0 0 0,0-5 43,0 1 1,0-2 307,0-2-185,0 0 44,0 1 1,0-5-69,0 1 25,0-5-73,0 2 97,0-5-202,0 5 0,1-4 104,3 3 0,2-3-92,5-1 0,1 0 61,-1 0 0,6 0 63,2 0 0,-1 0-39,1 0 1,0-4 4,3 1 0,1-1-94,0 4 0,-4-4 78,0 0 1,-5 0-469,1 4 0,-2-4 192,-1 1 1,-2-2-1242,-3 1 1488,-2 3 0,-5-10 0,0 5 0</inkml:trace>
  <inkml:trace contextRef="#ctx0" brushRef="#br0" timeOffset="20">16423 1645 8338,'5'-8'-214,"3"0"0,7 5 516,4-5 1,4 5 471,4 0 1,-2 0-154,5-1-428,-4 3 0,7-4-342,-3 5 1,-2-4 103,-1 0 1,-3 1-581,-1 3 1,-2 0 37,-2 0-190,-2 0 777,-6 0 0,-4 0 0,-2 0 0</inkml:trace>
  <inkml:trace contextRef="#ctx0" brushRef="#br0" timeOffset="21">16469 1371 8498,'0'-13'-402,"0"-2"0,6 6 524,6-3 0,2 5 399,8-1 1,-1-1-298,5 5 0,-1-3-80,-3 3 1,5 0-512,0 4 233,4 0 0,-7 0 164,3 0-30,-8 0 0,3 5 0,-4 2 0</inkml:trace>
  <inkml:trace contextRef="#ctx0" brushRef="#br0" timeOffset="22">17131 1188 8210,'0'-12'284,"0"1"-273,5 5 0,-3 2-23,1 8 0,-1 2 139,-2 5 0,0 2 206,0 2 0,0 7-163,0 4 0,4 6-49,-1-1 0,1 7-206,-4 4 165,0-3 1,0 5-184,0-2 0,0 3 129,0 0 0,0 0-107,0-3 1,-1-3 104,-3-5 1,3-1-107,-3-2 1,3-5 147,1-7 1,0 2 165,0-6 1,0 0 30,0-3 0,0-1-124,0 0 1,1 0 22,3-4 0,-3 3-51,3-2 1,-3-2-5,-1 2 1,1-6 42,3 2 1,-3-1-196,3 1 262,-2-3-128,3 4 0,1-5-159,5 0 1,1-4 145,-1 0 1,1-3-254,-1 3 1,2-4 74,2 4 1,-2-3-214,2 3 1,-2-4 92,-2 5 1,-3-5-428,-1 4 42,1-5-672,-2 3 1279,-1 0 0,-5-10 0,0 4 0</inkml:trace>
  <inkml:trace contextRef="#ctx0" brushRef="#br0" timeOffset="23">17051 1233 8453,'2'-27'480,"1"4"-300,-1 5 1,12 7-905,-3-1 1,4 6 161,1 2 0,-4-1 818,3 1 0,-1 0-133,2 4 1,-2 0-21,5 0 1,0 0-288,4 0 0,-1 2-277,1 1 0,-4 0 461,0 4 0,0 1 0,4 4 0</inkml:trace>
  <inkml:trace contextRef="#ctx0" brushRef="#br0" timeOffset="24">17577 1268 7742,'11'1'-391,"1"3"1,-1 6 694,0 5 1,1 4 89,-1-4 1,2 10-163,2-3 0,-2 8-102,2-4 0,-2 6-90,-2-2 1,1 0-45,-1 0 0,2-3 31,2 3 1,-6-7 15,2 4 0,-2-11 39,3 3 0,-1-1-25,0-3 0,-3-1-199,0-6 0,-2 2 105,2-2 0,2-3-534,-3-2 0,0 2 73,0-1 498,-4 0 0,7-4 0,-4 0 0</inkml:trace>
  <inkml:trace contextRef="#ctx0" brushRef="#br0" timeOffset="25">17942 1222 8101,'-6'-18'-243,"2"3"1,3 6 345,1 2 1,-2 4 587,-1-1-613,1 3 1,-4 2 72,2 3 1,2 4 528,-6 7-576,-5 8 1,-1 2-175,-5 6 0,2 3 79,-2 4 1,-7 1-394,3-1 1,-2-2 209,2 2 0,2-4-210,2-3 0,2-3 57,6-6 1,-1 0-114,1-3 1,1-6 439,2-6 0,-2 1 0,4 3 0</inkml:trace>
  <inkml:trace contextRef="#ctx0" brushRef="#br0" timeOffset="26">17691 1085 8218,'0'-11'143,"0"-1"0,-1 1 316,-3-1 0,3 1-163,-3-1 1,2 5 15,2-1 1,0 1-3,0-5 0,0 5-16,0-1 1,0 0-74,0-3 1,0 3-85,0 1 1,2 0-222,2 0 114,-3-3-473,9 3 359,-4-4 0,2 1-174,0 2 0,-6 2 109,2 2 0,-2 3-20,2-3 18,-2 3-123,3 1 49,-5 0 1,0 5 168,0 2 1,3 3-1,1 2 1,1-1 4,-1 1 0,1 0-2,3 4 1,2-4 42,-2 4 0,-2-4 10,2 0 1,-1-1-97,5 0 0,-6 1 13,-2-1 0,1 1-1013,-1-1 510,-1 1 586,-3-1 0,5 0 0,2 1 0</inkml:trace>
  <inkml:trace contextRef="#ctx0" brushRef="#br0" timeOffset="27">18068 1211 8243,'0'-12'-84,"0"6"0,1-3 147,3 5 146,-3 0 115,4 4 149,-5 0-275,5 0 28,2 0 0,4 0-189,0 0 0,1 0 109,-1 0 1,5-3-163,-1-1 1,0 0-6,-4 4 1,2 0-36,2 0 0,-2-4 88,2 0 46,-2 1 1,-2-1 159,1 0-107,-6 0 247,4-1-217,-8 4-307,3-4 1,-5 6-65,0 3 1,1 2 118,3 6 1,-3 4 12,3 3 0,-3 8 72,-1 3 0,0 3-13,0 1 0,4 2-19,0 2 0,-1 1 26,-3 3 0,2 3-18,2-3 0,-3 1-159,3-1 0,1 1 34,-1-5 1,4-1 104,0-7 0,-2-2 57,2-5 0,-5-2-69,0-2 0,2 2 254,-1-6 1,1-4-85,-1-3 0,-3-4 1062,3 3-181,-3-4 186,-1 2 178,0-5-394,-5 0 1,-2-1-752,-8-3 0,-2 1 43,-2-4 0,-3 0-1390,3 0 0,-2-2 773,-2 5 0,5-1-2559,3 1 2925,7 3 0,-2-9 0,4 3 0</inkml:trace>
  <inkml:trace contextRef="#ctx0" brushRef="#br0" timeOffset="28">18810 1542 6210,'12'0'626,"-5"0"-299,1 0 0,1-4-103,6 0 0,-1 0 30,5 4 1,-4-1-76,4-3 0,-1 3-230,1-3 1,1-1 161,-4 1 0,4-3-286,-1 3 0,-3 0-634,0 4 1,0-4 189,-1 1 619,-5-1 0,6 4 0,-4 0 0</inkml:trace>
  <inkml:trace contextRef="#ctx0" brushRef="#br0" timeOffset="29">18822 1713 8497,'16'-6'1089,"3"2"-910,-2 3 0,3-3 525,-5 0 1,5-1-191,-1 1 1,3 3-891,1-3 0,0-1 231,0 1 1,-4 0-2464,0 4 2608,-5 0 0,2 0 0,-4 0 0</inkml:trace>
  <inkml:trace contextRef="#ctx0" brushRef="#br0" timeOffset="30">19644 1336 8092,'6'-5'-604,"4"4"0,-5-5 874,3 2 1,2 2-115,-2-1 1,2 1-15,1 2 0,5 0-146,-1 0 0,1 0 117,0 0 0,0 0-104,3 0 1,3 0 12,-3 0 1,-2 0 35,3 0 1,-3 0 17,2 0 0,2 0 82,-6 0 0,4 0-112,-4 0 1,0 0 97,-3 0 1,-1 0-85,1 0 0,-5 0-9,1 0 18,-6 0 0,5 0-80,-3 0 16,-3 0 1,4 5-162,-5 3 0,0 7 131,0 4 1,0 3-22,0 1 0,-5 5 191,-3 2 0,2 3-97,-2 1 0,1 1-24,-5-1 1,1 4-6,-1 0 0,1 0-116,0-4 0,-1-1 189,1-2 0,3-3 104,0-5 0,5-4-92,-5 0 1,5-5 17,0 1 0,0-2 422,-1-2-337,3 0 1,-4 1 20,5-1 1,-1-4 141,-3-4-724,3-1-1504,-4 3 1027,5-4 831,0 4 0,0-5 0</inkml:trace>
  <inkml:trace contextRef="#ctx0" brushRef="#br0" timeOffset="31">20295 1976 7979,'0'6'1084,"0"-1"1,0-4-487,0 3-348,0-2-327,0 3-1494,0-5 1571,5 0 0,-4 0 0,4 0 0</inkml:trace>
  <inkml:trace contextRef="#ctx0" brushRef="#br0" timeOffset="32">20603 1542 8091,'0'-12'0,"0"-3"-204,0 0 0,2 1-394,1 6 0,0-2 754,4 3 0,-3-4 799,4 0 0,-2 0-214,2-1-494,2 1 0,-4 1-143,6 2 0,-1-1 14,1 5 0,-1 1-108,0 3 0,0-2 152,-4-2 0,7 3-145,-2-3 1,2 4 74,-3 4 1,0 3-184,1 4 1,-2 2-22,-2 2 1,0 4 111,-4 8 0,0-2-102,-4 5 0,-1 1 125,-3 3 0,-2 0-64,-6 1 0,0-2 34,-4-3 1,2 3-162,-5-2 0,5 0 75,-1 0 0,-1-3-141,0-6 0,-3 1 250,4 0 1,0-5-9,4-3 0,3-2 367,0-2-149,6 1-22,-3-1 1,5-3-108,0-1 1,1-4 116,3 1 0,6-3-50,5-1 1,7 0 240,1 0 1,-1 0-6,5 0 1,2 0-3,2 0 0,-3 0-117,-2 0 0,-3 0-57,-4 0 1,1 0-93,-4 0 0,-1 0 69,-4 0 1,-3 0-536,0 0-30,-6 0 19,3 0-913,-5 0 1258,-5 0 0,-6 0 0,-7 0 0</inkml:trace>
  <inkml:trace contextRef="#ctx0" brushRef="#br0" timeOffset="33">9354 3895 6974,'-8'-4'573,"0"0"-472,6 0 105,-3 4 0,5-1 981,0-3-782,0 3-419,0-4 282,0 5 1,0 5-136,0 2 1,0 5 15,0 3 0,1 3-28,3 5 0,2 5-91,6 2 1,3-1-107,0 2 0,0-1 93,-3 4 1,3 1-148,0-1 1,4 1 78,-3 3 1,3-6-221,-4 2 1,0-3 173,-4-1 0,5-2 28,-1-5 0,-4-4 49,-3 0 0,0-5 39,3 1 1,-1-2-44,-2-1 1,2-1 1,-8-1 9,6-2-155,-5 2 1,3-9-627,-2 3 418,-3-3 0,5-1 376,-2 0 0,2 0 0,6 0 0</inkml:trace>
  <inkml:trace contextRef="#ctx0" brushRef="#br0" timeOffset="34">9856 3906 8301,'0'-11'-342,"0"-1"658,0 1 522,0-1-319,5 1 200,-3 4-333,3 2-298,-5 5 0,-2 11 65,-1 4 0,0 6-224,-5 6 1,2-2 40,-2 6 0,-2 4 11,3 7 0,0-1-174,0 1 0,0 0 28,0 3 1,-2-4-186,5-3 0,-4-2 164,5-2 1,-2-1-60,1-3 1,2-2-81,-1-5 233,-4 0 0,6-2-249,-3-2 1,2-2 127,-2-6 1,3 1-731,-3-1 943,3 1 0,6-1 0,1 0 0</inkml:trace>
  <inkml:trace contextRef="#ctx0" brushRef="#br0" timeOffset="35">10165 4317 8124,'0'-11'-328,"1"-1"569,3 1 108,-3-1 0,8 5 184,-5-1-151,-1 6 1,-4-3-468,-3 5 83,-2 0 0,-5 0-12,-1 0 1,-3 5 101,0 2 1,-6 7-200,2 1 1,-2 4 136,-2-3 1,5 4-123,3-1 0,-2 3 64,2 0 1,4-3-116,3 1 1,6-3 13,-2 2 0,3 2-43,1-6 0,1 4 15,3-4 0,2-3 67,5-5 0,2-4-22,2 0 1,-1-1 27,5-2 0,-1 0 197,1 0-170,3-5 1,-8-2-86,5-4 271,-5 0 1,2-1-21,-4 1 1,-1-1 109,0 1 1,-3-2 51,0-2 1,-5 2-157,5-2 0,-5 2 74,0 2 0,-1 3 25,-2 1-157,0-1 177,0 2-368,0 1 88,0 5-25,0 5 1,0-3 84,0 6 0,0-1 7,0 5 0,0 1-149,0 2 0,1-3 144,3 4-135,2-4 0,6 0 75,-1-1 1,-3-3-410,-1-1 391,1-4 1,3 2 139,1-5 1,-2-1 121,-3-3 0,4 1-79,-4-4 0,2-1 141,-1-3 1,2-1-53,-3 1 1,0 0 78,0-1 0,0 1-81,0-1 0,3 2-167,-2 3 1,-2-2-49,2 5 1,-4 0-443,3 4 258,-4 0 1,7 1 77,-2 3 0,-3 2 87,-1 6 0,1 1-8,-1 2 0,3-1 66,-3 5 0,1-5-71,-1 1 1,-3 1-13,3 0 0,-3 0-10,-1-1 48,0-2 1,0 4-10,0-6 9,-5-5 0,3-1 302,-6-5-248,0 0 0,-2-1 343,3-3-213,-4-2 0,10-9 101,-3 0 1,3-2 219,1 2 1,1 1 51,3-5-281,8 0 0,0-4-2,4 0 0,0 0-46,-1 0 0,6 4-661,-2 0 0,-2 9 279,2-1 0,-3 6-988,3-3 1,-2 6 1158,2-2 0,8 3 0,-3 1 0</inkml:trace>
  <inkml:trace contextRef="#ctx0" brushRef="#br0" timeOffset="36">11090 3906 8225,'-7'-5'-157,"4"-3"0,1 3 548,2-5-155,0 4 673,5-1-548,-3 2 0,8 8-214,-3 4 1,1 6 32,3 10 1,-2 1-1,6 3 1,-2 6-103,-1 5 1,0 4-149,4-4-1,-3 4-99,7-4 0,-5 4 106,4-4 1,-4 0-85,4-4 0,-4-5 85,4-2 0,-5-4 81,1-4 1,-2 1 6,-1-5 1,-5 0 119,1-3 0,-2-5-140,2 1 0,-2-4 53,-2 3-710,-3-4 270,4 2-1116,-5-5 1498,0 0 0,-5 0 0,-1 0 0</inkml:trace>
  <inkml:trace contextRef="#ctx0" brushRef="#br0" timeOffset="37">11409 3952 8213,'0'-12'0,"0"1"219,0-1 476,0 1-345,0 5-102,0 1 0,0 6-231,0 3 107,0 2 1,-1 14-191,-3 3 1,-3 8 144,-8-1 0,1 3-251,-5 1 1,3 4 97,-3 0 0,5 0-35,-1-3 1,1-1-78,-1 0 1,2-5-80,-2-2 1,2-4 97,2-4 0,-1-3-78,1-4 0,3-2-263,1-2 0,3 1 508,-4-6 0,6 6 0,-3-2 0</inkml:trace>
  <inkml:trace contextRef="#ctx0" brushRef="#br0" timeOffset="38">11147 3746 8153,'0'-18'146,"0"2"108,0 4 1,0 1-29,0 0 1,0-1-121,0 1 1,1-1 195,3 1 1,-2-4-35,6-1 0,-4 1-91,3 4 0,0-2-46,0-2 1,4 2-143,-4-2 47,3 2 0,0 2-187,-2-1 1,-2 5 22,-2-1 29,-3 6 381,5-9 0,-6 10-135,0-4 94,0 5-128,0 5 1,0 3 2,0 7 1,5 3-5,2 5 0,0 1-103,0 2 1,1 0 65,3 4 1,1-3-165,-1 3 0,0-4 81,1 0 1,-1-5-153,1-2 0,-1-5-215,1 1 1,-2-2 163,-3-2 0,2-3-239,-5-1 1,0-3 449,-4 4 0,0-1 0,0 5 0</inkml:trace>
  <inkml:trace contextRef="#ctx0" brushRef="#br0" timeOffset="39">11581 3746 8198,'0'-8'-444,"0"1"0,1 4 646,3-1-5,-3 3 1,4 0 350,-5-3 650,0 3-1001,5-4 0,2 4 144,4-3-206,0 2 0,1-3 79,-1 5 0,1 0-251,-1 0 1,1 0-33,-1 0 9,0 5 1,0-2 49,-4 5 1,2-5-155,-5 5 1,0 0 200,-4 3 0,0 2-6,0 2 1,0 4-55,0 8 0,-2 2 51,-1 5 1,1 4-36,-2 0 1,3 4 33,1-4 1,0 5-267,0-1 0,0-1-162,0 1 0,0-7 140,0-1 0,4 1 237,0-5 0,1-2-87,-1-1 1,-3-4 300,3-4 0,1 1-102,-1-5 0,1 0 314,-1-3 0,-3-5-121,3 1 1,-2-4 283,2 3 204,-3-4-82,4 2-398,-5-5 0,-1 0 150,-3 0-334,-2 0 0,-6 0 61,1 0 0,0 0-259,-1 0 1,-3 0 91,0 0 1,0-4-258,3 0 1,1 1-1075,-1 3 1,1-2 1331,-1-1 0,1-4 0,0-4 0</inkml:trace>
  <inkml:trace contextRef="#ctx0" brushRef="#br0" timeOffset="40">11033 3757 8330,'-8'-1'-31,"0"-3"32,1 3 1,-5-4 209,1 5 1,-1 0 91,1 0 1,0 0-251,-1 0 101,1 0 0,3 0-168,1 0 1,-1 0 101,-3 0 1,3 0 194,0 0-4,6 0-291,-8 5 1,5-2 20,-3 4 1,2-3-140,2 4 0,1-5 130,-4 5 1,3 0 57,-4 3 1,4 1-66,-3-1 0,4 5 35,-1 4 1,-1 0 104,2-1 0,-1 4-41,4 0 0,0-1 17,0 5 1,4 2-14,-1 2 1,6 2 2,-1 1 1,2 0-161,1 0 1,0-1 140,-4-2 1,3 1-238,-2-6 0,-2 5 68,2-5 1,-6 1-142,2-4 0,-2 0 52,-2 0 0,0-4 28,0 0 1,0-2 96,0 2 1,0 2 102,0-6 0,0 4-75,0-4 0,0 4 9,0-4 1,0 1 138,0-5 1,-4 1-76,0-1 0,0-3 285,4-1-147,0-4 141,0 7-15,0-9 117,0 4 13,0-5-538,5 0 151,2-5 1,4 0-152,0-3 1,1 3 92,-1 5 1,1-3-451,-1-1 1,0 0-156,1 4 0,-1 0-1108,1 0 1716,4 0 0,2-5 0,5-1 0</inkml:trace>
  <inkml:trace contextRef="#ctx0" brushRef="#br0" timeOffset="41">12140 4112 7349,'12'0'848,"-1"0"1,2 0-613,2 0 0,-1 0-50,5 0-55,0 0 1,4 0-145,0 0 1,0-4 52,0 0 0,-2-4-424,-2 4 0,1-3 68,-4 3-1056,-1 0 1372,-4 4 0,-4-5 0,-2-1 0</inkml:trace>
  <inkml:trace contextRef="#ctx0" brushRef="#br0" timeOffset="42">12163 4329 8091,'12'0'509,"-1"0"1,4 0-110,1 0 1,3 0 172,-4 0 1,5 0-130,-1 0 0,4-2 9,4-2 1,-2 2-1215,5-6 563,-4 6 1,0-7-2806,-6 5 3003,1 0 0,-3-1 0,5-1 0</inkml:trace>
  <inkml:trace contextRef="#ctx0" brushRef="#br0" timeOffset="43">13043 3735 8102,'-5'-12'0,"3"5"-136,-2-1 1,3 0-1,1-3 47,0 0 1,0-1 388,0 1-219,0 4 0,0-3 184,0 3-114,0-4 0,4 0-3,0 0 1,1 3 0,-1 0 0,-2 5-19,6-5 1,-4 2-17,3-2 1,1-1 15,3 5 1,1-3-56,-1 3 0,2-4-16,2 4 1,2-3-94,2 3-4,2 0 0,-3 4 21,5 0 1,-4 0 87,0 0 1,-1 1-197,1 3 1,1-1 34,-5 4 0,-1 1-94,-6 3 1,1 1 40,-6-1 0,1 1 57,-4-1 1,-1 1 48,-3-1 1,-2 0 11,-6 1 1,-3-1 40,0 1 0,-2-1-73,2 1 1,3-1 193,-4 0 0,0-3-88,1 0 0,-1-2 154,5 2 0,3-2 11,1-2 0,4-2 30,-1 6-163,3-6 0,1 5-8,0-3 0,5-3-6,3 3 0,2 1 20,1-2 1,2 1-95,2-4 0,2 0 71,2 0 1,2 4-131,-2 0 1,-1 0 1,1-4 1,-5 4 30,1-1 1,-2 1-23,-1-4-98,-1 5 1,-3 0 2,-1 3 0,-4-2 70,1-2 0,-8 1 38,-4 3 0,-3 2-9,-5-2 1,-1-2 7,-6 1 0,1 1-108,3 4 0,-6-5-151,2 1 0,-1-1-93,5 5 1,-3-5 394,3 1 0,3 0 0,-1 3 0</inkml:trace>
  <inkml:trace contextRef="#ctx0" brushRef="#br0" timeOffset="44">12963 4146 8094,'-7'-1'1435,"4"-3"-807,1 2-52,2-3-287,0 5 0,5 0 106,3 0 1,7 0-194,4 0 0,3 0-157,1 0 0,5 0-181,2 0 132,8 0 0,-4-1 85,1-3 0,3-1-124,-4-2 1,1 0-194,-4 3 1,1 2 117,-6-6 0,2 6-118,-1-2 1,-7-1 62,3 1 1,-8 0-990,0 4 412,-2 0 750,-1 0 0,-1 0 0,0 0 0</inkml:trace>
  <inkml:trace contextRef="#ctx0" brushRef="#br0" timeOffset="45">13180 4340 8128,'-10'-1'859,"2"-3"-444,3 3 449,5-4 191,0 5 1,4 1-802,-1 3 1,3-2-331,-3 6 0,0 3 118,4 4 1,-4 1-33,1-5 0,-3 0 15,-1 1 0,0 1-589,0 2 360,0-3 1,0 5-29,0-6 1,0 1 98,0-1 1,-4-3 75,0-1 0,-3-3 303,3 4-198,0-6 128,4 4 95,0-6 1,5 0-196,3 0 1,2 0-83,2 0 1,0 0 54,3 0 1,-1 0-132,5 0 1,-1-4 63,1 0 0,3 0-61,-3 4 0,-1 0 37,1 0 1,-5 1-11,1 3 0,-6-1-34,-2 4 1,-4 1-119,1 3 0,-3 1-20,-1-1 0,-1 2 92,-3 2 1,-8 2-162,-7 2 0,2 2 90,-2-2 1,0-1 23,-4 1 0,0-5 92,0 1 1,4-2 136,0-2 0,1-3-200,-1 0 0,-1-6 35,5 2 0,-1-3-405,5-1 1,1-1 519,2-3 0,3-7 0,5-7 0</inkml:trace>
  <inkml:trace contextRef="#ctx0" brushRef="#br0" timeOffset="46">13203 4340 8142,'0'-11'571,"0"3"691,0 0-913,0 1 1,5 0 101,2 4 0,3-3-170,2 3 1,4-6 142,3 1 0,7 2-92,0-2 0,6 4-310,-1-3 1,-2 4-314,1-1 0,-8 3-404,1 1 1,-7 0 694,3 0 0,-5 0 0,3 0 0</inkml:trace>
  <inkml:trace contextRef="#ctx0" brushRef="#br0" timeOffset="47">14253 3586 8388,'0'-7'101,"0"-1"478,0 5 67,0-2-208,0 5-296,-5 0 0,3 5-15,-6 3 1,0 3 79,-3 5 0,0 3-161,-1 7 165,1 4 1,-1 5-132,1 3 1,-1 1 1,1 3 1,0 3-171,-1-3 1,1 1 27,-1-1 0,5 2-99,-1-2 0,6-3-17,-2-1 1,3-3-19,1-5 0,3 2 5,1-6 1,5 0 83,-1-7 0,2 1 169,1-5 0,1 1-113,-1-5 1,0 0 119,1 1 0,-2-5-101,-2 1 1,2-5-464,-3 0-523,-2 4 1016,6-6 0,-5 4 0,5-5 0</inkml:trace>
  <inkml:trace contextRef="#ctx0" brushRef="#br0" timeOffset="48">14288 4157 8115,'6'-7'81,"-2"-1"0,2 5 405,2 0-379,-3 1 1,5 2 248,-3 0 0,4 0-121,0 0 1,4 0-308,0 0 0,5 0 65,-5 0 1,4 0-415,-4 0 1,4-3 102,-4-1 1,0 0-355,-3 4 672,-1 0 0,1-5 0,-1-1 0</inkml:trace>
  <inkml:trace contextRef="#ctx0" brushRef="#br0" timeOffset="49">14813 3860 8246,'0'-6'1270,"0"-4"-1247,0 8 0,-1-1 169,-3 6 1,1 4-76,-4 4 0,3 2 68,-4 2 1,2 3-109,-2 5 0,-2 3-154,2 1 74,3 5 1,-3-3-120,4 5 0,-4-1 78,4-2 0,0 0-44,4-4 0,0 0 159,0-4 0,0-2-233,0-2 1,6-2 37,1-6 1,3-3 194,2-1 1,-1-4-13,1 1 0,0-3 155,4-1 1,-3-5-190,7-3 1,-1-3 26,3-4 0,0 2-58,-3-2 0,1-3 72,-4-1 1,-1-1 32,-4 1 1,-3-3-47,-1 3 0,-4-6-157,1-2 0,-3-1 0,-1 1 0,-6-1-224,-6-2 0,0 2-67,-7 5 0,-1 5 143,-2 3 1,-1 4-144,0 3 0,1 3 50,3 5 0,3 1-516,4 3 861,1 3 0,0 4 0,-1 0 0</inkml:trace>
  <inkml:trace contextRef="#ctx0" brushRef="#br0" timeOffset="50">15087 4294 8643,'11'0'647,"-4"0"-394,-2 0 0,-4 0 558,3 0-360,-3 0-1524,4 0 958,-5 0 0,0-5 0,0-1 0</inkml:trace>
  <inkml:trace contextRef="#ctx0" brushRef="#br0" timeOffset="51">15270 3883 8179,'1'-18'0,"3"3"236,-3 2 0,9 3-38,-2 3 241,2-4 1,1 6-101,1-2 1,-1 2 152,1 5-259,-1 0 1,0 1-344,1 3 90,-6 2 0,4 7-87,-2 2 0,-2-1 102,2 5 1,-5 1-28,0 7 1,-1-2 56,-2 6 1,-5-2-217,-3 1 0,-1 2 9,1-5 1,-2 3 30,3-3 0,-4 0 126,0-5 0,0 1-12,-1 0 1,5-5 113,-1-3 1,5-2-152,0-2 666,1 1-183,2-1-185,0 1 1,4-5-16,0 1 0,5-6 93,-2 2 1,5-3-221,3-1 1,-2 0-210,2 0 0,2 0-578,-2 0 0,4 0 395,-4 0 0,4 0-822,-4 0 0,2 0 1132,-2 0 0,-2-5 0,3-1 0</inkml:trace>
  <inkml:trace contextRef="#ctx0" brushRef="#br0" timeOffset="52">15647 3632 7971,'-12'-23'11,"6"4"475,2 0 788,3 10-727,1-6-178,0 14 0,0-5 0,0 8-100,0 2 1,4 3 80,-1 8 1,8 3-111,0 5 1,0 5-134,5 2 0,0 3 93,-1 2 1,1-1-135,-5 0 0,0 4-20,1 0 1,-1 4-152,1-4 0,-5 0-9,1-3 0,-4-1 122,3 0 1,-4-3-447,1-1 0,-3-5 156,-1 2 0,0-3-210,0-1 1,0-1 167,0-3 0,-4 1-264,0-5 1,-3 0 23,3-3 1,-5-1-599,1 1 1162,3-6 0,-10 4 0,2-4 0</inkml:trace>
  <inkml:trace contextRef="#ctx0" brushRef="#br0" timeOffset="53">16001 3506 7989,'0'-21'858,"0"2"1,5 3-565,2 9 0,3-2-295,2 5 0,-4-1 368,-1 1-165,1 3 0,3-4-129,1 5-34,-1 0-16,0 0 0,1 5-214,-1 3 0,-3 2-68,-1 1 1,-4 2 131,1 2 0,1-1-49,-1 5 1,0 0 25,-4 4 1,-6-4 120,-1 0 0,2-4-64,1 4 0,-1-5 117,1 1 1,-4-1 17,5 2 1,-1-4 188,4 4 0,0-8 51,0 0 1,1 0-91,3 3 0,2-3 84,6-1 1,-1-3-41,1 4 0,-1-6 44,0 2 1,6-3-168,2-1 1,-1 0-763,1 0 0,-4 0 248,4 0 401,-5 0 0,7 5 0,-3 2 0</inkml:trace>
  <inkml:trace contextRef="#ctx0" brushRef="#br0" timeOffset="54">16697 3837 8227,'0'-7'174,"0"-1"0,0 4 324,0-3 152,0 4-245,0-2 189,0 5 0,0 5-400,0 3 0,4 3-180,0 4 0,4 3 75,-5 5 0,5 0-129,-4 0 0,0 0 14,-4-1 0,0 1-110,0 0 0,3-4-273,1 0 1,0-5 195,-4 1 1,0-2-1133,0-1 718,0-1 627,0 0 0,-5 1 0,-1-1 0</inkml:trace>
  <inkml:trace contextRef="#ctx0" brushRef="#br0" timeOffset="55">16629 4009 8048,'5'-7'-298,"-3"1"596,6 2 0,0 3 460,3-3 0,4 3-359,0 1 0,6 0-152,-2 0 1,2 0-294,2 0 1,0 0-436,0 0 0,0 0 481,0 0 0,5-5 0,1-2 0</inkml:trace>
  <inkml:trace contextRef="#ctx0" brushRef="#br0" timeOffset="56">17337 3518 8281,'0'-12'-205,"1"2"-69,3 2 0,-2-2 498,6 3 1,-2 0 589,2 0 1,2 3-452,-2-4 1,2 6-163,1-2 0,1 3-209,-1 1 1,4 0-45,1 0 0,-1 1-60,-4 3 74,1 2 1,-2 6-114,-2-1 0,0 2 117,-4 2 1,0-1-234,-4 5 0,0-4 52,0 4 0,-5 0-1,-3 4 1,-6-5 142,-1-3 1,-1 1-62,0 0 0,4 3 193,-3-4 1,-2-1-149,2-6 1,0 2 263,3-3 0,6 0 34,2 0 137,-2 1-200,4-2 0,1 1 100,5-4 1,6-1-47,1 1 0,5-1 25,3-2 1,2 0-74,-2 0 1,4 0 19,4 0 1,-3-2-269,3-1 1,-7 1 85,-1-1 0,-1 1-625,1 2 0,1 0 286,-5 0 0,0 0 349,-3 0 0,-1-5 0,1-1 0</inkml:trace>
  <inkml:trace contextRef="#ctx0" brushRef="#br0" timeOffset="57">17291 4020 8530,'12'-6'1918,"-1"2"-1598,0 3 1,2-3 11,2 0 1,4-1 98,8 1 0,2 3-305,6-3 1,-1-1 142,0 1 0,-4-1-355,1 1 0,-6 3 130,2-3 1,-3 3-314,-1 1 0,-2-1-166,-1-3 0,0 3-1147,-5-3 152,0 3 1430,-3 1 0,-6 0 0,-1 0 0</inkml:trace>
  <inkml:trace contextRef="#ctx0" brushRef="#br0" timeOffset="58">17474 4191 7955,'-4'-7'664,"0"-1"-277,1 6-27,3-3 243,0 0 260,0 3-680,0-3 0,0 5-122,0 5 0,0 2 47,0 4 1,0 0-200,0 1 1,0-1 78,0 1 0,0-1-274,0 1 221,0-1 1,0 0-171,0 1 185,0-6 59,0 4 88,0-8 13,0 8 156,0-9-186,0 4 27,0-5-127,5 0 0,-3 1 10,6 3 1,-1-3-10,5 3 0,-1-1-8,1 1 1,3-3-103,0 3 0,2 1-15,-2-1 0,-3 3 114,4-3 0,-4 4-113,0-5 0,-2 6 52,-2-1 0,0 2-207,-4 1 1,0-2 59,-4 3 0,0-3 125,0 6 1,-5-2 52,-3-2 0,-6 0 134,-1 1 1,-4 1-4,4 2 0,-5-3-112,1 4 1,-2-7 245,2-2 1,-2-1-80,2 2 0,1 1 22,-1-5 0,5 0-284,-1-4 1,2 0-718,2 0 853,4 0 0,-3-11 0,4-1 0</inkml:trace>
  <inkml:trace contextRef="#ctx0" brushRef="#br0" timeOffset="59">17440 4214 7951,'0'-11'0,"0"3"1100,0 1-645,0 4 0,1-6-3,3 5 0,-2 1-179,6 3 0,3-4-26,5 0 0,4 0-12,-1 4 1,2 0-445,2 0 1,0-4 213,0 1 0,-1-1-748,-3 4 743,2 0 0,-8 5 0,3 1 0</inkml:trace>
  <inkml:trace contextRef="#ctx0" brushRef="#br0" timeOffset="60">18136 3940 10963,'7'0'635,"-2"0"-3667,-5 0 3032,0 5 0,-5-3 0,-2 3 0</inkml:trace>
  <inkml:trace contextRef="#ctx0" brushRef="#br0" timeOffset="61">18753 3700 8135,'0'-7'0,"0"-1"0,-1 6-5,-3-2 180,3-3 75,-4 6 1,3-8 229,-1 5-198,1 1 112,-3-2-318,5 3 0,-1-3 401,-3 5 203,3 0-818,-9 0 1,3 2 116,-4 1 1,-4 4 72,0 4 1,-5 6 68,5 2 0,-1 3-146,1 5 0,2-3 74,-2 3 1,2-3-183,1-1 1,2 0 73,3 0 1,-2-1-72,5 1 0,0-1 47,4-3 1,4 1-197,0-5 1,6 1 62,1-5 0,2 0 131,6 1 0,-1-6 102,1-2 0,3-3-107,-3-1 0,2-1 141,2-3 1,0-2-76,0-6 0,-1 1 127,1 0 0,-5-2-73,-3-2 0,-2 2 137,-2-2 1,0-3-138,-4-1 0,2 1-6,-5-1 1,0 0-197,-4-4 0,-2 4 116,-1 0 0,-5 0-226,-7-4 0,2 7-11,-2 4 0,-2 2-88,2 6 0,0-3 32,3 3 1,1 1 348,0 7 0,-1 3 0,1 4 0</inkml:trace>
  <inkml:trace contextRef="#ctx0" brushRef="#br0" timeOffset="62">18981 4123 8055,'-5'-6'1611,"4"1"-836,-4-1-204,5 5 175,0-4-1800,0 5 0,0 5 0,0 2 0</inkml:trace>
  <inkml:trace contextRef="#ctx0" brushRef="#br0" timeOffset="63">19073 3643 7992,'0'-11'705,"0"-1"-7,0 1-449,5 0 0,1 0-219,6 4 0,-5 0 308,1 4 0,0 1-84,3-1 0,0-2-364,1 1 1,3 0 133,0 4 1,0 0-246,-3 0 1,-1 4 172,1 0 0,-2 4-113,-2 0 0,0-2-41,-4 2 1,0 0-49,-4 3 0,0 0 47,0 1 1,0-1 46,0 1 0,-5-1 221,-3 1 0,-2-1-82,-1 0 0,-1 1 175,1-1 1,3 1-102,1-1 1,3-1 285,-4-2-92,6 2-85,-3-4-28,5 6 1,1-5-61,3 1 1,1-4-54,2 3 0,4-4 45,-4 1 0,7 1-116,1-1 0,2 3-9,-2-3 0,-2 5-110,2-1 1,-2-2 130,-2 1 0,1 1-22,-1 4 0,0-2-65,1-3 1,-5 3 39,1-2-29,-5 2 33,2 2 0,-5-1 83,0 0 0,-2 1 7,-1-1 0,-8 1 177,-4-1-82,-5-5 0,2 5-53,-5-4 1,0 2 132,1-1 1,-1 2-179,0-2 0,4-3 86,0-2-270,10 4 0,-6-6-589,7 3 763,3-3 0,-5-1 0,4 0 0</inkml:trace>
  <inkml:trace contextRef="#ctx0" brushRef="#br0" timeOffset="64">19541 3415 8008,'0'-8'-164,"0"1"-14,0-1 0,1-2 376,3 2 423,-3-2-404,10 4 1,-5-2-40,5 1 1,1 4-60,-1-1 0,-4-2 1,3 5-27,-3-3 1,3 2 46,2 2 0,-1 0-113,1 0 1,-5 0 72,1 0 0,-2 6-173,2 1 0,1 0-40,-5 0 117,-1 6 0,1 1-159,0 5 1,-1-4-53,-7 4 91,-3 0 1,-4 3 55,0-3 1,-2 2-18,-2-2 1,2 2-72,-2-2 39,2 2 512,2-3-171,4 0 165,2-2 1,10-8-145,3-1 1,2-4 215,1 1 1,5-3-221,-1-1 1,4 0-114,-4 0 0,2-4-235,-2 0 0,-2 1 108,2 3 0,-2 0-1940,-2 0 1931,0 0 0,1 5 0,-1 1 0</inkml:trace>
  <inkml:trace contextRef="#ctx0" brushRef="#br0" timeOffset="65">20066 3757 6719,'7'0'1608,"3"0"-1467,-4 0 0,6 0 3,-1 0 1,1 0 50,-1 0 0,4 0-33,0 0 0,6 0 29,-2 0 1,1 0-201,-1 0 1,3-3 107,-3-1 1,2 0-237,2 4 0,-4 0-44,0 0-517,-5-5 342,8 4 212,-10-4 1,5 5-379,-6 0 241,1 0 281,-6 0 0,9 0 0,-2 0 0</inkml:trace>
  <inkml:trace contextRef="#ctx0" brushRef="#br0" timeOffset="66">20169 3940 8389,'8'0'675,"-1"0"1,2 0-352,7 0 1,-2-1 32,5-3 1,0 3-113,3-3 0,1 3 0,0 1 1,0 0-16,0 0 1,-2 0 14,-2 0 1,-1 0-1,-3 0 0,-2 0-245,2 0 0,-2 5 0,-2 1 0</inkml:trace>
  <inkml:trace contextRef="#ctx0" brushRef="#br0" timeOffset="67">21231 3678 8014,'-5'-7'-1072,"0"1"1512,-2 2-173,-4 3 0,9-4 207,-6 5 1,5 0-178,-5 0 1,0 0-148,-3 0 0,3 1 92,1 3 1,-1 2-146,-3 6 0,-2 4 135,-2 3 1,2 3-218,-2 0 1,-2 6-64,2 3 0,0-2-56,3 1 0,5-4-397,-1 1 352,6-3 0,-3 1-2,5-2 1,1 1 1,3-9 0,-1 4 116,9-4 1,-3 1-4,6-5 1,3-3 417,1-1-240,2-4 1,2 2-3,0-5 0,4-1 149,-1-3 1,5-2-167,-5-6 1,5 1-17,-4-1 0,3 0-132,-3-4 1,-1 2 70,-3-5-27,0 5 1,-5-7-107,-3 2 0,-2-2 61,-2 2 1,-5-3-27,-2-1 0,-3 0-101,-1-4-14,-5 3 88,-1 1 0,-12-3-113,-5-1 1,-1 0 62,-6 5 0,-1 5-131,-3 6 1,-3 0 61,3 8 1,2-1-117,10 4 0,4 1-54,3 3 0,6 4 368,1 7 0,6 3 0,-4 4 0</inkml:trace>
  <inkml:trace contextRef="#ctx0" brushRef="#br0" timeOffset="68">21643 4123 8229,'6'5'1126,"-1"-4"-58,-5 4-378,0 0 34,5-3-589,-4 3 150,4-5-270,-5 0-297,0 5 200,0-4-267,0 4 333,0-5 1,0 5 0,0 2 0</inkml:trace>
  <inkml:trace contextRef="#ctx0" brushRef="#br0" timeOffset="69">22168 3723 8014,'0'-11'352,"0"-1"-235,0 1-326,0 5-13,0 1 2041,-5-1-1252,-2 5 0,-4-4-298,0 5 0,-1 1 73,1 3-235,-1-3 0,1 10-51,0-4 1,-1 3 82,1 2 0,-1 3 59,1 0 0,-2 6-81,-2-2-152,2 2 78,-3-3 0,8 7-132,1-2 1,-1 3 68,-4-4 1,6 1-127,2 0 0,-1 0 23,1 0 0,1 0-166,3-1 1,3-3-232,1 0 317,5-5 0,-1 3 43,7-6 0,-2-3-48,2 0 181,3-6 1,-2 3 54,3-5 1,3 0-82,-3 0 1,2-5 42,2-2 0,0-4-15,0 0 0,0 0 104,0-1 0,-4-3 90,0 0 1,-5-6-56,1 2 0,-6-2 30,-2-2-130,-4 0 1,2-1-100,-5-3 0,-1 3 116,-3-2 0,-4 0-579,-7-1 331,-3 8 1,-6-6-97,-2 10 0,1 5-261,-1 6 0,5 3-72,2 1 0,9 1 646,-1 3 0,2 2 0,-2 5 0</inkml:trace>
  <inkml:trace contextRef="#ctx0" brushRef="#br0" timeOffset="70">22830 3700 8045,'-5'-11'699,"4"5"-576,-4-5 1,4 10 80,-3-3 0,1 3 6,-4 1 0,-1 0 171,-3 0 0,-5 5-286,1 3-86,-5 7 1,2-1 106,-5 5 0,2 0-95,2 4 1,-2 4 177,6-1-219,0 1 1,3-1 99,1 1 1,0 4-106,-1-5 1,1 2 2,-1-1 1,5-3-183,-1 3 1,6-3-74,-2-1 0,3-4 113,1 0 1,0-5-11,0 1 1,3-3 57,1 0 1,5-5 142,-1 1-99,2-5 1,1 3 112,1-2-105,4-3 0,-3 4 209,2-5 0,-1-4-45,1 1 1,-2-5 329,2 4 1,-2-5-144,-2 2 0,-1-4 314,-2 0 0,1-4-192,-5 0 0,0-2 43,-4 2 1,-6 1-302,-1-5 1,-8 5-247,-4-1 1,-3 7 32,-1 4 1,-3 3-178,-1 1 1,0 0-1451,4 0 861,6 10 828,0-2 0,1 13 0,-2-3 0</inkml:trace>
  <inkml:trace contextRef="#ctx0" brushRef="#br0" timeOffset="71">5585 8703 7862,'-7'-5'-333,"2"3"1,5-4 491,0 2 542,0 3-493,0-9 1,2 5 7,1-3 0,4-1-51,4 5 1,1-3-19,-1 3 0,2-5-3,2 1 1,-2 3 29,2 2 0,1-2-154,0 1 1,3 0 80,-4 4 0,4 0-169,-4 0 1,4 0 34,-4 0 1,4 0-139,-3 0 1,-1 4 29,-4 0 0,5 3 130,-1-3 0,-4 5-108,-3-2-27,-1 4 0,0 0 128,-3 0 1,-3 1-12,-1-1 0,-3 1 88,-4-1 0,-1 2-75,-7 2 0,-2-2 151,2 2 0,-1-2-89,0-2 0,4 0 115,-4 1 0,4-1 16,0 1 0,2-5-65,3 1-50,-4-5 1,10 3 75,-3-2-127,3-3 1,2 4 57,3-5 0,3 4-136,4 0 0,4-1 25,0-3 0,6 4-75,-2 0 1,2 4 75,2-5 0,0 5 32,0-4 1,0 5 2,0-2 0,-6 4-7,-1 0 1,0-3 13,-1-1 0,-1 1-10,-6 3 1,-3 1 70,-5-1 1,0 0 34,0 1 0,-3-1 162,-4 1 0,-6-1 66,-10 1 1,-5 2-105,-2-3 1,-4 3 114,-4-6 0,2 2-42,-2 1 0,2-5 44,2-2 0,1 1-133,3-1 1,2 0-108,5-4 1,5 0-155,3 0 0,3-1-298,5-3 0,2 1-1039,5-4 1,2 4 1392,6-1 0,5-7 0,9-2 0</inkml:trace>
  <inkml:trace contextRef="#ctx0" brushRef="#br0" timeOffset="72">9628 8954 7934,'0'-6'-528,"1"1"988,3 5 1,2 0-56,6 0 0,-1 0-173,0 0 0,5 0 73,-1 0 0,5 0-83,-1 0 0,7 0-62,0 0 0,5-4 3,-5 0 0,1-1-154,-4 1 1,0 3 86,0-3 0,-4 1-204,0 0 1,-5 1-676,1-1 439,-2 1-840,-2 2 559,0 0-148,-4 0 0,-2 2 773,-5 1 0,0-1 0,0 3 0</inkml:trace>
  <inkml:trace contextRef="#ctx0" brushRef="#br0" timeOffset="73">10245 8760 8525,'-6'-12'-4,"5"1"-550,-3 0 293,3 4 366,1-3 1451,0 9-465,0-9-973,0 8 0,0-1 38,0 6 0,0 4-61,0 4 0,0 1 39,0-1 1,0 2-138,0 2 1,0-1-9,0 5 1,0-4 62,0 4 1,-1-5-125,-3 1 0,3 2 94,-3-2 0,-1 4-144,1-4 0,0 1 158,4-5 1,-4 0-16,1 1 2,-1-1 1,4 1-2,0-1-48,0-5 8,5-1 0,1-1-83,6 0 1,0 0 108,4-4 0,-4 0-314,4 0 1,0 0 93,-1 0 0,2 0-371,-2 0 1,-2 0-356,2 0 454,-2 0 1,-2 0 483,0 0 0,-4 0 0,-2 0 0</inkml:trace>
  <inkml:trace contextRef="#ctx0" brushRef="#br0" timeOffset="74">10427 8943 8393,'0'-12'-563,"-4"5"225,1-1 1756,-1 0-344,4 2-580,0-4 0,-4 10-110,0 0 0,0 6-37,4 9 0,0-1-96,0 5 0,0 0-17,0 4 0,0 1-111,0 3 1,4-3 90,0 3 1,1-4-591,-1-4 1,-3 2 249,3-2 1,1-2-562,-1-2 0,3-2-99,-3-2 1,4 0 785,-4 1 0,0 4 0,-4 2 0</inkml:trace>
  <inkml:trace contextRef="#ctx0" brushRef="#br0" timeOffset="75">8337 11432 8152,'0'-11'485,"-5"5"-7,4-5 1,-4 10 298,0-9-293,3 9-152,-3-4 0,2 10-60,-1 2 1,-1 3-191,1 2 0,3 3 21,-3 0 1,3 6-44,1-2 1,0 2 13,0 2 1,1 0-61,3 0 1,-2 0 28,6-1-1,-4 3 7,3 1 1,-4-2-117,1 3 1,-2-4 99,2-4 0,-3-1 73,3-3 0,-3-2 58,-1 2-84,0-3 1,0 0-20,0-1 1,0-3 11,0 0 33,0-6 123,0 3-3652,0-5 3423,5 0 0,2-5 0,4-1 0</inkml:trace>
  <inkml:trace contextRef="#ctx0" brushRef="#br0" timeOffset="76">9139 13698 7643,'0'-6'436,"0"0"0,0 8-225,0 2 0,0-2-117,0 6 0,4 3 120,0 4 1,1 6-111,-2-2 1,-1 2-11,2 2 0,-3 0-141,-1 0 0,0 0 35,0-1 0,4 1-127,-1 0 1,1 0-104,-4 0 0,0 0 107,0 0 0,0-1-3,0 1 0,0-4 31,0 0 1,0-5 109,0 1 0,0-2-11,0-1 1,0-1 5,0 0 0,0-3 87,0 0 291,0-6 83,0 3 194,0-5-606,5 0 23,-3 0 1,4 0-1,-2 0 0,-2 0-15,6 0 1,-4 0-8,3 0 0,1 0 99,3 0 0,1-4-85,-1 1 1,4-1-51,1 4 0,4-4 68,-1 0 0,-1 0-152,1 4 1,-5-1 40,1-3 1,1 3-139,0-3 0,-1 3 48,-4 1 0,1 0-107,-1 0 1,-3 0 34,-1 0 1,-3 0 74,4 0 0,-4 0-402,3 0 270,-4 0 0,3 0-282,-2 0 0,-3-1 532,3-3 0,-3 3 0,-1-4 0</inkml:trace>
  <inkml:trace contextRef="#ctx0" brushRef="#br0" timeOffset="77">9173 14006 8035,'0'-11'938,"0"4"-662,0-3 0,4 8 106,0-6 1,1 6 256,-1-2-409,2-3 1,7 6-154,2-3 1,-2 3 110,2 1 1,3 0-110,1 0 0,2 0-30,2 0 1,0 0-163,0 0 1,-4-4-252,0 1 1,-5-1 224,1 4 1,-2 0-422,-2 0 1,-3 0 257,-1 0 0,-3-2-1359,4-1 1661,-6 1 0,9-3 0,-5 5 0</inkml:trace>
  <inkml:trace contextRef="#ctx0" brushRef="#br0" timeOffset="78">9116 13686 8106,'4'-11'-416,"0"0"0,5 3 981,-2 0 1,3 2-75,2-2 1,1-2-49,2 3 1,-1 0-294,5 0 1,-5 4 116,1-1 0,1 3-531,0 1 0,-1 0 212,-4 0 0,1 0-611,-1 0 0,1 0 370,-1 0 0,0 4 293,1 0 0,4 5 0,2-3 0</inkml:trace>
  <inkml:trace contextRef="#ctx0" brushRef="#br0" timeOffset="79">9653 13549 9985,'5'17'455,"-2"-3"-230,4 5 0,-4 4-124,0 3 0,3 6-19,-3-1 0,1 2-191,-4 1 1,4-1-379,0-3 1,0 3 313,-4-2 0,0-3-242,0-2 1,0-2 190,0-1 0,0-1-12,0-3 0,0 1 59,0-5 0,0 1 142,0-5 0,0 0-35,0 1 0,0-1 188,0 1 0,0-1 133,0 1 1,0-5-113,0 1 1,0-4 58,0 3 0,0-3-11,0 4 2,0-6-52,0 8-42,0-8 0,0 4 81,0-2-19,5-3-69,-4 4-24,9-5 0,-7 0 4,4 0 1,-3 0 70,4 0 2,-1 0 0,5 0-70,-1 0 0,1 0 70,-1 0 0,0 0-127,1 0 1,-1-1 0,1-3-137,-1 3 0,0-4 120,1 5 0,-4-4-1176,-1 0 475,-4 0 703,7 4 0,-9-5 0,4-1 0</inkml:trace>
  <inkml:trace contextRef="#ctx0" brushRef="#br0" timeOffset="80">9664 13549 7996,'0'-11'1083,"5"0"-602,-3 4 243,8-3-498,-4 9 0,6-4-86,-1 5 0,0 0-24,1 0 1,-1 0-165,1 0 1,-1 0-638,1 0 1,-1 4 417,0-1 0,1 5-1336,-1-4 1603,1 5 0,4-3 0,2 5 0</inkml:trace>
  <inkml:trace contextRef="#ctx0" brushRef="#br0" timeOffset="81">10213 13698 7955,'-7'-6'2006,"2"-5"-1561,0 10 400,4-4-627,-4 5 1,5 1-181,0 3 1,0 2 87,0 6 1,5 1 54,2 2 0,0-1-217,0 5 0,1 0 83,3 4 1,1 0-221,-1-1 1,1 5 78,-1 0 1,0-1-339,1-3 0,-1 0 129,1 0 0,-1-4-18,1 0 0,-1-5 349,0 1 0,-3-2-72,0-2 0,-5 1 78,5-1 0,-5-3-141,0-1 1,2-3 303,-1 4-298,0-6 1,0 5-621,0-4 59,0-1-395,-4 3 1057,0-5 0,-6 0 0,0 0 0</inkml:trace>
  <inkml:trace contextRef="#ctx0" brushRef="#br0" timeOffset="82">10452 13686 7796,'0'-11'7,"-3"0"574,-1-1-272,0 6 1,4 0 492,0 2-370,0 2-372,0-3 0,-4 10 109,0 3 1,-5 3-312,2 5 1,-3 3 113,-2 7 0,-3 2-5,0 3 1,0 6-50,3-3 0,-3 3-163,0-3 0,3-5-124,5-2 1,-1-2 160,-3 2 0,-1-7 35,1 3 1,1-8-41,2 0-364,-2-2 245,4-2 0,-2-4 332,0-3 0,1 2 0,-5 0 0</inkml:trace>
  <inkml:trace contextRef="#ctx0" brushRef="#br0" timeOffset="83">10098 13572 7924,'0'-11'0,"-1"-1"247,-3 1 0,3 0-28,-3-1 0,3 5 366,1-1 54,0 0-35,0-3-385,0-1 0,1 2-38,3 3 0,-3 0 257,3 4-404,2 1 0,1-3 99,4 5 1,-3 0-202,-1 0 1,1 0-19,3 0 1,1 0-47,-1 0 1,4 5-150,1 3 1,-1-2 155,-4 2 0,5-1-75,-1 5 0,4-4 96,-4-1 1,2-3-115,-2 4 0,-2-6-123,2 2 290,-3-3 0,0-1 11,-1 0 0,-3 0 205,-1 0-9,-4 0 1,2-1-51,-5-3 0,0 2 32,0-6 0,0 4-48,0-3 0,0-1 59,0-4 1,0 1-183,0 0 0,-4 3-361,0 0-1221,1 6 929,3-3 686,0 5 0,5 5 0,1 1 0</inkml:trace>
  <inkml:trace contextRef="#ctx0" brushRef="#br0" timeOffset="84">10589 13538 7894,'0'-8'125,"0"1"378,0 4-43,0-7 1,0 9 217,0-9-449,0 3 1,0 0 120,0-1-121,0 6 1,4-5 83,0 3 119,5 3-410,-3-4 1,6 5-86,-1 0-69,1 0 0,-1 5 22,0 3 0,-3 2-136,0 1 0,-6 1-146,2-1 0,-3 1 164,-1-1 1,0 5-45,0 4 1,-1-3 96,-3 2 0,-2-5-64,-6 2 0,5 0 146,-1-1 0,2 0 136,-2-3 0,-1-4-73,5-1 456,1-4 56,3 7-167,0-9-165,5 4 1,1-5-88,6 0 0,-1 0-91,0 0 0,2-1-150,2-3 1,-2 3-726,2-3 903,-2 3 0,-2 1 0,1 0 0</inkml:trace>
  <inkml:trace contextRef="#ctx0" brushRef="#br0" timeOffset="85">11012 13435 7857,'0'-6'407,"0"1"-80,0 5 1,0 5-100,0 2 1,0 9 128,0 3 1,1 4-84,3 3 1,-3 2-209,3 3 1,-1 5-5,0-1 1,-1 1-81,2-1 1,-3 3 7,-1 0 1,1 0-248,3-4 0,-3-1-3,3-2 0,-1-3 87,0-6 0,-1 4 103,1-3 0,-1 1 3,-2-9 1,3 4 225,1-4 0,0 0 49,-4-3 0,0-1 70,0 1 0,0-5-128,0 1 1,0-4 125,0 3-601,0-4 191,0 7-903,-5-9 503,4 4-281,-4-5 570,5 0 1,0-5-1,0-1 1</inkml:trace>
  <inkml:trace contextRef="#ctx0" brushRef="#br0" timeOffset="86">11218 13675 7936,'0'-23'0,"0"5"752,0 3 6,0 8-116,0-4-160,0 10 80,0-4-342,5 5 1,1 4-180,5 0 0,1 8 147,-1 0 1,1 3-220,-1 0 1,1 2-75,-1 2 0,0 1-157,1-5 0,0 2 113,4-2 0,-4-2-36,4 2 1,-8-4-431,0-3 0,0 1 242,3-5 1,-3 0-490,-1-4 1,-3 3 861,4 1 0,-1 0 0,5-4 0</inkml:trace>
  <inkml:trace contextRef="#ctx0" brushRef="#br0" timeOffset="87">11617 13641 7936,'5'-7'338,"-3"-3"674,3 4-146,-5 0-603,0-5 0,-2 10-241,-1-3 1,0 4 106,-5 4 1,1 0-464,-5 7 1,1-2 47,0 7 1,-1-3-113,1 3 1,1-4 88,2 4 0,-1 0-183,5-1 1,-3 1-439,3-5 633,-5 0 1,4 1 296,-3-1 0,3-4 0,5-2-44,-5 0 44,4-4 240,-4 4-99,5-5 403,-5 5-334,3 2 1,-4 4 182,2 0 1,3 5-79,-3-1 0,3 1-45,1 0 1,0 0-119,0 3 1,0 1 16,0-4 0,0 0-128,0-1 0,0-2 94,0 2 0,0-2-133,0-2 1,0 1 72,0-1 1,4 1-94,0-1 0,-1-3 73,-3-1-826,0-4 76,5 7 695,-3-9 0,8 4 0,-4-5 0</inkml:trace>
  <inkml:trace contextRef="#ctx0" brushRef="#br0" timeOffset="88">11709 13961 7846,'1'-12'1113,"3"1"-890,2 4-136,6-3 41,-1 9 1,0-5 95,1 2 1,-5 3-104,1-3 0,0 2 90,3 2 1,4 0-219,0 0 1,2 0 80,-2 0 0,-2 0-83,2 0 0,-2 0-245,-2 0 0,1 0-253,-1 0 1,-3 0-1753,-1 0 2259,1 0 0,3-5 0,1-1 0</inkml:trace>
  <inkml:trace contextRef="#ctx0" brushRef="#br0" timeOffset="89">11754 14086 7820,'0'7'631,"0"-2"1,2-4-36,1 3-358,-1-3 1,4 4-90,-2-5 0,2 0 19,6 0 1,0 0-419,4 0 1,-3 0 182,7 0 0,-5 0-416,4 0 1,-4-1 272,4-3 0,-4 1-634,4-4 844,-5-1 0,8-3 0,-4-1 0</inkml:trace>
  <inkml:trace contextRef="#ctx0" brushRef="#br0" timeOffset="90">12280 13652 7894,'0'-11'92,"0"-1"290,0 1-114,0 0 56,0 4 293,0-3-143,0 9 0,0-3-174,0 8 1,0 3-85,0 9 0,0 1-56,0 6 0,0 1 56,0 3 1,0-2-176,0 6 1,4-5 36,-1 5 1,1-4-157,-4 3 0,4-3-30,0 3 0,1-5 76,-1 2 0,-3-4-344,3-4 0,-3 1 151,-1-4 1,1-2-655,3-7 317,-3 3-1035,4-8 379,-5 3 1218,0-5 0,0-5 0,0-2 0</inkml:trace>
  <inkml:trace contextRef="#ctx0" brushRef="#br0" timeOffset="91">12428 13504 7881,'0'-12'0,"0"1"348,0-1-149,5 6 1,2-3-14,4 5 1,-3 1-38,-1 3 0,2 0-126,6 0 0,-2 3-178,2 1 1,-2 4 137,-2-4 1,1 3 15,-1-3 1,1 4 0,-1-4 0,-3 3 14,-1-3 1,-3 4 122,4-5 1,-4 2 362,3-1-286,-4 3 0,6 5-108,-6 3 0,1-1 184,-4 5 0,0 1-79,0 2 0,4 6 1,0 3 1,0 2-42,-4 1 0,0 0-131,0 1 1,0 3-17,0 0 1,0 4-124,0-4 0,0-2-7,0-5 0,0 2 127,0-3 0,0-2-159,0-1 0,1-4 36,3-4 1,-3 1 29,3-5 1,-2 1 25,2-5 477,-3 0 44,4 1-198,-5-6 1,-1-1 402,-3-5 0,2 0-244,-6 0 0,-1-4-329,-6 1 0,1-6 172,-5 1 1,4 2-1372,-4-2 1,4 1 393,-4-5 0,10 4-1884,1 1 1661,0-1 1,11-3 920,-3-1 0,13-4 0,-1-2 0</inkml:trace>
  <inkml:trace contextRef="#ctx0" brushRef="#br0" timeOffset="92">13011 13801 7867,'0'-7'775,"0"2"-245,0 5-162,5 0 1,-3 0-176,6 0 0,-1 0 20,5 0 0,-1 0-211,1 0 1,3 0 110,0 0 0,2 0-288,-2 0 1,-1 0 166,5 0 1,-5 0-307,1 0 1,-6-4 71,-1 1 242,-1-1 0,0 4 0,-2 0 0</inkml:trace>
  <inkml:trace contextRef="#ctx0" brushRef="#br0" timeOffset="93">12976 14006 7944,'12'0'1502,"-5"0"-894,1 0 0,0 0-51,3 0 0,4-1-223,1-3 0,4 3-101,-1-3 1,2-1-435,2 1 0,-4 0 196,0 4 1,-1 0-1992,1 0 1996,-2 0 0,-1-5 0,2-1 0</inkml:trace>
  <inkml:trace contextRef="#ctx0" brushRef="#br0" timeOffset="94">13719 13412 7844,'0'-11'131,"0"0"0,0 3 456,0 0-218,0 6 1,0-5 172,0 4 269,0 1-697,0-3 0,0 7 101,0 1 1,0 5-117,0 7 0,0 0 68,0 8 0,0-2-217,0 5 1,4-2-118,-1-1 0,1 0-167,-4 0 1,4 0 25,0 0 0,1-4-280,-1 0 1,-3-5 21,3 1 0,-2-3 566,2 0 0,-3-1 0,4 1 0</inkml:trace>
  <inkml:trace contextRef="#ctx0" brushRef="#br0" timeOffset="95">13582 13858 7858,'0'-7'671,"1"2"-102,3 5 253,-3 0-174,4 0-387,0 0 1,2 0-91,4 0 1,0 0-123,1 0 1,-1 0 73,1 0 0,4 0-154,3 0 1,3 0-256,1 0 1,1 0 171,2 0 0,-2 0-415,3 0 0,-3-3 262,-1-1 1,-1 0-430,-3 4 1,1 0-322,-5 0 240,0-5 777,-3 4 0,-6-4 0,-1 5 0</inkml:trace>
  <inkml:trace contextRef="#ctx0" brushRef="#br0" timeOffset="96">13684 14063 7858,'-11'7'1550,"5"-2"-1063,1-5 858,5 0-1027,5 0-442,-4 0 198,9 0 0,-7 0-175,4 0 0,-3 0-67,4 0 14,-1 0 1,5 0-12,-1 0 1,4 0 119,1 0 0,0 0 9,-1 0 0,-1 0 12,5 0 0,-5 0-85,2 0 0,-4 0 64,0 0 1,-5 4-89,1-1 0,-6 2 59,2-1 1,-3-1 54,-1 4 1,0-3 23,0 4 6,0-1 1,0 5 177,0-1-169,-5 1 1,0-1 38,-2 1 1,-2-5 11,5 1 316,-5-1-205,8 5-82,-4-1 1,5-3 5,0-1 3,0-4-8,5 7 1,1-9-8,6 3 0,-1 1 15,0-1 0,-3 1-35,0-1 0,-1-1-45,5 4 0,-5 0 45,1 0 0,-4 3-186,3-2 49,-4 2 1,2 1-93,-5 1 1,0-1 99,0 1 1,-1-5-71,-3 1 1,-2 0 157,-6 3 1,1-3-70,-1-1 0,-3 1 136,0 3 1,-5-3-117,1-1 0,-3-3 34,-1 4 0,4-4-97,0 3 1,4-4-319,-4 1-158,5-3 0,-3-1-88,6 0-382,5 0 0,0-5 1025,6-3 0,0-2 0,0-1 0</inkml:trace>
  <inkml:trace contextRef="#ctx0" brushRef="#br0" timeOffset="97">14404 13766 8161,'-6'0'788,"-5"0"1,10 2-106,-3 1-269,-2-1-493,0 8 1,-1-8 160,4 6-1901,1-5 1819,2 2 0,5-5 0,2 0 0</inkml:trace>
  <inkml:trace contextRef="#ctx0" brushRef="#br0" timeOffset="98">14712 13584 7831,'-6'-7'-444,"-4"-3"0,9 8 665,-3-6 0,1 5 41,-1 0 0,3 0 118,-3-1-148,3 3 1,1-5 52,0 2-136,0 3 0,0-6 140,0 3-113,5 3 1,2-5 5,4 2 1,0 3-140,1-3 0,-1-1 26,1 1 0,-1 0-98,0 4 0,5 0-46,-1 0 0,4 2 109,-4 1 0,0 4-298,-3 4 0,-2 4 110,-2 1 1,-2 0-94,-2-1 1,-3-1 46,3 5 0,-4-5 59,-4 2 1,1 0 81,-4-1 0,-1 0 102,-3-3 1,-2-1 118,-2 1 1,2-1-73,-2 1 1,6-2 156,1-3-103,1 3 63,-5-3 0,6 0 171,2 1-289,3-5 1,2 3-24,3-2 1,2-2-21,6 6 1,-1-4-13,1 3 1,3-3-20,0 4 0,0-1-37,-3 5 1,-1-2 68,1-2 1,-5 2-280,1-3 1,-2 3 64,2 2 1,1-1-25,-5 1 0,-1-1-27,-3 1 1,4 0 72,0 3 0,-1-3 138,-7-1 1,1 1-91,-4-5 1,-1 4 149,-3 0 1,-5-1-70,1-2 1,-4 1-5,4-6 0,-2 5-15,2-4 1,2 3-225,-2-3 0,2 0-117,2-4 0,0 0-137,-1 0 1,6-1 512,2-3 0,-2-2 0,-1-6 0</inkml:trace>
  <inkml:trace contextRef="#ctx0" brushRef="#br0" timeOffset="99">15044 13412 7845,'1'-12'146,"3"-4"1,3 5 235,8 0 1,-2-1-168,2 5 1,2 0 146,-2 0 0,-3 4 426,-5-1-546,1 3 0,2 2-375,-2 3 0,-2 2 92,-2 6 0,-3 3-160,3 0 0,-3 4 41,-1-3 0,-5 4 18,-3-1 1,2 1-226,-2-1 0,1 2 110,-5-6 0,2 1-5,3-1 1,-2-2 67,5 2 0,-4-6 246,4-1 1,1-4-69,3 3 387,0-4-5,0 7-215,5-9 1,1 4-95,6-5 1,-1 0-18,0 0 0,1 0-379,-1 0 0,1 0 165,-1 0 1,0 0-587,1 0 0,-1 0 760,1 0 0,-1 0 0,1 0 0</inkml:trace>
  <inkml:trace contextRef="#ctx0" brushRef="#br0" timeOffset="100">15420 13755 7893,'0'-6'1530,"2"1"-655,2 5-459,-3 0 0,4 1-123,-5 3 1,0-1-14,0 9 1,0-3-277,0 6 1,0 3 84,0 1 0,0-1 8,0 1 0,0 0 40,0 3 0,0-3-422,0 1 1,0-7 43,0 3 1,0-4-598,0 0-821,5-1 1201,-4 1 0,4-5-1448,-5 1 1906,0-6 0,0 4 0,-5-6 0,-1 0 0</inkml:trace>
  <inkml:trace contextRef="#ctx0" brushRef="#br0" timeOffset="101">15306 13961 7893,'0'-7'608,"5"2"1,-2 5 564,4 0-754,1-5 0,7 4-642,1-3 0,-1 3 233,-4 1 0,4 0-1115,1 0 1,4 0 1104,-1 0 0,3-5 0,0-2 0</inkml:trace>
  <inkml:trace contextRef="#ctx0" brushRef="#br0" timeOffset="102">15854 13344 7893,'-5'-12'-284,"4"1"1,-4 3 1627,5 1-378,0 4-355,0-2-348,0 15 0,1 3 93,3 10 0,-1 0-315,4 0 1,0 1 106,0 2 1,2-2-460,-5 3 0,4-3 260,-5-1 1,5-1-529,-4-3 0,3 1 83,-3-5 0,0 0-133,-4-3 0,1-2-226,3-2 5,-3 2 850,4-4 0,-5 5 0,0 1 0</inkml:trace>
  <inkml:trace contextRef="#ctx0" brushRef="#br0" timeOffset="103">15809 13801 9439,'11'0'1513,"1"0"-1104,-1 0 1,0 0-371,1 0 0,3 0 113,0 0 1,2 0-88,-2 0 0,-2 0 109,2 0 1,1 0-443,0 0 1,-1-2-4,-4-1 0,5 1-581,-1-1 0,0 1-595,-4 2-527,1 0 1974,-1-5 0,-4 4 0,3-4 0,6 0 0,8-2 0</inkml:trace>
  <inkml:trace contextRef="#ctx0" brushRef="#br0" timeOffset="104">15900 14018 7907,'-6'0'507,"1"0"497,5 0 160,5-5-765,-4 3 0,5-4-89,-2 2 0,-1 3-79,4-3 0,-3-1-62,4 1 18,-1 0 0,5 3-85,-1-3 0,1 3 153,-1-3-275,0 3 0,1 1-251,-1 0 0,-3 0 160,0 0 0,-5 0-452,5 0 278,-5 5-153,2 1 299,-5 6 1,0-1-59,0 1 0,0-5 71,0 1 1,0 0-18,0 3 0,0-3 167,0-1-197,-5 1 282,3 3 1,-4-1-52,2-2 0,3-2 118,-3-2 0,3-1 122,1 4-219,0-4-71,0 7 0,1-8-101,3 6 0,-2-4 87,6 4 0,0-5 21,3 5 1,0-2-60,1 2 0,1 2 23,2-2 1,-3-2 52,4 2 0,-7-1-119,-2 5 1,-4-1 6,1 1 1,1-1 5,-2 0 0,0 1-14,-7-1 0,2 1 52,-6-1 1,0 0-9,-3 1 0,-2-1 99,-2 1 0,2-2-105,-2-3 0,2 2 139,2-5 0,-4 4-122,0-4 1,-1 3-191,5-3 0,3 0-136,1-4 1,3 0-835,-4 0 452,6 0 1,-3-1 740,5-3 0,0-8 0,0-5 0</inkml:trace>
  <inkml:trace contextRef="#ctx0" brushRef="#br0" timeOffset="105">16505 13766 7734,'0'-6'560,"0"-4"-165,-5 9 111,-1-4-585,-5 10 27,-1 1-1314,6 0 752,1 4 614,5-8 0,0 3 0,0-5 0</inkml:trace>
  <inkml:trace contextRef="#ctx0" brushRef="#br0" timeOffset="106">16859 13378 7877,'-11'0'1606,"5"-5"-1317,1 4-98,5-4 1,0 6 7,0 3 1,-2 2 14,-1 6 1,0 4-79,-5 3 0,2 3 22,-2 0 0,-2 6-118,3 3 0,-5 7 170,-3 4 1,2 2 33,-2 2 0,4 0-353,3-1 1,-2 0 225,2-3 0,3-3-233,1-5 0,3-5 63,1-2 0,1-3-132,3-1 1,3-5-56,4-3 0,0-2-63,1-2 0,-1 0-353,1 1 1,-1-6 400,1-2 1,-1 1-811,0-1 0,1 0 1065,-1-4 0,6-5 0,0-2 0</inkml:trace>
  <inkml:trace contextRef="#ctx0" brushRef="#br0" timeOffset="107">16917 13869 7809,'1'-11'258,"3"-1"0,2 5-25,5-1 1,1 6-140,-1-2 0,1 1 76,-1-1 0,-3 3-276,-1-3 1,1 3-81,3 1 1,-3 0-302,0 0-151,-1 0 638,5 0 0,-1-5 0,0-1 0</inkml:trace>
  <inkml:trace contextRef="#ctx0" brushRef="#br0" timeOffset="108">17305 13492 7860,'-6'-5'1118,"0"-1"-1375,6 0 5,6 0 729,-5 6 0,4 6-189,-5 1 1,0 8 98,0 4 0,-5 3-54,-3 1 0,2 5-114,-2 2 1,1-1-164,-5 2 1,5-4 94,-1 3 1,4-3-165,-3 3 1,4-5 138,-1 2 0,3-7-633,1-1 0,0-5-16,0 2-213,0-4 284,5 0-56,1-6 270,6-1 1,-1-5-108,1 0 1,-5 0-95,1 0 1,-4-5 126,3-3 1,-3 2 17,4-1 1,-4-1 293,3-4 0,-4 5 0,0-1 0,4 1 0,-6-5 0,4 1 0,-5-1 0,0 6 443,0-4 825,0 4 525,0-6-722,0 6-239,0 1-440,0 5-232,0 5 1,1 2 11,3 9 0,-3-2-121,3 5 0,-2-4-93,-2 4 0,0-4 69,0 4 1,0-4-320,0 4 0,0-5 179,0 2 1,0-4-535,0 0 171,0-1 1,0-3-1162,0-1-1,0-4 1638,0 2 0,5-10 0,1-1 0</inkml:trace>
  <inkml:trace contextRef="#ctx0" brushRef="#br0" timeOffset="109">17408 13469 7793,'0'-11'1072,"0"0"-470,0-1 151,0 6-271,5 1 1,-3 10-123,6 2 1,-4 9 83,3 3 0,-3 7-68,4 5 1,-1-2-167,5 1 1,-5 1 31,1 3 1,0 0 91,3 1 0,-3-1-686,-1 0 1,0-1 279,0-2 1,0 0-160,-4-4 0,-1 4 124,1-5 1,-1-3-684,-2-4 1,0-5 330,0 1 1,-4-2-1403,0-2 452,-5 1 239,3-6 1170,-6-1 0,1-5 0,0 0 0</inkml:trace>
  <inkml:trace contextRef="#ctx0" brushRef="#br0" timeOffset="110">17602 13378 7800,'6'-18'416,"1"2"168,-4 4 0,4 2 15,4 3-380,1-3 1,-1 7 163,0-5 1,-3 6 161,0-2-577,-1 3 112,5 1 0,-2 5-38,-3 2 0,2 0-87,-5 0 0,1 1-275,-1 3 1,-3 5-133,3-1 1,-3 0 80,-1-3 1,-1-1-65,-3 0 1,3 1 152,-3-1 0,-1 1 89,1-1 9,0 0 1,4 1 461,0-1-73,0 1-56,0-1-274,6 1 1,-1-5 68,2 1 1,3-6-1021,-2 2 1076,2-3 0,2 4 0,-1 2 0</inkml:trace>
  <inkml:trace contextRef="#ctx0" brushRef="#br0" timeOffset="111">18036 13595 7886,'0'-8'515,"0"1"33,0 4-15,0-2-362,5 5 1,-3 2 112,6 1 1,-4 5-97,3 7 0,-3 3-183,4 5 1,-6 3-26,2 1 1,-2 1-184,-2-1 1,0-5-221,0 1 1,0-1 230,0-7 1,-4 2-177,0-2 1,0-6 96,4 2 0,0-6-428,0 3 1,-1-6 698,-3 2 0,-2-3 0,-6-1 0</inkml:trace>
  <inkml:trace contextRef="#ctx0" brushRef="#br0" timeOffset="112">17922 13789 7886,'0'-6'1079,"5"1"-809,1 5 1,5 0 243,1 0-483,-1 0 1,5 0-253,-1 0 1,4 0-164,-4 0 1,2 0-1168,-2 0 1551,3-5 0,4-2 0,1-4 0</inkml:trace>
  <inkml:trace contextRef="#ctx0" brushRef="#br0" timeOffset="113">18413 13390 7886,'0'-23'72,"1"0"36,3 0 1,2 5 564,6 3-7,-6 2-274,4 2 1,-7 5 681,4 2-816,-4 2 0,2 4-29,-5 2 0,0 7-90,0 8 0,0 4 90,0 3 0,0 0-201,0 4 1,0-4-171,0 0 1,0 2-211,0-1 0,0 1-145,0-2 0,1-1-612,3 1 0,-2-5-1164,6-2 2273,-5-5 0,7 2 0,-4-5 0</inkml:trace>
  <inkml:trace contextRef="#ctx0" brushRef="#br0" timeOffset="114">18356 13858 7831,'-7'0'525,"2"0"-289,5 0-121,5 0 1,-2 0 142,4 0 1,1 0-76,3 0 0,2 0-207,2 0 1,2 0 100,2 0 1,2-4-193,-1 0 1,1-3 72,2 3 1,0-4-139,0 4 1,-4 1-201,0 3 1,-5-4-338,1 0 0,-6 0 717,-2 4 0,-4 0 0,2 0 0</inkml:trace>
  <inkml:trace contextRef="#ctx0" brushRef="#br0" timeOffset="115">18378 14063 7886,'-11'8'0,"0"0"1401,-1-6-408,6 3-378,1-5-47,5 0-517,5 0 0,-3-4 100,6 1 0,1-2-229,6 1 1,-2 2 134,2-1 0,-2 1-191,-2 2 0,2 0 57,2 0 1,-2 0 61,2 0 0,-2 0 56,-2 0 0,1 0 70,-1 0-227,0 0 217,1 5-269,-6 2 159,4 4 1,-8 1-188,1-1 1,-1 0 46,-2 1 0,-2-1-42,-1 1 1,1-1 52,-2 1 0,3-1-53,1 0 222,0 1 1,0-1-109,0 1 1,1-5 142,3 1 1,-1-6-73,4 2 1,-3 1 326,4-1 0,-1 1-54,5-1 0,-1-3 60,1 3 0,-1 2-104,1 2 1,-2-2 86,-3 2-297,3 0 0,-8 3 70,2 0 1,-3-3-174,-1 0 0,-1-1 55,-3 5 1,-3-1-31,-4 1 1,-6-2-29,-2-3 1,-1 3-128,1-2 1,-2 1 66,1-1 1,3 0-115,-2-4 0,1 1-907,-1-1 449,2-3-138,6 5 0,5-12 24,2-1 839,3-3 0,1-7 0,0-1 0</inkml:trace>
  <inkml:trace contextRef="#ctx0" brushRef="#br0" timeOffset="116">18870 13766 7788,'0'-6'1720,"0"1"-851,0 5-792,-6 0-1138,5 0 763,-4 5 1,1-2-986,1 4 1283,-1-4 0,9 2 0,1-5 0</inkml:trace>
  <inkml:trace contextRef="#ctx0" brushRef="#br0" timeOffset="117">19041 13458 7860,'-6'-11'2476,"0"-1"-2389,6 6 351,0 1-141,0 15 0,4 3 179,0 9 1,0 5-228,-4 0 0,0 4-74,0 0 1,4 2-208,-1 1 0,1 2 83,-4 2 0,0-3-208,0 3 1,0-5 80,0 2 0,2-5 14,1 4 1,-1-1-123,1-6 1,-1-4-128,-2-4 0,4-5 18,-1 1 1,1-2-453,-4-2-1206,0-4 811,0 3 1140,0-9 0,0-6 0,0-8 0</inkml:trace>
  <inkml:trace contextRef="#ctx0" brushRef="#br0" timeOffset="118">19201 13321 7812,'0'-18'0,"0"0"234,0 3 0,5 4 367,2-1 0,2 1-206,-1 3 1,2 2 7,-2-2 1,-2 5 191,2-5-439,-1 5 0,5-2-61,-1 5 0,1 0-189,-1 0 1,0 2 117,1 1 0,-1 0 156,1 5 0,-5-1-375,1 5 1,-6 3 109,2 0 1,-3 2-283,-1-2 1,0-1 46,0 5 1,-5-5-73,-2 1 1,-3 1 95,-2 0 0,1-1 24,-1-4 0,1 1 167,0-1 1,-1 1-111,1-1 1,3 0 372,0 1-131,6-6 511,-3 4-262,5-8 1,5 7 131,3-6 1,2 1-214,1-4 1,1 0-109,-1 0 0,4 0-681,0 0 0,1 0 332,-5 0 0,0 0 262,1 0 0,-1-5 0,1-1 0</inkml:trace>
  <inkml:trace contextRef="#ctx0" brushRef="#br0" timeOffset="119">19543 13686 7938,'8'-1'414,"0"-3"1044,-6 3-1037,8-4 1,-3 4-187,4-3 0,4 3-259,1-3 1,0 3 101,-1 1 1,3-2-164,5-1 1,-2 1 82,-2-2 1,2 2-183,-6-2 1,4 3-214,-4-3 1,0-1-882,-3 1 438,-1 0-139,1-1 979,-6-1 0,-6-5 0,-6-1 0</inkml:trace>
  <inkml:trace contextRef="#ctx0" brushRef="#br0" timeOffset="120">19521 13846 7864,'5'7'14,"2"-3"0,3-3 789,2-1-459,-1 0 1,2 0 73,2 0 1,3 0-35,5 0 1,3 0-59,1 0 0,5 0-87,-2 0 1,-2 0-239,-1 0 0,-3-4 84,-1 0 1,-5 0-1542,-3 4 1456,-8 0 0,-2-5 0,-5-1 0</inkml:trace>
  <inkml:trace contextRef="#ctx0" brushRef="#br0" timeOffset="121">20366 13264 7864,'0'-12'-769,"0"1"1764,0 0-218,0-1 92,0 1-369,0-1-181,0 1-62,5 0 0,1 0-44,6 4 0,-1-2-101,0 5 0,-2-4 127,3 5 1,-3-5-118,6 4 1,-3 0 85,0 4 1,-1 0-153,1 0 1,-1 2-106,1 2 1,-2 3-91,-3 8 0,2 2 43,-5 2 1,0 2-184,-4-2 0,0 3-160,0 1 0,-5-2 183,-3-1 0,-2 1-84,-1-2 0,-1 3 72,1 1 0,-1-2 9,1-2 1,-4 1 114,-1-4 1,1 0 77,4-1 1,3-2-15,1 2 0,0-6 198,0-1 1,-2-4 589,5 3-391,0-4 341,4 2-426,0-5 0,1 4 60,3-1 0,3 1-33,4-4 1,0 0-83,1 0 0,3 0-116,0 0 0,4 0 94,-3 0 0,4 0-167,-1 0 0,1 0 75,-1 0 1,1 0-199,-4 0 0,3 0 64,-4 0 1,0 0-1137,-3 0 198,-1 0-199,0 0 675,-4 0 533,-2-5 0,-5-1 0,0-6 0</inkml:trace>
  <inkml:trace contextRef="#ctx0" brushRef="#br0" timeOffset="122">21005 13184 7864,'13'-11'1206,"-3"-1"-999,-10 1 128,0-1 554,0 6-510,-5 1 0,-5 5-382,-5 0 1,-6 1 40,2 3 0,-2 2 64,-2 6 0,0 0-64,0 4 1,0 0 110,1 3 1,0 3-188,3-3 0,-1 2 11,4 2 1,1 0-29,4 0 0,3-2 57,1-2 1,4 3-137,-1-3 1,3-1 28,1 1 0,1-5-136,3 1 0,2-2 68,6-2 1,-1 1-59,1-1 0,-1-3 245,0-1 0,5-4-64,-1 1 0,0-3 59,-3-1 0,-1 0-91,0 0 0,1-4 192,-1 0-170,1-5 0,-5 3 5,1-5 1,-6-1-90,2 1 1,-4-1 61,-4 1 1,-2-1-370,-5 1 0,-6 1 156,-2 2 0,-2-1-382,-2 6 0,-1-1 677,-3 4 0,3 5 0,-9 6 0,4 7 0</inkml:trace>
  <inkml:trace contextRef="#ctx0" brushRef="#br0" timeOffset="123">20263 13789 7864,'-6'-6'1464,"0"1"-639,6 5 93,0 0-214,6 0-428,0 0 1,7 0-57,2 0 0,-1 0 13,5 0 0,0 0-102,4 0 0,5-1 82,2-3 0,7 2-171,1-1 0,5 1 73,-1 2 1,2-3-238,2-1 0,-4-4 21,0 4 1,-4-3-70,4 3 0,-7-4 41,0 5 1,-2-5-112,-7 4 1,0 0-75,-7 4 1,-3-3-67,-4-1-1437,-6 0 686,-1 4 78,-10 5 0,-5-4 1053,-6 3 0,-4 2 0,2 1 0</inkml:trace>
  <inkml:trace contextRef="#ctx0" brushRef="#br0" timeOffset="124">20537 13903 7864,'-11'0'1622,"-1"0"-862,6 0-98,1 0-313,5 0 1,4-1 85,-1-3 0,6 3-117,-1-3 0,2 3-29,1 1 1,-3-4-216,0 0 0,-1 1 88,5 3 0,-1 0-155,1 0 1,0 0-19,3 0 0,-2 0 4,2 0 1,-2 0-60,-2 0 1,1 0-167,-1 0 0,1 3-157,-1 1 1,-1 1 139,-2-1 0,2-1-10,-2 4 1,-3-3 108,-1 4 1,-2-4-392,2 3 107,-3 1 270,4 3 0,-9 1 6,1-1 1,-6-1 19,1-2 0,2 2 200,-2-2 1,1-2-139,-5 1 1,5 0 257,-1 0 0,4 2 28,-3-5 400,4 5-215,-2-8 73,5 4-305,0 0 0,5-3-65,3 2 1,0-2 30,0 2 0,2-3-10,-2 3 1,6-2-129,1 2 0,0-1 51,-3 4 1,-1 0-17,1 0 0,-2 4 97,-3-4-175,3 3 0,-4 2 14,1-1 1,-2-3-202,-5-1 120,0 1 0,-5 3 72,-2 1 0,-7-2 27,-2-2 0,-4 2-9,1-3 1,-3 2-67,0-1 1,-1 1 30,0-5 1,0 3 10,0-3 0,-3 4-67,-1-5 1,0 2-107,4-1 0,2-2-250,2 1 1,-1-1-100,4-2 0,1 0-791,4 0 1366,4 0 0,-3-11 0,4-1 0</inkml:trace>
  <inkml:trace contextRef="#ctx0" brushRef="#br0" timeOffset="125">9173 15023 7961,'0'-12'179,"0"5"445,0-1-289,0 6 1,0-5 749,0 3-723,0 3 0,-4-3-112,1 8 1,-1 2-200,4 6 0,0 6 114,0 4 1,0 3-177,0 5 0,4 0-143,-1 5 0,3-1-154,-3 0 0,-1 1-143,1-1 0,2-1 223,-1-3 1,0 2-36,-4-5 0,0-2 100,0-6 0,0 1 129,0-4 0,0-1-113,0-4 0,0-3 818,0-1-370,-5-4 1,4 3 500,-3-2 3,3-3-178,1 4-475,0-5 0,1-3-224,3-1 0,3-1 59,9 1 1,-2 1-49,5-4 0,0 4-93,3-1 0,3-1-90,1 2 0,-3-5 18,0 4 0,2-1 52,-6 1 0,4 3-348,-8-3 314,1 3 1,-5 1-893,0 0 322,-4 0 778,-2 0 0,0-5 0,1-1 0</inkml:trace>
  <inkml:trace contextRef="#ctx0" brushRef="#br0" timeOffset="126">9253 15354 7830,'0'-6'829,"4"-1"-382,0 3 1,5 3-17,-2-3 1,3 3-157,2 1 1,1-4-56,2 0 1,1 1-195,3 3 1,2 0 56,-6 0 1,4-4-510,-4 0 1,4 0 287,-4 4 0,1 0-812,-5 0 0,-1-1 950,-2-3 0,7 3 0,-2-4 0</inkml:trace>
  <inkml:trace contextRef="#ctx0" brushRef="#br0" timeOffset="127">9196 15103 7896,'-6'-12'814,"6"2"-460,7 2 0,9 0-120,3 4 0,3-4-266,5 4 0,2-3 100,6 3 0,-2-4-717,-3 5 0,2-5 157,-6 4 492,1 0 0,1-1 0,1-1 0</inkml:trace>
  <inkml:trace contextRef="#ctx0" brushRef="#br0" timeOffset="128">9801 14920 8603,'-6'0'818,"1"0"0,5 1-344,0 3 0,0 2-93,0 6 0,1 4-164,3 3 1,-3 8-231,3 3 1,-3 3 89,-1 2 0,2-1-286,1 0 0,-1 4 163,2 0 0,-3 0-354,-1-3 1,0-5 149,0 1 1,0-6-24,0 2 1,0-3 115,0-1 1,0-6 43,0-1 1,-4-4 99,0 0 0,0-1 43,4 0 1,0-3 54,0 0 1,0-4-23,0 3 235,0-4-99,0 2-118,0 0 32,0-4 3,0 4 208,0-5 0,5 0-267,3 0 0,-2 0-147,2 0 1,1 0 5,6 0 0,-2 0-104,2 0 0,-1 0-39,1 0 1,-2 0-225,2 0 1,-2-4-37,-2 1 0,-3-1 171,0 4 0,-6-2-889,2-1 1205,2 1 0,-5-8 0,5 4 0</inkml:trace>
  <inkml:trace contextRef="#ctx0" brushRef="#br0" timeOffset="129">9767 14966 7946,'-5'-18'204,"4"1"52,-3 6 0,3 0-32,1-1 0,1 4 269,3 1 1,2 4 99,6 0 0,-1 1-152,0 2 0,2 0-438,2 0 1,3 0 86,5 0 1,0 0-977,0 0 0,-1 2 208,1 1 1,-1 0 677,-3 4 0,2-4 0,-3 2 0</inkml:trace>
  <inkml:trace contextRef="#ctx0" brushRef="#br0" timeOffset="130">10304 15034 8052,'-6'-6'1224,"0"1"-285,6 5-204,0 0-475,0 5 0,4 2-48,0 9 1,6 1-15,2 6 1,0 4-149,7 0 0,-3 3 74,3-3 0,-4 4-303,4 0 0,-4-2 135,4 1 0,-1 0-154,1 0 1,-3-2-54,-4-5 1,-1-5-67,1-3 1,-1-2-136,1-2 310,-1 0 1,-3 0-246,-1-4 0,-4-1-217,1-2-909,2-2 552,-5 3 961,4-5 0,-10 0 0,-1 0 0</inkml:trace>
  <inkml:trace contextRef="#ctx0" brushRef="#br0" timeOffset="131">10601 15057 7913,'-5'-6'396,"2"-3"141,-4 5 1,4-1 140,-1 1-285,3 3-79,-4 6-137,-1 2 0,-6 15-18,1-3 0,-2 9-165,-2 6 0,-3 6-265,-5 5 0,0-3 191,1 0 1,-1-5-315,0 1 1,1-4 189,3-3 1,3-5-192,4-7 0,1 2 42,-1-6 0,2-4-532,3-3 157,-3-6 728,8 3 0,-3-6 0,5-3 0,-5-2 0,-1-5 0</inkml:trace>
  <inkml:trace contextRef="#ctx0" brushRef="#br0" timeOffset="132">10304 14966 7913,'0'-12'0,"0"-1"90,0-2 0,0 6 142,0-2 0,1 2 469,3-2 0,-3 3-263,3 0 0,2 2-198,2-2 0,2 2-4,2 2 0,-1 3-329,0-3 1,2 3-13,2 1 1,-2 1-5,2 3 1,2 1 67,-2 3 0,1 2-135,0-2 1,-4 0-55,4 0 0,-4 1-134,0-5 190,-1 5 1,1-4 50,-1 2-12,0-2 92,1-5-5,-1 0 68,-4-5 4,-2-1 1,-5-5 21,0-1 0,0 4-60,0 1 0,-4-1-40,0-3 45,-5-1-844,3 1 84,-6 5 269,6 1 1,2 6 499,8 3 0,2 7 0,6 7 0</inkml:trace>
  <inkml:trace contextRef="#ctx0" brushRef="#br0" timeOffset="133">10841 14931 7930,'-7'-5'-141,"-3"-1"1,9-2 373,-3 1 0,3 3 35,1-4 0,0 4 122,0-3 1,0 3 228,0-4-400,0 1 1,1-3 79,3 2 1,2-1-67,6 5 1,-1-3-86,1 3 1,-5 0 159,1 4-274,-1 0 0,5 5-23,-1 3 1,-4 2-202,-4 1 0,-1 6-288,-2 2 1,-2 3 265,-1 0 1,-4 5-124,-4 0 0,1-2 112,2-6 0,-2 1-276,2-4 1,3-1 210,1-4 1,-1 1 98,1-1 151,1-5 1,4-1 432,3-5-72,2 0 0,6 0-152,-1 0 0,0 0-83,1 0 0,-1 0 27,1 0-374,-1 0 1,0 0 258,1 0 0,-6-5 0,-1-1 0</inkml:trace>
  <inkml:trace contextRef="#ctx0" brushRef="#br0" timeOffset="134">11298 14909 7930,'-6'-7'0,"4"-3"236,-6 2 274,6 3 50,-8-5-107,8 9 1,-4-4 124,2 5-413,3 5 0,-4 1 17,5 6 0,0 9 28,0 6 0,0 2-105,0 5 0,0 2 128,0 6 1,4 2-296,-1-2 1,5-1 75,-4 1 0,1-6-398,-1 2 1,-3-2 7,3-2 0,1-1-142,-1-2 1,0-3 282,-4-6 1,0-3 132,0 0 1,0-5 142,0 2 1,0-4-175,0 0 4,-6-1 1,4-1-31,-6-2-987,6-3 685,-8-5 0,7 0 461,-5 0 0,1 0 0,-5 0 0</inkml:trace>
  <inkml:trace contextRef="#ctx0" brushRef="#br0" timeOffset="135">11526 15046 7930,'-5'-12'783,"4"1"-249,-4-1-386,5 6 1,1 1 86,3 5 0,-2 1 43,6 3 0,-1-2-102,5 6 1,-1 1-381,1 6 1,-1-5 112,0 6 1,1-10-360,-1 5 1,2-2 105,2 3 1,-2-6-79,2-2 1,-2 1 188,-2-1 0,1-1-58,-1-3 1,1-3 202,-1-1 1,0-5-92,1 1 0,-1 0 276,1 0 0,-5-2-57,1 2 0,-4-2 242,3-1 0,-4 3 34,1 0 0,-3 5 571,-1-5-370,0 5 142,0-2-356,-5 15 0,2-1 46,-4 10 0,-1 2-310,-3 5 1,-1 0-25,1 4 0,-4-1-165,-1 2 1,1-2 43,4-2 0,-1-3-175,1 2 0,1-2 14,2-1 0,-1-4-79,5 0 0,-3-5 30,3 2 1,0-8-206,4 0-876,0 0 1397,0-2 0,-5-1 0,-1-5 0</inkml:trace>
  <inkml:trace contextRef="#ctx0" brushRef="#br0" timeOffset="136">11891 15308 7930,'0'-7'957,"0"-1"-522,0 5 0,5-5-123,3 4 1,2 0-94,2 4 1,-1 0-60,1 0 1,0-4-70,3 0 1,-2 1-194,2 3 1,2 0-47,-2 0 1,0-2-420,-3-2 1,-1 3-1447,1-3 856,-1 3 1157,-5 1 0,-1 0 0,-5 0 0</inkml:trace>
  <inkml:trace contextRef="#ctx0" brushRef="#br0" timeOffset="137">11926 15422 7930,'-12'6'529,"1"-5"-400,4 4-51,2 0 0,7-4 223,1 3 0,0-3-14,5-1 1,-1 0-247,5 0 1,3-4 76,0 1 0,5-2-470,-1 1 1,3 1 251,1-4 1,-4 4-672,0-1 1,-4-1 23,4 1 747,-10-4 0,11 1 0,-7-4 0</inkml:trace>
  <inkml:trace contextRef="#ctx0" brushRef="#br0" timeOffset="138">12314 15148 7930,'-5'-11'0,"4"-1"392,-3 1 1,3-4 248,1 0-302,5-1 0,0 5-54,2 0 0,3 4 68,-2 3 1,2 3-202,2 1 1,-1 0-144,0 0 1,1 5 58,-1 3 1,-3 3 126,0 4 0,-5-1-222,5 5 0,-5 0 1,0 4 1,-3 0-120,-3 0 0,-4 4-5,-4-1 0,-1 5-91,1-5 1,-4 1 47,-1-4 0,1 0-4,4 0 1,-1-2 117,1-2 1,3-2-8,1-6 0,4 1 69,-1-1-75,3 0 0,1-3 193,0 0 0,1-6-23,3 2 1,-1-3-84,4-1 0,2 0-257,6 0 1,2 0 84,2 0 0,3 0-410,-3 0 0,-2-5 243,2-2 1,-1 0-594,1 0 937,3-1 0,-10-9 0,5 0 0</inkml:trace>
  <inkml:trace contextRef="#ctx0" brushRef="#br0" timeOffset="139">12645 14931 7813,'0'-17'369,"0"0"151,0 6 0,1-1-328,3 1 1,1 3-304,3 1 0,1 3 425,-5-4 59,5 6-175,-3-3 1,5 5 15,1 0 1,-1 0-264,1 0 1,-1 0 79,0 0 1,1 5-63,-1 2 1,1 0 0,-1 0 0,0 1 211,1 3 0,-2 1-107,-2-1 1,2 6 19,-3 2 1,-1 2-43,-3 2 0,0 5 46,1 2 0,-3 2-44,3-1 1,-3 3 56,-1 0 1,0 0-202,0 4 1,0-2-62,0-2 1,1-1-100,3-2 1,-1 2 118,4-3 1,-3-2 46,4-1 1,-2-3 246,2-1 0,2-6-145,-3-1 0,0-4 264,0 0 0,-3-1-102,4 1 1,-6-5 693,2 1-44,-3-6-364,-1 9 0,-5-6-104,-2 2 1,-7 2-80,-1-5 0,-6 1-177,2-1-106,-7-3 171,1 9 0,-4-9-1293,3 3 1,1-2 614,-1-2 0,3 0-779,4 0 1,2-7 1285,6-4 0,0-6 0,-1-6 0</inkml:trace>
  <inkml:trace contextRef="#ctx0" brushRef="#br0" timeOffset="140">17006 8771 8438,'0'-7'-435,"0"-1"0,0 4 690,0-3 1,-2 4 595,-1-1 0,1 2 169,-1-2-409,1 3-447,2-4 1,0 13-154,0 4 0,0 7 74,0 0 0,0 4 62,0 3 0,2-1 31,1 1 0,0 2-137,4-1 1,0 4 132,0 0 0,2-2-22,-5 2 1,4-6-144,-4 2 0,-1-3 155,-3-1 1,4-2-224,0-2 0,0 1 103,-4-4 0,-1-1-356,-3-4 0,2 1 110,-1-1 0,1-3-385,2-1 84,0-4-1489,0 2 308,0 0 1684,0-4 0,5-1 0,2-6 0</inkml:trace>
  <inkml:trace contextRef="#ctx0" brushRef="#br0" timeOffset="141">17257 9194 8492,'6'0'26,"-1"0"1,-3 1 62,1 3 1,0-2 180,5 6-9,-6-5-525,3 7 149,-5-4-792,0 5 907,0 1 0,0-1 0,0 1 0</inkml:trace>
  <inkml:trace contextRef="#ctx0" brushRef="#br0" timeOffset="142">17485 8726 8400,'-6'-12'0,"0"1"0,2-1 0,3 5 0,-3-1 0,3 6 0,1-4 0,0 19 713,0 2 1,3 8-474,1-4 0,4 3-118,-4 1 0,-1-1-156,-3 1 1,4 0-57,0 0 1,0-1 118,-4-3 0,1-3 8,3-4 1,-3-1 30,3 0 1,-3-3-55,-1 0 94,0-6-297,0 3-148,0-5 334,5 0 1,2-1-16,4-3 0,-3 2 4,-1-6 1,2 5 128,6 0 1,-2 1-118,2 2 0,-1 0 153,1 0 1,-2 0 2,2 0 1,2 2 138,-2 1 1,0 4-139,-3 4 0,-1 1-50,1-1 0,-6 0-198,-2 1 0,-3 1 124,-1 2 0,-1-1-267,-3 5 0,-4-1 26,-7 1 0,-3 1-1,-5-5 0,1 4 36,-1-4 0,0 1-90,0-5 1,4-1-395,0-2 0,1-2 186,-1-2 0,3-3 473,4 3 0,-4-8 0,-2-2 0</inkml:trace>
  <inkml:trace contextRef="#ctx0" brushRef="#br0" timeOffset="143">17383 8737 8397,'5'-17'116,"-2"4"-59,9-7 1,-2 8 110,9 0 0,4 2 301,4 6 0,0-3-178,0 3 1,-2-1-44,6 1 0,-2 3-315,2-3 37,2 3 1,-9 1 262,2 0-233,-2 0 0,-1 5 0,0 1 0</inkml:trace>
  <inkml:trace contextRef="#ctx0" brushRef="#br0" timeOffset="144">20615 11489 8253,'5'-6'543,"1"1"0,4 4-340,-2-3 0,2 3 127,-2-3 0,6 3-208,1 1 38,5 0 0,-6-4-75,5 0 1,-4 0-157,4 4 0,-5 0-348,2 0 0,0 0 92,-1 0-400,0 0 0,-3 0 115,-1 0 612,-4 0 0,3 0 0,-4 0 0</inkml:trace>
  <inkml:trace contextRef="#ctx0" brushRef="#br0" timeOffset="145">21003 11272 8021,'0'-11'-6,"1"3"82,3 1 0,-3 3 288,3-4 1,-3 6 4,4-8-197,-3 8 0,3-1-6,-5 6 0,0 4 15,0 4 0,-4 2-184,0 2 0,-3 3 68,3 5 1,-1 3-129,1 1 1,3 1 42,-3-1 0,3-3-106,1 2 1,0-2 63,0-1 1,0 0-33,0 0 1,3-2 40,1-1 1,0-3-134,-4-1 0,0-4-17,0 3 0,4-6 45,0-1 1,-1-4-863,-3 3 1020,0-4 0,5 7 0,2-4 0</inkml:trace>
  <inkml:trace contextRef="#ctx0" brushRef="#br0" timeOffset="146">21117 11615 8005,'7'0'366,"-2"0"-20,-5 0-93,0 5 1,0-2 88,0 4-414,0 1 0,0 3-154,0 1 1,0-5-356,0 1 1,0-4 191,0 3 389,0-4 0,0 7 0,0-4 0</inkml:trace>
  <inkml:trace contextRef="#ctx0" brushRef="#br0" timeOffset="147">21323 11307 7997,'-7'-5'-271,"-3"3"235,9-3 0,-4 10 403,5 3 1,0 2-94,0 1 1,0 1 35,0-1 0,0 5-128,0-1 0,4 4-197,0-4 0,-1 0 51,-3-3 1,0-1-176,0 1 0,0-1-86,0 0 0,0-3 22,0 0-105,0-6-25,0 3-36,0-5 348,5-5 1,0 3-23,3-6 260,2 5-184,-3-2 0,4 5 239,0 0 1,-3 0-72,0 0 1,-1 4 99,5 0 1,-5 4 26,1-5 1,0 6 52,3-1-253,0 2 1,0 1-96,-4 1 1,-2-1-48,-5 1 1,0-1 86,0 1 0,-1-1-477,-3 0 0,-2 0 199,-6-4 1,-3 3-438,0-2 0,0-2 84,3 2 1,-3-6-534,0 2 1091,-5-2 0,2-2 0,-5 0 0</inkml:trace>
  <inkml:trace contextRef="#ctx0" brushRef="#br0" timeOffset="148">21288 11307 8033,'0'-8'530,"0"0"-312,6 6 1,1-3 71,8 5 1,-2 0 237,2 0 0,-2 0-346,-2 0 1,6 0 18,2 0 0,-1 4-638,1-1 0,-5 1 65,1-4 372,3 0 0,-6 5 0,5 2 0</inkml:trace>
  <inkml:trace contextRef="#ctx0" brushRef="#br0" timeOffset="149">13353 15251 7858,'5'-10'122,"3"2"0,2-1 39,2 6 0,-1-1 137,0 4 0,1 0-106,-1 0 1,1 0 407,-1 0-672,6 0 0,-5 0 58,3 0-507,-2 0 155,-1 5 0,-5-4-974,1 3 1340,-6 2 0,9-4 0,-5 3 0</inkml:trace>
  <inkml:trace contextRef="#ctx0" brushRef="#br0" timeOffset="150">13342 15434 8561,'16'0'331,"-2"0"-101,5 0-71,0 0 0,4-1-259,0-3 1,-4 1 116,0-4 1,-1 4-1093,1-1 1075,3 3 0,-10-4 0,5-1 0</inkml:trace>
  <inkml:trace contextRef="#ctx0" brushRef="#br0" timeOffset="151">13970 14897 7849,'0'-11'864,"0"-1"-114,0 1-568,5 4 0,-2 4-30,4 6 1,-4 4 0,1 4 0,1 6-8,-2 2 0,5 4-177,-4 3 1,3-2 52,-3 3 0,4 1-164,-4-1 0,0-5-94,-4-3 1,0-1 99,0 1 0,0 2-1051,0-6 1188,5 0 0,-4 2 0,4 0 0</inkml:trace>
  <inkml:trace contextRef="#ctx0" brushRef="#br0" timeOffset="152">13913 15388 7689,'8'-6'509,"-1"2"0,-3 1-12,4 0 1,3 1-181,4-1 0,2 1-98,-2 2 0,8 0-282,7 0 0,-1-1 103,2-3 0,-10 3-151,2-3 0,0-1 8,0 1 0,6 0 5,-6 4 1,-3 0-192,-4 0 0,-8 0-278,0 0 1,0 0 566,3 0 0,-10 6 0,-2 0 0</inkml:trace>
  <inkml:trace contextRef="#ctx0" brushRef="#br0" timeOffset="153">13970 15605 7824,'-11'0'1209,"4"0"-512,2 0-192,5 0-136,5-5 0,5 4 25,6-3 1,0 3-56,-1 1 0,2-4-282,2 0 1,5 0-14,-5 4 1,4 0-164,-8 0 61,5 0 0,-7 5-269,2 3 0,-7 2-187,-4 2 0,1-1 255,-1 0 0,-2 5-45,-6-1 0,-6 4 10,-5-4 1,0 4 36,3-4 1,-3 6 138,0-2 0,0-1-13,3 1 0,1-4 89,-1 4 0,5-5 204,-1 1 1,6-6 143,-2-1 0,-1-1-20,1 5 0,0-5 176,4 1-44,0-6-229,0 3 0,9-1-131,2 0 0,3 0 13,-2-4 0,3 0-162,0 0 1,4 0-311,-3 0 1,-5 0-546,-3 0 1,7 0 945,4 0 0,-5-5 0,-9-2 0</inkml:trace>
  <inkml:trace contextRef="#ctx0" brushRef="#br0" timeOffset="154">14587 15377 8729,'9'-7'-217,"2"4"-83,-7 1-216,5 2 516,-13 0 0,9 0 0</inkml:trace>
  <inkml:trace contextRef="#ctx0" brushRef="#br0" timeOffset="155">14929 15103 7826,'0'-12'176,"0"1"-13,0-1 1,0 5 40,0-1 0,0 4 724,0-3-168,0 4-513,0-2 1,2 5-25,1 0 0,-1 5-222,2 3 0,1 7-21,-2 4 0,5 6-104,-4 2 1,3 4 115,-3-5 0,1 6-91,-1-2 0,-3-2-5,3-1 0,-1 1 57,1-1 0,-3-2-201,3-6 0,1 1 53,-2-5 1,1 1-320,-4-5 0,4 1-44,0-1 0,1-1 558,-1-2 0,-3 2 0,4-4 0</inkml:trace>
  <inkml:trace contextRef="#ctx0" brushRef="#br0" timeOffset="156">15146 15537 7860,'12'-5'987,"-1"3"0,-3-3-1029,-1 5-620,-4 0-906,7 0 1568,-9 0 0,-1 5 0,-6 2 0</inkml:trace>
  <inkml:trace contextRef="#ctx0" brushRef="#br0" timeOffset="157">15363 15057 7848,'0'-11'0,"0"-1"114,0 1 0,2-1 185,1 1 1,-1 3 202,1 1 2,-1 4 19,-2-2 136,0 5-628,0 5 1,0 3 136,0 7 1,0-1-73,0 5 0,0 4-40,0 3 1,-2 1-173,-1-4 1,1 0 111,-1 0 1,1-4-130,2 0 0,0-4 78,0 4 0,0-5-70,0 1 0,0-2-253,0-2 74,0-4-149,0 3 59,5-9 179,-3 4 131,3-5 250,0 0-191,1-5 0,6 4 136,-1-3 0,0 3-37,1 1 0,-1 0-38,1 0 0,3 0 75,0 0 1,5 0-30,0 0 0,0 5-56,-1 2 0,1 3-17,-5 2 0,3-1-8,-6 1 1,-2-1-31,-6 1 1,-3-1-15,3 0 1,-3 5-127,-1-1 0,-6 4 96,-6-4 0,-1 4-60,-6-4 1,0 1 87,-4-5 1,-2-1-186,2-2 1,-2 1-88,6-5 1,1-1-580,-1-3 896,5 0 0,-7-5 0,3-1 0</inkml:trace>
  <inkml:trace contextRef="#ctx0" brushRef="#br0" timeOffset="158">15386 15000 7880,'0'-12'171,"4"1"-61,0 0 0,5 4 204,-2 3 0,3-1-226,2 2 1,-1-1 13,1 4 1,0 0-186,4 0 0,-4 0 101,4 0 1,0 4-688,-1-1 0,4 2 669,-3-1 0,-1-2 0,-4 3 0</inkml:trace>
  <inkml:trace contextRef="#ctx0" brushRef="#br0" timeOffset="159">15706 14920 7880,'11'-5'0,"-4"-1"-281,-3-6 0,2 1 210,2-1 0,5 2 353,3 2 0,-1-2-47,-4 3 0,1 0 544,-1 0-513,6 4 1,-5-2-93,4 5 1,-4 0-59,0 0 57,-6 5 0,3 2-213,-5 4 1,0 2-42,-4 2 0,0-1-181,0 5 1,-4-4 18,0 4 0,-5 0-157,1 4 1,-2-5 136,-1-3 1,3-1 22,1 1 0,3-3 168,-4-1 1,6 0-105,-2-3 1,3-2 277,1 2 17,0-5 0,1 2 49,3-5 1,2 0-52,5 0 0,2 0-51,2 0 1,-2-2-507,2-1 1,2 0 439,-2-5 0,5 1 0,-2-5 0</inkml:trace>
  <inkml:trace contextRef="#ctx0" brushRef="#br0" timeOffset="160">16197 15057 7897,'-6'0'896,"2"0"-828,8 0-473,-3 0 502,9 0 158,-9 0 0,4 9 132,-5 2 1,0 5-155,0-1 0,0 2-262,0 6 1,0 0 42,0 0 1,0-4-147,0 0 0,0-1-12,0 1 1,0-1-319,0-3 0,0-6 462,0 2 0,0-2 0,0 2 0</inkml:trace>
  <inkml:trace contextRef="#ctx0" brushRef="#br0" timeOffset="161">15957 15285 7826,'-6'-5'887,"2"-2"0,8 0-717,3 0 0,9 3-348,3-4 1,-1 5 103,1-5 0,-4 4-69,4-4 0,1 6-573,7-2 0,1-1 716,2 1 0,3-5 0,-4 3 0</inkml:trace>
  <inkml:trace contextRef="#ctx0" brushRef="#br0" timeOffset="162">16642 14771 7880,'0'-6'870,"0"1"-541,0 5 0,0 5 5,0 3 0,0 3-148,0 4 0,-1 3-92,-3 5 0,3 1-80,-3 3 1,3-3-215,1 2 0,0-1 116,0-3 1,1 0-137,3-3 1,2-1-126,6-3 0,-4-4 345,-1 1 0,1-1 0,3-4 0</inkml:trace>
  <inkml:trace contextRef="#ctx0" brushRef="#br0" timeOffset="163">16448 15274 7832,'-6'0'2419,"1"0"-2526,15 0 0,-2-1-275,7-3 0,1 3 211,0-3 1,4 1 287,-1-1 0,3 3-133,0-3 0,6-1-217,3 2 1,-2-5 140,1 4 0,-3-4-127,3 5 0,-4-1 93,1 4 0,-8-1-108,-4-3 0,-3 3 234,0-3 0,-1 2 0,1 2 0</inkml:trace>
  <inkml:trace contextRef="#ctx0" brushRef="#br0" timeOffset="164">16608 15411 7784,'-11'6'0,"2"3"0,-3-5 1358,9 0-375,-7-4-341,10 0-284,0 0-12,5 0 0,1 0-109,5 0 0,1 0-292,-1 0 0,4 0 28,1 0 0,0 0 57,-1 0 1,-1 0 36,5 0 0,-5 0-141,2 0 1,-5 1-50,-3 3 0,0-2-74,-4 6-64,5 0 0,-8 7 66,3 0 1,-4 0-27,-4-3 0,-2 3 54,-5 0 0,-5 6 35,1-2 1,-5-2-52,1 2 0,1-3 18,-1 3 1,5-5 154,-1 1 1,-2 1-247,2 0 430,0-1 0,7-4 13,1 1 436,4-6-211,-2 4-313,10-9 0,2 8-56,4-5 1,4 0-90,0-4 0,6 0-161,-2 0 0,4 0 207,3 0 0,-2-5 0,4-2 0</inkml:trace>
  <inkml:trace contextRef="#ctx0" brushRef="#br0" timeOffset="165">17408 14817 7874,'-12'0'1242,"6"0"-894,-4 0 82,8 0-228,-3 0 0,5 1 17,0 3 0,-3 3-27,-1 4 1,-1 7-49,1 5 0,-2 5 97,-6 6 0,5-3-155,-1 4 0,0-2 14,-3 9 1,3-4 63,1 4 1,-1-6-41,-3 2 0,0-2 11,4-2 1,2-1-153,5-2 1,0 0 29,0-4 1,1 4-331,3-5 0,2 1 174,6-4 0,0-4-176,4 0 1,-4-3-76,3-1 1,-2 1-254,-1-9 1,-1 2 161,0-1 485,1-3 0,-1 0 0,1 1 0</inkml:trace>
  <inkml:trace contextRef="#ctx0" brushRef="#br0" timeOffset="166">17465 15320 7999,'5'-12'372,"1"6"-342,6 2 1,-1 2 371,0-2-275,1 2 0,3-3-43,0 5 1,2 0-158,-2 0 0,-2 0-210,2 0 0,-2-1-16,-2-3 1,4 3 298,1-3 0,-1-2 0,-4 0 0</inkml:trace>
  <inkml:trace contextRef="#ctx0" brushRef="#br0" timeOffset="167">17910 14931 7868,'-6'-5'1902,"1"4"-1656,10-4 0,-3 6 10,6 3 1,-5 4 83,0 7 1,2 3-149,-1 4 0,0 6 13,-4 3 1,0 2-18,0 1 1,0 0-91,0 1 1,-1-1-144,-3 0 1,3-3 75,-3-1 0,3-5-381,1 2 1,0-4-73,0-4 0,1-1-948,3-3 759,-3-2 1,5 2 610,-2-8 0,-3 4 0,4-5 0</inkml:trace>
  <inkml:trace contextRef="#ctx0" brushRef="#br0" timeOffset="168">18070 15445 7808,'6'0'1393,"0"0"0,-1 0-1515,2 0 26,-2 0-390,5 0-1357,-3 0 1843,4 0 0,-4 0 0,-2 0 0</inkml:trace>
  <inkml:trace contextRef="#ctx0" brushRef="#br0" timeOffset="169">18264 14943 7856,'2'5'2486,"1"5"-2116,-6 5 0,0 6-114,-1-2 0,2 2-237,-6 2 0,5 0 82,0 0 1,1-1-72,2 1 1,0-4-7,0 0 0,0-5 21,0 2 0,0-4-236,0 0 127,0-1 0,0-3-369,0-1 162,5-4 121,-3 2 1,8-5 84,-2 0 1,-2-4 40,1 0 0,-3-1 17,4 1 1,-2 2 5,2-6 1,2 6 23,-2-2 1,2 3 147,1 1 0,-3 0-46,-1 0 1,1 0-83,3 0 0,1 1 110,-1 3 0,-3 1-57,0 2 1,-1 4-1,5-4 0,-5 7-28,1 1 1,-4 1-1,3-5 1,-4 2-133,1 2 0,-3-2 132,-1 2 0,0 1-489,0 0 0,-9-1 106,-2-4 0,-5 1-243,1-1 0,-1 1 129,-3-1 1,-3-5-99,3-2 0,1-3-89,-1-1 616,5 0 0,-7 0 0,3 0 0</inkml:trace>
  <inkml:trace contextRef="#ctx0" brushRef="#br0" timeOffset="170">18276 14954 7854,'1'-10'560,"3"2"1,-3-2-380,3 3 1,2 2-171,2 1 1,2 1-54,1-1 0,1 3 136,-1-3 0,4 3-414,1 1 0,4 0 196,-1 0 0,1-1-458,-1-3 582,3 3 0,-4-4 0,5 5 0</inkml:trace>
  <inkml:trace contextRef="#ctx0" brushRef="#br0" timeOffset="171">18641 14749 8590,'1'-11'2009,"3"4"-1918,3 2 0,4 5 306,0 0-319,1 5 1,-1 2 338,1 9 1,-1-2-107,0 5 0,1 1-71,-1 7 0,1 1-23,-1 2 1,1 3-2,-1-3 1,-3 1-80,-1 3 0,-3-2-108,4 6 1,-6-3-45,2 0 0,-3-4-311,-1 4 1,0-4 50,0 8 1,0-5 142,0-4 1,0 2-349,0-5 0,-1-1 150,-3-3 1,3 0-337,-3 0 1,-1-5 104,1-3 0,-1-4-628,1-3 1189,3 2 0,-9-9 0,4 4 0</inkml:trace>
  <inkml:trace contextRef="#ctx0" brushRef="#br0" timeOffset="172">18938 14806 7836,'6'-12'45,"5"1"173,-5-1-71,5 6 0,-3 0 308,0 2-35,-6 3 96,8-4-346,-8 5 1,4 3-13,-2 1 1,-3 5-145,3-1 0,1 2-174,-1 1 1,-1 1 114,-3-1 1,0 1-226,0-1 1,0 4 121,0 0 0,-3 2-64,-1-2 1,-1-2 146,1 2 1,3 2 59,-3-2 0,3 0 56,1-4 1,1 1 277,3-1 0,1-3 12,2 0 1,4-5-115,-4 5 1,3-6-297,2 2 1,-1-1 139,1 1 0,3-3-786,0 3 0,1-3 715,0-1 0,1-10 0,6-3 0</inkml:trace>
  <inkml:trace contextRef="#ctx0" brushRef="#br0" timeOffset="173">19441 15034 7896,'-8'0'-1010,"0"0"1152,6 0 358,-3 0 1,5-1 554,0-3-685,5 3 1,1-4 60,6 5 1,0 0-16,4 0 1,-3-4-157,7 0 0,-1 0-98,3 4 1,1 0-82,0 0 1,0 0-593,0 0 1,-2 0 377,-2 0 0,2 0-848,-6 0 1,4 0-83,-4 0-260,0 0 1323,-3 0 0,-1 0 0,1 0 0</inkml:trace>
  <inkml:trace contextRef="#ctx0" brushRef="#br0" timeOffset="174">19441 15240 7904,'7'0'671,"1"0"0,1 0-200,6 0 0,3 0-169,5 0 1,7 0-225,0 0 0,10-4-270,-6 0 0,-2-4-197,-6 5 1,-3-1 388,-4 4 0,-2-5 0,-6-2 0</inkml:trace>
  <inkml:trace contextRef="#ctx0" brushRef="#br0" timeOffset="175">20297 14977 7816,'0'-11'64,"0"-1"46,0 1 1,0-1 104,0 1 0,0 3-7,0 1 0,0-1 100,0-3 1,1 3 107,3 0-288,3 1 1,4-3 105,0 2 0,1-1 17,-1 5-99,1 1 1,-1 3-37,1 0 0,-1 0-251,0 0 0,-3 1 120,0 3 0,-5 2-229,5 5 1,-5 1 130,0-1 1,-1 6-106,-2 2 0,0-1-12,0 1 0,-4 0 116,0 3 0,-5 1-6,2 0 1,-4-4 6,0 0 0,0 0 21,-1 4 1,-1-4 11,-2 0 0,2-1 22,-2 1 1,4-3-18,3-4 1,-2-1 118,2 1 1,3-1-1,2 1 1,0-5 90,-1 1 0,3-4 15,-3 3 197,3-4-220,6 7 0,1-9-53,6 3 1,-1-3 185,1-1 1,4 0-108,3 0 0,-1 0 120,1 0 1,0 0-84,4 0 0,-4 0 13,0 0 1,-5 0-102,1 0 0,-2 0-95,-2 0 0,1 0-55,-1 0 0,-3 0 155,-1 0-1541,-4 0 1053,2 0 0,-6 0-751,-3 0 0,-3 4 1132,-4 0 0,0 0 0,-1-4 0</inkml:trace>
  <inkml:trace contextRef="#ctx0" brushRef="#br0" timeOffset="176">20777 15354 7730,'6'-8'1045,"-2"1"-631,2 4 0,1-6 276,4 5-603,-5 1 0,1 3 91,-3 0 280,-3 0-825,4 0 382,-5 0-781,-5 5 1,0-3 205,-3 6 560,3-6 0,0 9 0,-1-5 0</inkml:trace>
  <inkml:trace contextRef="#ctx0" brushRef="#br0" timeOffset="177">21005 15034 7778,'0'-18'-379,"0"3"0,2 2 486,1 2 0,-1 0 354,1-1 0,2 1 94,-1-1-227,5 1 0,-4 0-176,3-1-12,2 1 1,-5 3 30,3 0 1,2 5-32,-3-5 0,4 5-40,0 0 1,0-2 90,1 1 0,3 0-73,0 4 0,1 0 28,-5 0 0,0 1-143,1 3 1,-1 2-38,1 6 1,-5 4-26,1 3 0,-6-1 57,2 1 0,-4 4-123,-4 4 1,-2 1-122,-5-2 1,-5 0 97,1 4 1,-5-3-13,1 3 1,-1-4 54,1 0 0,-2-6-95,6 0 0,0-3 122,3 2 0,2-2-22,3-6 169,-4 1 397,10-1 110,-4-5-180,5-1-283,5-5 0,2 0-23,4 0 0,4 0 2,0 0 0,4 0-33,-3 0 1,4 0-12,-1 0 1,-1 0-12,1 0 0,-5 0-120,1 0 0,-2 0-258,-2 0 1,1 0 152,-1 0 1,-3 0-1068,-1 0 558,-4 0 697,2 0 0,-5 0 0,0 0 0</inkml:trace>
  <inkml:trace contextRef="#ctx0" brushRef="#br0" timeOffset="178">21508 14806 7776,'-4'-12'0,"0"1"0,0 3 1335,4 1-460,0 4-218,0-2-500,0 5 0,0 6-87,0 6 1,0 0 6,0 8 1,0-5 46,0 4 0,0 0-161,0 4 1,0-4 104,0 0 1,0-4-161,0 4 0,0-5 50,0 1 0,0-2-88,0-2 1,0-3 115,0 0 1,0-5-253,0 5 200,0-6 48,0 4 5,5-6 1,-2 0-11,5 0 1,-5 0 115,5 0 1,-4 0 44,3 0-13,1 0 0,3-2-62,1-2 0,-1 3 86,1-3 1,3 3-8,0 1 0,0 1-77,-3 3 0,1-1-67,2 4 1,-3-3 76,4 4 1,0-1-88,-1 5 0,1-1 12,-5 1 0,-3-1-124,-1 0 1,-4 1 56,1-1 1,1 1-170,-2-1 1,0 1-15,-7-1 0,2 4 131,-6 0 1,-3 1-27,-5-5 0,0 1 30,1-1 1,-3 0 26,-5 1 0,4-5-79,0 1 1,0-4-16,-4 3 1,0-4-118,0 1 1,4-3 63,0-1 0,5 0-26,-1 0 0,3 0-142,0 0-432,6-5 835,1-1 0,0-11 0,-2-1 0</inkml:trace>
  <inkml:trace contextRef="#ctx0" brushRef="#br0" timeOffset="179">21462 14817 7787,'0'-11'0,"0"-1"309,0 1 668,0-1-402,5 1-102,2 5 44,4-4-282,0 8 0,5-3-71,-1 5 0,5 0 10,-1 0 1,4 0 57,4 0 1,1 1-28,2 3 1,2-2-105,-6 1 1,1 0 72,-4 1 1,-5-3-272,-3 3 0,-2-3-324,-2-1 0,-5 1-1035,-2 3 1456,-3-3 0,-16 4 0,-4-5 0</inkml:trace>
  <inkml:trace contextRef="#ctx0" brushRef="#br0" timeOffset="180">9182 16777 7848,'0'-6'-346,"0"-4"405,0 2 1,5 2 0,3-2 296,2-1-230,2 4 1,-1-5 76,0 2 1,1 0-30,-1 0 0,1-1 11,-1 5 1,2-3-104,2 3 0,-2-4 44,2 4 1,-2 1-105,-2 3 1,1 0 178,-1 0-162,5 5 1,-3 1-184,2 5 76,-2 1 0,-7-1-32,-2 1 0,-3-1-160,-1 1 0,0-1 24,0 0 0,0 1 65,0-1 1,-5 4 79,-2 1 0,-3-1 11,-2-4 0,0 1 148,-4-1 1,4 1-93,-4-1 1,7-3 28,2-1 146,-1 1 274,-3-2 62,5 4-148,0-8 14,6 3-162,0-5-47,6 0 1,1 4-63,8-1 1,-1 1-23,5-4 0,-3 1-1,3 3 1,-4-3 0,4 3 1,-4 1-92,4-1 1,-5 1 54,1-1 1,-2 1-134,-2 3 1,-4 2 36,-3-2 1,-3 2-159,-1 1 0,-1 1 6,-3-1 1,-4 0 49,-7 1 1,-2-1 141,-2 1 0,-2-1-3,2 0 0,1-3 36,-1 0 1,4-2-81,-4 2 1,1-3 124,-1-5 1,1 0-104,3 0-237,2 0 1,-3 0-84,4 0 377,6 0 0,-4-5 0,3-2 0</inkml:trace>
  <inkml:trace contextRef="#ctx0" brushRef="#br0" timeOffset="181">9022 17337 8532,'8'0'593,"0"0"0,1 0-259,6 0 0,-1 0-84,5 0 0,0 0-52,4 0 0,0 0-22,-1 0 1,2-4-83,3 0 1,-1-1-68,4 1 0,-1 3 59,2-3 1,0-1-196,-4 1 1,3-1 69,-3 2 1,0 1-84,-4-2 0,-2-1-89,-2 2 1,-2-1-355,-6 4 314,1 0 0,-5-4-413,1 0-860,-6 0 1524,3 4 0,-10 0 0,-1 0 0</inkml:trace>
  <inkml:trace contextRef="#ctx0" brushRef="#br0" timeOffset="182">9217 17497 7911,'-7'0'-454,"2"0"2434,5 0-1612,0 5 1,1-4-155,3 3 1,-2 2-30,1 2 0,0-2-108,1 2 1,-3-1-36,3 5 0,-2 1-277,2 2 228,-3-3 0,4 5-187,-5-6 0,0 1-71,0-1 1,0-3 83,0-1 1,2-3-107,2 4 172,-3-6 43,4 9 74,-5-10 0,0 5 224,0-2-107,0-3 325,0 4-77,0-5 1,5 0-283,3 0 1,-2 0 18,2 0 0,0 0-29,8 0 1,-4 0-11,4 0 1,-2 0-97,1 0 1,-3 4 84,4 0 1,0 0 0,-1-4 1,1 4-43,-5-1 0,0 5-12,1-4 0,-4 3-109,-1-3 0,-4 5-190,0-1 1,-1-2-133,-2 2 0,0-5-109,0 5 199,-5 0 1,-2 2-21,-4-3 1,-1 2 103,1-5 0,-2 4 105,-2-4 1,2 3 152,-2-3 0,3 1-127,0-1 1,-3-3 134,0 3 1,-1-3 351,5-1 0,3 0-194,1 0 0,-1 0 50,-3 0 0,3 0-106,1 0 0,-1-4-281,-4 1 1,5-2-27,-1 1 1,2 1-236,-2-4 0,-1 3 430,6-4 0,-6 1 0,2-5 0</inkml:trace>
  <inkml:trace contextRef="#ctx0" brushRef="#br0" timeOffset="183">9217 17474 7957,'-7'-6'1578,"2"-5"-978,5 10-38,0-4 13,0 5-368,5 0 0,2 0 14,4 0 0,0 0-177,1 0 1,1 0 108,2 0 0,-2 0-55,2 0 0,1 0 46,-1 0 1,4 0-151,-3 0 0,3 0 0,-4 0 1,1 0-39,0 0-74,-4 0 0,5 0-695,-6 0-165,-4 0-685,3 0 1663,-9 0 0,4 0 0,-5 0 0</inkml:trace>
  <inkml:trace contextRef="#ctx0" brushRef="#br0" timeOffset="184">9925 17280 8495,'0'6'2187,"0"-1"-2780,0-5 593,-5 0 0,-2 0 0,-4 0 0</inkml:trace>
  <inkml:trace contextRef="#ctx0" brushRef="#br0" timeOffset="185">10393 16812 7663,'0'-12'153,"0"1"1,0-1 178,0 1 0,0 3-110,0 1 1,0 3-51,0-4 1,1 4 12,3-3 0,-1 3-20,4-4 1,1 5-53,3-5 1,1 5 14,-1 0 0,-3 1-135,-1 2 0,1 0 102,3 0 0,1 2-156,-1 1 1,1 0-37,-1 5 0,-1-1 3,-2 5 1,1 3 57,-6 0 1,1 4-66,-4-4 1,0 6 27,0-2 1,-1 2-124,-3 2 1,-2 0 32,-6 0 1,1 0 98,0-1 0,-1-3 27,1 0 1,-1-3 31,1 3 0,0-5 8,-1 1 1,4-2 5,1-2 0,3 0 125,-4 1 1,6-5-77,-2 1 194,3-5-78,1 2 1,1-5-50,3 0 1,2 0-90,6 0 1,3 0 13,0 0 1,5 0-4,-1 0 1,-1 0-24,1 0 1,-1 0-13,1 0 0,1 0-203,-4 0 0,-1 0-63,-4 0-238,1 0 110,-1 0-726,1 0 1108,-6 0 0,4 5 0,-4 1 0</inkml:trace>
  <inkml:trace contextRef="#ctx0" brushRef="#br0" timeOffset="186">11033 16720 7842,'0'-11'450,"0"-1"-112,0 1-231,0 5 0,0-1-106,0 3 1,-6 3 240,-1-3 1,1 4-52,-2 4 0,-1 2-227,-6 6 1,1 1 96,-5 2 0,0 6 7,-4 6 0,5 0-37,3-4 0,-2 3 8,2 1 1,0 1-19,4-2 0,0-2 11,4 3 0,-2-4-59,5-4 0,0 1 66,4-4 1,0 0-138,0-1 1,4-2 21,0 2 0,5-6-76,-2-1 0,5-5 130,3 5 1,-1-5-12,5 0 0,0-1 35,4-2 1,-4-4-47,0 0 1,-5-4 101,1 5 1,-2-6-86,-2 1 0,-1-2-64,-2-1 0,-3 3 18,-5 0 0,0 1-15,0-5 1,-5 2 9,-3 3 0,-7-4-118,-4 4 0,-4 2-339,-3 1 1,0 3-11,-4 1 545,-1 5 0,-3 6 0,0 7 0</inkml:trace>
  <inkml:trace contextRef="#ctx0" brushRef="#br0" timeOffset="187">10370 17360 9556,'8'0'482,"-1"0"1,1 0-85,3 0 0,1 0-186,-1 0 0,6 0 0,2 0 0,2 0-167,2 0 0,1 0 120,3 0 1,2 0-115,5 0 0,1-2-17,-1-1 1,-1 1-151,-3-1 1,7-3-2,-3 3 1,2-5-66,-6 4 0,2 0-63,-5 4 0,-2-1-89,-6-3-597,3 3 337,-10-4-338,5 5 465,-11 0 467,-1 0 0,-15 0 0,-2 0 0</inkml:trace>
  <inkml:trace contextRef="#ctx0" brushRef="#br0" timeOffset="188">10656 17497 7855,'-8'0'412,"0"0"702,6 0-197,-3 0 399,5 0-553,0-5-407,5 3 0,1-3-144,6 5 0,-1-3 20,1-1 0,-1 0-7,0 4 1,2 0-131,2 0 1,-1 0-35,5 0 1,-5 1-161,1 3 0,2-1-57,-2 4 1,0-3-250,-3 4 0,-1-5 208,1 5 0,-5-2-85,1 2 0,-2 2-93,2-2 0,-2-2-286,-2 2 542,-3-1 0,4 5-26,-5-1 0,0-3 171,0-1 1,-5-3-51,-2 4 1,0-6 341,0 2 20,-1 2-239,-3-4 0,1 4 387,2-2-81,-2-3-16,8 4-346,-3-5-260,5 0 201,5 0 0,2 4-89,4 0 0,1 0 30,-1-4 1,4 3 64,1 1 0,3 4-35,-4-4 1,4 3 7,-4-3 1,2 5 40,-2-1 1,-3 0-67,4 0 0,-4 2-51,0-2 17,-6 2 0,-1 1-146,-5 1 0,0-5 6,0 1 0,-1-2 106,-3 2 1,-6 2 121,-5-2 1,-6-2-96,2 2 1,-2-4 103,-2 3 1,-4-4 32,1 1 1,-2-3 163,1-1 0,4 0-232,0 0 0,4 0-112,4 0 0,6-1-453,-2-3 0,7-3 45,0-4 554,3 0 0,6-6 0,1-1 0</inkml:trace>
  <inkml:trace contextRef="#ctx0" brushRef="#br0" timeOffset="189">11604 17120 7752,'-8'0'1158,"0"0"-990,6 0 30,-3 0 0,5 1 136,0 3 1,1 2-68,3 6 0,-2 0-14,6 4 0,-4-2-86,3 5 1,-3-4-95,4 4 1,-2-4-105,2 4 0,-2-5 68,-2 1 0,-3-2-85,3-2 1,1-3-158,-1 0 1,0-5-651,-4 5-44,0-5 899,0 7 0,5-9 0,1 4 0</inkml:trace>
  <inkml:trace contextRef="#ctx0" brushRef="#br0" timeOffset="190">11478 17257 7754,'0'6'768,"5"-1"1,1-5-560,6 0 0,-3 0 7,2 0 0,-2 0-25,6 0 0,2 0-520,-2 0 0,5 0 230,-1 0 0,3-5 99,1-2 0,0-3 0,-1-2 0</inkml:trace>
  <inkml:trace contextRef="#ctx0" brushRef="#br0" timeOffset="191">12197 16732 7817,'-6'-6'1091,"1"0"-893,5-5 0,1-1 37,3 1 0,1 3 50,3 1 0,1 3 299,-5-4 1,4 4-198,0-3 1,2 4-100,2-1 0,-1 3-282,0 1 1,1 0 10,-1 0 1,1 1-207,-1 3 59,6 3 1,-5 5-98,4 4 0,-5-4-5,-3 3 1,-2 3-186,-2 1 1,-3-1-83,3 1 0,-8 0 170,-4 4 0,-3-4 26,-4 0 0,2-1 124,-2 1 1,2-1-19,2-3 1,-1-3 99,1 4 0,-1-4 183,1 0 1,3-5 73,1 1 161,-1 0 1,2-1 543,2 1-429,3-6 163,1 4-305,0-1 1,5-4-73,2 3 1,9-3-151,3-1 0,-2 0 22,2 0 1,1 0 58,2 0 0,1 0-46,0 0 0,-1 0-411,-3 0 1,1 0 135,-5 0 0,0 0-2504,-3 0 2672,-6 0 0,4 0 0,-3 0 0</inkml:trace>
  <inkml:trace contextRef="#ctx0" brushRef="#br0" timeOffset="192">12083 17280 7748,'-6'0'2042,"1"0"-1346,5 0 1,5 0-362,3 0 1,6 0-159,1 0 1,9 0-86,-1 0 0,3 0-210,1 0 1,-2 0 165,6 0 0,-5 0-292,5 0 1,-4-4-3,3 0 0,-1 0-136,2 4 1,-3 0 35,-6 0 1,0-1-261,-3-3 1,-1 3 605,-3-3 0,-2-2 0,3 0 0</inkml:trace>
  <inkml:trace contextRef="#ctx0" brushRef="#br0" timeOffset="193">12232 17485 7915,'0'-11'2093,"0"0"-1034,0 4-369,0 2 455,0 5-994,5 0 1,-4 5-64,3 3 0,-3 2-171,-1 1 0,1 2 69,3 2 0,-2-2-143,1 2 1,-1-2-96,-2-2 1,3 1 14,1-1-94,0 1 240,-4-1 83,0 0 96,0-4 261,0-2 1119,0-5-1463,5 0 64,-4 0 0,10 0-125,-4 0 1,3-4 122,2 0 0,0 0-16,4 4 1,3 0-31,7 0 0,-2 0 11,3 0 0,1 0-37,-1 0 1,-1 4 39,-3 0 0,-4 4-87,0-5 0,-4 5 11,4-4 1,-5 5-117,2-2 0,-7 0-45,-2 0 16,-4 1 0,2 3-69,-5 1 0,-5-1-190,-3 1 1,-6-1-142,-1 0 1,-5 1 175,1-1 1,-7 1 34,-1-1 1,1-1 205,3-2 1,1-2 116,3-2 0,-1-3-139,5 3 0,-4-3 0,4-1 1,-1-1-19,5-3 0,1 2-35,2-6 244,-2 1 0,4-5 0,-6 1 0</inkml:trace>
  <inkml:trace contextRef="#ctx0" brushRef="#br0" timeOffset="194">12243 17428 9359,'5'-6'13,"-2"1"474,4 5-235,1 0 0,3 0-126,1 0 0,3 0-56,0 0 0,9 0-114,-1 0 0,4-1-223,0-3 0,-3 2-234,2-1 0,0 0 272,0-1 1,-5 3-230,1-3 0,-2-1 458,-1 1 0,2-5 0,-3 3 0</inkml:trace>
  <inkml:trace contextRef="#ctx0" brushRef="#br0" timeOffset="195">13020 17200 7958,'0'-12'1068,"5"6"0,-3 1-168,6 5 181,-5 0 2,2 0-347,-5 0-1056,-5 5 1,2-2-364,-5 4 1,1-4 682,-5 1 0,1-3 0,0-1 0</inkml:trace>
  <inkml:trace contextRef="#ctx0" brushRef="#br0" timeOffset="196">13454 16994 7767,'-5'-6'0,"3"-4"387,-1 2-180,1-2 1,2-1-25,0-1 0,0 5 86,0-1 0,2 4 10,1-4 1,0 5 88,5-5-158,-1 6 0,5-5-63,-1 3 1,4 3-2,0-3 1,2 3-183,-2 1 1,-2 0 35,2 0 0,-1 5 4,1 3 0,-6 3-119,3 4 1,-7 3-164,2 5 1,-4 1 79,1 3 0,-8-2-36,-4 6 0,-2-5 48,-1 5 0,-5-1-38,1 4 0,-4-4 249,4-4 1,0 2-73,3-1 1,1-4 184,-1-4 0,5-4 15,-1 4-32,6-5 0,-7 2 181,5-4-27,0-6 0,5 3-49,3-5 1,-1 0 325,4-4-167,1 0 0,7 0-105,0 0 0,1 0-153,-5 0 0,4 0 81,1 0 1,3 0-437,-4 0 0,4 0 25,-4 0 1,-3 0-112,-5 0 0,-3 0-584,4 0-1027,-6 0 1925,3 0 0,-5 5 0,0 1 0</inkml:trace>
  <inkml:trace contextRef="#ctx0" brushRef="#br0" timeOffset="197">13979 17417 9194,'0'-7'-271,"0"2"-256,0 5 527,0-5 0,0 4 0,0-4 0</inkml:trace>
  <inkml:trace contextRef="#ctx0" brushRef="#br0" timeOffset="198">14185 17006 7877,'0'-8'673,"0"0"-453,0 6 0,1-8 186,3 2 1,-2 2-130,6-2 0,-4 1 104,3-5 1,1 5-287,3-1 0,2 2 113,2-2 1,-1-1-142,5 5 0,-3-3-16,3 3 1,-4 0-97,4 4 1,-4 0 76,4 0 0,-5 1-143,1 3 0,-2 0 79,-2 7 1,-4-1-59,-3 10 1,1-5-119,-2 4 1,0 4 46,-7 3 0,-2 2 54,-6-1 0,0-2 49,-4 6 0,3-5 90,-7 5 0,7-6-30,-3 2 0,4-4 23,0-4 0,2 1-15,2-5 0,0 4 11,4-4 0,-4-3 77,4-4-85,1-1 1,3 1 392,0-1-9,0-4-188,5 2 0,1-1-134,5 0 0,2-1-2,2-3 1,-1 0-71,5 0 0,0 0-161,4 0 0,-4 0 2,0 0 0,-5 0 64,1 0 1,-2 0-612,-2 0 0,-3 0-736,0 0 1439,-6-5 0,3-1 0,-5-5 0</inkml:trace>
  <inkml:trace contextRef="#ctx0" brushRef="#br0" timeOffset="199">14721 16869 7842,'0'-7'3391,"0"-3"-2937,0 9-41,0-4 0,0 6-68,0 3 1,2 2-233,2 6 0,-3 0 4,3 4 0,-3 0-128,-1 3 0,0-1 134,0-3 1,0-1-95,0 5 0,0-5-57,0 1 0,-4-2-241,0-2 1,0 1-376,4-1 259,-5 1 136,4-1 128,-4-5 196,5-1-86,0 1 0,1-5 187,3 3-116,2-3 0,6-1 112,-1 0 0,2 0-7,2 0 0,-2 0-106,2 0 0,2 0-80,-2 0 1,5 5 37,-1 3 1,-1 2-12,1 1 0,-5 1-10,1-1 0,2 2-13,-2 2 0,0-2 16,-3 2 0,-5 1-17,1 0 1,-6 3-90,2-4 1,-3 4 94,-1-4 1,0 4-106,0-4 1,-8 4-22,-4-3 1,-6-1-115,3-4 0,-5-1 62,1-2 0,-2 1-118,2-5 1,-2 0-47,2-4 0,1 0-218,-1 0 1,5-2 6,-1-2 1,2-2 564,2-5 0,-1-1 0,1 1 0</inkml:trace>
  <inkml:trace contextRef="#ctx0" brushRef="#br0" timeOffset="200">14733 16857 8253,'11'0'1274,"1"0"-848,-1 0 1,1 0-5,-1 0 1,2 1-95,2 3 0,3-2 84,5 1 0,-1-1-230,1-2 0,-2 0-210,1 0 0,-3 0-252,4 0 0,-1 0 284,-7 0 0,4-4-1025,-4 0 0,1-5 101,-5 2 920,0-4 0,1 0 0,-1 0 0</inkml:trace>
  <inkml:trace contextRef="#ctx0" brushRef="#br0" timeOffset="201">15578 17120 7734,'-6'-1'125,"2"-3"0,1 3-41,0-3 550,1 2 34,-3-3 15,5 4-575,0-4 1,1 5 17,3 0 0,3 0-4,4 0 1,0 0-90,1 0 1,1 4 26,2 0 0,-1-1 78,5-3 1,-4 0-249,4 0 0,-5 0 34,1 0 1,2 0-444,-2 0 1,0 0-37,-3 0 1,-1 0-813,0 0 1367,-4 0 0,3-5 0,-4-1 0</inkml:trace>
  <inkml:trace contextRef="#ctx0" brushRef="#br0" timeOffset="202">15395 17325 7760,'9'0'169,"3"0"0,-3 0 343,6 0 0,-1 0 32,1 0 0,3 0-180,5 0 0,-4-1 49,0-3 1,3 3-117,5-3 1,0-1-132,-4 1 0,3 1-100,1 3 1,-2-4-186,-6 0 1,2 0-524,-6 4-854,0 0 1496,-4 0 0,-4 0 0,-2 0 0</inkml:trace>
  <inkml:trace contextRef="#ctx0" brushRef="#br0" timeOffset="203">16766 16812 7835,'6'0'50,"-1"0"386,-5 0-159,-5-6 1,3 5 170,-6-3 0,4 3-199,-3 1 0,3 0-54,-4 0 0,-1 1-105,-6 3 0,2-1 73,-2 4 1,-3 2-51,-1 6 0,-6-1 22,-2 5 1,1 0-16,3 4 1,-4 5 8,1 3 1,-1 2-9,4 1 1,5-1-60,3-3 0,2 3-137,2-2 0,1 1-133,2-2 0,-1 0 115,5-7 1,1 5-29,3-9 1,1 5-1,3-5 0,1-2 62,2-2 0,7-2 27,-2-2 0,3 1-9,0-1 0,-1-5 32,5-2 0,-3-2 29,3-2 1,0 0-54,3 0 0,1-4 19,0 0 1,-5-5-36,-3 1 0,2-2-1,-2-1 1,-4-1-6,-3 1 0,-6 0-30,2-1 0,-3 1-7,-1-1 0,-5 1-28,-2-1 1,-5-2 0,-3 3 0,-3-3-117,-4 6 1,-3 2 86,-1-1 0,-2 4-82,-3-1 0,0 4-53,4 4 1,2-1-122,6 4 0,-2 1 34,6 3 371,0 1 0,3-1 0,1 0 0</inkml:trace>
  <inkml:trace contextRef="#ctx0" brushRef="#br0" timeOffset="204">16869 17383 9021,'0'6'2290,"-5"-1"-1801,3-5-199,-3 0 0,5 1 45,0 3-296,0-3 40,0 4-385,0-5-1209,0 5 802,0-3-1158,0 3 1871,5-5 0,-3-5 0,3-2 0</inkml:trace>
  <inkml:trace contextRef="#ctx0" brushRef="#br0" timeOffset="205">17223 16812 6793,'6'0'2570,"-1"0"-118,-5 0-2229,0 5 1,4 1-25,0 5 1,1 5-27,-1-1 0,-3 9-79,3-1 1,-3 3 68,-1 1 0,4-2-16,0 6 1,-1-2-47,-3 2 0,0 0-119,0-4 1,-3 0-85,-1-5 0,0 0 84,4-3 1,0 3-89,0-3 0,0-3 42,0-1 0,0-2 66,0-2 0,4 1 12,0-1 1,1 1-5,-2-1 0,0-3 45,5-1 0,-6-3 126,2 4 1,-2-6-15,2 2-38,-2-3-162,3-1-927,-5 0 0,-5-5 0,-2-1 0</inkml:trace>
  <inkml:trace contextRef="#ctx0" brushRef="#br2" timeOffset="206">20729 4511 8821,'5'-16'700,"-4"7"-258,3-3-301,-3 9 348,4-2-230,-3 10 1,4 1-140,-2 5 0,2 1 69,6-1 0,5 1 29,6-1 0,5 1 1,13-1-157,4 0-40,6 1 1,11-2-163,-30-6 0,1 0 0,2-1 0,1 0 149,0-1 1,0 0-1,3-2 1,0 1 47,-1 1 0,0 0 0,-1-1 1,1-1-61,0 0 1,0 0 0,-1 0 0,1-1 39,0-1 1,0 0 0,3 1 0,0 1-23,0-2 1,-2 0-1,1-1 1,-1 1-37,0 0 1,-2 0 0,-3 0 0,-1 0-6,2 2 1,-1 0 0,27 0-90,0 0 0,-4 0 94,-4 0 0,-2 0-85,-5 0 1,-6 1 113,-2 3 0,-2-2-20,-2 1 1,-3 2 291,-1-1 15,-5 0-281,-2-4 1,-2 0 241,-6 0 37,0 0-199,-4 0 0,1 0 286,-1 0 417,1 0-766,-1 0 1,-3 0 282,-1 0-268,1-5 0,2 2-307,-2-4 64,2 4-94,-4-7 319,1 9 0,-1-6-115,-2 4 48,-3 1 210,4-8-31,0 4-184,-4-5 177,5-1 0,-3-3 254,1 0 0,0-6-191,-4 2 1,0-2 154,0-2 1,0-8-262,0 1 1,0-9 0,0 4 0,0-3-179,0 0-464,5 3 567,-4-10 0,9 6 4,-2-3 1,-2-1 1,2 5 0,0 0-156,3 4 1,0-1 105,1 1 0,-5 5-112,1 2 1,-4 3 281,4 1 1,-5 5-86,5 3 1,-6 3 3,2 0 0,-1 1 140,1-1 0,-3 5-188,3-1-26,-3 5-11,-1-7-55,0 9-280,0-9-838,0 9 559,0-4 13,5 5-2339,-4 0 2956,4 0 0,0 10 1,2 2-1</inkml:trace>
  <inkml:trace contextRef="#ctx0" brushRef="#br2" timeOffset="207">16138 17771 8821,'-8'0'-29,"0"0"12,6 0 481,-8 0 1,8 0 1,-4 0 366,2 0-230,3 0-44,-4 0-9,5 0-284,5 5 0,-2-4-64,4 3 0,1-3-196,3-1 1,4 4-36,1 0 1,5 0 77,2-4 0,5 0-70,6 0 1,4 0 73,0 0 1,9 4-130,-1-1 0,4 1 32,-1-4 1,3 4-228,5 0 1,0 1 258,0-1 1,-3-2-131,-1 6 0,0-6-11,4 2 1,-3-3 80,-1-1 1,-7 4-133,3 0 1,-4 0 172,4-4 1,-3 0 0,-4 0 1,-3 0 42,-5 0 0,1 0 7,-1 0 1,-5 0 89,-2 0 0,-7 4 195,-1-1 0,-5 3 199,1-3 0,-2-1-368,-2 1 0,1-1-11,-1-2 1,-3 1-88,-1 3-43,1-3 1,0 4 258,-1-5 10,-4 0 0,2-1-114,-5-3 0,0 1 136,0-4-125,0-1 0,-2-3-38,-1-1 0,0-3 167,-4 0 0,4-2-172,-1 2 0,-1 1-106,1-5 0,0 0-641,4-4 0,0-1-174,0-2 0,0 0 801,0-4 0,0-1-12,0-3 0,0 0 34,0 0 1,0 3-6,0 1 1,0-1 10,0-3 1,-3 1-21,-1 2 1,0-2-59,4 3 1,-1-3 40,-3-1 0,3-1-80,-3 1 1,3 0 41,1 0 0,0 3-137,0 1 0,0 4-83,0 0 1,0 7-144,0 3-212,0 4-766,0 5 1391,0 2 0,0 5 0</inkml:trace>
  <inkml:trace contextRef="#ctx0" brushRef="#br3" timeOffset="208">19495 16709 7855,'-6'0'-101,"1"0"1425,5 0 0,1 5-994,3 2 1,2 7-152,6 2 1,-1 4-27,1-1 0,-1 6-12,1 2 1,-1 5-80,0-2 1,1-1 19,-1 2 1,4-1-141,1 5 1,-1-5 0,-4 0 1,-1 0 77,-2 0 0,2 2-156,-2-6 0,-2 1 94,2-4 0,-2-4 100,2 0 0,1-4 20,-6 4 0,5-5 115,-4 1 0,3-6-192,-3-1 0,1-4 118,-1 3 193,-3-4-138,10 2 128,-10-5-132,4 0 1,-5-1-12,0-3 1,0-2-102,0-6 1,0-1-68,0-2 0,4-3-45,0-4 1,-1-1 88,-3 0 1,0-5-178,0-2 0,0-1 47,0-3 0,2 2-29,1-6 1,-1 3-78,2 0 1,-2 5-90,2-1 0,-2 6 100,6-2 1,-5 1-3,0 3 0,0-1-98,1 8 0,-3-3 49,3 4 1,1 0-466,-1 4 1,1 3 240,-1 0 0,-3 5-66,3-5 0,-2 5 530,2 0 0,2-4 0,6 1 0</inkml:trace>
  <inkml:trace contextRef="#ctx0" brushRef="#br3" timeOffset="209">20215 17143 7772,'-1'-8'74,"-3"0"0,1 5 158,-4-5 1,3 4 3,-4-3 1,1 0-66,-5 0 1,1-2 31,-1 5 0,-3-1-61,0 1 0,0 3-12,3-3 1,1 3 32,-1 1 1,5 5-7,-1 2 1,1 4-54,-5 0 1,2 4-5,2 0 1,-2 6-92,3-2 0,2 1 74,1-1 1,3 3-206,1-3 0,0-1 53,0 1 1,0-4-229,0 4 0,1-5 125,3 1 1,2-2 17,5-2 1,2 1 130,2-1 0,-2-5 70,2-2 0,2-3 93,-2-1 0,1-1-100,0-3 1,-4-2 67,4-5 0,-4 2-28,0-3 1,-1 3 105,1-6 0,-5 2-51,1 2 0,-6 0-35,2-1 0,-1-3-54,0 0 1,-1-2-7,2 2 1,-2 2-120,2-2 1,-3 2 85,3 2 1,-3 3-84,-1 1 0,1 4 96,3-1 0,-2 2 86,1-2-79,-1 3 1,-2-3-3,0 8 1,0-2-44,0 6 1,0 0 1,0 3 1,1 0-191,3 1 0,-3-1 70,3 1 1,-2-1-483,2 1 353,-3-1 1,10 0 46,-4 1 1,-1-6 113,2-2 0,0-3 78,3-1 1,-3 0-24,-1 0 0,-3 0 263,4 0 1,-4 0 145,3 0 1,-3-5-178,4-3 0,-6 2 144,2-1 0,1-1 134,-1-3-220,5-1 1,-7 1-107,6-1 0,-4 6 128,3 2-138,-4 3 1,3 1-114,-2 0 1,-3 1 0,3 3 1,1 4 88,-1 7 1,4-1-34,-5 5 0,6 0 16,-1 4 0,-2-2-180,2-2 1,-4 2-47,3-6 0,-3 4-44,4-4 0,-6 0 32,2-3-127,2-1 244,-4 1-106,3-6 763,-5-1-420,0-15 0,-5 2 14,-3-7 1,3-3-167,1-1 1,3-2-175,1-2 1,0 0 81,0 0 1,0-5-239,0-2 1,4 0 43,-1 0 1,6 5-5,-1-2 0,2 8-427,2 4 0,-1 2 87,0 2 1,6 4-529,2 3 1109,-3 3 0,11 6 0,-3 2 0</inkml:trace>
  <inkml:trace contextRef="#ctx0" brushRef="#br3" timeOffset="210">20843 16686 7790,'0'-12'0,"0"1"0,0 0 0,0-1 0,0 5 1801,0-1-545,0 5-875,0-2 1,1 7-394,3 1 0,-3 5 63,3 7 1,-3 4 92,-1 8 0,4-2-16,0 6 0,0-1-118,-4 5 0,0-1 65,0 0 1,4 3-149,0-3 1,1 7-65,-2-7 1,-1 3 150,1-3 0,0-4-134,1 1 0,-3-2 93,3 2 0,-3-3-74,-1-6 0,1 0 102,3-3 0,-2 1 3,1-5 1,-1 1 12,-2-5 1,1 1 133,3-1 0,-3-3-29,3-1 0,-3-3 23,-1 4 145,0-6-83,5 3 7,-4-5-176,4 0 43,-5 0-49,0 5-140,6-3 106,-5 3 1,9-5-25,-2 0 1,-2 0 30,2 0 0,-1 0-1,5 0 1,-1 0-115,0 0 0,1 0-180,-1 0 1,4 0-92,1 0 60,-1 0 0,-4 0-594,1 0-557,-6-5 1472,-1 3 0,-5-8 0,0 4 0</inkml:trace>
  <inkml:trace contextRef="#ctx0" brushRef="#br3" timeOffset="211">20854 16652 7791,'0'-12'2602,"0"1"-2261,0 4 0,2-1-92,2 4 0,-2 0-116,6 4 0,-1 0-96,5 0 0,-1 0-8,1 0 1,-1 0-169,0 0 1,1 0-490,-1 0-984,1 0 642,4 0 0,-3 1 94,2 3 876,-2-3 0,-2 9 0,1-3 0</inkml:trace>
  <inkml:trace contextRef="#ctx0" brushRef="#br3" timeOffset="212">21163 16800 7831,'6'0'1171,"-1"0"0,-5 1-562,0 3 0,4-1-221,0 4 1,4 1 56,-5 3 1,6 2-175,-1 2 1,2 4-101,1 8 0,1 1 7,-1 2 0,4 7-14,1-3 1,-1 3-66,-4-3 0,2 1-187,2-1 1,-2-4-322,2 1 0,-2-6 240,-2 2 1,1-3-3,-1-1 0,-1-5 24,-2-3 1,2-2 118,-2-2 1,-2-5-507,2-2-502,-1 2 532,0-4 1,-2 2-700,-5-8 1203,0 2 0,0-8 0,0 4 0</inkml:trace>
  <inkml:trace contextRef="#ctx0" brushRef="#br3" timeOffset="213">21414 16857 7770,'0'-11'1064,"0"-1"-227,0 1 31,0 5-114,0-5 51,0 10-677,5-4 0,-4 6-113,3 3 1,-4 8 72,-4 7 0,-2 3-143,-5 5 1,-2 6-151,-2 5 1,-2 4 153,-2-4 0,-1 4-61,5-4 1,-4 4-86,3-4 1,1-4-59,4-3 1,-1-7 25,1-1 1,1-2-53,2-6 1,-1 1-65,6-5 1,-1-3-249,4-1 0,-2-4 593,-1 1 0,1-3 0,-3-1 0</inkml:trace>
  <inkml:trace contextRef="#ctx0" brushRef="#br3" timeOffset="214">21505 16697 7776,'0'-11'600,"0"-1"0,6 1 266,1 0-545,3-1 1,2 5-50,-1-1 1,-3 5-106,-1 0 0,2 1-133,7 2 1,-4 0 41,3 0 1,2 0-117,-2 0 1,2 0-95,-2 0 1,-2 0 98,2 0 0,-3 0-12,0 0 1,-1 0 77,1 0 0,-5 0 141,1 0-76,-5 0 54,7 0 1,-9 5-49,3 3 1,-3 7 15,-1 4 0,-4 3-10,0 1 0,-3 8-17,3 4 0,-1 7-85,1-1 0,2 0 76,-6 1 0,5 0-185,0 4 0,1-2-18,2-2 1,0-3-137,0-5 1,0-3 169,0-1 1,2-4 12,1 0 0,2-5 210,3-2 1,2-5-119,-2 1 0,1-2 206,-2-2-150,4-5 400,-10 4 82,4-8 71,-5 3-520,0-5 1,-5 0-147,-3 0 0,-2-4-214,-1 0 0,-6 0 136,-2 4 0,-1-3-74,1-1 1,-2 0-145,6 4 1,0 0-760,4 0-142,-1 0 1236,1 0 0,-1 0 0,1 0 0</inkml:trace>
  <inkml:trace contextRef="#ctx0" brushRef="#br3" timeOffset="215">22145 16960 9713,'11'4'746,"1"0"1,-1-1-486,1-3 1,0 0-220,4 0 1,-2 0 48,5 0 1,-2 0-343,2 0 0,-1-3-121,-3-1 1,-2 0-409,2 4 0,-6-4 338,-1 0 442,-1 1 0,5-3 0,-1 0 0</inkml:trace>
  <inkml:trace contextRef="#ctx0" brushRef="#br3" timeOffset="216">22134 17143 7771,'11'6'956,"0"-2"0,5-3-107,-1-1 0,5 0 66,-1 0 1,3 0-497,1 0 1,0 0-68,-1 0 0,1-1-1189,0-3 1,-5 3 309,-3-3 527,-2 3 0,-2-4 0,1-2 0</inkml:trace>
  <inkml:trace contextRef="#ctx0" brushRef="#br3" timeOffset="217">23219 16686 7757,'0'-6'501,"0"0"1,0 5 41,0-3-336,0 3 1,-2-4 297,-1 5-154,1 0 0,-8 0-143,4 5 0,-4 1-26,2 6 0,-2-1-83,2 1 0,-2-1 73,-1 1 0,-2 4-156,-2 3 0,1 6 58,-5 2 1,0 1-17,-4-1 0,0-1 3,0 9 0,2-7-134,2 6 0,-2-2 68,6 2 0,0-4-111,3 1 1,5-5-73,-1 5 0,6-6 68,-2 2 0,3-4-1,1-4 1,1 1 94,3-5 1,2 4-25,5-4 0,1 1 41,-1-5 0,2 1 16,2-1 1,-1-3 2,5-1 1,0-4 20,4 1 0,-1-3 77,-3-1 0,2-1-103,-2-3 1,-2-1-10,-2-3 1,-2-2-47,-2 2 0,-3-2-9,-1-1 0,-4-1 5,1 1 0,-8-2-11,-4-2 1,-3 2-46,-4-2 0,-4-1-144,-8 0 1,2 2 3,-6 7 0,-1-2 86,-6 5 0,7 0-114,-4 4 0,5 2-45,-1 1 1,3 4-162,6 4 0,4-3 484,3-1 0,7 1 0,3 3 0</inkml:trace>
  <inkml:trace contextRef="#ctx0" brushRef="#br3" timeOffset="218">23276 17383 7748,'11'-6'-828,"-3"5"974,-1-3 618,-4 3-212,7-4-211,-9 4-239,4-4 1,-6 5 57,-3 0 1,2 4-167,-6-1 0,4 2-58,-3-1-237,4-3 358,-2 5-57,5-6 0,0 5 0,0 1 0</inkml:trace>
  <inkml:trace contextRef="#ctx0" brushRef="#br3" timeOffset="219">23618 16674 7797,'7'-5'139,"-2"-1"-139,-5-5 379,0-1 198,0 6-77,0-4 1,1 8 171,3-1-307,-3 6 0,4 8-204,-5 4 1,0 5-1,0-1 1,0 7-119,0 0 0,0 6 96,0-2 0,0 3-169,0 2 0,0-1 6,0 0 0,0-2-45,0 2 0,0-3 34,0 3 0,0 0 42,0-3 1,0-4 78,0 0 1,0-3 5,0-1 1,4-4-82,0 0 1,0-5 46,-4 1 1,3-6-528,1-1 78,0-1 0,-3 1-749,3 0 56,-3-6 1084,4 3 0,-10-5 0,-1 0 0</inkml:trace>
  <inkml:trace contextRef="#ctx0" brushRef="#br3" timeOffset="220">24121 16709 7803,'6'-12'527,"-1"6"0,-6 1-147,-3 5 1,2 0 134,-6 0-327,0 5 1,-3 3-62,0 7 0,-5 3-15,1 4 1,-5 3-53,1 1 1,-1 2-97,0 3 0,0 2-34,5-3 0,-4 3 55,4 1 0,-3 4-56,6 0 0,-1-1 3,5-6 1,3 0 24,1-4 1,3-2-5,1-6 0,9 2-135,2-6 1,8 0 138,0-3 0,3-2 0,1-3 0,-1 2 138,1-5 1,4 0-124,0-4 0,-2 0 90,-6 0 0,1 0-35,-5 0 1,5-5 90,-5-3 0,-4 2-56,-3-2 0,-6 1 11,2-5 1,-3-1-143,-1-2 0,-6 1 104,-5-5 0,-10 5-487,-5-1 0,-11 2 198,-1 2 0,-9 5 254,-3 2 0,-4 8 0,2 2 0</inkml:trace>
  <inkml:trace contextRef="#ctx0" brushRef="#br3" timeOffset="221">19119 16400 8022,'0'7'1793,"5"-2"-1442,-4 0 1,4-3 48,-5 6 0,4 0-68,0 3 1,-1 2-8,-3 2 1,4 3-162,0 5 1,1 1-112,-1 2 1,-3 4 142,3 4 0,-3 0-130,-1 0 0,4 2-179,0 2 1,0-3 114,-4 4 0,3-3-232,1 2 0,0-1 116,-4 5 0,4 4-121,0 3 0,-1 2 208,-3-2 0,0 2 47,0 3 1,0-4-40,0-4 1,0 0 8,0-1 0,0 0-64,0-3 1,-1 1 67,-3-5 1,3 1 133,-3-1 0,-1-1-116,1 5 0,-1-5 213,2 1 0,0-3-2,-5 0 0,6-6 27,-2-3 1,3-1-167,1-3 0,0-4 96,0-3-48,0-2-141,5-2 0,-3-4-561,6-3 204,-5-3 123,2-1 0,-4-1 44,3-3 1,-3 1 4,3-4 98,-3 4 1,0-6 21,3 5 0,0-3-86,7 3 0,-2-5-116,6 2 1,3-2 89,1 1 0,3-1 72,1 5 1,3-3 29,1 3 0,5-4 29,-2 5 0,3-3 119,1 3 1,2 1-4,2-1 0,4-3 186,7 3 1,0-1-177,4 4 1,1 0 115,7 0 0,3-4-401,-30 2 0,0 0 0,2 0 0,1 0 254,-1 2 0,0 0 1,2-1-1,0-1-48,-2 0 0,0 0 0,5-1 0,0 1 10,-1 0 0,0 0 0,3 1 0,0 1-61,-1-2 1,0 0 0,2-1 0,1 1 86,-2 0 0,1 0 0,0-1 1,1 1-220,-1 0 1,-1 0 0,3 1 0,-1 1 229,-2-2 0,1 0 1,1-1-1,0 1-29,1 0 0,0 0 1,-1-2-1,1 1-48,0 0 0,-1 2 1,1-2-1,0 1 39,-1 0 1,1 0-1,0 1 1,-1-1-17,1-2 1,0 1 0,-1 1 0,0 1 9,-1-1 1,-1 0-1,2 1 1,-1 0-50,-2-1 1,0 0 0,0 1 0,-1 1 53,-3-2 1,0 0-1,3 1 1,1 1 62,0 0 1,0 0-1,0 0 1,0 0 87,0 0 0,0 0 1,-2 0-1,0 0-228,-2 0 1,0 0 0,3 0-1,0 1 160,-1 1 1,0 0-1,0-1 1,-1 0-57,-1 3 1,0 0-1,-1-2 1,1 0-61,0 1 1,0 1 0,1-2 0,1 0 67,-2 2 1,0 0 0,1-1 0,-1 0-41,0 1 0,0 0 0,-1-1 1,0 0-60,-2-1 0,-1 0 0,30-1-30,-31 1 0,-1 0 0,28-1 74,0-1 1,1 0 190,-3 0 0,5 0 199,-6 0 1,3-1-138,-3-3 0,-5 2 211,-3-6 0,-2 4-319,-1-3 1,-2 4-154,-2-1 1,-2-1 612,-6 1 0,-4 0-609,1 4 1,-6 0 211,2 0 0,-8 2-343,-4 2 0,-2-2 55,-2 6 1,-4-4-430,-4 3-161,-1-4 1,-11 2-150,-3-5 839,-7 0 0,-9 0 0,-7 0 0</inkml:trace>
  <inkml:trace contextRef="#ctx0" brushRef="#br3" timeOffset="222">24692 16389 7852,'0'-8'205,"0"1"449,0 4-101,0-7-192,0 9 0,-1-8 406,-3 5 322,3 0-575,-5-1-122,6 4-430,0-4 0,-3 6 83,-1 3 1,-1 4 18,1 7 0,3 3 60,-3 4 0,-1 10-105,1 2 0,0 8 27,4 0 0,0 6-107,0 2 1,0 1-102,0-2 1,0-1 277,0 6 0,0-2 91,0 1 0,1 5-61,3-4 0,-2 4-318,1-5 0,-1-2 89,-2-2 0,1 2-198,3-1 0,-3-2 102,3-6 0,1 0 81,-1-8 1,3 2 70,-3-10 0,4 1 159,-4-4 0,1-4-69,-2 0 1,-1-5-57,1 1 0,3-2-93,-3-2 0,5-3 75,-4-1-1112,0-4 795,-4 2 328,0-5 0,5 0 0,1 0 0</inkml:trace>
  <inkml:trace contextRef="#ctx0" brushRef="#br3" timeOffset="223">19301 16457 7821,'0'-6'1172,"0"1"-579,0 5-241,5 0-295,-3 0 84,8 0 0,-8 0 16,6 0 0,0 0 25,3 0 0,2 0 94,2 0 0,4 0-125,8 0 0,-1 0-15,8 0 1,3 0-34,9 0 0,1-1 26,2-3 1,-4 3-87,4-3 1,1 3-504,7 1 1,-3-2 264,4-1 1,-1 1 105,-23 1 0,0-2 0,-1 1 0,0-1 59,3 1 1,1 1 0,-1-2-1,1 1 13,-1-1 1,0 2 0,1 0-1,0 0 6,-1 0 0,0-1 0,2-1 0,-1 1-209,3 0 1,0 0-1,-1 0 1,0 0 228,1 2 1,0 0 0,-3-2 0,0 0 87,5 0 0,0 0 0,-1 0 0,1 1-47,1 0 1,1 2 0,1-1 0,0 0-49,-1 0 1,0 0 0,-3-2-1,0 0 0,1 0 1,0 0 0,0 0 0,0 0-3,3 2 1,1 0-1,0-2 1,0 0 37,-1 0 0,1 0 0,0 0 0,-1 1-276,1 1 1,0 0 0,1-2-1,1 0 242,0 0 0,-1 0 0,-2-2 1,0 0-4,-3 3 0,0-1 0,1-2 0,0 0 4,1 2 1,0 0-1,0-2 1,1-1 9,-2 2 1,1-1-1,3-1 1,0 1 87,-1 0 0,-1 0 0,2-1 0,-1 0-50,-2 1 0,0 0 0,0 0 0,-1 0-72,-3 0 1,0 0 0,-1-1 0,0 1 122,-5 2 1,0 0 0,-1 0 0,-1 0 202,32 2 1,0 0-118,1 0 1,-2 0-12,-2 0 0,-1 4-229,-28-2 1,0 0 0,28 6 58,1-4 0,0 3-162,-4-3 0,5 5-63,-9-2 0,3-2 112,-10-1 0,1 1-42,-9-1 0,-1 0 437,-7-4 1,1 0-266,-8 0 1,-3-1 803,-9-3 0,1 1-728,-1-4 1,-5 3 233,-2-4 1,-4 5-1425,-4-5 1,-7 2 250,-8-2 837,-8 3 0,-17 0 0,-9-2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3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2284 3700 7996,'-6'-5'-100,"-4"4"0,7-8 318,-4 5 0,3 1-27,-4 3 0,4-2 160,-3-2 1,3 3-75,-4-3 1,4 2-200,-3-2 0,3 3 138,-4-3-74,1 3 0,-5 1-142,1 0 1,3 0 119,1 0 0,-1 0-84,-3 0 1,-1 3 46,1 1 1,-1 5-69,1-1 1,-4 2 80,0 1 1,-6 1-173,2-1 0,-1 6 32,1 2 0,-3-2 24,3 3 1,2-1 2,-3 3 0,5 1 57,-4 0 0,5 0-14,-1 0 0,6 3-3,2 1 0,0 0-84,0-4 0,0-1 83,3 1 1,3 4-45,-3 0 1,3-1-11,1-3 1,0 0-109,0 0 1,0-2-17,0-2 1,1 2 71,3-6 1,-1 4-25,4-4 1,1 2 46,3-2 0,5-2 20,-1 2 1,1-3-24,0 0 1,-3-1-23,7 1 0,-5-5 12,4 1 0,-1-4 11,1 3 1,2-4-64,-2 1 1,-1-3 51,1-1 1,0-1 130,4-3 0,-4 1-122,0-4 0,-1-1 150,1-3 0,1-1-76,-5 1 0,4-1 171,-3 1 1,-3 0 16,-5-1 1,2 0-95,-2-4 1,-3 4 146,-1-4 0,-3 4-87,-1 0 1,0 1 46,0-1 0,-5 2-45,-3 3 1,-2-4-128,-1 4 0,-4 1 20,-1-2 0,-4 5-146,1 0 1,-3 1 122,0 2 1,3 0-153,-1 0 0,3 0 45,-2 0 0,2 0 15,6 0-339,-1 0 0,5 0-107,-1 0-874,6 0 187,-4 0 1190,6 0 0,11 0 0,1 0 0</inkml:trace>
  <inkml:trace contextRef="#ctx0" brushRef="#br0" timeOffset="1">3312 4020 8131,'-4'-11'0,"0"-1"0,-3 5 8,3-1 1,0 4 409,4-3 160,-5 4-457,4-2 69,-4 5 0,5 5-76,0 3 0,0 3 67,0 4 1,0 4-62,0 8 0,0-2 56,0 6 1,1-4-221,3 3 0,-2-5-35,6 2 0,-5-3-28,0-1 0,2-1-154,-1-3 0,4 1 120,-4-5 1,1 4-601,-1-4 461,-3 1 0,4-5-4,-5 0 0,1-3-284,3 0 568,-3-6 0,9 3 0,-3-5 0</inkml:trace>
  <inkml:trace contextRef="#ctx0" brushRef="#br0" timeOffset="2">3735 4020 8131,'0'-11'326,"0"-1"28,0 1-43,0 5 1,0-1 227,0 3-374,0 3 22,-5-4 0,-3 6-220,-7 3 0,1 2 76,-5 6 1,3 1-137,-3 2 1,2-1 63,-2 5 0,2-5-113,6 1 1,1-1-68,2 1 1,3-2 163,5 2 0,0-2-4,0-2 1,0 1 43,0-1 1,2-1-81,6-2 78,0 2-11,13-9 0,-6 8 26,8-5 0,-2 4-35,5-5 1,2 1 37,-1-4 0,3 0-76,-3 0 0,0 0-4,-5 0 0,0 1 13,-3 3 0,-4-1 10,-7 4-57,2 1 1,-9 3 60,3 1 0,-8 3 124,-3 0 0,-5 4-129,-3-3 1,-4 4 196,-8-1 0,2 1-37,-6-1 0,6 2 81,-2-6 1,3 0-146,2-4 1,4 0 61,3-4-716,2 3 605,6-8 0,2 3 0,5-5 0</inkml:trace>
  <inkml:trace contextRef="#ctx0" brushRef="#br0" timeOffset="3">5334 3689 8083,'-14'-11'-28,"2"-1"1,7 4 194,-3 1 1,5 4-83,-5 0 1,4 1 108,-3 2 1,-1 0 44,-3 0 0,-5 0-20,1 0 1,-5 5 0,1 3 0,-4 3-165,-4 5 1,3 5 132,-2 6 1,-2 6-176,1 1 0,0 0 55,4 4 0,1 2-104,-1-2 0,5 4 26,3-4 0,3-1-181,5-7 0,2 2-192,5-6 1,0 4 201,0-8 1,9 4-7,2-7 1,8-3 65,0 0 1,3-4-161,0 0 20,1-6 153,5-1 1,-4-5 113,3 0 0,1 0-87,-1 0 0,-1-5 252,-3-3-99,0-2 94,0-1 1,-2-1-69,-2 1 1,-2 0 98,-6-1 18,1 1-182,-6-1 1,-1 1 216,-5-1 1,0 1-97,0 0 0,0 3-5,0 0 0,-5 2-41,-3-2 1,2 0-3,-2 4 1,5-4-104,-5 4 1,6-1 189,-2 1-266,-3 3-12,6-4 163,-4 5-294,5 0 0,5 1 152,3 3 0,2-3 21,1 3 1,1-2 35,-1-2 0,1 0-16,-1 0 0,0 0 13,1 0 1,0 0-8,4 0 0,-4-2 8,4-2 1,-4 2-1,0-6 1,-1 4 14,1-3 1,-1 1 65,0-2 63,1-2 0,-5 7 139,1-4 5,-5 4-226,2-2 260,-5 5-126,0 0-270,-5 0 1,3 1 79,-1 3 0,1-1-176,2 4 146,0 1 0,4 3-25,0 1 1,5-2-97,-2-3 1,4 4 78,0-4 1,0 2-92,1-1 1,-1 1 112,1-6 1,0 5 25,4-4 1,0 3-33,3-3 1,3 0 34,-3-4-57,-3 0 146,6 0 1,-6 0-115,3 0 1,2-1 156,-6-3 1,4 1-72,-4-4 1,0-1 283,-3-3 1,-1-1-85,1 1 0,-6 0 131,-2-1 0,1 1-67,-1-1 0,-2 1 20,-6-1 0,-2 1-203,-5 0 0,-10-1 90,-2 1 0,-7 4-363,0 4 1,-5 3 116,-3 3 0,1 8-404,-4 4 1,4 5 194,-1-1 0,12-1-345,7 1 0,7 0 205,4 4 1,4-4-1351,8 0 1737,2 0 0,16 4 0,2 0 0</inkml:trace>
  <inkml:trace contextRef="#ctx0" brushRef="#br0" timeOffset="4">6144 4054 8165,'-6'-6'-61,"1"1"463,0 5 232,-1 0-429,-6 0 0,1 5 126,-1 3-124,1 2-54,5 1 1,-3 4 54,5 1 0,-4 3-204,4-4 0,1 5 116,3-1 0,0-1-258,0 1 0,1-4 101,3 4 0,2-5-140,5 2 0,2-4 60,2 0 0,-1-2-25,5-3 1,0 2-155,4-5 262,0 0 0,-1-4 1,-2-1 90,-1-3 0,-1-2-51,1-6 1,1 1 125,-5-1 33,1 1-158,-10-1 1,3-3 74,-5 0 1,-1-2-113,-3 2 0,0 1-129,0-5 0,-6 1 28,-5-1 1,-3-2 76,-9 2 0,3 1-264,-7-1 1,3 6 64,1 2 1,1 1-133,3 6 1,3 0 26,4 4 1,6 1 357,2 3 0,-2 8 0,0 5 0</inkml:trace>
  <inkml:trace contextRef="#ctx0" brushRef="#br0" timeOffset="5">6498 4157 8247,'-5'-23'0,"3"6"525,-6 1 1,6 4 280,-2 0-578,3 6 528,1-4-253,0 8-398,0-3 0,0 16-198,0 4 1,3 0 133,1 0 1,1-1-239,-1 1 1,-3-2-385,3 2 370,3-2 90,-6-2 1,8 1-61,-5-1 0,1-1 88,-2-2 1,-1-2 283,1-2-175,-1-3 1,-1 5 290,3-6-124,-3 0 1,5-2 187,-2-2 0,-2 2-85,1-6 0,2 1-157,-1-5 0,4 1-131,-4-1 0,3 1 145,-3 0 1,5-5-209,-1 1 1,-2 1 28,1 7-148,-4-4 0,3 9-181,-2-6 293,-3 6 0,6 2-14,-3 7 0,-3 0 41,3 0 0,1 1 37,-1 3 1,4 1-34,0-1 1,2 1-168,2-1 1,-1-3 109,0-1 0,2-4-44,2 1 0,-1 1 64,5-2 0,-3 1 127,3-4 0,-5-1-42,1-3 1,-2 3-88,-2-3 0,0-2 252,1-2 0,-2 2 55,-2-2-25,2 1 0,-8-5-29,6 1 1,-6-1 178,2 1-66,3 0-389,-6-1 1,4 4-158,-5 1 299,0 4-300,0-2 0,1 5 61,3 0 0,-3 2-24,3 1 0,-1 0 62,0 4 1,0-3 82,5 4 0,-5-4-2,5 3 0,-4 0-12,3 0 96,1 3 0,3-4-85,1 1 1,-5-2 68,1-5 0,0 1-80,3 3 136,1-2 1,-1 3-123,0-5 193,1 0 0,-1-4-80,1 0 0,-5 0 66,1 4 34,-1 0-100,5-5-101,-1 4 1,-3-4 80,0 5 1,-5 0-24,5 0 1,-4 0 14,3 0 1,-3 4-117,4-1 92,-1 1-26,5 1 1,-1-3-13,1 1 0,0 0 15,4 1 1,-2-3 9,5 3 0,-5-3 249,1-1-238,-3 0 7,5 0 0,-4 0 97,2 0 1,-2-1-87,-2-3 0,4 1 162,0-4 1,1 0-123,-5 0 1,1-3 196,-1 2 1,-1-2 143,-2-1 0,-2-1-127,-2 1 1,-3-1-106,3 1 0,-8-1 1,-3 1 1,-9 3-312,-3 1 97,-7 4 66,-4-2 1,-4 5-34,0 0 0,-3 9 43,3 2 1,2 5-192,9-1 1,2 3 195,2 5 1,7-1-28,8 1 0,3 4-41,1-1 0,1 1 47,3-4 1,4 0-359,7 0 0,3-4 129,5 0 1,0-5-185,-1 1 0,2-4 8,3-3 1,-3-3 410,3-5 0,2 5 0,0 1 0</inkml:trace>
  <inkml:trace contextRef="#ctx0" brushRef="#br0" timeOffset="6">7789 3552 8115,'-6'-12'1120,"1"6"-751,5 1 0,0 6-385,0 3 0,0 9 279,0 10 1,0 5-81,0 6 1,0 5-238,0 3 1,0 2 163,0 2 0,0 0-268,0 0 0,3-1-43,1 1 0,4 0-362,-4-1 1,3-4 222,-3-3 1,4-4 46,-5-3 1,3-5 341,-3-7 0,-1 2-56,1-6 1,3 0 23,-3-3-106,1-6-17,-4 4 335,0-9 6,0 4-230,-5-10 1,0-1-18,-3-5 0,-2-1 146,3 1 1,0-5-95,0 1 0,4-4 128,-1 4 0,3-4-75,1 4 1,1-1-10,3 5 1,-1 0-21,4-1 0,5 0-28,3-4 1,1 4-8,0-4 1,1 4-2,6 0 0,1-3 111,3 0 1,-3 0-96,3 3 1,-4 1 124,-4-1 1,1 5-57,-5-1 0,0 4-17,-3-3 0,-5 4 74,1-1-221,-5 3 19,2 1 0,-4 1 24,3 3 1,-3 4-170,3 7 1,-2-1 43,2 5 0,-3 0-150,3 4 1,1 3 47,-1 1 0,1 1-103,-1-1 1,-3-4 45,3-1 1,-1 0 249,0-7 1,-1-3-24,1-5 453,-1 1-66,-2-2-309,0-1 601,0-5-394,-5 0 0,3-1 146,-1-3 1,1 2 180,2-6-182,0 0 1,0-4-182,0-4 0,2 3-182,1-7 1,4 5-220,4-4 0,4 1 152,1-1 0,4-1-58,-1 5 0,-3-3 111,0 7 0,1-6-127,2 10 1,-2-6 31,-2 5 0,2 2 65,-2-2 0,4 2 41,-4-2 0,0-1 33,-3 6 1,-1-1 1,1 4-45,-1 0-96,1 0 0,-2 5 105,-3 3 0,2 6-177,-5 1 1,0 5 74,-4-1 1,1 3 6,3 1 0,-3 3 74,3 1 1,-3-2-7,-1-6 1,0-1 165,0-3 0,0-2-58,0 2 0,0-6-131,0-1 53,0-6-183,0 8 1,1-8 123,3 1 1,-2-3-1117,1-3 1174,-1-4 0,3-4 0,1-1 0</inkml:trace>
  <inkml:trace contextRef="#ctx0" brushRef="#br0" timeOffset="7">8577 3723 8266,'-11'-11'108,"-1"-1"1,5 5 623,-1-1-118,5 6-1510,-7-9 1,9 11-18,-3 0 913,3 6 0,6 5 0,1 0 0</inkml:trace>
  <inkml:trace contextRef="#ctx0" brushRef="#br0" timeOffset="8">8863 3929 8711,'-7'0'1855,"1"-1"-1474,2-3 1,2 2 162,-6-1-431,0 1 1,-4 9 146,-4 4 0,4 2-216,-4 6 1,0 0-121,1 4 1,0 3 165,3 1 0,2 0-355,2-4 1,3-1 159,5 1 1,0 0-41,0 0 0,5-4 49,3 0 0,6-5-15,1 1 0,5-6-11,-1-1 1,-1-5-279,1 5 1,0-4-204,4 3 0,-4-4 603,0 1 0,0-3 0,4-1 0</inkml:trace>
  <inkml:trace contextRef="#ctx0" brushRef="#br0" timeOffset="9">9479 3438 8185,'-7'-7'361,"-1"4"160,6-4 147,-9 6-423,5-4 0,-5 5 32,-1 0 0,1 5-60,-1 3 0,1 7-103,0 4 1,-1 2 91,1 2 0,-1 5-109,1 3 0,-1 2-106,1 1 1,3 0 129,1 0 0,3 4-223,-4 0 0,6 2 31,-2-2 0,1-3-59,0 4 0,1-3 89,-1 2 0,3-3-80,3-1 0,-1 0-10,1-3 1,4-3 44,0-2 1,4-2-85,0-1 1,-3-1 125,-1-3 1,1-3-119,3-4 0,1-1 63,-1 1 1,1-2-442,-1-3 0,0-2 190,1-5 1,-5 4 349,1 0 0,0 0 0,3-4 0</inkml:trace>
  <inkml:trace contextRef="#ctx0" brushRef="#br0" timeOffset="10">9559 4089 7968,'-5'-10'1002,"-2"2"-752,1 3 1,1 6-543,5 3 0,0 4 173,0 7 1,0-1 414,0 5 1,0 0-64,0 4 0,0-1-89,0 1 0,4 5-228,0 3 1,1-2 74,-1 1 0,-2-3 42,6 3 0,-5-4 26,0 0 1,0-1 65,1-3 1,-3-4 63,3-3-249,-3 3 0,-1-5-434,0 2-1001,0-7 47,0-3 1448,0-5 0,-5 0 0,-1 0 0</inkml:trace>
  <inkml:trace contextRef="#ctx0" brushRef="#br0" timeOffset="11">9491 4123 7968,'0'-17'118,"0"-2"1,4 3 223,-1 1 0,6 2 41,-1 2 1,2-1-138,1 1 1,2 3 149,2 0 1,3 2-99,5-1 1,0-2-267,0 5 0,-1-4 60,1 4 1,0 1-258,0 3 1,-1 0-46,-3 0 1,-3 5-55,-4 2 0,-6 3 49,-2 2 1,-3 1 71,-1 2 0,-5 1-140,-3 3 1,-7 3 93,-4-3 0,-3-1 250,0 1 0,-5-5-75,0 1 0,1-2 53,3-2 0,5-3-498,3-1 1,6-4-71,1 1 529,6-3 0,7-11 0,8-3 0</inkml:trace>
  <inkml:trace contextRef="#ctx0" brushRef="#br0" timeOffset="12">9868 3472 8592,'-7'-11'1830,"2"-1"-1915,5 6 442,5 1 1,2 10-102,4 2 0,4 5 330,1 3 0,8 3-191,-2 5 1,5 5-66,0 2 0,1 8-245,2 4 1,-2-1-311,-5 0 0,-2-4-155,-2 1 0,-2-1 262,-6 1 1,-3-2-58,0 2 0,-6-3 50,2 0 0,-3-2-142,-1-3 1,-4 2 43,1-6 1,-8 5-233,0-5 0,-2 2 455,-6-1 0,-3-3 0,-5 3 0,-1-3 0,-4-1 0,-3 0 0</inkml:trace>
  <inkml:trace contextRef="#ctx0" brushRef="#br0" timeOffset="13">2193 5208 8205,'6'-5'218,"-1"4"357,-5-10-50,0 10-420,0-9 0,-5 9 14,-2-3 0,0 3-131,0 1 0,-5 0 126,-3 0-44,-5 0 1,1 5 0,-7 4-93,0 5 0,-5 0-6,4 5 0,-4-4-95,0 4 1,3-4 88,2 4 1,3-5-110,4 1 183,-3-2-54,10-2 1,-4 1 7,9-1 1,2 4-22,5 1 0,0-1 39,0-4 0,2 1 15,6-1-16,-1 1-4,15-1 1,1-1 124,7-2 0,-1 2-112,2-2 1,3 0 30,4 0 1,0 2-59,-3-2 0,-5 2-5,1 1 0,-6 1-129,2-1 1,-5 1 100,-3-1 1,-2 0-120,-6 1 0,1-1 83,-1 1 0,-4-3-27,-4 2 1,-1-6 32,-2 7 1,-2-4 83,-1 4 0,-4 1 110,-4 2-83,-6-3 0,-1 1 0,-6-5 132,-2 1 0,0 1-102,-4 1 1,5 1-46,-2-1 0,-1-3 11,1-1 0,4-3-144,4 4 1,5-6 95,-1 2 0,6-3-477,2-1 1,4-1 31,-1-3 456,3-2 0,6-6 0,2 1 0</inkml:trace>
  <inkml:trace contextRef="#ctx0" brushRef="#br0" timeOffset="14">2889 5493 7199,'12'0'372,"-1"0"1,1 0-81,-1 0 0,4 0-79,1 0 1,3 0-128,-4 0 1,5-3 16,-1-1 1,-1 0-93,1 4 1,-5 0-87,1 0 0,-2 0 48,-2 0-890,1 0 504,-1 0 413,1 0 0,-6 0 0,-1 0 0</inkml:trace>
  <inkml:trace contextRef="#ctx0" brushRef="#br0" timeOffset="15">2924 5653 8662,'11'0'504,"1"0"-60,-1 0 0,0 0-192,1 0 0,1 0-207,2 0 1,-1 2-259,5 1 1,-4-1 224,4 1 1,-4-1-258,4-2 0,-3 0 210,3 0 0,-4 0-1373,4 0 1408,0 0 0,4 0 0,0 0 0</inkml:trace>
  <inkml:trace contextRef="#ctx0" brushRef="#br0" timeOffset="16">3792 5025 7995,'-4'-7'-118,"0"-1"1,0 4 221,4-3 772,0 4-144,0-7-591,-5 9 1,3-5 70,-6 6 0,4 0-279,-3 0 1,3 0 59,-4 0 1,1 2 26,-5 2 0,1 2 63,-1 5 1,0 2-143,-4 2 0,4 2 28,-3 2 0,-2 2 64,2-2 1,0 3-13,3 1 0,5 0 25,-1-1 1,5-2-94,0-1 0,1-4 76,2 4 0,0-5-14,0 1 1,5-2-6,3-2 1,-2-1-7,2-2 0,0 2-120,3-2 0,2-2 70,2 2 0,-5-6-112,5 2 0,-8 1 83,4-1 0,-2 3 41,2-3 0,-3 1 8,0-1 0,-2-1 8,2 4 0,-3-3 31,-5 4 10,5-1 0,-4 5 43,3-1 1,-3 1-72,-1-1 0,-1 0 179,-3 1 1,3-1-90,-3 1 0,-1-1 0,1 1 0,-1-1-73,1 0 0,3 1-8,-3-1 1,3-3-134,1-1 164,0 1 0,0 3-283,0 1 142,0-6-90,0 4 172,0-8 1,1 3-139,3-5 1,-2 0-20,6 0-18,-5 5 237,7-4 1,-5 5-103,2-2 1,-2-1 215,-5 4 0,4-3-120,0 4 0,0-1 68,-4 5 0,4-1-92,-1 1 0,1-1 64,-4 1 0,0 3-58,0 0 1,0 5 2,0-1 1,0 3-49,0 1 1,0 1 53,0 3 1,-4-2-165,1 5 0,-5-3 84,4 3 1,-3-4-12,3 0 0,-1-3 43,1-4 1,3 2 13,-3-6 0,3 4 45,1-4 1,3 0 131,1-3 1,1-1-67,-1 1 1,-1-5 207,4 1 0,-3-2 353,4 2-174,-6 2-485,8-9 175,-3 4-584,4-5 0,-3 0 121,-1 0 286,1 0 0,3-5 0,1-1 0</inkml:trace>
  <inkml:trace contextRef="#ctx0" brushRef="#br0" timeOffset="17">4249 5048 8027,'-6'-11'21,"5"3"251,-3 0 208,3 6 2,1-3 15,0 5-409,0 5 0,4 6-62,0 8 1,3 3 38,-3 1 0,4 1-50,-4 2 1,3 0 34,-3 4 0,4-4-145,-5 0 0,1-2 22,-4-1 0,4-4 81,0 0 0,0-5-185,-4 2 1,1-4-95,3 0-482,-3-1 258,4 0 0,-4 0 495,3-4 0,3-2 0,4-5 0</inkml:trace>
  <inkml:trace contextRef="#ctx0" brushRef="#br0" timeOffset="18">5025 4991 7954,'-6'0'655,"1"0"121,5 0-479,0 5 0,1 1-59,3 6 1,-2 4-152,6 3 1,-2 3 114,2 1 0,1 1-272,-5 2 1,3-1 78,-3 1 0,4 2-75,-5-1 1,5-2 98,-4-6 1,1 2-371,-1-6 1,-3 0-95,3-4-33,-3 1-173,4-1 133,-4-4-665,5 3 1169,-6-9 0,5 4 0,1-5 0</inkml:trace>
  <inkml:trace contextRef="#ctx0" brushRef="#br0" timeOffset="19">5334 5025 8049,'-6'-6'909,"5"-4"-161,-4 8-751,5-3 0,0 10 74,0 3 0,0 7 230,0 4 1,0 3-121,0 1 1,1 1-291,3 2 1,-1 2-87,4 3 0,-3 1 145,4-6 1,-6-3-209,2-4 0,-1-5 103,0 1 0,-1-2-353,2-2 291,-3 1 1,3-5-877,-1 1 1093,1-5 0,-4 2 0,0-5 0</inkml:trace>
  <inkml:trace contextRef="#ctx0" brushRef="#br0" timeOffset="20">5322 5219 8049,'-6'-5'0,"1"4"0,5-4 0,1 5 0,3 0 0,2 1 0,6 3 0,0-3 0,3 3 0,-1-3 0,5-1 0,-3 0 212,3 0 1,-4 0-66,4 0 0,-5 0-895,1 0 1,-2 0 747,-2 0 0,1-5 0,-1-1 0</inkml:trace>
  <inkml:trace contextRef="#ctx0" brushRef="#br0" timeOffset="21">5299 5037 8042,'0'-12'595,"2"5"204,1-1 1,9 2-324,7-2 1,-1-1-51,1 5 1,-4 0-253,4 4 1,-4-3-157,4-1 0,1 0-54,7 4 1,-3 0-507,3 0 542,-8 0 0,2 5 0,-3 1 0</inkml:trace>
  <inkml:trace contextRef="#ctx0" brushRef="#br0" timeOffset="22">6361 4945 7509,'0'-6'1709,"0"1"-316,0 5-1344,0 5 1,0 1-59,0 6 0,0 4 59,0 3 1,4 3-217,0 1 1,1 1 118,-1 2 0,-2-2-51,6 3 1,-5-4-12,0-4 1,2 1-132,-1-4 0,0-1 8,-4-4 1,0 1-219,0-1-822,0 0 666,0 1 606,0-6 0,0 4 0,0-3 0</inkml:trace>
  <inkml:trace contextRef="#ctx0" brushRef="#br0" timeOffset="23">6361 5151 8133,'2'-7'333,"1"4"1,0-2-43,5 1 1,-1 0-38,5 4 0,0 0-143,4 0 1,-2-4 103,5 0 0,3 1-522,5 3 1,4 0 217,-5 0 1,1-4-696,-4 0 0,-4 0 160,0 4 624,-5 0 0,7 0 0,-3 0 0</inkml:trace>
  <inkml:trace contextRef="#ctx0" brushRef="#br0" timeOffset="24">6350 4979 8121,'0'-17'60,"0"0"0,6 6 184,6-1 0,0 2-52,7 3 0,1 0 55,2 3 0,2 3-422,3-3 1,2 3 85,6 1 0,-5 0-73,0 0 0,-5 0 71,-3 0 1,1 1 90,-4 3 0,3-3 0,1 5 0</inkml:trace>
  <inkml:trace contextRef="#ctx0" brushRef="#br0" timeOffset="25">6853 4934 9447,'5'11'68,"-4"6"62,3 2 0,1 2-73,-1 2 1,3 4 71,-3-1 0,1 2-164,-1-1 0,1-3 26,3 3 1,-2-7-173,-2-1 1,-3-5-28,3 1 1,-2-3-33,2-5-648,-3 4 335,4-10 553,-5 4 0,0-5 0,0 0 0</inkml:trace>
  <inkml:trace contextRef="#ctx0" brushRef="#br0" timeOffset="26">6864 4900 8133,'1'-11'0,"3"4"0,-1-2 714,4 5 0,1-5-207,3 2 0,1 0 22,-1 0 1,2 4-221,2-1 0,1 2-265,3-2 0,3 3 108,-3-3 0,-1 4-511,1 4 0,-5 2 20,1 5 1,-3 5-202,-5-1 0,2 5 125,-5-1 0,-2-1 131,-5 1 0,-8 4-47,-4 4 1,-5-1 83,1-3 1,-1 0 334,0 0 0,0-2-118,5-2 0,1-1 359,6-3 0,-1-2-46,6 2 0,-1-2 63,4-2 0,1-3-52,3 0 1,2-5-131,6 5 0,0-4-157,4 3 1,0-4 117,3 1 0,3-3-799,-3-1 1,-1 4 673,1 0 0,0-1 0,3-3 0</inkml:trace>
  <inkml:trace contextRef="#ctx0" brushRef="#br0" timeOffset="27">6830 4957 7957,'-7'-8'257,"4"0"663,-4 6-408,6-8-271,-4 8 1,5-4 604,0 2-255,-5 3-544,3-4-7,-3 5 1,5 6-220,0 6 0,0 4-16,0 7 0,-3 5 137,-1 2 1,0 3-101,4 2 1,-1-5 74,-3 1 0,3-6-223,-3 2 0,3-7 31,1-1 0,0-1-59,0 1 0,3-3-101,1-4 1,5-5-368,-1 1 802,2 0 0,1-2 0,1-1 0</inkml:trace>
  <inkml:trace contextRef="#ctx0" brushRef="#br0" timeOffset="28">7469 4934 8211,'0'-12'-166,"0"1"424,0 0 90,0-1 1,0 5 1023,0-1-463,-5 5-734,4-7 0,-5 9 73,2-3 1,1 3-238,-4 1 0,-1 0 68,-3 0 0,-1 1-130,1 3 0,-5 1 26,1 3 1,-4 6-18,4-3 0,-4 3-56,4-3 1,0 5 69,3-1 0,1 0-108,-1-4 1,6 1 81,2-1 1,3 1-169,1-1 1,1 1 12,3-1 0,4-3 115,7-1 0,1 0 18,3 0 0,7 3 2,-4-2 0,3-2-37,-6 2 1,1-4 18,-5 3 1,4 0-49,-4 0 1,1 3 58,-5-2 1,-3 2-176,-1 2 1,-4-1-7,1 0 162,-3 1 1,-6-1 36,-3 1 1,-6-1 173,-1 1 1,-1-1-95,0 0 0,0 3-97,-3-2 1,-2 2-343,6-7 265,0 4 157,4-5 0,4-1 0,2-5 0</inkml:trace>
  <inkml:trace contextRef="#ctx0" brushRef="#br0" timeOffset="29">7732 4945 8048,'-11'0'1599,"3"0"-539,0 0-846,6 0 1,-7 2 45,5 1 1,0 5 27,4 7 0,0 3-93,0 5 0,0 5-44,0 2 0,0 3-274,0 1 0,5-1 142,3-2 0,-2 1-539,2-6 1,-2 1 276,2-4 0,1-6-1165,-5-1 692,-1-9 37,2 3 679,-3-8 0,3 3 0,-5-5 0</inkml:trace>
  <inkml:trace contextRef="#ctx0" brushRef="#br0" timeOffset="30">7458 5037 8126,'11'-12'1069,"2"1"-802,2-1 0,5 2 691,11 3 1,-1-4-327,8 4 0,-1-2-663,1 1 0,2-1-638,2 6 0,1-1-1994,-5 4 2546,-5 0 0,0 5 1,-4 1-1</inkml:trace>
  <inkml:trace contextRef="#ctx0" brushRef="#br0" timeOffset="31">8543 4888 8207,'-5'-6'460,"3"-4"-266,-3 8 270,5-8 306,0 9-463,0 6 1,0 8-248,0 10 0,4 3 79,0 1 0,4 3-126,-5-3 1,5 3-712,-4-3 432,5 5 183,-8-13 1,8 7-380,-5-7 1,3-2 231,-3-2 1,4-2-397,-4-2 0,3-3 2,-3 0 624,0-6 0,1 8 0,1-3 0</inkml:trace>
  <inkml:trace contextRef="#ctx0" brushRef="#br0" timeOffset="32">8566 5117 8174,'6'-6'646,"4"5"1,-4-8-226,6 6 1,3-3-148,0 3 1,6 1-170,-2-1 1,2 0 138,2-1 0,0 3-1097,0-3 0,0 3 167,-1 1 686,-4 0 0,4 0 0,-4 0 0</inkml:trace>
  <inkml:trace contextRef="#ctx0" brushRef="#br0" timeOffset="33">8531 4922 8257,'12'-10'342,"-1"3"1,2-2-120,2 5 1,3-4 8,5 5 0,1-5-135,3 4 0,-1-4-171,8 5 0,-2-1-231,6 4 1,-6-1 113,-2-3 0,-4 3-51,0-3 0,-3 2-85,-4 2 88,3 6 1,-9-4-167,2 6 359,-8-6 1,-2 8 26,-5-2 1,0-2 252,0 2 1,0 0 332,0 3 1,0 0-291,0 1 0,-1 3 209,-3 0 1,3 2-143,-3-2 1,3-1-126,1 5 1,-1-4 26,-3 4 1,3-1-376,-3 1 1,3 1 4,1-4 1,0 0-48,0-1 1,0-6 457,0 3-240,5-4 0,-3 3 151,6-4 0,-1-2-88,5-5 0,-4 0 131,-1 0 0,5 0-71,3 0 0,0 0-141,-4 0 0,5 0-54,-1 0 0,4 0-288,-4 0 1,0-3-686,-3-1 0,3-1-20,0 1-890,0 3 1908,-3-10 0,-1 10 0,1-4 0</inkml:trace>
  <inkml:trace contextRef="#ctx0" brushRef="#br0" timeOffset="34">9365 4877 8205,'0'-8'1518,"0"0"-494,0 1-251,0 1-161,0 0-426,5 6 0,0 6-216,3 1 1,1 8-25,-5 4 1,3 3-47,-3 1 1,0 5-222,-4 2 281,5 3 1,-4-2-1,3-2-526,-3-1 0,-1-2 215,0-3 0,0-5-232,0-3 1,4-2-252,0-2 834,0 1 0,1-1 0,1 1 0</inkml:trace>
  <inkml:trace contextRef="#ctx0" brushRef="#br0" timeOffset="35">9662 4900 8059,'-6'-6'1026,"1"5"-1124,5-4 0,0 6 220,0 3 1,3 4 249,1 7 1,1 3-295,-1 5 1,-3 3-2,3 1 1,1 3-370,-1-3 151,0 5 89,-4-8 0,4 8-159,0-6 1,-1 1 76,-3-4 0,0-5-271,0-3-760,0-3 612,0 0 553,0-6 0,0-1 0,0-5 0</inkml:trace>
  <inkml:trace contextRef="#ctx0" brushRef="#br0" timeOffset="36">9559 4934 8056,'-6'-19'375,"2"0"1,3 5-48,1-1 1,5 2 210,3 1 1,3 1-8,4 0 0,3 3 16,5 0 1,1 5-415,3-5 1,-3 5 45,2 0 1,2 1-251,-1 2 0,-4 5 103,-4 3 0,-1 2-373,1 2 0,-4 3 204,-8 0 1,-2 5-828,-5-1 1,0 3 412,0 1 1,-5 0-214,-2-1 0,-8-2 181,-4-1 0,1-5 582,-1 1 0,-5 3 0,-6-1 0</inkml:trace>
  <inkml:trace contextRef="#ctx0" brushRef="#br0" timeOffset="37">10564 4774 8299,'0'-11'-349,"0"3"475,0 0 435,0 6 346,0-8-261,-5 8-68,-1-3-65,-6 5-418,1 0 1,0 2 130,-1 1 1,2 0-315,2 4 1,-2 1 36,3 4 0,-5-1 38,-3 0 1,2 5-165,-2-1 1,2 4 48,2-4 1,1 2-150,2-2 1,-1-3 85,6 4 0,-1 0-78,4-1 1,1 1 111,3-5 1,3 4 206,9 1 1,1-5-97,6-3 0,0-1 95,0 5 1,4-2 13,-1-3 1,1 0-100,-4-3 0,-2-2 208,-2 6 1,-2-6-1,-6 2-235,1 2 92,-1 1 0,-5 4-172,-2 1 0,-11-1 93,-5 0 1,-7 2-122,0 2 1,-2-1-15,-2 5 1,-1-5 78,-3 1 1,3-2-26,-3-1 1,8-5-50,4 1-265,2-6 324,2 9 1,6-10-163,5 3 1,5-8 145,6-4 1,10-2 33,1-1 0,5-2 172,0-2 1,1-2-120,2-2 1,-2-1 86,-5 5 0,-2-6-62,-2 2 1,2 3 449,-6 1 1,0 2-194,-3 1 1,-1 2 949,0 3-693,-4-3 0,-1 8 647,-2-2-1007,-3 3 0,4 2 127,-5 3 0,0 0-285,0 7 0,2-2 57,1 7 0,-1-2-72,1 1 1,4-3 31,0 4 1,4 0-387,0-1 1,0 1 121,1-5 1,-1-5-35,1-2 0,0-3 400,4-1 0,-2 0-33,5 0 0,-4-5 256,4-2 1,-5-7-96,1-1 0,-2-2 70,-2 2 1,-3 1-31,-1-5 0,-4 4-100,1-4 1,-3 3-157,-1-3 0,-5 5-274,-3-1 1,-1-1-897,2 0 0,-3 3 217,2 5 951,3 3 0,-5 0 0,3-2 0</inkml:trace>
  <inkml:trace contextRef="#ctx0" brushRef="#br0" timeOffset="38">11409 4979 8148,'0'-11'0,"2"0"467,2-1 0,-2 1 140,6-1-149,-6 1 0,3 0-116,-5-1 0,-5 2-209,-2 2 0,-4-1 85,0 6 0,-5-1-318,-4 4 0,-1 1 31,-2 3 0,-1 4 10,-3 7 0,3 3 161,-2 4 0,3 1-16,4 0 1,2 4-204,6-1 1,1 5 69,2-5 0,3 5-200,5-4 0,1-1 89,3-3 1,4 0-97,7 0 0,-1-5 17,5-3 0,-1-3 120,1 0 1,2-6 159,-2-2 0,3-3-154,1-1 1,-1-1-215,1-3 0,0 2 149,0-6 0,-4 4 176,0-3 0,0-1 0,4-3 0</inkml:trace>
  <inkml:trace contextRef="#ctx0" brushRef="#br0" timeOffset="39">11741 5014 8056,'0'-18'389,"1"-2"123,3 4 1,-2 1-192,6 4 1,-4-1-112,3 1 0,-4 0 90,1-1 0,-3 1 692,-1-1-479,0 6-292,0-4 1,-5 9-345,-3-3 102,-2 2 0,-8 9-149,-5 4 0,1 2 171,-5 6 0,2 0-102,-2 4 0,8 1 27,0 3 1,2-2-51,6 5 1,-2-3 12,9 4 0,1-5-59,3 5 0,1-6-104,3 2 1,6-7 104,5-1 1,5-5 206,-1 1 1,3-6-130,1-1 1,0-6 112,0 2 1,-1-3-100,1-1 1,-1-4-512,-3 1 0,1-5-49,-5 4 1,1-3 636,-5 3 0,0-10 0,1 1 0</inkml:trace>
  <inkml:trace contextRef="#ctx0" brushRef="#br0" timeOffset="40">12015 4888 8089,'0'-11'3053,"0"4"-2107,-5-3-361,3 9-311,-3 1 1,5 8-148,0 7-64,-5-3 0,4 10-104,-3-3 0,3 3 116,1 0 0,0 3-103,0 1 0,0-2 31,0 3 1,1-4-548,3-4 1,2 2 243,6-2 1,3-3-58,0-5 1,4-1 175,-4-6 0,6 0 58,-2-4 1,1 0-233,-1 0 1,1 0 77,-4 0 1,3-1-403,-4-3 0,0-1-15,-3-3 694,-6-2 0,4 4 0,-4-6 0</inkml:trace>
  <inkml:trace contextRef="#ctx0" brushRef="#br0" timeOffset="41">11958 5105 7979,'-11'-1'171,"4"-3"0,2 2 263,5-6 1,5 5-430,2 0 0,4 0 41,0-1 0,6-1 94,2-2 1,2-2-73,2 5 1,0-4-573,0 4 0,-4-3 230,0 3 0,-5 0 274,1 4 0,-2-5 0,-2-1 0</inkml:trace>
  <inkml:trace contextRef="#ctx0" brushRef="#br0" timeOffset="42">12015 4877 8042,'0'-12'212,"6"2"-243,6 3 0,3-2-318,4 5 1,-3 0 170,-4 4 1,4-4 194,3 0 1,-1 1-423,1 3 1,-1 0-148,1 0 552,2 0 0,-8 5 0,4 1 0</inkml:trace>
  <inkml:trace contextRef="#ctx0" brushRef="#br0" timeOffset="43">12357 4865 8042,'0'8'777,"0"0"1,-1-5-216,-3 5 0,2 0-403,-6 3 1,6 4-39,-2 0 1,-1 6-160,1-2 0,0 2-79,4 2 0,0 0 123,0 0 1,4 0-192,0 0 1,5-4 68,-2 0 1,7-5-1,1 1 0,1-3 49,-5 0 1,4-4 68,1-1 0,4-4 54,-1 0 1,-1-1-83,1-2 0,-4-2-299,4-1 0,-4 0 109,4-4 0,-5 3-370,1-4 0,-2 0 26,-2-3 560,1 5 0,-1-10 0,1 4 0</inkml:trace>
  <inkml:trace contextRef="#ctx0" brushRef="#br0" timeOffset="44">12335 5082 8222,'1'-10'639,"3"3"1,1 0-326,2 3 1,3 2 240,-2-6 0,2 4-124,2-3 1,3 3-601,0-4 1,2 5 188,-2-5 1,-2 5-853,2 0 1,-3-2 292,0 1 1,-2-1 538,-2 1 0,2-3 0,-4-4 0</inkml:trace>
  <inkml:trace contextRef="#ctx0" brushRef="#br0" timeOffset="45">12277 4877 8070,'6'-12'444,"1"1"1,7 5-47,1 2 0,4-1-73,-3 1 0,4 0-429,-1 4 1,2-1 129,2-3 0,0 3-529,0-3 1,0 3 502,0 1 0,0 5 0,-1 1 0</inkml:trace>
  <inkml:trace contextRef="#ctx0" brushRef="#br0" timeOffset="46">12643 4820 8073,'0'-7'144,"0"-3"457,0 9-170,0-4 628,0 5-656,0 5 1,0 5-203,0 5 0,0 6 6,0-2 0,4 6-142,0 2 1,3 3-168,-3-3 0,5 4 137,-2 0 1,0-3-337,0-2 1,-3-1 147,4-3 1,-4 0-176,3-3 0,-4-3 123,1-4 1,-2-2-1085,2-2 205,-3 2 1084,4-9 0,-5 4 0,0-5 0</inkml:trace>
  <inkml:trace contextRef="#ctx0" brushRef="#br0" timeOffset="47">12631 4820 8215,'0'-12'0,"0"1"645,0-1 1,6 5-198,1-1 1,7 6 13,1-2 1,6 1-188,-2-1 1,4 3-155,3-3 0,7 4-282,5 4 1,-1 1 122,-6 3 1,0 3-99,-4 1 1,0 0 102,-5 7 0,-5 0-465,-6 4 0,-4 1 181,-7 3 1,-2-2-261,-1 6 0,-9-6 237,-7 2 1,-4-3 171,-3-1 1,0 0 348,-4 0 0,3-6-131,-3-1 1,4-4 101,0 0 0,5-2 60,2-3-162,5 4 1,-1-9 66,7 6-950,3-6 467,5 3 366,0-5 0,11-10 0,1-3 0</inkml:trace>
  <inkml:trace contextRef="#ctx0" brushRef="#br0" timeOffset="48">13328 4774 8003,'0'-11'0,"0"-1"1739,0 1-1219,0 4 0,-1 1-225,-3 2 1,-2 3-57,-6-3 0,0 3 12,-4 1 0,4 0-313,-4 0 1,0 5 70,1 3 1,-4 2-103,3 1 0,0 1 96,1-1 1,2 2-119,-2 2 1,3-2 46,5 2 0,-2 1-124,5-1 0,0 5 68,4-5 0,2 1 61,1-1 1,4-2 72,4 2 0,6-1-46,2 2 1,2-8 176,2 4 1,4-3-104,-1 2 1,1-3 148,-4-1 0,-2 0-91,-2 0 0,2 4 54,-6-4 0,-1-1-217,-6 2 1,0-4 86,-4 4 0,0-1-85,-4 5 1,-5-5 67,-3 1 0,-7-1-528,-4 5 0,-8-1 204,-3 1 0,0-1 321,-5 0 0,-1 1 0,-10-1 0</inkml:trace>
  <inkml:trace contextRef="#ctx0" brushRef="#br0" timeOffset="49">4374 5870 8247,'-11'-5'0,"3"4"-357,1-3 689,4 3 49,-7 1-81,9 0 168,-10 0 1,5 0-146,-5 0 0,3 5 8,0 3 1,2 2-65,-2 1 0,-2 6 24,3 2-40,-3 2 1,-2 2-276,1 5 1,3 1 114,0 5-495,1-4 29,1 3 397,0-9 1,6 7-145,0-4 1,2-1 50,2-7 0,3 1-380,8-5 310,-2 0 0,14-8 0,-1-4-216,6-1 0,2-2 165,1 0 0,-2-7 250,-3-4 0,6-4-118,-6-4 0,3-3 130,-10 3 0,1-2-23,-9-2 1,-1 0-54,-6 0 0,-3 0 145,-5 0 1,-3 0-77,-4 1 1,-3-2-301,-13-3 0,1 3 107,-8-3 0,3 8-59,-3 4 0,4 2-33,0 2 1,1 4-136,3 4 0,4 1-861,3 2 1218,7 0 0,3 5 0,5 2 0</inkml:trace>
  <inkml:trace contextRef="#ctx0" brushRef="#br0" timeOffset="50">5151 5825 9319,'0'11'605,"0"4"-337,0 1 1,0 4-26,0-1 1,4 2-221,-1 2 52,1 0 0,-4 0 0,0 1-12,0 3 0,0-3-80,0 2 0,4-5-206,0-2 0,0-5 118,-4 1 105,5 3 0,-3-6-134,6 4 0,-4-7 107,3-2 27,-4-4 0,12 7 0,-2-4 0</inkml:trace>
  <inkml:trace contextRef="#ctx0" brushRef="#br0" timeOffset="51">5356 5836 8146,'-6'-5'1237,"1"4"-1215,5-4 0,0 10 0,0 2 108,0 3 1,0 3 129,0 2 0,4 4-356,0 8 1,3-3 70,-3 3 1,4 1-457,-5-2 0,2 1 240,-1-4 1,-2-4-87,1 0 0,0-5 122,1 1 1,-3-2-545,3-2 749,-3-4 0,4 3 0,1-4 0</inkml:trace>
  <inkml:trace contextRef="#ctx0" brushRef="#br0" timeOffset="52">5288 6099 8136,'0'-8'599,"0"1"1,1 3-136,3-4 1,4 4 138,7-3 1,-3 4-181,4-1 1,1-1-218,2 1 1,2 1 48,-2 3 1,2-2-732,-2-1 0,-2 1-1010,-2-2 0,-2 3 350,-2 1 1136,1 0 0,-1 0 0,1 0 0</inkml:trace>
  <inkml:trace contextRef="#ctx0" brushRef="#br0" timeOffset="53">5311 5859 8132,'5'-8'672,"2"1"1,7 3-252,2-4 1,4 6-140,-1-2 1,2-1-279,2 1 1,5-1-476,3 1 0,2 3 80,1-3 391,0 3 0,6 1 0,0 0 0</inkml:trace>
  <inkml:trace contextRef="#ctx0" brushRef="#br0" timeOffset="54">6419 5882 8063,'6'-5'-865,"-1"-2"1513,-5-4 4,0 5-285,0-5 1,0 9 223,0-6 315,-5 6-206,4-3-398,-4 5 1,1 1-138,0 3-159,0 2 184,4 11 1,0-3-246,0 5 0,0 1 93,0 7 1,0-3-260,0 2 0,4 0 93,0 0 0,3-3-15,-3 0 0,0-1-166,-4-7 28,5 5 1,-4-7-65,3 2 184,-3-7 530,-1-3-130,0-5 1,0-5-224,0-3 1,0 0 165,0-3 1,0 2-79,0-6 1,0 1 21,0-1 1,-3 1-100,-1-5 1,0 3 48,4-3 0,0 5-200,0-1 125,0 3-602,0 0 408,5 6 1,5 2-84,5 8 1,6 6 29,-2 5 1,2 2 129,2-2 1,1-1 25,3 5 0,-2-4-46,6 4 1,-6-5-3,2 1 0,-4 1 8,-4-5 1,2 2 293,-2-10 0,-2 5-71,-2-4 0,-4-2 503,-3-5 1,1-4-133,-5-4 0,3-1 44,-3 1 0,0-5-152,-4-4 0,0-1-58,0-2 1,0 1-37,0 3 0,-4-5 1,0 5 0,-1-5-389,1 5 0,2-2 169,-6-2 1,4 0-1361,-3 0 691,4 0-78,-7 5 1,9 2-574,-3 5 0,2 3-480,-2 0 1757,2 6 0,-3-3 0,5 5 0</inkml:trace>
  <inkml:trace contextRef="#ctx0" brushRef="#br0" timeOffset="55">7081 5790 8125,'-6'-5'1529,"1"4"1,1 1-1463,0 8 1,-1 2 77,1 1 1,1 6 52,-4 2 0,4 6-167,0 2 1,1 1 159,2-2 0,0-2-589,0 3 0,0 1 32,0-1 1,5-2-211,3-6 1,2-2 283,2-6 1,3-1 129,0-2 1,1-3 343,0-5 0,-2-1-115,5-3 0,-4-4 256,4-7 1,-4 1-141,4-5 0,-5 0 93,1-4 0,-2 4-11,-1 0 1,-6 0 414,-2-4-270,-3 0-246,-1 0 0,-1-3 42,-3-1 0,-4 2-399,-7 6 0,-3-2 141,-5 6 0,-5 1-752,-2 7 0,-2 2 398,2 5 0,-2 1-776,5 3 500,6 2-257,9 10 939,2 2 0,9 0 0,-4-2 0</inkml:trace>
  <inkml:trace contextRef="#ctx0" brushRef="#br0" timeOffset="56">7492 5813 8122,'0'-11'-23,"0"-1"-41,0 1 1,4 3 597,0 1-297,5 4 965,-8-2-857,4 5 1,-1 6 41,0 6 0,-1 1-153,-3 6 1,0 0-184,0 3 1,0 1 81,0 0 0,0 1-4,0 3 0,2-3-224,1 3 1,-1-7 98,2-1 1,-3-5-87,-1 1 0,4-2 9,-1-2 0,2-3-894,-1 0 709,-2-6 0,4 3-1427,-2-5 1685,-3 0 0,4-5 0,-5-1 0</inkml:trace>
  <inkml:trace contextRef="#ctx0" brushRef="#br0" timeOffset="57">7389 5756 8115,'5'-6'1871,"2"-3"-1293,4 5 1,6-4 88,2 5 0,2-1-212,2 4 1,5 0 60,2 0 0,2 0-194,-1 0 0,-2 0-366,-3 0 0,-3 0-1234,0 0 1,-1 4 413,-7-1 864,0 1 0,-3 1 0,-1 2 0</inkml:trace>
  <inkml:trace contextRef="#ctx0" brushRef="#br0" timeOffset="58">1839 7572 8128,'-5'-10'0,"-3"2"0,2-1 612,-2 6-358,6-6 0,-5 6 651,3-4-140,3 4-142,-4-2-370,5 5-281,0 0 0,4 6 110,0 6 1,8 4 156,0 7 1,3 1-244,0 3 0,-2-3 24,2 3 1,3 4-169,1 0 1,-1 3 71,1-7-1,-4 3-247,4-3 1,-5-1 71,1-3 0,-2 0-82,-2 0 1,1-2 85,-1-1 1,-1-4 103,-2-5 1,1 1-149,-5-1 1,3-3-109,-3 0-789,0-6 1189,1 8 0,-4-9 0,4 5 0</inkml:trace>
  <inkml:trace contextRef="#ctx0" brushRef="#br0" timeOffset="59">2421 7424 8004,'-5'-7'409,"4"1"709,-3 2-514,3 3-165,1-4-7,-5 5 1,2 0-137,-4 0 0,3 5-283,-4 2 0,1 9 69,-5 3 0,1 9-126,-1 6 1,-4 6 136,-3 10 0,-3-2-335,-1 5 0,0-4 42,1 0 1,4-3-13,3-4 1,2-4-272,2-8 0,4-2 225,3-5 1,-1-1-289,2-3 0,-1-3-144,4-4-608,0-1 1298,0 0 0,10-4 0,3-2 0</inkml:trace>
  <inkml:trace contextRef="#ctx0" brushRef="#br0" timeOffset="60">2581 7892 8593,'0'-12'358,"4"5"582,0-1-39,0 1-431,1-5 0,-4 1-101,3-1-129,-3 6 1,-6-3-230,-3 5 0,1 0 150,-5 4 0,2 2-500,-9 2 0,-4 7 225,-3 8 0,-1 4-85,4 3 1,1-4 93,3 5 1,3-6-37,5 6 1,4-3-35,3-1 1,3-4-107,1 0 1,1-5-10,3 1 0,3-3 143,4-5 1,4-2 103,0-5 1,6 0-54,-2 0 0,-1-1 136,1-3 1,-5-2-122,1-6 0,1 1 256,-1 0 0,1-5 61,-5 1 1,-1 0 40,-2 3 1,1 1 353,-5 0-390,-1-1 0,-1 1-112,1-1 108,-1 6-329,3-4 24,-5 9-232,0-4 10,0 5 293,0 5 1,0 1-34,0 5 1,0 1 2,0-1 1,0 1-112,0-1 0,0 0 98,0 1-51,0-1 1,1-1-137,3-2 1,2 1 79,6-5-163,-1 0 249,0 1 1,1-4-273,-1 3 252,6-3 1,-3-5 92,5 0 0,-5-5-91,1 2 1,1-3 222,0-2 1,-1 1-62,-4-1 1,-3 2 388,0 3-121,-1-3-185,5 3 1,-5 1 107,1 2-152,-6 3 0,5 1-152,-3 0 1,-3 1 77,3 3 1,-2-2-29,2 6 0,-3 0 36,3 3 0,-1 2-82,0 2 1,-1-2 50,1 2 0,3-2 131,-3-2-104,1 0 1,-4 1 32,0-1 35,0-4-66,0 3 1,-1-9 195,-3 3 1,2-3-118,-6-1 1,4-5 190,-3-3 1,4-2 51,-1-1 0,3-6 65,1-2 0,0 2-315,0-3 0,1 1 82,3-3 1,2-1-232,6 0 0,0-4 126,4 1 0,-2 0-1010,5 7 0,-4-1 478,4 5 0,0 3-2164,4 5 2593,-5 4 0,3-2 0,-3 5 0</inkml:trace>
  <inkml:trace contextRef="#ctx0" brushRef="#br0" timeOffset="61">3472 7344 8116,'0'-12'0,"0"5"9,0-1 1,0 0 162,0-3 0,0 3 160,0 1 1,-4 3 203,0-4 52,1 6-229,-3-3-150,5 5 0,-4 5-180,5 2 1,0 10 82,0 6 0,5 5-161,3 6 1,-2 0 27,2 0 1,-1 4-101,5 1 0,-5 2 57,1-3 1,0 2-220,3-2 1,-3-3 48,-1 3 0,-4-3 48,1-5 0,1-1-4,-1-2 1,-1-7 103,-3 3 1,0-8 195,0 1 1,0-4-130,0 0 549,0-1-158,0 1 147,-5-6-80,4 4-258,-4-9-167,5 4 225,0-5-399,5 0 158,1 0 1,7 0-81,2 0 1,-2 0 49,2 0 0,2 0-36,-2 0 1,4 0-13,-4 0 0,2 0-2,-2 0 1,-2-1 12,2-3 0,-6 3-119,-2-3 1,-3 3-938,4 1 566,-6 0 559,3 0 0,-5-5 0,0-1 0</inkml:trace>
  <inkml:trace contextRef="#ctx0" brushRef="#br0" timeOffset="62">3472 7264 8228,'0'-12'0,"1"1"432,3-1 0,-1 5-182,4-1 1,-3 6-173,4-2 0,-5 1 503,5-1-432,0 3 0,7-4-554,0 5 1,4 0 199,-4 0 1,6 4-640,-2 0 1,1 3 843,-1-3 0,8 5 0,-3-3 0</inkml:trace>
  <inkml:trace contextRef="#ctx0" brushRef="#br0" timeOffset="63">4180 7435 8015,'0'-11'491,"0"-1"0,0 5-320,0-1 0,0 4 86,0-4 0,-1 5 146,-3-5 1,1 6-117,-4-2 0,-1 2-194,-3 2 1,-2 0 79,-2 0 1,1 7-157,-5 4 0,4 2 40,-4 6 1,3 5 49,-3 7 0,4 2-4,-4 1 1,9 0 30,-1 0 0,3-3-204,0-1 0,3 1 36,5 3 1,0-4-173,0 1 1,1-6 89,3 2 1,4-3-233,7-1 0,-1-5 90,5-3 1,-4-2-8,4-2 0,-1-5 118,1-2 0,3-3 6,-3-1 1,-1 0 120,1 0 0,-5-5-114,1-2 1,-1-2 214,1 1 0,-4-3-20,1-1 1,-1 1 399,-3-4-225,-3 2-56,0 2 0,-4-5 119,3 1 1,-3 0-149,3 3 1,-8 5-50,-3-1 1,-3 2-170,-2-2 1,-1 3 122,-2 5 1,3 1-542,-4 3 1,0-1 215,1 4 1,1 1-475,6 3 0,-1-3 743,5 0 0,1-6 0,3 3 0</inkml:trace>
  <inkml:trace contextRef="#ctx0" brushRef="#br0" timeOffset="64">4420 7366 8061,'-5'-16'504,"0"3"166,-3-2 0,3 2-747,5 2 170,0 0 179,0-1-25,0 1 0,5 1-272,3 2 0,2-1 75,1 5 0,2-1-28,2 1 0,-1 3-8,5-3 1,0 3-166,4 1 1,-4 0-11,0 0 1,-5 0 159,1 0 1,2 0 161,-2 0-147,0 0 1,-3 0 369,-1 0-176,-5 0-10,5 0 1,-10 1-69,3 3 0,-3 2-40,-1 6 0,4 4 84,0 3 0,-1 4-55,-3 4 1,2 6 25,1 5 0,0 5-27,5-1 1,-6-1-132,2 0 0,1 1 65,-1 4 1,1-2-224,-1-2 0,-3 1-22,3-5 0,1 4-7,-1-4 1,1 1 36,-1-5 0,-3-4 96,3 1 0,-2-6 97,2 2 0,-3-4-110,3-4 1,-3-3 500,-1-5 1,0 1 38,0-1 998,0-4-869,-5-2 0,-5-5 47,-5 0 1,-5 0-808,1 0 0,-7-5 179,0-3 1,-6-2-521,1-2 1,5 1 409,3 0 0,5-1-1259,7 1 0,4-4 14,4-1 1347,1 1 0,7 4 0,2-1 0</inkml:trace>
  <inkml:trace contextRef="#ctx0" brushRef="#br0" timeOffset="65">5345 7515 8053,'-6'-5'-699,"-5"4"1280,10-4-344,-4 5 0,6 0 336,3 0 0,0 0-125,7 0 0,-2 0-205,7 0 1,1 0 11,2 0 0,-1 0-23,1 0 0,0 3-202,4 1 0,0 0 142,0-4 1,-2 0-387,-2 0 0,2 0 170,-6 0 1,4-4-1130,-4 0 533,0 1 0,-3 3-1265,-1 0 1905,-4 0 0,-2 0 0,-5 0 0</inkml:trace>
  <inkml:trace contextRef="#ctx0" brushRef="#br0" timeOffset="66">5402 7743 8053,'1'7'312,"3"-4"0,4-1-20,7-2 0,1 0 311,4 0 0,5-4-64,-2 0 0,7-3-60,1 3 0,0-5-327,0 1 0,-2 2 80,-2-2 0,-7 4-1116,3-3 1,-8 4 356,0 0 527,-7 1 0,2 7 0,-4 2 0</inkml:trace>
  <inkml:trace contextRef="#ctx0" brushRef="#br0" timeOffset="67">6453 7275 8421,'-8'-4'0,"1"0"200,4 1 0,-3 1 371,2-1 140,3 1-443,-4-3 0,3 5-77,-2 0 39,3 0-243,-4 5 1,10 3-3,3 7 0,-1 3 159,5 5 1,-3 1-150,6 3 1,-1 0 101,1 4 0,-1 6-248,5-3 1,-5 3 135,1-3 1,2 0-269,-2 1 1,-1-2-27,-6-3 0,2 2-40,-3-6 0,0 0 224,0-7 1,-3 1-88,4-5 498,-6 1-232,3-5 0,-3-1 229,1-2-49,-1-3 347,3-5 1,-5-5-125,0-3 1,4-2 13,-1-1 1,2-5-186,-1 1 1,1-6-31,3-2 0,2-4-319,-2-3 0,2-5 102,1 1 0,-3-4-254,0-4 1,-1-2 115,5 2 1,-2-3-39,-3 0 0,3 4-82,-2 3 1,-2 0-108,2 4 1,-4 2-289,3 9 0,-4 5-185,1 3-695,-3 2 530,-1 7 964,0 1 0,0 5 0</inkml:trace>
  <inkml:trace contextRef="#ctx0" brushRef="#br0" timeOffset="68">7207 7561 7946,'-7'-12'-201,"3"1"0,-1 3 265,2 1 0,-3 3 306,3-4 1,0 6-44,-5-2 0,1-1-174,-5 1 0,1 0-127,0 4 0,-5 1 96,1 3 1,-4 3-118,4 4 0,-5 2 8,1 2 1,-2-1 42,2 5 1,-1 0-1,5 4 0,1-4-120,6 0 0,-1-5-79,5 1 0,1 1 108,3 0 0,1-1-73,3-4 0,2-1 72,5-2 1,1-2-176,-1-2 1,5-2 29,-1 1 0,4-1 55,-4-2 0,4-2 71,-4-1 0,4 0 93,-3-5 1,-1 2 105,-4-2 0,1-2-112,-1 3 1,-1-3 58,-2-2 1,1 4-21,-6 1 1,5-1 403,-4-3-130,0-1 62,-4 1-261,5 0-81,-4-1-243,4 6 88,-5 1-111,0 5 172,0 5 0,0 1-3,0 6 0,0-1 2,0 0 0,0 1 22,0-1 1,1 1-80,3-1 1,-1 1-130,4-1 1,-3-3-14,4-1 0,-1-3-9,5 4 238,-1-6 1,1 3-91,-1-5 0,1 0 216,-1 0 1,-3-4-15,-1 1 1,1-6 15,3 1 0,-3-1-19,-1 2 1,0-4 215,0 4 1,4-5 89,-4-3 1,-1 2-97,2-2 1,-4 3-78,4 0 113,-6 1-662,3-1 216,0 6-26,-4 1 0,5 10 5,-6 3 1,3 2 6,1 1 1,1 4-41,-1 1 0,-3 3 48,3-4 1,-3 4-15,-1-4 0,4 2 59,0-2 1,0-2-253,-4 2 252,0-3 0,0-4 250,0 0 0,-1-6 133,-3 2-176,2-3 0,-6-6 174,4-2 0,0-4-110,4 0 0,0-4 293,0 0 0,0-4-141,0 3 0,5-4-13,3 1 1,2-3-53,1 0 1,2 0-559,2 3 1,-1-1-153,5 4 1,0 2-386,4 7 1,-4 2-99,0 5 0,-1 1 887,1 3 0,2 2 0,-3 6 0</inkml:trace>
  <inkml:trace contextRef="#ctx0" brushRef="#br0" timeOffset="69">7938 6978 8133,'6'-5'75,"-1"4"405,-5-9-137,0 8-103,0-3 0,0 7-147,0 1 1,0 4 72,0 4 1,0 2-89,0 2 0,0 8 52,0 7 1,0 3-130,0 2 0,0 0 0,0 3 1,1 2 79,3 1 0,-1 4-218,4-3 0,-3-2 52,4 2 0,-2-5-162,2 1 1,0-6-11,-4-2 0,1-4 155,-1 0 0,-3-5 113,3-2 1,-3-5 152,-1 1 1,0-2 6,0-2 0,0-3-99,0-1 200,0-4 0,0 3 196,0-2-157,0-3 1,-1 4 395,-3-5-284,3 0-347,-4 0-17,5 0 0,4-1-60,0-3 0,5 3-29,-2-3 1,7 3 101,1 1 1,2 0-288,-2 0 1,2-4-28,2 0 1,1 0 4,-5 4 0,4-3-75,-4-1 1,4-1-822,-3 1 178,-1 3 1,-5-6 954,-2 3 0,2 3 0,-4-4 0</inkml:trace>
  <inkml:trace contextRef="#ctx0" brushRef="#br0" timeOffset="70">7983 6932 8122,'0'-17'0,"0"1"102,0 4 0,0 4 629,0 1-241,0 4-222,0-2 1,1 5-297,3 0 1,3 0 102,4 0 0,4 0-540,0 0 1,6 4 145,-2 0 319,-3 4 0,11-6 0,-3 3 0</inkml:trace>
  <inkml:trace contextRef="#ctx0" brushRef="#br0" timeOffset="71">8543 7184 8207,'-1'-8'-449,"-3"0"1283,2 6-40,-3-3 232,5 0-724,0 4 0,0-3-224,0 8 1,0 2 143,0 5 0,0 2-137,0 2 0,0 3 146,0 5 0,2 0-294,1 0 0,-1 1 63,2 2 0,-3-2-137,-1 3 1,0 1-54,0-1 0,0-1-44,0-3 1,4-4 54,-1 0 0,1-5 103,-4 1 1,0-2 183,0-2 1,0-3-73,0 0 94,0-6 0,1 7 9,3-5 109,-2 0 0,4-4-212,-2 0 0,-2 0 20,6 0 0,-1 0-134,5 0 0,3 0 90,0 0 1,6-2-179,-2-1 0,-2 1 51,3-1 1,-5-3-43,4 3 0,-5-2 29,1 1 0,-2 3-302,-2-3-73,0 2-476,1-3-639,-6 4 1618,-1-4 0,-15 0 0,-3-1 0</inkml:trace>
  <inkml:trace contextRef="#ctx0" brushRef="#br0" timeOffset="72">8486 7469 8021,'4'-7'208,"-1"-1"0,6 4 360,-1-3 0,7 0-90,4 0 1,0-4-118,4 4 1,-7 1-125,7-2 0,0 2 6,0-2 0,2-1-451,-6 5 1,-1-1-535,1 1-24,-5 3 0,3-4-234,-6 5 1000,-5 0 0,5-5 0,-5-1 0</inkml:trace>
  <inkml:trace contextRef="#ctx0" brushRef="#br0" timeOffset="73">8463 7207 8256,'5'-7'464,"1"-3"-174,6 2 1,0 2 315,4-2 0,-2 5-181,5-5 0,3 0-138,5-3 1,5 3-880,-2 1 0,-1 0 323,2 0 1,-7-2 268,-1 5 0,5 0 0,-4 4 0</inkml:trace>
  <inkml:trace contextRef="#ctx0" brushRef="#br0" timeOffset="74">9045 6944 8088,'0'-8'-84,"0"1"1,-3 3 268,-1-4 0,0 4 315,4-3 355,0 4-86,0-7-230,0 9-455,0-4 50,0 15 1,1 3-91,3 9 0,-1 6 35,4 3 1,-3 6-98,4 1 1,-2 4 77,2-4 0,0 5-262,-4-1 0,1-2-45,-1 2 0,-3-5-24,3 1 0,-3 1-65,-1-1 1,0-3 95,0-5 0,0-6 216,0-1 0,0-1-83,0-7 0,0 0 530,0-3-203,0-1-105,0 0 1,0-3 307,0 0-114,0-6 0,2 3 37,2-5 1,2-1-50,5-3 0,1 3-299,-1-3 0,4-1 95,1 1 1,3-1-200,-4 1 1,4 2 57,-4-6 0,0 6-333,-3-2 1,-1 3 29,1 1 1,-5 0-552,1 0-820,-6 0 1722,3 0 0,-5-6 0,0 0 0</inkml:trace>
  <inkml:trace contextRef="#ctx0" brushRef="#br0" timeOffset="75">8943 6910 8168,'0'-18'0,"3"5"-25,1 6 1,5-1 26,-1-3 0,2 3 203,1 0 0,1 4 316,-1-3 0,4 3-466,1-4-76,4 6 1,-1-4-615,8 2 1,-3 2 327,2-1 1,0 1 306,0 2 0,-2 0 0,4 0 0</inkml:trace>
  <inkml:trace contextRef="#ctx0" brushRef="#br0" timeOffset="76">9696 7001 8022,'0'-11'-142,"0"3"-330,0 0 507,0 1 443,0-5 0,0 5-214,0-1 1,-5 6 317,-2-2-153,-4-3-342,0 6 0,-4-3 101,0 8 0,-4 2-59,3 6 1,-4 4-49,1 3 0,-1 3 72,1 1 1,-2 3-132,6 1 0,-4 5 45,4-2 1,0-1-108,3 2 1,5-2 59,-1 2 0,5 0-162,0-4 1,1 3-117,2-3 0,3 0 74,5-4 0,-1-1-89,8 1 0,3-5 52,1-3 0,-1-3 89,1-5 0,0-2 8,4-5 0,0 0 186,0 0 1,-4 0-58,0 0 1,-4-5-23,4-2 1,-5 0 180,1 0 0,-4-1-38,-3-3 1,1-1 57,-5 1 1,0-1-77,-4 1 1,-2 0-44,-1-1 0,-4 1-6,-4-1 0,-2 2-265,-2 3 0,1 1-124,-5 6 0,5 0-164,-1 0 1,2 0 26,2 0 1,0 6 466,4 1 0,-3 3 0,3 2 0</inkml:trace>
  <inkml:trace contextRef="#ctx0" brushRef="#br0" timeOffset="77">9959 6932 8107,'0'-17'0,"0"0"0,0 6 0,0-1 852,0 1 165,0 0-269,0-1 155,-5 1-305,4 4-324,-10-3 1,10 10-8,-3 0 0,3 5-62,1 7 0,0 5-34,0 6 0,0 5-103,0 6 0,1 1 93,3-1 1,-1 2-183,4 2 1,1-2-281,3 6 1,-3-4 163,0 4 0,-5-5-357,5 1 0,-5-2 270,0-2 1,2-4-26,-1 1 1,0-7 31,-4-1 1,0-2 151,0-5 0,0-1-1,0-4 408,0 1-527,0-1 1,0-3 76,0-1-1062,0-4 813,0 2 1,-1-5 356,-3 0 0,3 0 0,-4 0 0</inkml:trace>
  <inkml:trace contextRef="#ctx0" brushRef="#br0" timeOffset="78">10416 7047 8097,'0'-12'-344,"0"1"421,0 4 1,0 1 652,0 2-438,0 3 0,-1-8-107,-3 5 1,2-1 184,-1 1-24,1 3-225,-3-4 0,-1 5-126,-5 0 0,-2 0 76,-2 0 1,-2 5-175,-2 3 0,-2 6-25,2 1 0,-3 2 132,-1-2 1,2 1-44,1 3 0,4 3 62,5-3 1,3-1-112,0 1 0,6-5 46,-2 1 1,8 1-7,3 0 1,5-2 22,3-7 1,-1 2-16,5-5 0,-4 5 80,4-2 0,0-2-57,4-1 1,0 3 76,0 0 1,-4 0-69,0 0 0,-4 1-85,4 3 0,-5 1 26,1-1 1,-6 0-153,-1 1 1,-6-1 121,2 1 1,-2 0-30,-2 4 0,0-4-4,0 4 0,-6-4 32,-1 0 0,-7-1 137,-1 1 1,-2-1-136,2 0 1,2 1 26,-2-1 1,-2-3-93,2-1 1,0-4-432,4 1 393,-1-3 199,1-1 0,4 0 0,2 0 0</inkml:trace>
  <inkml:trace contextRef="#ctx0" brushRef="#br0" timeOffset="79">10576 6830 8120,'0'-12'119,"-4"1"184,0-1 27,0 1-219,9 0 0,-2 0 245,5 4 1,-1 2-134,5 5 0,-1-4-59,0 0 1,6 0 36,2 4 0,-3 0-220,0 0 0,0 0 64,-1 0 1,1 0-66,-5 0 0,0 0 5,1 0 111,-1 5 1,-3 2-104,0 4 0,-6 1 67,2-1 0,-3 5-56,-1 4 1,4 2 10,0 5 0,1 2-14,-1 5 1,-3 5-24,3-1 1,1 5-16,-1-1 1,1 1-318,-2-1 0,-1 1 111,2-5 0,1-4 0,-2-3 1,5-2 34,-4 1 1,3-2 159,-3-5 0,4-4 33,-4 0 0,3-5 194,-3 1 0,4-2 35,-4-2 372,-1 1 313,2-1-629,-3-4 0,1-2 101,-6-5 1,-4 0-56,-4 0 0,0 0-230,-1 0 1,1 0 42,-1 0 0,-3 0-184,0 0 1,-4 0-265,4 0-977,-1 0-960,5 0 980,-1 0 1276,6 0 0,1-5 0,5-2 0</inkml:trace>
  <inkml:trace contextRef="#ctx0" brushRef="#br0" timeOffset="80">11113 6738 8069,'-6'-11'-169,"-1"-1"-223,2 1 816,0 0 0,5 3 310,0 0 76,-5 6-164,3-8-453,-3 8 183,10-8-324,2 9 0,4-4 83,1 5-169,-1 0 1,0 0 27,1 0 0,-1 1 58,1 3 1,0-3-26,4 3 1,-4-3 66,3-1 0,-2 2-26,-1 1 0,-1 0 9,0 5 0,-3 0-53,0 8 0,-2-2 6,2 5 1,0 5-94,-4 6 0,1 7-28,-1 1 0,-1 9 77,4-1 1,-3 2-110,4-2 1,-4-1 139,3 1 1,1 0-18,3-1 0,1-4-9,-1-3 0,-3-2-530,-1-2 238,-4-5 126,7-1 0,-9-5 96,3 0 1,1-6 293,-1-1 1,0 0-95,-4-1 0,0-3 254,0-5 0,-5 0-147,-3 0 1,-3 0 233,-5-3 1,2-3 38,-5 3 1,0 1-127,-4-2 0,1 1 3,-1-4 1,0 0-99,0 0 1,2 0-612,2 0 1,2 0 244,6 0 0,3 0-1220,0 0 1,5 0-25,-5 0 1330,5 0 0,-2 0 0</inkml:trace>
  <inkml:trace contextRef="#ctx0" brushRef="#br0" timeOffset="81">12072 6887 8019,'-6'-5'762,"0"3"-451,6-3 0,0 10 113,0 3 1,0 3-87,0 5 0,0 1-54,0 6 1,0 1-42,0 3 0,4-2-153,0 6 0,5-4 153,-1 3 0,-2-5-299,2 2 0,-5-3-99,5-1 1,-2-5-108,2-3 0,1-2-252,-5-2 1,1 1 262,-2-1 0,-1-3-1595,2-1 997,-3-4 849,-1 2 0,0 0 0,0 1 0</inkml:trace>
  <inkml:trace contextRef="#ctx0" brushRef="#br0" timeOffset="82">11821 7184 8019,'11'0'0,"0"0"0,5-4 625,-1 0 0,6 0-170,2 4 1,1-1 195,7-3 1,-1 3-235,5-3 1,3 2-523,0-2 1,4 3 176,-4-3 0,0-1-1947,-4 1 1875,0 0 0,-5 4 0,-1 0 0</inkml:trace>
  <inkml:trace contextRef="#ctx0" brushRef="#br0" timeOffset="83">12928 6864 8096,'-1'-10'3,"-3"2"174,3-2 1,-4 7 460,5-4-166,0 4 373,0-7-301,0 9-364,0 11 1,0 5-109,0 16 0,1-5 139,3 5 1,-3-1-262,3 5 0,-1 1 75,0-1 0,-1 1-263,2-5 0,-3-2 102,-1 2 0,1-6-155,3 2 1,-3-7 97,3-1 0,-3-5 91,-1 1 0,0-2 347,0-2-222,0 1 183,0-1-220,0-5 412,0-1-85,0-5-130,5 0 1,3 0-21,7 0 1,3-1-75,5-3 0,0 2-117,-1-6 0,6 4 81,3-3 1,-2 3-105,1-4 1,-4 6 62,1-2 1,-7-1-446,-1 1 1,-5 0 164,1 4 1,-2-1-1423,-2-3 867,-5 3 823,0-4 0,-6 0 0,0-1 0</inkml:trace>
  <inkml:trace contextRef="#ctx0" brushRef="#br0" timeOffset="84">12917 7149 8087,'6'-11'0,"4"1"514,-2 2 0,4-1 47,3 6 0,-1-2-91,5 1 0,0 1-74,4-4 1,1 4-147,2-1 0,-2-1-454,3 1 1,-3 1 233,-1 3 1,-5 0-1733,-3 0 1022,-2 0 0,-6 0-1148,1 0 1828,-5 0 0,-9 0 0,-6 0 0</inkml:trace>
  <inkml:trace contextRef="#ctx0" brushRef="#br0" timeOffset="85">12871 6853 8359,'0'-12'560,"0"1"0,2-1-252,1 1 0,8 3 125,4 1 1,10-1-267,2-3-86,5 4 0,3-2-152,3 6 0,-2-3 134,2 3 1,-3 1-1074,0-1 1,-6 1 1009,-3 2 0,-2 5 0,-1 2 0</inkml:trace>
  <inkml:trace contextRef="#ctx0" brushRef="#br0" timeOffset="86">13557 6590 7990,'0'-12'1538,"0"6"-1160,0 1 0,3 6-129,1 3 0,5 6-8,-1 5 0,-2 11 0,2 0 0,-2 7 25,2 6-93,2 6 1,-8 3-302,6 6 1,-6-5 192,2 5 1,-2-5-502,-2 4 1,0-6 289,0-1 1,-2-2-266,-2-6 0,3-1 198,-3-6 0,2 0 21,-2-4 1,3-4 197,-3-4 0,3-5 152,1 1 0,0-2 651,0-2-386,0-4 522,0 3-361,0-9-522,0 4 265,0-5-434,5 0 0,-3 0-33,6 0 0,0 0 94,3 0 0,2 0-47,2 0 1,-2-1 84,2-3 1,1 3-253,-1-3 1,2-1-220,-2 1 1,-2-4-287,2 5 0,-6-5 247,-1 4 518,-6-5 0,8 3 0,-3-5 0</inkml:trace>
  <inkml:trace contextRef="#ctx0" brushRef="#br0" timeOffset="87">13579 6613 8090,'0'-22'287,"0"3"1,0 1-114,0 3 1,2 6 68,1-2 0,0 2-97,5-3 1,-1 5 251,5-1 0,0 4-244,4-3 1,-4 4-279,4-1 0,0-1-64,-1 2 1,0-1-329,-3 4 1,-2 1-381,-2 3 1,2-2 895,-3 6 0,-2 5 0,1 4 0</inkml:trace>
  <inkml:trace contextRef="#ctx0" brushRef="#br0" timeOffset="88">14002 6658 9168,'11'0'425,"-3"5"-145,0 3 0,-6 7-115,2 4 0,2 4 89,2 4 0,1-2-114,-2 6 1,4 3-121,-4 4 1,3 4 36,2-4 1,-2 4-143,-2-4 1,2 0 60,-3-4 1,2-5-186,-1-2 0,1-4 266,-6-4 1,5-3-69,-4-4 357,5-1 0,-7-4 122,6-4 20,-6-1 0,5-7-156,-3-3 0,-2-3 0,6-5 1,-4-1-135,3-6 0,1-4-116,3 0 0,-3-4-273,-1 0 1,0-2 145,0-1 0,2-2-284,-5-2 0,1 2 160,-1-6 1,-3 4-447,3-4 0,-3 6-46,-1 2 1,0 5-242,0 6 1,0 5 191,0 3 1,-1 7 241,-3 5 0,3 3-257,-3 3 725,-2 4 0,5 9 0,-4 2 0</inkml:trace>
  <inkml:trace contextRef="#ctx0" brushRef="#br0" timeOffset="89">14619 7001 8150,'0'-11'803,"1"3"-419,3 0-211,-3 6-68,4-8 1,-6 8-61,-3-1 1,-2 1-141,-6 2 1,0 0 127,-4 0 1,2 2-119,-5 1 0,4 8 102,-4 4 1,1 5 31,-1-1 1,3-1-36,4 1 1,1 0-10,0 4 1,4-2-20,3-2 1,-1 2 22,2-6 1,0 0-57,7-3 0,0-2 61,7-3 1,-2 2-22,6-5 0,-2 0 7,-2-4 0,4-4 192,1 0 0,-1-5 109,-4 2 1,5-3-114,-1-2 0,0-1 109,-4-2 0,-3 3-49,0-4 1,-2 0-107,2 1 0,1-1 19,-6 5 1,5 0-118,-4-1 0,0 1-43,-4-1 1,3 5-356,1-1-182,0 5 373,-4-2 0,1 5-14,3 0 0,-3 2 68,3 1 1,-1 4-4,0 4 1,-1 1 36,2-1 1,1 1-184,-2-1 1,2 0 62,-1 1 1,-1-1-94,4 1 137,1-6 0,3 3-18,1-5 1,-4-1 374,-1-3-262,1-5 1,3 0 295,1-2 1,-5-3-117,1 2 0,-4-2 167,3-2 0,-4 5 31,1-1-245,2 1 1,-4-4 8,6 4-52,-5 2 1,3 5-142,-2 0 0,-3 5 89,3 2 0,-2 5 38,2 3 0,-3 3-26,3 5 0,-2-2 109,-2-2 1,3 3-83,1-3 1,0-1 14,-4 1 1,1-5-29,3 1 0,-3-2 82,3-2 215,-3-5-131,-1-1 324,0-5-312,0-5 0,0-1 90,0-5 1,0-5 16,0 1 1,5-5 94,3 1 1,-2 1-236,2-1 1,0 0 56,3-4 1,0 0-404,1 0 0,-1 2 183,1 2 1,-1 2-1075,1 6 1,-1 1 544,0 2 1,1 3 538,-1 5 0,6 5 0,1 1 0</inkml:trace>
  <inkml:trace contextRef="#ctx0" brushRef="#br0" timeOffset="90">15327 6544 8101,'0'-11'0,"0"3"551,0 1-57,0-1 411,0-4-167,0 6 181,0 1-606,0 5 0,0 10-195,0 5 0,0 11 59,0 4 1,0 5 58,0 3 1,4 2-275,-1 6 1,1-4 139,-4 0 0,4 0-461,0 3 0,0-3 158,-4 0 0,0-4-346,0 4 1,0-9 182,0 1 0,0-7-5,0-1 0,0-5 385,0-2-100,0-5 1,0 2 208,0-4-142,0-6 725,0-1 438,0-5-950,5 0 1,1-4-87,5 0 1,1 1-46,-1 3 1,2-4-185,2 0 1,-2 0-80,2 4 1,2 0 99,-2 0 1,0-1-555,-3-3 1,-1 3 228,0-3 0,-3 3-1244,0 1 1667,-6 0 0,8-5 0,-3-2 0</inkml:trace>
  <inkml:trace contextRef="#ctx0" brushRef="#br0" timeOffset="91">15258 6556 8093,'7'-25'0,"4"4"137,0 9 0,6 1 308,6 0 0,1 0-250,3 4 0,-2-2 41,5 5 0,0-3-785,0 3 1,0-4 330,-7 4 0,3 1 218,-7 3 0,-3 5 0,1 1 0</inkml:trace>
  <inkml:trace contextRef="#ctx0" brushRef="#br0" timeOffset="92">16069 6613 8098,'0'-12'538,"0"5"-215,0-1-172,5 0 1,-2 1 39,4-1 388,-4 6 1,-3-3-312,-8 5 1,-6 1-295,-1 3 1,-9 3 11,1 8 0,-3 3 111,-1 5 1,3 5-103,-3 2 1,4 1 116,4 3 1,-1-2-160,5 6 1,-1-2 117,5-2 1,3-4-231,1 1 0,4-2-57,-1 1 0,3-2-156,1-5 0,5 0 45,3 0 1,2-5 116,1-3 1,6-6 151,2-2 0,-1-4-97,1 1 0,0-3 335,4-1 0,-2-4-144,-2 0 1,2-5 231,-6 2 0,0-3-23,-4-2 0,-3 1 98,0-1 1,-6 5-170,2-1 0,-3 1-60,-1-5 0,-1 1-464,-3-1 0,-2 1 191,-6-1 0,-3 6-307,0 2 1,-4 3 209,4 1 1,0 1-1103,3 3 1358,1 2 0,-1 6 0,1-1 0</inkml:trace>
  <inkml:trace contextRef="#ctx0" brushRef="#br0" timeOffset="93">16378 6476 7997,'0'-23'0,"-2"5"613,-2 3-160,3 2 449,-4 2-168,5 4-372,0 2 0,-4 10-154,0 3 1,1 7 0,3 4 0,0 12-110,0 3 1,0 4 140,0 0 1,0 3-222,0 4 0,0-3 53,0 0 0,3-1-318,1 1 0,0 1 129,-4-5 1,0 4-413,0-4 0,0-1 186,0-7 1,0-2-26,0-5 1,0 0-771,0-1 537,0-4 601,0-1 0,0-6 0,0 1 0</inkml:trace>
  <inkml:trace contextRef="#ctx0" brushRef="#br0" timeOffset="94">16686 6704 8059,'5'-18'542,"-4"2"-446,3 4 0,2 1-604,2 0 220,-3 4 881,0-3 0,-4 7 131,3-4-165,-3 4-471,5-2 1,-8 5-156,-2 0 1,2 0-15,-6 0 1,1 4 113,-5 0 0,1 6-6,-1 1 1,0 1 13,-3 3 0,2 3 35,-2 1 0,6-3-85,1 0 0,6 0 73,-2-1 1,3 4-56,1-3 1,1-1-2,3-4 0,2 1 40,5-1 0,1-1-7,-1-2 0,4 2 25,1-2 0,0 1-37,-1-2 1,-2 3-11,2-2 0,-2 2 8,-2 1 0,1 0 18,-1-4 1,-1 7-8,-2-2 1,-2 2-6,-2-3 0,-3 0-78,3 1 0,-2 3 70,-2 0 0,-6 2-151,-1-2 1,-5-1 126,-3 5 1,-3-5-193,-4 1 1,3-2 109,-1-2 0,1 1-161,-3-1 1,4-1-100,3-2 341,2 2 0,2-9 0,-1 4 0</inkml:trace>
  <inkml:trace contextRef="#ctx0" brushRef="#br0" timeOffset="95">16960 6533 7974,'-5'-12'0,"4"1"-1168,-3-1 499,3 1 566,6 0 1,-4-1 19,3 1 0,-2-1 586,2 1 0,-3 3-147,3 1 0,-3 3 422,-1-4 4,0 6-252,0-3-79,0 0-124,0 3 1,2-3-158,1 5 1,0 0-17,5 0 0,-1 0-115,5 0 0,0-4 106,4 1 0,-4-1-120,4 4 1,0 0 123,-1 0 0,3-1-15,-7-3 1,3 2-52,-6-1 42,2 1 0,-4 7-58,-2 3 0,1 7 53,-1 4 0,0 8-24,-4 3 1,0 3 0,0 2 1,-1 4-12,-3 3 1,3 2-156,-3 2 0,3-4 99,1 0 0,0 0-212,0 3 1,0 1 79,0 0 1,0-6-18,0-2 1,3-2 60,1-2 0,4-6 67,-4-5 0,3-1 51,-3-7 0,4 0 411,-5-4-31,1 1 0,-2-6 73,1-2 181,-1 2-396,3-4 0,-7 3-167,-1-5 0,0-2-22,-5-1 0,0 1-153,-8-1 130,4-4-488,-10 6 1,6-8-708,-3 5 0,2-3-272,6 3 0,0-1 135,4 1 774,-3 3-1289,8-4 1761,-3-1 0,10-5 0,2-7 0</inkml:trace>
  <inkml:trace contextRef="#ctx0" brushRef="#br0" timeOffset="96">17371 6361 7969,'0'-11'-487,"4"3"238,0 1 1,5 0-68,-2 0 1,3-2 483,2 5 321,-1-5 1,4 4 0,1-2 1,-1 0-168,-4 3 1,1 3-57,-1-3 0,-3 3 169,-1 1-122,1 0 1,0 0-84,-1 0 0,-3 0 391,4 0-474,-6 5 0,7 5-122,-5 6 1,1 5 150,-1 2 1,-3 9-2,3 6 0,-3 10-95,-1 1 0,0 5-105,0-1 1,0 4-37,0 0 0,0-3 55,0 3 1,0-4-185,0 0 1,0-2-194,0-5 1,0-2 213,0-2 1,0-4-134,0-8 1,0 2 65,0-5 0,0-4 245,0-4 0,1-4-146,3 4 0,-3-9 224,3 2 0,-1-5 495,1 1 937,-3 2-527,4-9 764,0 9-1106,-4-8 1,3 3-233,-8-5 1,-3 0-33,-9 0 0,-1-2-101,-6-1 1,-5 1-1751,-3-1 0,-1 1 448,-3 2 1016,-4-5 0,3-1 0,-3-6 0</inkml:trace>
  <inkml:trace contextRef="#ctx0" brushRef="#br0" timeOffset="97">8486 7949 8318,'-7'0'770,"1"0"-557,2 0 1,3-1 149,-3-3-46,3 3 125,1-4 50,0 5-441,5 0-101,1 0 1,6 0 91,-1 0 0,1 0-30,-1 0 1,0 0 18,1 0 0,0 0 36,4 0 0,1 0-39,6 0 1,-4 0 25,0 0 1,0 0-129,4 0 1,0-2 116,0-2 1,0 3-67,0-3 0,-1 3 31,1 1 1,4 0-13,0 0 1,-1-4-38,-3 0 0,0 1 53,0 3 1,0 0-46,-1 0 0,1 0 40,0 0 0,-1 0-13,-3 0 0,2 0 5,-2 0 0,7 0-25,0 0 0,2 0 22,-1 0 1,0 0 0,7 0 1,-4-4-51,5 0 0,-1-1 40,-4 1 0,0 3 27,0-3 1,-3 3-37,3 1 1,-5 0 59,2 0 0,-3-1-47,-1-3 1,4 2 55,-1-1 1,2 0 12,-1-1 1,-3 3 11,3-3 0,-3 3-30,-1 1 0,-1-1-10,1-3 0,4 3-98,0-3 1,-1 3 89,-3 1 0,-1 0-133,-3 0 0,2 0 112,-2 0 0,4 0-32,4 0 0,-3 0-25,3 0 1,0 0 13,0 0 0,0 0-47,-4 0 1,-1 0 55,1 0 1,-4 0-30,0 0 1,-3 0 30,3 0 1,-5 0-68,1 0 1,1 0 57,0 0 1,0 0-12,-1 0 1,-2 0 23,2 0 1,2 0 6,-2 0 1,4 0 114,-4 0-125,5 0 1,-6 0 40,5 0 1,-1 0 8,1 0 0,2 0 39,-6 0 1,1-2 140,0-2 1,-4 3-30,3-3 1,-6 3 168,-1 1 1,0 0 92,3 0-266,0 0-72,1 0 0,-1 0 117,1 0-312,-6 0 280,4 0-32,-9 0-86,5-5-214,-1 4-134,-4-4 0,3 5-1516,-8 0 855,3 0 945,-15 5 0,4-4 0,-11 4 0</inkml:trace>
  <inkml:trace contextRef="#ctx0" brushRef="#br0" timeOffset="98">2079 9456 8333,'-7'-5'1418,"-3"4"0,8 0-1107,-6 5 1,5 5 223,0-2-340,1 3 0,2 7 60,0 2 1,2-1-205,1 1 0,0 0-29,5 4 1,-2-1 170,2 1 0,0 0-374,-4 0 0,4 4 101,-4-1 0,3 1-214,-3-4 0,0 0 8,-4-1 0,0-3-24,0 0 0,0-3 88,0 3 96,0-5 61,0 2 34,0-4 0,-1-5 92,-3 1 0,3-4-49,-3 3 53,2-4 59,2 2 69,0-5 1,7 0 292,4 0-300,1 0 1,9-4 37,-2 0 4,3-5-152,1 8 1,3-4-133,1 5 1,1-4 102,-1 0 0,-3 1-200,2 3 1,2-4 122,-1 0 0,-2-1-63,-6 1 1,2 3 16,-6-3 0,0 1-400,-4 0-81,1 1-553,-1-3-211,-4 5 1321,-2-5 0,-10 4 0,-2-4 0</inkml:trace>
  <inkml:trace contextRef="#ctx0" brushRef="#br0" timeOffset="99">2090 9753 8265,'1'-7'662,"3"-1"-319,-3 1 0,8-1 18,-5 0 1,6 6-93,2-2 0,0-1 196,7 1 1,0-3-126,4 3 0,0-1-209,0 1 0,1 1-66,3-4 1,-3 4-151,2-1 1,-5 3-177,-2 1 244,-5-5-41,7 4 0,-12-4-1452,3 5 728,-4 0-985,4 0 1767,-6 0 0,-1 0 0,-5 0 0</inkml:trace>
  <inkml:trace contextRef="#ctx0" brushRef="#br0" timeOffset="100">2021 9502 8193,'0'-11'-71,"0"-1"270,0 1 1,0 3 417,0 1 0,2 3-228,2-4 0,3 6-59,8-2 1,3-1-139,5 1 1,5-4-180,2 5 1,5-5-118,3 4 0,-3-3-815,3 3 1,2-1-1002,-2 1 1770,-5 3 0,5-10 0,-3 5 0</inkml:trace>
  <inkml:trace contextRef="#ctx0" brushRef="#br0" timeOffset="101">2844 9274 8153,'-4'-8'21,"0"1"1,0 3 63,4-4 306,0 6 872,0-4-535,0 6-346,0 6 1,0 5-191,0 8 0,4 4 1,0 4 1,5-1-143,-2 8 102,-1-2 1,2 11-253,-4-5 1,4 4 100,-4-4 1,1 4-451,-1-4 1,-2 2 192,6-2 1,-6-7-34,2 4 0,-3-9 113,-1 1 0,0-4 331,0-4 0,0-3-50,0-4 0,0-1 174,0 1 1,0-1-90,0 0 1,0-3 19,0 0 385,0-6-173,0 8-145,0-8-136,0 3-431,0-5 175,5 0 1,-2 0-28,5 0 1,-1 0 155,5 0 0,-1 0-46,0 0 1,2 0-1,2 0 0,-2-2 22,2-1 1,-1 1-10,1-1 0,-2-3-233,2 3 0,-2-2-210,-2 1 0,1 2-997,-1-1-483,1-4 1941,-6 6 0,4-14 0,-3 2 0</inkml:trace>
  <inkml:trace contextRef="#ctx0" brushRef="#br0" timeOffset="102">2787 9274 8077,'0'-22'824,"0"3"0,5-1-443,2 5 0,7 3-153,2 5 1,3 0-69,-4 0 0,5 2-82,-1 5 1,0 0-4,4 0 1,-3 0-146,7 0 1,-3 5-1603,-1 2 1672,0 3 0,0 2 0,-1-1 0</inkml:trace>
  <inkml:trace contextRef="#ctx0" brushRef="#br0" timeOffset="103">3803 9262 8122,'0'-6'-71,"-5"-4"314,4 9 0,-6-5-2,4 6 1,0-1-44,-5-3 1,5 3 158,-5-3-221,6 3 1,-9 1 93,4 0 0,-7 5 6,-1 3 0,-6 3-11,2 4 1,-2 3 16,-2 5 0,-4 1-239,1 3 9,-1 2 1,4 5-176,0 0 0,2 1 143,2-1 1,3-4-45,9 1 1,-2-2 63,5 2 1,0-4-285,4-4 0,2-4 51,1 0 0,4-1-114,4 1 181,1-2 1,0-6 168,3 1-64,3-1 0,5-1 179,0-2 0,-4 1-120,0-6 0,0 1 142,4-4 1,0-1-90,0-3 0,-2 2-7,-2-6 0,-2 0-16,-6-3 1,0 3 1,1 1 1,-6-1 63,-2-3 0,-3-1-4,-1 1 0,0-1-89,0 1 27,-5 0 0,-1-1-116,-6 1 0,0 3-192,-3 1 1,-2 4-14,-2-1 0,-1 3-273,4 1 0,1 4 186,4 0 380,4 4 0,-3-1 0,4 4 0</inkml:trace>
  <inkml:trace contextRef="#ctx0" brushRef="#br0" timeOffset="104">4054 9274 8304,'-1'-19'870,"-3"0"-450,3 5 1,-4-3-82,5 6 0,0 3 191,0 1 298,0 4-176,0-7-474,0 9 15,-5-4 0,4 10-43,-3 2 0,3 10-142,1 6 1,0 2-93,0 9 83,0-2 1,0 9 29,0-3 1,3-2 69,1 6 1,4-1-354,-4 1 1,1-3 116,-2-5 1,-1-1-326,2-2 1,1-3 212,-2-5 0,3-4-20,-3 0 1,-1-5 86,1 1 1,-1-2-488,-2-2-982,0 0 802,5 1 849,-4-6 0,9 4 0,-3-3 0</inkml:trace>
  <inkml:trace contextRef="#ctx0" brushRef="#br0" timeOffset="105">4523 9297 8162,'0'-12'1307,"0"1"0,0 3-1034,0 1 0,0 3-881,0-4 789,0 6 457,0-4-389,0 1 0,-2 4 127,-1-3 0,-4 8-520,-4 4 112,-6 2 1,3 1 1,-5 1 0,0 3 149,-4 0 1,2 6-42,2-2 1,-1-2 135,4 2-235,-4-5 0,11 7 30,-2-6 0,3 0-27,0-4 0,3 1 48,5-1 1,2-1-183,1-2 194,9 2 0,2-3-137,5 4 1,0-1 53,4-2 1,0 2-86,-1-2 0,1 0 109,0 0 1,-1 2-141,-3-2 1,1-2 126,-5 2 1,1-1-2,-5 5 0,0-5-4,1 1 0,-6 0-39,-2 3 112,2 0 1,-4 1-94,1-1 24,-6 1 0,-4-1 1,-4 1 0,-4-1-130,-1 0 1,-3 1-228,4-1 1,-4-3-789,4-1 366,-6 1-962,9-2 1771,-5 0 0,6-1 0,-1 1 0</inkml:trace>
  <inkml:trace contextRef="#ctx0" brushRef="#br0" timeOffset="106">4740 9125 8103,'-7'0'-406,"2"0"1,5-1 343,0-3 0,2 3 608,1-3-317,-1 3 0,4 1 51,-2 0 1,-2-4 475,6 0-424,-6 0 1,5 3 31,-3-3 0,-2 3-26,6-3 66,-1-2-200,5 5 1,-5-6 187,1 4-304,-5 1-90,2-3 69,-5 5 1,1 0 238,3 0-175,-3 0 151,4 0-349,0 0 0,-2 0 118,4 0 0,-3-1-126,4-3 102,-6 3 0,5-4 67,-4 5-63,-1 0 1,4 0 5,-2 0 0,-3 1-98,3 3 1,1-2 96,-1 6 0,1-2-83,-1 2 1,-2 1 79,6-5 0,-4 1-39,3-1 1,-3-3 21,4 3-32,-6-3 16,8 4 1,-7-4-14,4 3 1,-3-3 0,4-1 84,-6 0-59,9 0 66,-10 0 0,5 0 93,-2 0 16,-3 0 66,4 0 0,-3 0 215,1 0-59,-1 0-102,3 0-9,-5 0-293,0 5 1,0 2 39,0 4 61,0 1 0,0 0 9,0 3 1,0 3-77,0 5 5,0 5 1,-2-3-31,-1 6 0,1-1 21,-1 5 1,1-1-71,2 0 1,0 2 108,0 2 1,0-3-219,0 3 31,0-2 1,0 2 28,0 0 1,0 4-213,0-4 0,0 0-105,0-4 248,0-5 1,0 3 106,0-5 1,0-2-19,0-6 1,4-2 695,0-6-253,0 1 28,-4-1 122,0-5-246,0-1 1,-4-6 159,0-3 1,-5 2-816,2-6 255,-4 1 0,1-5 114,3 1-721,-3 4 414,8-3 28,-8 4 0,9-6-195,-3 1 0,-1 3 171,1 1 1,-1 3-80,1-4 0,2 5-251,-6-5 443,1 5 1,-5-3 149,1 2 53,-1 3 0,-3-4-104,0 5 1,-2 0-7,2 0 1,1 0-620,-5 0 244,5 0-122,-2 0-611,9 0 673,2 0 1,7 0 533,1 0 0,9-5 0,6-2 0</inkml:trace>
  <inkml:trace contextRef="#ctx0" brushRef="#br0" timeOffset="107">5551 9468 11241,'11'0'755,"0"0"-500,1 0 0,4 0-58,3 0 0,3 0-155,1 0 0,3-4 137,1 0 0,4-3-498,-5 3 1,5-4 208,-5 4-44,-4-4 0,-2 6-204,-5-2 1,1-1-102,-5 2 0,-3-1-1252,-1 4 158,-4-5 776,2 3 777,-10-3 0,-2 10 0,-4 2 0</inkml:trace>
  <inkml:trace contextRef="#ctx0" brushRef="#br0" timeOffset="108">5585 9673 8140,'0'12'77,"5"-6"365,2-2 0,5-3 653,3-1 1,-1 0-565,5 0 1,0-1-55,4-3 1,4 2-312,-1-6 9,1 6 0,0-9-794,-1 4 1,0 2 448,-7 1 1,1-1 169,-5 1 0,0 0 0,-3 4 0</inkml:trace>
  <inkml:trace contextRef="#ctx0" brushRef="#br0" timeOffset="109">6715 8737 8109,'0'-8'-136,"0"1"203,0 4 1,0-3 324,0 2 117,0 3 130,0-9-279,0 8-111,0-3 179,0 0-78,0 4-6,0-4-419,0 5 50,0 5 1,0 1-130,0 6 0,-3 3 117,-1 0 1,-5 5-198,1-1 134,-2 8 1,-5 1-4,0 3 1,0-2-86,3-3 1,-3-2 111,0 3 1,-1 1 2,5-1 1,3-2 49,1-6-16,4 3 1,-6-10 85,6 4 1,-1 0-123,4-1 330,0 1-271,0-5 73,0 0 23,0 1-45,5-1 0,0-3 44,3-1 14,2-4-66,-4 2-10,0 0 1,4-2-72,-2 4 76,-3-4-34,5 2 4,-3 0 0,4 0 56,1 3 0,-1-2 54,0-2-34,1-3 1,-1 8 107,1-5 1,-5 1 103,1-1-199,-6-3-27,3 9 0,-5-4 37,0 6-104,0 4 1,0-2 8,0 5 0,-3-3 17,-1 3 0,-4-4-118,4 4 0,-3-4 62,3 4 1,0-4-22,4 4 1,-4-5 20,1 2 32,-1-4 0,4 0 124,0-1 0,1-3-76,3-1 1,-3-3 207,3 4-232,2-6 0,-3 5 39,4-4 0,-3 0 22,4 5 0,-4-5-79,3 5-11,-4 0 0,2 7-149,-5 0 185,0 0 0,0 2-43,0 2 0,0 2 44,0 2-114,0 0 0,1 0-128,3 0 1,-3 0 85,3-1 0,2 0 25,2-3 1,-3 3-6,-1-3 1,1 1 25,-1-1 1,0 1 330,-4-4-131,5 4-7,-4-7 1,4 3 440,-5-5-374,0 1 0,4-1 841,0 1-564,4-1-151,-1 1 0,0-5 69,1 1 1,-4-4 280,3 3-475,-4-4 0,3 2 243,-2-5-522,-3 0 199,10 0-544,-10 0 0,9 0 343,-2 0 0,-2 0-1275,2 0 1,-5-1 1383,5-3 0,-5-3 0,2-4 0</inkml:trace>
  <inkml:trace contextRef="#ctx0" brushRef="#br0" timeOffset="110">7275 8748 8270,'0'-6'230,"0"1"543,0 5-662,0 5 1,0-2 6,0 4 1,0-3-62,0 4 1,0-1 102,0 5-109,5-1 1,-4 0 43,3 1 1,-2 4-8,-2 3 0,3-1-1,1 1 0,0 0-149,-4 4 9,0 0 0,4 0-19,0 0 1,-1-1 75,-3 1 0,2-1-104,1-3 1,-1 3 112,2-3 1,1-3-72,-2-1 1,2 2 59,-1-2 1,-2 0 3,1-3 0,0-5 62,1 1 10,-3-1 215,4 5-148,0-6 246,-4-1-158,4-5 417,-5 0-918,-5 0-203,4-5 1,-5 4-802,2-3 1272,3-2 0,-4-1 0,5-4 0</inkml:trace>
  <inkml:trace contextRef="#ctx0" brushRef="#br0" timeOffset="111">8406 8863 8290,'0'-8'0,"0"0"-352,0 6 220,0-8 699,0 8-164,0-8 288,0 9-89,-5-4-418,3 5-23,-3 0 1,5 1-106,0 3 0,5 4 57,3 7 1,-2 3-155,2 4 0,-2 1-112,2 0 0,2 0 83,-2 0 1,1 0-42,-2-1 0,2 0 84,-5-3 0,5 1-185,-2-4 1,-2-1 62,-1-4 32,3 1 85,-6-1 1,4-3 44,-5-1 1,1-4 34,3 1 245,-3-3-179,4-1 657,-5 0-573,0-5 1,0-1-67,0-6 0,0 1 17,0-1 0,4 1-84,0-1 0,0-3 3,-4 0 1,4 0-127,-1 3 1,2 1 113,-1-1-251,-2 6 170,8 1 1,-4 6-70,5 3 1,-3 0 72,0 7 0,-1-4-32,5 8 1,-1-7-21,1 7 1,-1-9-4,0 6 1,0-4-40,-4 4 1,3-1 55,-2 1-33,2-6-49,2 4 304,-1-9 418,0 5 252,1-6-326,-6 0-232,4-6 1,-8 0 10,1-5 0,0-1-142,1 1 1,-3-4 72,3-1 1,-3-4-274,-1 1 0,-4-3 167,0 0 1,-1-1-317,2 0 0,1-4-44,-2 1 1,3 0-158,1 7 1,0-1-181,0 5-3,0-1-634,0 5 388,0 5-92,0 1 0,4 6 15,0 3 912,5-3 0,-3 14 0,5-2 0</inkml:trace>
  <inkml:trace contextRef="#ctx0" brushRef="#br0" timeOffset="112">9011 8840 8190,'0'-18'202,"0"3"1,0 6 946,0 1-683,0 6-395,0-3 466,0 5-292,0 5-128,0 1 0,0 7-59,0 2 0,0 3 83,0 5 0,0 1-205,0 2 0,0 0 167,0 4 0,0-6-190,0-1 1,4 0 63,0-4 0,-1-2-112,-3-2 0,2-3-159,2 0 21,-3-1-304,4 1 172,0-1-274,-4 1 0,8-5 33,-5 1 646,0-6 0,1 8 0,1-3 0</inkml:trace>
  <inkml:trace contextRef="#ctx0" brushRef="#br0" timeOffset="113">9308 8897 8218,'0'-18'310,"0"2"186,0 4 1,1 2-146,3 2-261,-3-2 561,4 9-342,-5-4 1,4 7-163,0 6 164,0 0-214,-4 13 0,4-3-72,-1 5 1,3 0 26,-3 0 1,-1-1-223,1 1 0,2 0-11,-1 0 1,1-5 5,-1-3 0,-3-2-356,3-2 322,-2-5 1,-1 3-836,3-5 537,-3 5 184,4-8-326,-5 4 467,0-5 1,-5 5 0,-1 2 0</inkml:trace>
  <inkml:trace contextRef="#ctx0" brushRef="#br0" timeOffset="114">9194 8840 8025,'1'-8'119,"3"1"1,-2-1 271,6-4 0,-4 5-75,3-1 0,1 4 129,3-3 1,6 0-167,2 0 0,-1-2-75,1 5 1,-1-3-96,1 3 1,2 0-169,-2 4 1,-1-4-296,1 0 283,-5 1 1,4 3-57,-3 0 1,-2 0 29,2 0 52,-2-6 51,-2 5 0,-3-4 138,-1 5-50,-4 0 0,6 5-22,-6 3 1,1 2 21,-4 1 1,2 2 24,1 2-63,-1 3-56,3 5 0,-4 0-260,3 0 314,-3-1-105,4 6 1,-4-4-143,3 3 1,-3-4 90,3-4 1,-2 1 23,-2-4 0,3-1 30,1-4 7,0 1-91,-4-1 83,0-5-300,0-1-467,0 1-6,0-5-444,0 4 1266,0-5 0,0 0 0</inkml:trace>
  <inkml:trace contextRef="#ctx0" brushRef="#br0" timeOffset="115">9776 8748 8398,'0'-7'1227,"0"-1"-484,0 6 67,0-3-489,5 5 0,-2 6-160,4 5 1,-3 6 71,4 6 1,-6 1-278,2 2 1,1 2 12,-1 3-648,5 2 82,-8-4 361,4 0 1,-1-1-541,0-5 550,0-5 30,-4-2 1,1-4-113,3-1 0,-3 0-291,3 1-490,-3-6 780,-1 4 309,-5-8 0,-1 8 0,-6-4 0</inkml:trace>
  <inkml:trace contextRef="#ctx0" brushRef="#br0" timeOffset="116">9525 9057 8067,'0'-12'1472,"1"5"-1028,3-1 1,2 6 145,6-2 1,4 2-214,3 2 0,3 0-129,1 0 1,3-1-259,1-3 1,5 3-641,-2-3 650,-2 3 0,5 1 0,-4 0 0</inkml:trace>
  <inkml:trace contextRef="#ctx0" brushRef="#br0" timeOffset="117">10576 8703 8120,'-5'-10'-394,"-3"2"1,3-2 1000,1 2-247,3 3 1,0 0 512,-3 5-591,3-5 0,-6 4 67,3-3 1,3 4-97,-3 4 1,3 3-143,1 9 1,0 1-15,0 6 0,0 4-137,0-1 1,4 5 39,0-4 0,3 3-175,-3-3 0,4 3-110,-5-3 1,5-2 147,-4-6 1,4 1-18,-5-4 0,5-1 130,-4-4 0,0 1-362,-4-1 226,5 1 1,-4-5-655,3 1-207,-3-6-75,-1 3 1096,0-5 0,0 6 0,0 0 0</inkml:trace>
  <inkml:trace contextRef="#ctx0" brushRef="#br0" timeOffset="118">10382 8783 8120,'1'-12'23,"3"1"0,-2-1 191,6 1 0,-1 0 76,5-1 1,-1 5-13,1-1 1,0 0 237,4-3-228,1 5 0,6-5-96,0 4 0,0 0-93,0 0 0,0 4-111,-1-1 0,-3 3 72,0 1 0,-5 0-224,2 0 0,-5 5 102,-3 3 1,1 6-75,-6 1 0,1 4-139,-4-4 1,0 4-147,0-3 1,-4 3 177,1-4 1,-6 0 21,1-4 161,-7 1 1,2-2 125,-2-2 1,-2 2-106,2-3 0,-4 0 35,4 0 1,0-4-39,3 1 1,1 1-256,-1-1 297,6-1 0,1 3 0,5 0 0</inkml:trace>
  <inkml:trace contextRef="#ctx0" brushRef="#br0" timeOffset="119">10884 8714 8068,'6'-5'793,"0"-1"-548,-1-1 73,-4-3-249,4 9 0,-4 0 328,3 4 0,-3 10-108,3-1 1,-3 8-163,-1 3 1,2 3-64,1 5 1,-1 2-133,1-3 0,-1 2 107,-2-2 1,1-2-145,3-5 0,-3-1 36,3-3 1,1 1 44,-1-5 1,0-3-71,-4-5 55,5 1-292,-4-2 1,5 3-98,-2-5-463,-3 0 220,4-4-373,-5 0 1044,0-5 0,-10-2 0,-2-4 0</inkml:trace>
  <inkml:trace contextRef="#ctx0" brushRef="#br0" timeOffset="120">10850 8771 8068,'5'-11'0,"-3"-1"134,6 1 0,0 1 289,3 2 1,4-2-64,1 2 0,0 2 124,-1-2 0,-1 5 243,5-5-552,-5 6 0,8-5 5,-3 3 1,-1 3-135,1-3 0,-5 4-214,1 4 0,-2 2 215,-2 6 1,0-1-452,1 1 0,-6 4 193,-2 3 0,-3 2-326,-1-2 1,-2 2 11,-6-2 136,0 3 133,-8-4 0,1 2 6,-1-5 0,0 2 106,1-2 1,1-3 195,-5 4 0,9-5-90,-2-3 1,5 2 112,-1-3 1,3 0 12,5 0-223,0 1 1,5 0 65,3-1 1,2-4-22,1 1 0,4-3-9,1-1 35,4 0-23,-2 0 74,-1 0 0,4 0 47,-6 0 0,1 0-50,0 0 1,-4-4 149,4 0 0,-8 0-62,0 4 0,-2-1 197,2-3 1,-2 3 500,-2-3-527,-3 3 1,6 1 637,-3 0-227,-3 0-533,4 0 1,-1 1 123,0 3 0,1-1-269,-2 4 0,0 1 82,5 3-28,-6-4 0,7 3-169,-5-3 1,5 2-236,-2-1 262,3 2 0,2-7 7,-1 4 1,1-4-25,-1 1 0,4-3 107,1-1 1,3 0-20,-4 0 87,5 0 1,-6-5 7,5-3 1,-5 2 59,1-2 0,2-1 215,-2-6 0,0 2 498,-3-2-437,-6-3-166,4 6 1,-7-9 292,4 6-272,-4-5 1,2 2-325,-5-5 1,-5 4 130,-3 0 1,-7 4-197,-4-4 1,-8 9 69,-3-2 1,1 9-789,-2-1 1,6 8 147,-2 3 1,4 8-113,4 4 0,-1 3 78,5 1 748,5 0 0,-5 5 0,2 1 0</inkml:trace>
  <inkml:trace contextRef="#ctx0" brushRef="#br0" timeOffset="121">11752 8771 8051,'0'-7'171,"0"-1"267,0 0 288,0-3-46,0 0 56,0 4 41,0-3-457,0 9 175,0-4-361,0 5 1,0 6-132,0 5 0,4 6 65,0 6 0,1 0-197,-1-1 0,-2 1-350,6 0 386,-6 0 1,5 0-74,-4 0-380,-1 0 362,8-1 1,-8 0-234,6-3 0,-5-3 129,0-4 0,2-1-67,-1 1 133,0-6 1,-4 0-514,0-2-447,0-2 1182,0 3 0,-5-5 0,-1 0 0</inkml:trace>
  <inkml:trace contextRef="#ctx0" brushRef="#br0" timeOffset="122">11626 8726 8051,'6'-12'-344,"0"1"616,5-1 0,1 5 455,-1-1 0,2 4-278,2-3 1,-1 3-91,5-4 1,-4 6 165,4-2-322,0 3 0,0-3-303,0 0 1,0 0 132,4 4 1,-4 1-383,0 3 1,-5-1 234,2 4 1,-4-3-616,0 4 191,-6-6 292,-1 9 1,-5-5-56,0 5 0,-1-1 197,-3-2-41,3 2-1,-11-3 81,1 4 0,-1-3 269,-3-1-51,3 1 0,-4 2 97,1-2 0,4 0 151,3-4-117,0 5 1,1-4 68,-1 3-56,6 2-235,-3-4 0,10 6-8,2-1 1,3-3 89,2-1-67,4-4 0,-2 6-50,5-5 1,-3 3 38,3-3 1,-2 4-135,2-5 0,2 6 124,-6-1 0,0-2-185,-3 2 1,-1 0 59,0 3-410,-4 0 288,3-4 0,-9 3-79,3-3 0,-4 4 124,-4 0 1,0-3 45,-7-1 0,1 0-31,-9 0 0,1 3 153,-1-2 1,-3-2-104,3 2 0,-2-4-19,-2 3 1,5-4-79,3 1 1,2 1-483,2-1-531,-1-1 1191,6-3 0,-4 6 0,4 0 0</inkml:trace>
  <inkml:trace contextRef="#ctx0" brushRef="#br0" timeOffset="123">12243 9114 12975,'0'6'-1438,"0"4"1438,0-3 0,0 4 0,0 1 0</inkml:trace>
  <inkml:trace contextRef="#ctx0" brushRef="#br0" timeOffset="124">12871 8783 8193,'0'-12'21,"0"1"19,0 4 1,0-3 696,0 3-132,0-3 174,0-2-202,0 1 3,0 4-358,0 2 1,4 12-92,0 4 0,0 7 4,-4 8 1,1 0 83,3 4 1,-3 5-253,3 3 1,1 1 66,-1-1 0,3-2-511,-3 2 335,5-3 0,-6-1-78,4 1 0,-4-5-86,1 1 0,-3-6-98,-1 2 362,0-8 1,0 1-10,0-5 1,0 0-74,0-3 0,0-5-361,0 1 328,0-5 0,0 3-1143,0-2 891,0-3 1,0 3 408,0-8 0,-5-2 0,-2-6 0</inkml:trace>
  <inkml:trace contextRef="#ctx0" brushRef="#br0" timeOffset="125">12826 8794 8193,'7'-18'25,"1"3"1,-4 2 80,3 2 0,1 0 198,3-1 1,1 1 17,-1-1 0,2 5 248,2-1 1,-1 4-266,5-3-139,0 4 0,3-2-222,-3 5 0,1 0 74,-5 0 0,4 1-69,-3 3 1,3-1 153,-4 4 0,0 2-398,-4 6 0,-3-2 133,0 2 1,-6 2-261,2-2 0,-3 4 155,-1-4 0,-5 0 114,-2-3 0,-5 1 203,-3 2 0,1-6-95,-5 2 1,4-2 37,-4 2 0,1 0-50,-1-4 1,-1 2-423,4-5 0,1 1 479,4-1 0,4-3 0,2 4 0</inkml:trace>
  <inkml:trace contextRef="#ctx0" brushRef="#br0" timeOffset="126">14173 8417 8047,'2'-7'-781,"1"-1"537,-1 5 0,3-3 1148,-5 2-502,0 3 0,0-5 373,0 2-186,0 3-305,0-5 1,-4 5 114,0-3-200,0 3 0,3-4 268,-3 5-220,3 0 1,-9 5-184,2 3 0,2 2 84,-2 1 1,1 5-114,-5-1 1,1 5 74,-1-1 0,5 8-118,-1 3 1,1-1 88,-5 2 0,2-1-158,2 5 1,-1-1-3,6 0 1,-1 0-72,4 1 1,0-5-6,0 1 1,0-5 113,0 5 1,4-6-144,-1 2 0,6-3 14,-1-1 1,2-1 189,2 1 1,-1-4-35,0 0 1,1-5 143,-1 2 0,1-4-105,-1 0 0,0-1 34,1 1 0,-1-2-419,1-3 250,-1 3-336,1-8 109,-1 3-1135,-5-5 1472,-1 0 0,0-5 0,2-2 0</inkml:trace>
  <inkml:trace contextRef="#ctx0" brushRef="#br0" timeOffset="127">14516 8703 8045,'0'-18'0,"0"3"0,1 6-159,3 1 36,-3 1 1032,4-5-545,-5 1 0,0-1 180,0 1-289,0 5 1,0-1 81,0 3-274,0 3 0,-1-4 147,-3 5-61,3 0 1,-5-4-15,2 0 1,-3 1-109,-4 3 0,0 1-46,-1 3 0,-4-2 69,-3 6 0,1-1 15,-1 5 1,0-1 30,-4 1 0,1 0-127,3 4 1,3-4 173,5 4-244,-1-4 0,4 0 113,1-1 1,4 1-179,0-1 203,1 0 0,4 1-157,1-1 0,4 1 68,4-1 0,6-1-50,2-2 0,-2 2 45,2-2-10,0 2 1,3-3-21,-3 1 0,1-2-56,-4 2 111,4 2 1,-6-7-88,5 4 51,-5 1 1,2 3 28,-4 1 1,-5-2-16,1-3 0,-5 4 11,0-4 1,-1 0-35,-2 0 81,0 1 0,-5 3-9,-3 1 1,-4-5 192,-3 1-209,3-1 1,-10 4-4,3-4 124,-8 3-109,3-3 0,-4 0-114,5 1 0,6-4 115,1 3 1,4-4-969,0 1 976,6 2 0,-4-5 0,4 4 0</inkml:trace>
  <inkml:trace contextRef="#ctx0" brushRef="#br0" timeOffset="128">14744 8794 8485,'5'-6'864,"2"1"0,4 5-623,1 0 0,-5 0 0,1 0 0,-1 0-2,5 0 0,-1 0-30,1 0 1,3 0-40,0 0 0,5 0 100,-1 0 1,-1 0-257,1 0 1,0-2 61,4-1 0,-1 1-200,-3-2 0,1 3-199,-5 1 1,1 0-165,-5 0 1,-3 0-360,-1 0-685,-4 0-503,2 0 1110,-5 0 924,-5 0 0,-2 5 0,-4 2 0</inkml:trace>
  <inkml:trace contextRef="#ctx0" brushRef="#br0" timeOffset="129">14767 8954 8138,'0'6'403,"0"-1"1,1-3 55,3 1 1,-1-1-106,4 2 0,1-3 6,3-1 0,2 0-50,2 0 1,-1 0-103,5 0-28,-5 0 1,8 0-48,-3 0 1,-1 0-183,1 0 1,-4 0-289,4 0 308,-5 0 0,6 0-962,-5 0 0,1 0 494,-5 0 0,-3 0 497,-1 0 0,1 0 0,3 0 0</inkml:trace>
  <inkml:trace contextRef="#ctx0" brushRef="#br0" timeOffset="130">15441 8611 8005,'5'-11'185,"-4"-1"483,3 1-604,-3 0 305,-1-1 261,0 6 193,0-4-17,0 8-565,0-3 1,-3 7-136,-1 1 0,-4 5 235,4 7-179,1-2 0,3 9-45,0-3 1,0 6-127,0 2 38,0-1 0,-2 1-1,-1 0 1,1 0-164,-2 0 1,3-3-6,1 3 0,0-3 56,0-1 0,1-4-146,3 0 1,-2-4-148,1 4 194,-1-5 0,1 3 36,1-6 1,1-3-730,-1-1-1343,-3-4 2219,4 7 0,1-9 0,0 4 0</inkml:trace>
  <inkml:trace contextRef="#ctx0" brushRef="#br0" timeOffset="131">15544 8429 7964,'5'-12'0,"-3"1"60,6-1 1,0 1 37,3-1 0,-3 6 184,-1 2 1,0 2 519,0-2 1,3 3 157,-2-3-578,2 3 1,2 6 277,-1 2-393,6 3 1,-4 7-2,6 2 1,1 8-1,2 3 1,0 4-76,-3 4 1,1 2 14,-4 2 0,-1 2-41,-4-2 0,-1-1-125,-2 0 1,-2-4-479,-2 1 361,-3-2 1,4-6-82,-5 1 0,-1-5-71,-3 5 0,-1-6-806,-2 2 1,-3-3 461,2-1 0,-7 0 573,-4 0 0,-8-1 0,-2 1 0</inkml:trace>
  <inkml:trace contextRef="#ctx0" brushRef="#br0" timeOffset="132">7241 9708 8030,'0'-7'-644,"0"-3"846,0 9 58,0-4 0,0 4 71,0-3-27,0 3-63,0-5 692,0 6-936,0 6 104,0 0 1,4 9-177,-1 0 1,6 4 116,-1-3 1,-2 5-74,2 2 1,-2 0 99,2 4 1,2 0-244,-2 0 1,-3 1-24,-1-1 1,1-3-16,-2 2 0,1-1 63,-4-3 1,0-3 38,0 0 0,4-5 165,0 2 0,0-4-83,-4 0 0,0-1 134,0 1-111,0-6 217,0 4-77,0-9 0,0 6-16,0-4-39,0-1-639,0 3 42,0-5 0,0-5 0,0-2 0</inkml:trace>
  <inkml:trace contextRef="#ctx0" brushRef="#br0" timeOffset="133">7652 9811 8003,'0'-12'3,"0"6"1,0-1 331,0 4-98,0 1 488,0-3-438,0 5 0,0 5-172,0 3 0,1 2 86,3 2 0,-3 3-171,3 0 0,-1 5 35,0-1 0,-1 2-155,2-2 0,-2 1 61,2-5 0,-3 4-56,3-4 0,-1 2-210,0-2 171,-1-2 0,3 3-44,-5-4 1,3-5 67,1 1 0,0-4-222,-4 3 0,1-4-135,3 1-295,-3-3 147,5-1 426,-6 0 1,-6 0-1,0 0 1</inkml:trace>
  <inkml:trace contextRef="#ctx0" brushRef="#br0" timeOffset="134">7538 10028 7783,'6'-6'35,"-1"5"848,0-4 1,2 5 448,4 0-883,0-5 0,1 4 237,-1-3-263,1 3-155,-1 1 0,1 0-432,-1 0 1,2 0 201,2 0 1,-2-4-386,2 0 0,-2 0 260,-2 4 87,0 0 0,6 0 0,1 0 0</inkml:trace>
  <inkml:trace contextRef="#ctx0" brushRef="#br0" timeOffset="135">8189 9594 8100,'-5'-7'-689,"3"-3"875,-3 4 26,5-1 150,0-3-52,0 9 0,0-5 26,0 2-3,0 2-92,0-3-55,0 5 0,0 5-107,0 3 1,0 2 24,0 2 1,0 3-122,0 0 1,2 4 26,1-4 0,-1 6-172,1-2 0,3-3-191,-3-1 1,2 2-31,-1-2 138,-2 0 0,4-3-290,-2-1 535,-3-4 0,9 3 0,-4-4 0</inkml:trace>
  <inkml:trace contextRef="#ctx0" brushRef="#br0" timeOffset="136">8029 9925 7803,'0'-7'-420,"0"1"1686,0 2-595,0 3-147,0-4 75,0 5-285,5 0 1,1 0-176,6 0 1,0 0 59,4 0 1,1 0-166,6 0 1,0 0 141,0 0 0,1 0-152,3 0 0,-2-4 3,6 0 0,-5-1-46,5 1 1,-6 3-124,2-3 1,-3-1 54,-1 1 0,-2 1-258,-2 3 0,-2-4-42,-6 0-464,1 0 264,-1 4 97,-5 0 1,-1 1-641,-5 3 1130,0 3 0,0 4 0,0 0 0</inkml:trace>
  <inkml:trace contextRef="#ctx0" brushRef="#br0" timeOffset="137">8212 10119 8014,'0'-12'-247,"0"6"247,0 1 768,0 5-121,-5 0-80,3 0-325,-3 0 1,5 5-128,0 3 0,0 3-110,0 4 0,0 2 28,0 2 1,4 2-125,0-1 0,0 1-95,-4 2 0,3 0-9,1 0 0,4 3-153,-4 1 211,5 0 0,-7-5-35,6 1 0,-6-1 112,2-3 0,1 1-71,-1-5 1,4 1 38,-5-5 1,1 0 120,-4 1 1,4-5-68,0 1 1,0-4 18,-4 4-36,0-6 0,0 4-42,0-2-93,0-3-320,0 5 92,0-6 71,-6 0 0,5-2 347,-3-2 0,-2-2 0,0-5 0</inkml:trace>
  <inkml:trace contextRef="#ctx0" brushRef="#br0" timeOffset="138">8212 10222 8014,'0'-16'9,"0"1"0,0 4 171,0 3 1,1 1 113,3-5 0,-3 5 322,3-1-145,2 0-300,0-3 0,2 3 8,0 1 1,-1 3 27,5-4 1,-1 4-184,1-3 0,0 3 74,3-4 1,-1 6-188,5-2 0,-3 3 82,3 1 1,-4 0-229,4 0 0,-5 0 67,1 0 1,-2 1-71,-2 3 1,-3 1 52,0 3 1,-6 2 131,2-3 1,-3 3-113,-1 2 1,-5-1 88,-3 1 0,-7-1 25,-4 1 1,-2-1-27,-2 0 1,0 1 159,0-1 1,1 1-52,3-1 0,-1-3-35,5-1 1,0-3-1208,3 4 660,1-6 550,5 3 0,0-10 0,6-1 0</inkml:trace>
  <inkml:trace contextRef="#ctx0" brushRef="#br0" timeOffset="139">9388 9742 8190,'-1'-8'27,"-3"1"369,3 4 35,-4-7-63,5 9 60,0-9 93,0 8-259,0-8 195,0 9-437,0-4 75,0 5 1,3 1-45,1 3 0,5 4-1,-1 7 1,2-2 46,1 2 1,1 2-188,-1 3 1,0 1 47,1 2 1,-1-4-119,1 0 1,-5-1 40,1 1 1,-2 1-65,2-5 1,2 2-18,-2-2 1,-3-2 104,-1 2 0,1-2 42,-2-2 1,1-3 11,-4-1 0,0-3 43,0 4 1,0-4-127,0 3 331,0-4-252,0 2 485,0-5 0,0-5-357,0-3 1,0 2-4,0-2 1,0-1 14,0-6 1,4 2-24,0-2 0,1 1-47,-1-1 1,-2 2 71,6-2-125,-6 2 0,7 2 7,-5-1 0,1 1-214,-1 0 273,-3 4-122,9-3 0,-7 5 90,5-3-87,-6 3 1,7 4 62,-5-3 1,1 3-37,-1-3 0,-2 3 31,6 1 0,-2 1-38,2 3 0,2-1 4,-2 4 1,-2 0-3,2 0 0,-2 3-23,2-2 1,0 3-93,-4 5 0,4-8 97,-4 4 1,1-3 3,-2 2 0,-1 1 144,2-1 0,1-3-133,-2-1 0,3-3 70,-3 4 1,-1-5-101,1 5 182,4-5 1,-5 5-34,6-4 251,-6 0 220,4-4-138,-1 0-129,-4 0 1,5-4 166,-2 0 133,-3-4-366,4 1 1,-5-4-22,0-1 0,2 1-19,1 0 1,-1-1-31,2 1 1,-3-1-58,-1 1 1,0-2 87,0-2 1,0 2-225,0-2 0,0-1 116,0 0 0,-1-3-162,-3 4 0,2-4-122,-1 4 1,-2-2-112,1 2 0,-1 4 91,1-1 1,3 1-397,-3 3-856,3 3 981,1 0 1,1 5-265,3 0 0,2 1 32,5 3 759,1-3 0,4 10 0,2-5 0</inkml:trace>
  <inkml:trace contextRef="#ctx0" brushRef="#br0" timeOffset="140">10050 9753 8035,'0'-11'-569,"0"0"-72,0-1 1,0 5 925,0-1 134,0 5 156,0-2 26,0 5 1,0 5-436,0 3 1,2 3-203,1 5 1,0-1 87,5 8 0,-5-3-29,5 7 0,-5-3-127,0-1 0,2 3-265,-1 1 1,1-2 58,-1-6 0,-3 2-109,3-6 1,1 0 159,-1-3 0,0-1 259,-4 0 0,0-3 0,0 0 0,5-6 0,-4 8 0,4-3 0</inkml:trace>
  <inkml:trace contextRef="#ctx0" brushRef="#br0" timeOffset="141">10382 9753 8159,'0'-11'-264,"0"0"-397,0 4 1349,0 2 0,0 5-371,5 5 0,-3 3-110,6 7 1,-4-1-264,3 5 1,-3 4 66,4 4 0,-5-1-328,5-3 0,-4-4 210,3 0 0,-4-5-824,1 1 91,2-2 393,-5-2 0,5-3 447,-6 0 0,5-6 0,1 3 0</inkml:trace>
  <inkml:trace contextRef="#ctx0" brushRef="#br0" timeOffset="142">10279 9776 8159,'0'-16'0,"0"3"-53,0-2 1,1 6 11,3 1 1,-3 5 796,3-5-354,2 5 1,-3-5-147,4 4 1,2-1-163,7 1 1,-4 3-238,3-3 1,2-1 164,-2 1 1,5 0-140,0 4 1,-3 0 103,2 0-29,-5 0 1,7-1-276,-6-3 1,0 3-82,-4-3 223,1 3-4,-1 1 1,-3 0 302,0 0-5,-1 0-28,-1 0 1,3 1-54,-5 3 0,4 2 13,-4 5 0,1 2-25,-2 2 1,0 3-15,5 5 1,-6 1-34,2 3 0,-1-3-105,0 3 0,-1-3-106,1-2 0,0 0 121,1-3 0,-3 1 68,3-4-87,2-1-155,-5-4 1,6-1 66,-3-2 0,-3-2-319,3-2 537,-3-3 0,-1 10 0,0-5 0</inkml:trace>
  <inkml:trace contextRef="#ctx0" brushRef="#br0" timeOffset="143">10896 9651 8164,'0'-12'-160,"0"1"-56,0-1 567,0 1 81,0 5 140,0 1-256,0 5 1,0 6-154,0 5 1,0 2-123,0 6 1,1 4-128,3 4 95,-3 4 0,8-3-285,-5 3 1,1 2 207,-2-3 1,-1-2-134,1-1 0,3-3 77,-3-1 0,1-6-241,-4-1 1,4-4 117,0 0 1,0-5-217,-4 1 1,0-4-31,0 3 493,0-4 0,0 2 0,0-5 0,0 0 0</inkml:trace>
  <inkml:trace contextRef="#ctx0" brushRef="#br0" timeOffset="144">10713 9959 8102,'-7'-1'-142,"4"-3"1,1 1 377,2-4 0,5 4 155,3-1 1,2 2-51,2-2 0,0 3 171,4-3 1,1 1-409,6 0 0,1 1-546,3-1 442,-3 1 0,9 2 0,-4 0 0</inkml:trace>
  <inkml:trace contextRef="#ctx0" brushRef="#br0" timeOffset="145">11775 9605 8167,'-12'0'0,"5"0"22,-1 0 0,4-1 104,-3-3 1,3 3 553,-4-3-371,6 3 1,-7 2-15,5 3 0,0-2 30,4 6 0,0 1-85,0 6-58,5-2 1,-2 8 182,5-2-504,-1 8 140,0-3 0,3 5-64,-3-2 1,2-2 165,-1 6 0,1-6-372,-5 2 0,1-5 72,-2-3 30,-1 3 1,3-9-178,-5 2 1,1-2-67,3-2 87,-3-5-509,4 5 211,-5-10-737,0 4 671,-5-5 687,-1 0 0,-6 0 0,1 0 0</inkml:trace>
  <inkml:trace contextRef="#ctx0" brushRef="#br0" timeOffset="146">11672 9753 8132,'-4'-17'0,"1"1"0,-1 4 389,4 0-217,0 6 0,0-4 318,0 2 0,1 2-93,3-2 0,2 1-45,6-5 0,4 5-97,3-1 0,-1 4-237,1-3 0,0 4 79,4-1 1,-4 3-51,0 1 0,-1 0-111,1 0 0,1 5-339,-5 3 1,0 2-100,-3 1 1,-2 1-22,-2-1 265,-3 6 1,-5-5-56,0 3 1,0-2 166,0-1 1,-7 0 152,-4 3 0,-2-2 64,-6 2-32,0-7 0,-1 2-171,-3-2 1,8 1 17,-4-2 0,5 3-936,2-2 1050,1-3 0,5 5 0,0-3 0</inkml:trace>
  <inkml:trace contextRef="#ctx0" brushRef="#br0" timeOffset="147">12049 9731 8073,'0'-12'103,"0"1"0,1 1 412,3 2-206,-3-2 265,4 9-336,-5-5 0,4 8 157,0 2 0,0 3-254,-4 8 0,0 4-49,0 8 0,1-2-264,3 6 124,-3-1 1,6 1-323,-4-1 1,-1-4 211,1 0 1,0-2-101,1-1 1,-3-5 30,3-3 0,-3-6-150,-1-1 1,0-4-311,0 3-251,0-4 938,0 2 0,0-5 0,0 0 0</inkml:trace>
  <inkml:trace contextRef="#ctx0" brushRef="#br0" timeOffset="148">12095 9788 8073,'7'-22'253,"1"3"1,-4-1 54,3 5 1,1-1 140,3 5 1,5 1-99,-1 2 1,0 2 83,-4 2 1,1 3-169,-1-3 0,1 3-69,-1 1 0,1 0-334,-1 0 126,0 5-112,-4-4 0,2 13-122,-6-3 0,5 5 43,-4-1 1,0 1-303,-4 3 1,-2 3 219,-1-3 1,-4 3-52,-4 0 0,-1-3 140,1 0 1,0-3 114,-1 3 1,1-4 27,-1 4 24,1-5 1,5 2 53,2-4 0,2-1-69,2 1-73,0-1 74,0 1 0,2-5 78,2 1 0,2-6-86,5 2 0,1-3 208,-1-1 0,2-3-66,2-1 1,-2-4-52,2 4 0,-2-3 150,-2 3 0,1-4 22,-1 4 28,0-4 1,1 6-29,-1-1 0,-3 0 37,-1-1 0,-3 3 54,4-3-484,-6 3 147,9 1 0,-9 0-176,6 0 1,-4 4 130,3-1 0,-3 6-11,4-1 0,-5-2-14,5 2 34,0-6 0,-1 7-181,1-5 1,-1 4 97,5-4 0,-1 3-59,1-3 0,-1 0 201,1-4 1,-1 0-83,0 0 1,1-1 251,-1-3-220,1 2 1,-1-8 98,0 3 1,1-3 186,-1-2 1,1 1 24,-1-1 1,-1-3-91,-2 0 0,1-6 261,-5 2 1,-1 2-63,-3-2 0,0 0-4,0-4 0,-5 4-187,-2 0 0,-8 5-156,-5-1-42,-1 2 1,-6 6-237,1 4 1,-1 3 125,4 3 1,2 4-68,2 4 1,2 6-224,6 2 1,0-1-380,4 1 1,2-4 806,5 4 0,0 0 0,0 4 0</inkml:trace>
  <inkml:trace contextRef="#ctx0" brushRef="#br0" timeOffset="149">12917 9753 7974,'-4'-11'920,"0"0"0,1-1-869,3 1-739,0 4 1038,0-3 9,0 9 801,0-4-830,0 15 1,3-1-282,1 10 1,1 0 67,-1 4 0,-3 3-154,3 1 126,-3 5 0,3-7-370,0 6 189,0-6 1,-4 3 6,0-5 0,0-2-148,0-2 1,4 2-355,-1-6 0,1-4-128,-4-3-320,0-5 322,0 2 499,0-5 1,0 0 0</inkml:trace>
  <inkml:trace contextRef="#ctx0" brushRef="#br0" timeOffset="150">12791 9856 7974,'0'-23'-52,"0"1"-76,0-1 0,0 1 328,0 3 1,0-1 593,0 5 0,4-1 231,0 5-650,5-1 0,-3 2-189,6 3 0,0-2 38,4 5 0,-2-4-214,5 5 1,-2-1-38,2 4 0,3 0-75,-3 0 1,-3 4 67,0-1 0,-2 6-388,1-1 277,-8 2 1,9 0-130,-9-2 1,2 2-57,-1-2 99,2-3 149,-9 5 0,6-5-123,-4 3 106,-1 2 150,-2-4 1,-7 4 1,-4-2 1,-1 2-58,1-2 1,0 2 164,-1 1 1,5 1-52,-1-1 0,2 0 25,-2 1 1,2-1-92,2 1 0,3-5 184,-3 1 0,4-1-159,4 5 1,-2-2-51,6-2 1,-1 2 16,5-3 0,-1 0-11,1 0 1,-1 0-81,0 0 1,2 3 54,2-2 1,-2-3-110,2-1 126,-2 2-68,-2 1 60,1 4-109,-6 1 100,-1-6 0,-5 0 19,0-2 0,-1 1-2,-3 3 1,-6 1 385,-5-6-238,-6 6 1,8-6-12,-6 4 1,-4 0-32,-4 0 1,0 2-285,5-5 0,4 4-342,3-4 0,2-1-677,1-3 1180,6 0 0,-4 5 0,4 2 0</inkml:trace>
  <inkml:trace contextRef="#ctx0" brushRef="#br0" timeOffset="151">13374 10050 8056,'0'-6'704,"0"1"-405,0 0 348,0 4-248,0-4-76,0 5-782,-5 5 237,3-4-85,-8 9 0,9-7-929,-3 4 1236,3-4 0,1 7 0,0-4 0</inkml:trace>
  <inkml:trace contextRef="#ctx0" brushRef="#br0" timeOffset="152">13911 9502 8136,'0'-6'159,"0"-4"1,0 7 407,0-4 173,0 4-124,0-7-59,0 9-96,0-5-71,0 6 0,-5 0-353,3 0 143,-8 6 0,5 0 46,-3 5 0,-2 1 29,3-1 0,-7 6-307,-2 2 0,1 7-21,4 5 175,-1 2 1,1 5-156,0 0 1,-1 4-144,1-4 125,4 5 1,2-7-321,5 2 1,0-4 217,0-4 1,5 2-195,3-5 212,2-1 0,2-3-87,-1 0 1,2-5-136,2-3 1,-2-2 14,2-2 0,-2 1 87,-2-1 0,-3-3-127,-1-1 0,1-4 402,3 1 0,1 2 0,-1 0 0</inkml:trace>
  <inkml:trace contextRef="#ctx0" brushRef="#br0" timeOffset="153">14048 9696 8030,'0'-17'0,"0"0"431,0 6-205,0-1 692,0 1-450,5 4 592,-4 2-699,4 5 1,-5 9-233,0 3 1,0 11 2,0-1 0,0 9 18,0-1 1,0 3-234,0 2 1,4-1 101,0 0 0,0-3-503,-4-1 1,3-5 256,1 2 1,1-4-661,-1-4 0,-1 1 330,4-5 0,-4-3 557,0-5 0,4 1 0,-1 3 0</inkml:trace>
  <inkml:trace contextRef="#ctx0" brushRef="#br0" timeOffset="154">14242 9959 7972,'5'-18'1425,"1"2"-1623,6 9 273,-1-3 91,1 9 0,-1-4-233,0 5 0,1 0 97,-1 0 0,1 0-47,-1 0 0,0 0 101,1 0 0,3 0-317,0 0 1,1 0 39,-5 0 0,0 0 193,1 0 0,4 0 0,2 0 0</inkml:trace>
  <inkml:trace contextRef="#ctx0" brushRef="#br0" timeOffset="155">14676 9868 8966,'5'22'273,"-4"-4"0,4 5 683,-5 0 0,0 1-423,0 6 0,0 5-184,0 3 1,4 1-145,0-1 0,0-2-223,-4 2 1,0-3 83,0 0 1,0-5-21,0 1 1,1-10 11,3 2 1,-3-8-178,3 0 0,-3-2-179,-1-1 0,0-5 26,0 1-645,0-6 376,0 3-2133,0-5 2674,0-5 0,0-1 0,0-5 0</inkml:trace>
  <inkml:trace contextRef="#ctx0" brushRef="#br0" timeOffset="156">14630 9879 7876,'0'-18'386,"1"-2"169,3 5 1,3 0-94,4 3-470,5 1 1,-3-1 159,2 1 0,-2 3 118,-2 1 0,5 4-112,-1-1 1,4 3-163,-4 1 0,0 0-210,-3 0 1,1 5 231,2 3 0,-3 3-74,4 4 0,-7-1-32,-2 5 0,-3-3-104,4 3 0,-6-5 51,2 1 0,-3 1-29,-1 0 0,-5-1 32,-2-4 0,-5 1 75,-3-1 0,2-3-176,-2-1 0,-2-4 53,2 1 0,-4-3-182,4-1 0,4 0 368,3 0 0,0 0 0,-3 0 0</inkml:trace>
  <inkml:trace contextRef="#ctx0" brushRef="#br0" timeOffset="157">15018 9445 7967,'-1'-11'2468,"-3"-1"-2109,3 1 0,-4 3 9,5 1-93,0 4 1,1-2 330,3 5-197,-3 0-242,10 5 1,-5 1 30,5 6 0,1 0 0,-1 4 0,1 3-40,-1 7 0,2 0 75,2 4 1,-2-1-405,2 2 0,-3 2 56,0-3 0,-1 3-63,1 2 0,-5-1 5,1 0 1,-4 0-148,3 1 0,-4-5 91,1 1 0,-3-2-153,-1 1 0,-1 2-43,-3-5 0,1-1 86,-4-3 0,-1 0-130,-3 0 1,-1-2 89,1-2 1,-1 2 378,1-6 0,0 0 0,-1-3 0</inkml:trace>
  <inkml:trace contextRef="#ctx0" brushRef="#br0" timeOffset="158">16115 9365 8016,'1'-10'-297,"3"2"-372,-3 3 678,4 5 644,-5 0-217,5 0-94,-3 0 1,3 2-73,-5 1 0,-2 4-114,-1 4 0,-2 6 276,-3 2-210,-2 2 0,5 3-11,-3 3 0,-2 2 4,2 5 1,2 1-201,-2-1 1,5 0 129,-5 0 0,5 1-252,0-1 1,1-1 68,2-3 0,0 2-119,0-5 0,5 1 4,3-2 0,-2-2 106,2 3 0,0-7-45,3-1 0,-3-5 63,-1 2 1,1-2 24,3 1 1,-3-6-19,-1 2 0,-3-2-114,4 2 1,-2-3 76,2 0 1,1-4-944,-5 3 106,4-4 896,-6 2 0,8 0 0,-4 1 0</inkml:trace>
  <inkml:trace contextRef="#ctx0" brushRef="#br0" timeOffset="159">16492 9582 7985,'0'-18'0,"0"6"-86,0 4 1,0 0-343,0-3 1480,0 5-667,0-4 1,0 7 250,0-5-278,0 6-406,0-3 1,-5 5 76,-3 0 0,2 0-28,-2 0 1,0 5 100,-3 2 1,-2 0-26,-2 0 0,2 5 32,-2 3 0,3 0-187,0-3 1,2 0-38,2 4 0,-1-4 128,6 4 0,-1-4-128,4 0 1,1-1 93,3 0 0,-2 1-34,6-1 1,1 1 54,6-1 0,-1-3-23,5-1 1,0 1 16,4 3 0,-1 0 3,-3-4 1,2 3 14,-2-2 1,-1 2 8,1 2 1,-5-2-8,1-3 1,-2 3-8,-2-2 0,-4 2-180,-3 2 1,-3-1 104,-1 0 1,0 1-120,0-1 0,-5-3 63,-3 0 0,-2-1 37,-1 5 1,-6-2-54,-2-3 0,-1 3-28,1-2 1,-2-2-128,6 2 1,0-4-74,3 3 368,1-4 0,0 7 0,-1-3 0</inkml:trace>
  <inkml:trace contextRef="#ctx0" brushRef="#br0" timeOffset="160">16846 9708 8291,'1'-8'508,"3"1"-1817,2 4 1181,6-2 0,-1 5 649,0 0 1,1 0 142,-1 0-520,1 0 1,-1 0-89,1 0 1,3 0-23,0 0 0,2 0-65,-2 0 0,-3 0 66,4 0 0,-2 0-236,1 0 0,-6 0 5,2 0-459,-2 0 0,1-1 655,-2-3 0,-3-3 0,-5-4 0</inkml:trace>
  <inkml:trace contextRef="#ctx0" brushRef="#br0" timeOffset="161">16846 9879 8027,'11'0'341,"1"0"185,-1 0 1,0 0-83,1 0 1,3-1-91,0-3 1,6 3-88,-2-3-95,2 3 0,2-3-571,0 0 0,-1 0 276,-3 4 0,1-4-828,-5 1 0,4-1 951,-4 4 0,1 0 0,-5 0 0</inkml:trace>
  <inkml:trace contextRef="#ctx0" brushRef="#br0" timeOffset="162">17485 9628 7970,'0'-12'1096,"0"5"-556,0-1 0,0 6-317,0-3 1,-5 6-38,-2 3 1,-3 2-194,-2 5 175,1 1 0,-1 4-191,1 3 0,1-1 118,2 1 1,-1 0-234,5 4 1,1 0 65,3 0 1,0-2-220,0-2 1,1 2 104,3-6 1,2 4-43,5-4 0,2 0-56,2-3 1,-1-2 149,5-3 0,-1-1 156,1-6 1,3 0-104,-3 0 1,2 0 197,2 0 0,0-6-66,0-1 1,-2-3 182,-2-2 1,2 1 0,-6-1 0,0 1-41,-3 0 0,-2-6 11,-3-2 1,0-1-51,-3 1 1,-3-3-222,3 3 1,-9-2 117,-7-2 1,-4 0-482,-7 0 1,-6 5 208,-6 3 0,-3 4-392,-4 3 0,-2 3 222,2 5 0,7 0-488,0 0 878,9 5 0,-2 1 0,5 6 0</inkml:trace>
  <inkml:trace contextRef="#ctx0" brushRef="#br0" timeOffset="163">17851 9342 8054,'0'-11'1077,"0"3"-836,0 1 1,1 4 91,3-1 0,-2 4 70,6 4 1,0 2 292,3 6 1,2 4 463,2 3-750,3 8 0,5-2 22,-1 6 1,1 1-41,0 6 0,-1-3-459,-3 3 1,1 2 125,-5-2 0,-1 4-53,-6-4 1,1 3 104,-5-2 0,-1-1-360,-3-4 1,-1 0-319,-3 0 0,0-3-522,-7-1 0,1-3-744,-9 3 1833,0-4 0,-4 7 0,0-4 0</inkml:trace>
  <inkml:trace contextRef="#ctx0" brushRef="#br0" timeOffset="164">2181 11478 8046,'-5'-6'-299,"4"-5"0,-5 9 1301,2-6-440,3 6 0,-6-5-24,3 4 38,3 1 20,-4-3-3,5 5-209,0 0-288,0 5-10,0 2 0,5 9-72,3 3 0,6 8 11,1 3 1,1 0-271,0 0 1,-2 0 39,5 5 0,-5-5-134,1 1 0,-1-2 95,1 1 1,-3-2 13,-1-5 0,0-1-144,-3-3-15,-3 2 666,5-8-234,-9 3 721,10-4-318,-10-6 788,4-1-810,-5-5 0,0-5-39,0-2 1,0-4-114,0 0 1,0 0-120,0-1 0,4-4-236,0-3 1,4-4 106,0-4 0,2 2-368,2-6 0,-1 1 53,0-4 66,-4-1 1,3 5-133,-2-1 0,-2 5-67,2-5 255,-1 6 1,0 1-124,-4 5 16,-1 5 1,-1-3-413,3 6-137,-3 5-133,4-5-242,-5 10 1200,0-4 0,0 5 0</inkml:trace>
  <inkml:trace contextRef="#ctx0" brushRef="#br0" timeOffset="165">2867 11752 7871,'-7'-5'1901,"2"-1"-1618,5-6 0,-1 5-339,-3-1 349,3 5 0,-9-5-41,2 4 1,2-4-248,-2 4 39,1 1-117,-5-3 0,-3 5-46,0-3 1,-4 4 84,3 4 1,0-1-174,1 4 0,2 5 130,-2 3 1,2 0 20,2-3 1,3 3 64,0 0-21,6 0 0,-3-3 14,5-1 1,0 1 19,0-1 0,1-1-101,3-2 0,-2 1 91,6-6 1,0 5-213,3-4 1,0 4-61,1-5 158,-1 1 0,1-4-26,-1 0 0,1 0 63,-1 0 2,0-5-18,1 4 0,-1-9 227,1 2-217,-1 3 55,1-5 0,-5 3 100,1-4 1,-2 0-40,2-1 0,1 1 144,-6-1 1,2 2 48,-1 3 113,-2-4-288,3 10-1,-5-9 38,0 9-176,0-4 150,0 5-87,0 5 1,0 1 5,0 5 0,0 1 36,0-1 0,1 1-18,3-1 1,-3 1-54,3-1 0,1 0-121,-1 1 0,1-2-241,-1-2 181,-3 2 95,9-9 1,-7 8-122,4-5 132,-4 0 84,7-4-45,-4 0 1,2 0 41,-1 0 1,0-6 155,0-1 0,2 1-82,-5-2 0,5 0 190,-1-3 1,-2 3 102,1 1-71,-4-1-53,7 2-129,-9-4-44,10 8 12,-10-3 1,5 6-20,-2 3 0,-3-1-103,3 4 0,1 1 76,-1 3 0,5 5-98,-2-1 0,0 0-54,0-3 140,1-1 0,2 0-63,-2 1 0,-2-2-87,-2-2 137,-3 2-41,4-4 295,-5 0 16,0-1-49,-5-5 93,-1-5 1,-4-1 423,2-5-376,3-1-131,5-4 1,0 2 727,0-5-444,0 0-85,0-4-423,5 5 1,1-3 189,6 1 0,-1-1-1143,1-2 689,-1 5 1,4 2 32,1 4 0,4 1-232,-1 0 1,-1 4 480,1 3 0,5-2 0,5 0 0</inkml:trace>
  <inkml:trace contextRef="#ctx0" brushRef="#br0" timeOffset="166">3552 11192 8130,'0'-6'-352,"0"1"1404,0 0-154,0 4-433,0-4-395,0 15 110,0-3 0,0 16-11,0 0 0,5 5-152,3 6 0,2 2 37,1 2-13,-5 2 0,3 6 4,-5 0 0,4-4-221,-4 0 1,3-2-225,-3 2 1,0-3 209,-4-4 1,0-5-3,0 1 1,0-6 79,0 2 0,0-7 118,0-1 1,0-5-133,0 1 440,0-7-147,0 2 96,0-4 279,0 1-69,0-2 1525,0-5-2261,5-5 182,1 3 31,6-3 1,-1 5-226,1 0 148,4-5 1,-3 4-72,2-3 0,-2 3 75,-2 1-44,0 0 1,1 0-169,-1 0 1,1 0-461,-1 0-557,1 0 1352,-1 0 0,0-5 0,1-2 0</inkml:trace>
  <inkml:trace contextRef="#ctx0" brushRef="#br0" timeOffset="167">3620 11238 8076,'-5'-18'894,"4"2"0,-4 4-441,5 1-775,0 5 540,0 1 57,0 0 0,5 3-936,3-2 456,-3 3 0,9 1-179,-3 0 1,8 0-272,0 0 1,3 0 654,1 0 0,5 0 0,1 0 0</inkml:trace>
  <inkml:trace contextRef="#ctx0" brushRef="#br0" timeOffset="168">4054 11387 8444,'0'-7'948,"0"2"-127,0 0 213,0 4 1,0-3-231,0 8-628,0 7 1,0 4-38,0 8-117,0-2 184,0 12 0,4-4-304,0 5 0,0 2 124,-4 2 0,1-4-379,3 0 1,-3-1 103,3-6 98,2 5 0,-4-12-123,1 3 0,-1-8-58,-2 0-12,0-2 310,5-2 207,-4 1 184,4-6-117,-5-1 320,0-5-557,5 0 0,-2 0-278,4 0 1,1-1-32,3-3 0,-2 3 161,3-3 1,-3 3-71,6 1 0,-3-2 72,0-1 1,-1 1-6,1-1 1,-1 1-35,1 2 0,-1 0-120,0 0 1,0-1-542,-4-3 529,3 3 0,-7-4-193,4 5 507,-4 0 0,7 0 0,-3 0 0</inkml:trace>
  <inkml:trace contextRef="#ctx0" brushRef="#br0" timeOffset="169">4066 11741 8058,'0'-7'646,"1"-2"-170,3 6 1,2-5-104,6 4 1,-1-1 188,1 1-274,-1 3 1,2-5-134,2 2 0,-1 3-199,5-3 0,-4 3-130,4 1 1,-5 0-408,1 0 0,-2-4-1015,-2 0 826,1 0 770,-6 4 0,9-5 0,-2-1 0</inkml:trace>
  <inkml:trace contextRef="#ctx0" brushRef="#br0" timeOffset="170">4009 11409 8141,'7'-11'0,"1"0"0,0-1 1156,3 1-690,5-1 1,2 5-78,5-1 0,0 2-133,0-2 0,3 2-672,1 2 1,4 3 251,-5-3 202,1 3-38,1 6 0,-4 1 0,4 5 0</inkml:trace>
  <inkml:trace contextRef="#ctx0" brushRef="#br0" timeOffset="171">4534 11295 8130,'-4'-7'139,"0"-1"0,-1 0 191,2-3-168,1 0 1,-3-1 150,5 1 1,0 3 550,0 0-190,0 6-76,0-8-585,0 9 56,0 6 1,0 7-136,0 11 1,2 1 73,1 3 0,0 3-128,4 8 1,-3-1 74,4 5 0,-4-5 11,3 1 0,-3 1-88,4-1 0,-4-3-144,3-5 1,-4-3-326,0 3 382,-1-4 1,-1-2 63,3-5 73,-3-5 0,4 2 40,-5-4 0,0-1 168,0 0 0,0-3-138,0 0 353,0-6-180,0 3 166,0 0 97,0-3-70,0 3-185,0-5-151,5 0 0,2 0-118,4 0 0,0 0 74,1 0 0,1 0-134,2 0 0,-3 0-48,4 0 0,-4-2-100,0-1 0,-5 1-947,1-1 657,0 1 588,3 2 0,-5-5 0,0-1 0</inkml:trace>
  <inkml:trace contextRef="#ctx0" brushRef="#br0" timeOffset="172">4477 11227 8136,'0'-16'156,"0"1"1,0 0 320,0 4 1,0-1-634,0 1 0,5 3 30,3 1 1,-2 0 243,2 0-55,-1-4 1,5 9-471,-1-6 246,1 6 0,4-3 2,3 5 1,0 0-323,4 0 481,-3 0 0,13 0 0,-4 0 0</inkml:trace>
  <inkml:trace contextRef="#ctx0" brushRef="#br0" timeOffset="173">5185 11215 8142,'0'-7'-407,"0"-1"106,0 6 533,0-9 0,0 9 560,0-6 1,-5 6-57,-3-2-462,3 3 1,-6 1-253,-1 0 87,1 5 0,-11 1 37,3 5 0,2 5-3,-2-1 1,0 9 1,-4-1 0,1 4-105,3-1 0,3 3-39,4 6 1,1-2-75,-1-3 1,6 2-253,2-6 255,3 6 1,1-8-217,0 3 1,0-3 89,0-1 0,5-4-232,3 0 1,2-5 133,1 1 1,1-2-151,-1-2 225,6-4 1,-5 1 207,3-4 21,3 0 1,-5-4-130,2 0 1,-2-1 102,-2-3 1,1 1 225,-1-4 1,1-1-107,-1-3 1,-1 3 232,-2 1 0,-3-1-131,-5-3 0,0-1 229,0 1-222,0-1 0,-1 1-321,-3-1 177,-3 1 0,-4 3-73,0 1 0,-5 4-188,1-1 1,0 3-1280,3 1 1471,6 0 0,-9 5 0,2 2 0</inkml:trace>
  <inkml:trace contextRef="#ctx0" brushRef="#br0" timeOffset="174">5379 11170 8043,'-11'-12'0,"4"5"806,4-1-288,1 0 116,-3 2 28,4 1-172,-4 5 632,5 0-902,0 5 0,0 3-110,0 7 0,0 4 96,0 8 1,1 2 28,3 5 0,-1 2-272,4 2 49,1-3 1,-1 8-83,1-5 0,-4-1-287,3-6 1,-4 0-364,1-4 0,1 0 367,-1-5 1,-1 0-217,-3-3 0,2-2 204,2-6 0,-3 0-90,3 1 0,-3-5 455,-1 1 0,0 0 0,0 3 0</inkml:trace>
  <inkml:trace contextRef="#ctx0" brushRef="#br0" timeOffset="175">5722 11318 8036,'0'-11'404,"0"-1"164,0 1 1,1-1-325,3 1-245,-3 0 188,4 4 0,-5-3 384,0 2-226,0 3-136,0-5 166,0 9-126,0-4-397,0 5 201,-5 0 0,-1 4-139,-6-1 1,1 10-15,0-1 80,-6 2 0,3 1 86,-5 0 0,5 5 0,-1-1 0,2 2-37,2-2 0,3 1 39,1-5 0,4 4-115,-1-4 1,3 1 190,1-5-147,0 1 1,5-1 53,3 0 1,6-3-5,1 0 1,1-5-37,0 5 1,-2-4-2,5 3 1,-4-3 34,4 4-14,-5-6 0,4 9 19,-3-4 1,-3 0 6,4 0 0,-4-1 0,0 2 0,-6 2-34,-2-2 1,1-2-51,-1 2 1,0-1-220,-4 5 1,-2-1-719,-1 1 775,-4-1 1,-5 1 164,-4-1 62,4 0 1,-6 1-112,3-1 1,2-1-72,-2-2 1,2 1-237,2-5-61,-1 5 1,5-8 440,-1 3 0,5-3 0,-2-1 0</inkml:trace>
  <inkml:trace contextRef="#ctx0" brushRef="#br0" timeOffset="176">5859 11135 8050,'-8'-5'402,"1"-2"1,4-3-288,-1-2-115,3 1 0,1 3 96,0 0 0,0 5 170,0-5 1,0 4 610,0-3-563,0-1 1,5-2-345,3 2 1,2 2 128,1 2-59,1 3 1,-1-4-120,1 5 0,0-4 104,4 0 62,-4 0 1,5 4 18,-6 0 0,1 0-32,-1 0-24,0 0 1,-3 0 76,0 0-65,-1 0 0,3 2 20,-2 1 0,-3 0-3,-5 5 1,4 0-15,0 8 0,-1 1 8,-3 6 0,4 5 74,0 3 1,0-1 70,-4 4-156,0-2 0,1 9-110,3-3 1,-3-1 86,3 4-123,-3-4 0,3 6-179,0-5 0,1 0 42,-1-3 0,-3-2-123,3-3 0,1 2 264,-1-5-20,5-1 1,-8-3 433,3 0 0,-3-5-201,-1-3 0,0-2 485,0-2-285,0-5 1418,0 5-1192,-5-10 1,-1 4 159,-6-5 0,-3 0-21,0 0-1056,-6 0 358,4 0 1,-5 0-1426,3 0 0,3-1 257,4-3-536,1 3 1704,4-5 0,2 6 0,5 0 0</inkml:trace>
  <inkml:trace contextRef="#ctx0" brushRef="#br0" timeOffset="177">6281 10987 7626,'-5'-6'-1094,"4"-1"2073,-3 3-306,3 3-160,1-4 344,0 5-550,5 0 0,1 0-90,6 0 1,-1 0 128,1 0 1,-1 0-92,1 0 1,3-1-204,0-3 0,4 3 21,-4-3 1,4 3-112,-3 1 0,3 0-95,-4 0 1,4 0 115,-4 0 0,0 0-46,-3 0 1,-5 0 63,1 0 1,-5 1 45,0 3 1,2 2-9,-1 5 0,0 5 58,-4-1 1,-1 5 2,-3-1 1,3 7 17,-3 0 1,3 7-120,1 2 1,0-1 76,0 4 1,0 2-349,0 2 166,5-2 1,-3 4-85,6-2 1,-4-3-212,3-1 0,-3-2 148,4-2 0,-5-3-12,5-1 0,-4-5 199,3 2-51,-4-3 154,7-1 0,-9-4 238,3 0 1,1-5-91,-1 1 0,0 2 137,-4-2 1,4-4 273,0-3 82,-1 0-359,-3 3 0,-1-3 439,-3-1-387,-2-4-207,-5 2 0,-1-1-160,1 0 1,-2-1 197,-2-3-155,2 5 0,-7-3-112,5 2 1,-4-3 82,3-1 1,1 0-116,4 0 0,-1 4-581,1-1-970,-1 1 1648,6-4 0,-4-10 0,4-3 0</inkml:trace>
  <inkml:trace contextRef="#ctx0" brushRef="#br0" timeOffset="178">7081 11512 7244,'0'-6'2473,"0"1"-1967,0 5-216,5 0-111,1 0 0,2 0-141,0 0 1,-1 0 101,5 0 0,-1 0-176,0 0 55,1 0-23,-1 0 1,1 0-49,-1 0 0,2-4 55,2 0 1,-1 0-76,5 4 0,-5-1 69,1-3 1,2 2-2,-2-6 0,1 6-50,0-2 101,-4-3-6,5 6-410,-6-9 190,1 9-475,-6-4-435,-1 5 573,0 0 516,-4 0 0,5 0 0</inkml:trace>
  <inkml:trace contextRef="#ctx0" brushRef="#br0" timeOffset="179">7184 11706 9043,'5'-6'719,"1"1"1,6 5 55,-1 0-399,5 0-133,-3 0 0,5 0 98,-3 0-63,3 0-165,0 0 0,3-1-50,-2-3 0,-1 3-78,1-3 1,-5 3-677,1 1 686,-2 0 5,-2 0 0,1 0 0,-1 0 0</inkml:trace>
  <inkml:trace contextRef="#ctx0" brushRef="#br0" timeOffset="180">19370 8920 8100,'-7'-7'-34,"2"2"1,5 4 400,0-3 106,0 3-42,0-4 101,0 5-460,0 5 25,0 1 0,0 11 74,0 2 0,4-1-30,0 1 0,0 3 33,-4 5-108,0 0 1,1-1 47,3 1 1,-3 5-56,3-2 1,1-1-118,-1 2 0,0-6 104,-4 2 1,3-3-75,1-1 0,0-2-214,-4-2 146,0 3 0,0-9 24,0 2 0,0 1-269,0 0 168,0-1 129,0-4 29,0 1 11,0-6 75,0-1 735,0-5-759,5 0 1,1 0 41,6 0 1,-1 0-34,1 0 1,0 0 102,4 0 1,-2-4-113,5 1 1,-4-1 0,4 4 0,0 0-35,4 0 1,-2 0 57,-2 0 1,3-4-207,-3 0 0,-1 0 56,1 4 0,-5 0-713,1 0 304,-2 0-976,-2-5 52,-5 4 1412,0-4 0,-12 5 0,0 0 0</inkml:trace>
  <inkml:trace contextRef="#ctx0" brushRef="#br0" timeOffset="181">19324 9262 8157,'5'-6'195,"-2"-4"75,4 2 1,1 3 86,3 1 0,1-1 121,-1 1 1,6 1-214,2 3 1,2-4-18,2 0 1,1 0-50,3 4 1,-2-4-86,6 1 1,-5-1-233,5 4 78,-11 0-222,7 0 1,-13 0-219,5 0 0,-9 0-410,1 0-894,-7 0 1784,1 0 0,-5 0 0,0 0 0</inkml:trace>
  <inkml:trace contextRef="#ctx0" brushRef="#br0" timeOffset="182">19370 8977 8123,'5'-12'43,"-3"1"21,6 0 1,1-1 258,6 1 1,-1 3 393,5 0 0,-4 5-272,4-5 1,0 2-35,4-2 1,0-1-85,0 5-148,0-4 0,-2 6-276,-2-2 1,2 2 163,-6-2 1,4 3-770,-4-3 0,4 3 417,-4 1 0,1 1 285,-5 3 0,1 2 0,-1 6 0</inkml:trace>
  <inkml:trace contextRef="#ctx0" brushRef="#br0" timeOffset="183">19975 8805 8190,'0'-7'148,"0"-1"349,0 6 355,0-3-137,0 5 0,4 6-391,0 5-190,5 6 1,-7 7-13,6 3 0,-4-1 95,3 9 1,-4-2-9,1 8 0,1 1-25,-2 4 0,1-5-170,-4-3 0,1 0-686,3-4-6,-2 3 574,3-13 1,-5 4-603,0-5 435,0 0 98,0-1 1,3-4 37,1-3 0,0 2 90,-4-2 0,0-3 261,0-5-329,0 1 742,0 3-513,0 1 114,0-6 31,0-1 1362,0-5-1596,5 0 30,-4 0 0,10-1 4,-4-3 0,-1 3 119,2-3-518,0 3 183,3-4-50,1 3 1,3-3-114,0 5 1,0 0-58,-3 0 0,-1-4-197,1 1 0,-2-3 0,-3 3 0,3 1-676,-2-1 1248,-3 1 0,0-3 0,-5-1 0</inkml:trace>
  <inkml:trace contextRef="#ctx0" brushRef="#br0" timeOffset="184">19907 8771 8054,'0'-11'387,"0"-1"159,0 1 574,5 5-820,1-5 0,5 10-75,1-3 0,-1-1-198,1 2 1,0-1-78,4 4 0,-2 0-929,5 0 711,0 0 1,2 0-647,-2 0 1,3 0 913,-3 0 0,2 5 0,2 1 0</inkml:trace>
  <inkml:trace contextRef="#ctx0" brushRef="#br0" timeOffset="185">20672 8805 8260,'-2'-6'-93,"-1"2"1,0 3 296,-4 1 1,3 0 138,-4 0 0,1 0 5,-5 0-197,1 0 1,-1 5-58,1 3 1,-6 6 81,-2 1 1,2 5 104,-3-1 0,3 3-88,-2 1 0,-2 5-79,6 2 1,-4-1 158,4 2-184,5-6 1,0 4 12,2-2 0,3-3-28,1 3-38,3 2 0,1-6-126,0 0 1,0 2 45,0-6 0,1 4-201,3-8 1,2 0 59,6-3 1,-1-1-52,1 1 0,0-2 68,3-3 1,-1 2 67,5-5 1,-3 0 16,3-4 0,0 0-42,4 0 107,-6 0 0,4-4 94,-6 0 1,0-5-18,-3 2 1,-1-3 193,0-2 1,-3 3-130,0-2 0,-6 4 100,2-8 1,-4 9-205,-4-6 1,2 4 4,-6-4 0,0 6-576,-3 2 376,-6 3 1,5-3-394,-3 0 368,-3 0 1,5 4-678,-2 0 163,7 0 714,-2 0 0,4 5 0,-6 2 0</inkml:trace>
  <inkml:trace contextRef="#ctx0" brushRef="#br0" timeOffset="186">20843 8805 8116,'0'-11'0,"0"0"247,0-1-190,0 1 1,4 3 918,0 1-298,5 4-505,-3-7 0,2 9 61,-1-3 1,-1 1-71,2-1 0,2 3-77,-2-3 1,2 3-9,1 1-122,-4 0 193,3-5-13,-4 4-5,6-4 0,-5 1-175,1 0 144,0 0 1,-1 0-188,1 1 267,-6-1-338,3 4 67,0 0 1,-3 5 30,2 3 82,-3 7 1,-1 3 64,0 4 1,0 2 30,0 3-102,0 2 1,0 6 2,0-1 0,4 4-37,-1 0 0,5 1-78,-4-1 1,5-1 13,-2 5 1,0-5-187,0 1 1,-3-6-40,4-2 184,-6-4 0,5 5 63,-4-4 0,-1-4-22,1-4 1,-1-4 206,-2 4 1,0-5-156,0 1 357,0-2 1,-2-3-23,-1-2-134,-4 2 197,1-9 1,-4 4-51,2-5 0,-6 1-8,-1 3 1,-5-2-202,1 1 0,-3-1 101,-1-2 1,4 0-738,0 0 0,9 0 294,-1 0 1,3-2-2095,0-1 1258,3 1 1068,5-8 0,10 4 0,3-6 0</inkml:trace>
  <inkml:trace contextRef="#ctx0" brushRef="#br0" timeOffset="187">21391 9022 7975,'-4'-11'138,"1"0"0,-1-1 380,4 1-440,0 4 1,1 1 613,3 2-422,-3 3 0,6-5 184,-4 2-162,4 3 1,4-4-127,1 5 0,3 0 24,0 0 1,1-2 226,0-2-302,-4 3 1,9-4-15,-6 5 0,4 0-227,-4 0 22,6 0 0,-9 0-308,3 0 1,2 0-45,-2 0 0,-3 0-1427,-5 0 1883,-4 0 0,7 5 0,-4 2 0</inkml:trace>
  <inkml:trace contextRef="#ctx0" brushRef="#br0" timeOffset="188">21391 9148 8007,'12'0'963,"-1"0"1,1 0-363,-1 0 1,0 0 50,1 0 1,6 0-335,4 0 1,1 0-142,4 0 0,-3-1-1220,-1-3 766,5 3 0,-8-4 279,3 5-1411,-8 0 1409,2 0 0,-6-5 0,0-2 0</inkml:trace>
  <inkml:trace contextRef="#ctx0" brushRef="#br0" timeOffset="189">22431 8543 8006,'0'-7'26,"0"1"111,0 2 347,0 3 28,5-4-317,-4 10 1,4 5-17,-5 5 0,0 1-8,0-5 94,0 6-106,5 0 1,-4 5-120,3-3-106,-3 3 106,-1-5 0,2 5-146,1-3 1,0 2 8,5-2 0,-6-2-193,2-2 0,1 2-622,-1-2 314,5 0 259,-8-3-796,4-1 1135,-5 0 0,0 1 0,0-1 0</inkml:trace>
  <inkml:trace contextRef="#ctx0" brushRef="#br0" timeOffset="190">22214 9057 10042,'7'0'637,"1"0"1,-1 0-311,5 0 0,1 0-136,2 0 1,3 1 0,4 3 0,1-3-65,0 3-92,5-3 0,1-1-123,5 0 1,4 0 4,1 0 32,-1 0 1,-4 0-184,0 0 0,0 0 88,1 0 1,-6 0 14,-2 0 0,-5 0-123,-3 0 1,0-1-556,-7-3-544,2 3 676,-13-4 677,4 5 0,-5-5 0,0-2 0</inkml:trace>
  <inkml:trace contextRef="#ctx0" brushRef="#br0" timeOffset="191">22351 9331 8023,'0'-6'498,"0"0"0,0 8-179,0 2 0,0-2 247,0 6-394,0-1 0,0 8-27,0 1 1,0 4-152,0-1 1,0 3-363,0 0 251,0 1 106,0 0 0,0 1-354,0 3 184,5-3 22,-4 4 0,4-5-89,-5 0 138,0-1 0,0 0-159,0-3 1,0 1 67,0-4 1,1 3 252,3-4-38,-3-5 1,4 0 51,-5-2 467,0-3-601,0 5-75,6-9-1156,-5 4 1299,4-5 0,-5 0 0,0 0 0</inkml:trace>
  <inkml:trace contextRef="#ctx0" brushRef="#br0" timeOffset="192">22305 9342 8023,'0'-11'-40,"0"-1"139,0 1 415,5 0 8,1-1 1,5 5 219,-4-1-556,3 5 0,-3-2 186,4 5-359,0-5 51,6 4 0,-3-4-54,5 5 1,-1 0 179,1 0-157,2 0 0,-3 4-152,5 0 0,-5 3 120,-3-3 1,1 5-146,0-2 0,-5 4 50,-3 0 1,-2 0-38,2 1 1,-3 1-133,-5 2 251,0-3 0,-9 9 10,-3-6-28,-7 0 1,2 0-52,-6 1 0,-1-2-116,-3-7 0,4 2-98,0-5 0,1 4 295,2-5 0,4 6 0,-1-2 0</inkml:trace>
  <inkml:trace contextRef="#ctx0" brushRef="#br0" timeOffset="193">8063 11455 8146,'0'-7'35,"0"-1"202,0 5 1,-1-2 245,-3 5 98,3 0-236,-4 0-283,5 0 135,0 5 1,0 6-152,0 4 1,0 5 74,0-1 1,4 3-157,-1 0 0,2 5-95,-1 0 97,3 5 1,0-5-73,1 4 1,-4 2 66,3-3-16,-4-2 0,7 4-179,-2-5 0,-2-1 117,1-3 1,-4-4-128,1 0 0,1-5 217,-1 1 1,-1-2-11,-3-2 1,2 0-28,2-4-94,-3 3-304,4-3 379,-5-1-476,0-1 311,0-5 247,-5 0 0,4 0 0,-5 0 0</inkml:trace>
  <inkml:trace contextRef="#ctx0" brushRef="#br0" timeOffset="194">7960 11524 8256,'0'-12'-255,"0"5"-64,0-1 1,4 0 1045,0-3-366,5 0 1,-3-1 201,6 1-72,4-1-62,-3 1-331,8-1 1,-4 5-74,2-1 1,1 2 50,-5-2 1,6-1-162,-2 6 1,-3-1 159,-1 4 0,2-4-59,-2 0 1,-1 2-165,-6 5 88,2-1-49,-9 8 1,8-4-120,-5 6 242,0-1 0,-6 0-56,-1 1 0,-4 3 47,-4 0 1,-4 2-25,-1-2 0,-4-2 26,1 2-52,3-2 1,-2-2-95,3 0 0,6-3-319,-3 0 218,8-6 240,-1 3 0,0-5 0,-1 0 0</inkml:trace>
  <inkml:trace contextRef="#ctx0" brushRef="#br0" timeOffset="195">8897 10975 8289,'0'-11'-379,"0"5"617,0-4 0,0 7-40,0-5 1,0 5 379,0-5-254,0 5 102,0-2-258,-5 5 0,4-1 49,-3-3 0,1 3 245,-1-3-401,3 3 103,-9 6 1,9-2-28,-3 4 1,-1 1 1,1 3 1,-5 6-20,1 2 1,2 4-142,-1 3 0,-1 3 133,-4 6 0,5 4-151,-1 3 0,4 2-54,-3 2 36,4 0 1,-2-4 54,5-1 1,0 0-146,0 1 0,0-4-72,0-8 0,1 2 46,3-5 0,3-1-23,4-3 1,0-1 58,1-3 0,-2 1 184,-2-5-110,2 1 1,-4-5 138,6 0-133,-1 1 1,0-1-37,1 1-221,-1-6 278,-4 4 0,3-8-558,-3 1 348,-2 4-112,6-6 1,-9 4 357,6-5 0,-6 0 0,3 0 0</inkml:trace>
  <inkml:trace contextRef="#ctx0" brushRef="#br0" timeOffset="196">9160 11101 8045,'-7'-16'-64,"-3"8"0,9-7 360,-3 7-208,3 3 783,1-5-212,0 9-424,0-4 1,0 6-104,0 3 0,0 3 29,0 8 0,1 3-17,3 5 1,-2 5-201,6 2 77,-6 3 1,7 2-11,-5-1 1,0-1-145,-4-3 1,4 2-184,0-5 0,-1-1 66,-3-3 27,0-5 0,0 2-152,0-4 0,0-1-34,0-4 1,0-3-587,0-1 995,5-4 0,-3 7 0,3-4 0</inkml:trace>
  <inkml:trace contextRef="#ctx0" brushRef="#br0" timeOffset="197">9354 11352 8026,'3'-7'33,"1"-1"1,1 6-34,-1-2 0,3-1 266,4 1-13,0 0-158,-4 4 0,3 0 32,-3 0 1,7-4-74,2 0 1,0 1-9,-1 3 1,-2 0-182,2 0 1,-2-4-630,-2 0 764,1 0 0,4-1 0,2-1 0</inkml:trace>
  <inkml:trace contextRef="#ctx0" brushRef="#br0" timeOffset="198">9868 10918 8101,'0'-7'-307,"0"-1"747,0 6 758,0-9-362,0 10-540,0-4 1,0 6-42,0 3 1,0 3 13,0 4 1,0 5-206,0 3-7,0-2 0,1 5-289,3-3 1,-2 2 238,6 2 1,-6-4-527,2 0 0,1-4 294,-1 4 1,4-5-674,-4 1 1,1-2 24,-2-1 873,-1-1 0,8 0 0,-4 1 0</inkml:trace>
  <inkml:trace contextRef="#ctx0" brushRef="#br0" timeOffset="199">9788 11352 7990,'0'-6'859,"0"-4"-335,0 9 0,0-6-174,0 3 1,1 3 121,3-3 0,2 3-255,6 1-170,-1 0 1,5 0-104,3 0 0,3 0 116,1 0 1,0 0-467,0 0 1,-1 0 244,1 0 0,0 0-345,0 0 0,-1-4 156,-3 0 0,1 1-611,-5 3 449,0 0 1,-3 0 511,-1 0 0,-5 0 0,0 0 0</inkml:trace>
  <inkml:trace contextRef="#ctx0" brushRef="#br0" timeOffset="200">9948 11478 7990,'-12'0'114,"5"0"1,-1 0 194,5 0 1,-3 0 487,2 0-180,3 0-167,-4 0-244,5 5-156,0 1 0,-4 6 164,0-1 0,0 4-182,4 1 0,0 4 108,0-1 1,0 3-91,0 0 0,4 5-26,0 0 1,0 3-127,-4-3 0,0 3 51,0-3 1,4 0-132,0-5 0,-1 0 13,-3-3 1,0-2 59,0-6 1,0 0-182,0 1-11,0-1 226,0-4-294,5 3 1,-3-8-375,1 6 164,-1-6 152,-2 3 369,0-5 0,-5-5 0,-2-1 0</inkml:trace>
  <inkml:trace contextRef="#ctx0" brushRef="#br0" timeOffset="201">9868 11535 7990,'0'-16'0,"0"2"188,0-5 0,3 5 365,1-2 1,4 4-233,-4 0 1,5 2-38,-2 3 1,1-4-67,3 4 8,-2 2-152,8-5 1,-5 8-73,3-2 0,-2 3 24,2 1 0,2 0-161,-2 0 0,0 0 109,-3 0 0,-1 5-174,1 3 0,-5 2-93,1 1 186,-6 1 0,3-1-32,-5 1 0,0 3 42,0 0 1,-6 4-70,-5-4 0,-1 2 80,-3-2 6,-3-2 1,2 3-30,-3-4 1,2-2-85,6-2 0,-1 0-584,1-4 777,0 5 0,-1-8 0,1 4 0</inkml:trace>
  <inkml:trace contextRef="#ctx0" brushRef="#br0" timeOffset="202">10222 10827 8004,'-5'-11'0,"2"3"248,-5 0 1,6 5 1026,-2-5-387,3 5 37,1-2-384,0 5 1,1 5-321,3 3-23,2 2 1,6 5-19,-1 1 0,1 8-1,-1-1 1,4 6-36,0-3 0,4 6 39,-3-1 1,3 5-361,-4 2 1,0 1 137,-3-5 1,-1 1-262,0 3 0,-3-2 147,0 2 1,-6-3-57,2 0 1,-3-1-175,-1 0 1,0-3 135,0-1 0,-1-4-176,-3 0 0,-2-2 93,-6-1 0,5-1-244,-1-3 0,1-3 141,-5-4 1,5-1-897,-1 1 1329,5-6 0,-7 4 0,4-4 0</inkml:trace>
  <inkml:trace contextRef="#ctx0" brushRef="#br0" timeOffset="203">10530 10896 8005,'0'-12'-409,"0"1"282,0-1 1,1 2 625,3 2 0,-1 0-179,4 4 1,-4-1 64,1 1 0,-2 3-116,2-3 0,-2 3 66,6 1 1,-4 0 175,4 0-528,-6 0 40,8 0 1,-7 5 23,4 2 1,-4 1-153,1 3 0,-3-2-424,-1 6 322,0-2 45,0-1 1,0 0-112,0 3 1,0-1 159,0 5 0,-1-5 46,-3 2 0,3 0 33,-3-1 1,3 1 274,1-5-167,0 0 1,0 1 697,0-1-213,0-4-254,5 3-239,1-9 1,2 5 3,-1-2 0,1-3-196,3 3 0,1-2-361,-1-2 1,1 0 167,-1 0 319,0 0 0,6 0 0,1 0 0</inkml:trace>
  <inkml:trace contextRef="#ctx0" brushRef="#br0" timeOffset="204">11135 11352 7954,'0'-7'-386,"0"-1"807,0 6 720,0-9-320,0 10 44,0-4-161,0 5-920,-5 0 0,4 1 212,-3 3 1,2-1-1553,-2 4 800,3-4 756,-4 7 0,5-4 0,0 6 0</inkml:trace>
  <inkml:trace contextRef="#ctx0" brushRef="#br0" timeOffset="205">11684 10918 8174,'0'-6'-346,"0"0"725,0 2 128,0 3-213,0-4 0,0 3 544,0-2-592,0 3 120,0-4-152,-6 10 0,5 2-34,-3 4 0,-1 2-92,2 2 0,-6-1 111,1 5 1,2 0-157,-2 4 1,4 3 135,-3 1-110,-1 5 1,2-4 35,2 2 1,-1 7-213,1-3 76,0 3 0,4-3-11,0 0 1,0-1-203,0-2 0,5 1-149,3-6 257,2 1 0,1-4 36,1 0 1,-1-4 19,1 0 1,3-5 66,0 1 0,0-2 30,-3-2 0,-1-3 9,1-1-53,-1 1 0,-3-2-255,-1-2-74,1 2 1,3-4-1352,1 1 1707,-6-1 0,4 3 0,-3 1 0</inkml:trace>
  <inkml:trace contextRef="#ctx0" brushRef="#br0" timeOffset="206">12026 11010 8052,'-4'-14'0,"1"2"248,-1 3-205,4 3 32,-5 1 851,3 5-560,-3 0 0,5 1 11,0 3 1,-3 8-40,-1 7-250,0 2 1,4 7 47,0 3 1,4 2-16,0 1 1,-1 0-198,-3 0 0,4-3-384,0-1 300,5 1-38,-8-2 1,4-1-237,-5-5 0,1-4 214,3 0 1,-2-5-81,1 1 1,-1-6-89,-2-2 388,0-4 0,5 7 0,1-4 0</inkml:trace>
  <inkml:trace contextRef="#ctx0" brushRef="#br0" timeOffset="207">12163 11341 7911,'0'-12'-23,"0"5"-79,0-1 0,5 2-426,3-2 278,2 3 0,1 1 1197,1 1-639,-6-1 1,4 0 210,-2 0-303,7 0-100,-2 4 0,3 0-473,-4 0 1,3-3 169,0-1 0,4 0-801,-3 4 988,-1 0 0,1-5 0,2-1 0</inkml:trace>
  <inkml:trace contextRef="#ctx0" brushRef="#br0" timeOffset="208">12643 11227 7969,'-6'-2'499,"2"-1"-390,2 1 0,2 6 305,0 8 0,0 2 161,0-3-305,0 11 0,0-3 293,0 7 0,0 6-289,0-2 1,0 6-38,0-6 1,0 2-89,0-1 1,0 0-111,0-4 1,0 3-536,0-3 381,0 0 1,0-4-276,0-1 1,0-4 229,0-3 0,0 2-74,0-2 1,4-3-235,0-5-1,0 1 5,-4-2-384,0-1 611,0-5 0,5-5 0,1-1 0</inkml:trace>
  <inkml:trace contextRef="#ctx0" brushRef="#br0" timeOffset="209">12586 11284 7864,'0'-12'-226,"0"1"0,5 0 283,2-1 0,4 1 22,0-1 1,2 2 527,2 3 0,-2-4 45,2 4-446,3 2 0,-4 0-60,5 5 0,-4 0-60,4 0 1,-5 0-244,1 0 210,-2 5 0,-2 1-65,1 5 0,-6 1-98,-2-1 38,-3 1 0,-1-1-93,0 1 1,-1 0-79,-3 3 147,-2-2 0,-7 5-188,-2-3 1,-2-2 46,-2 2 1,1-2-176,3-2 1,2-3 411,-2-1 0,-2-4 0,-1 2 0</inkml:trace>
  <inkml:trace contextRef="#ctx0" brushRef="#br0" timeOffset="210">12906 10793 7932,'0'-12'7,"0"1"223,0 5-219,0 0 1,1 6 1301,3 0-855,-3 0 1,5 2-38,-2 2 1,2 2 88,6 5 0,-1 6-137,1 2 0,3 6 28,0 2 1,5 5-177,-1-2 0,-1 7 13,1 1 1,-5 0-355,1-4 100,-2 6-141,-1-5 0,-5 4-117,1-4 0,-6-2 184,2-3 0,-3 2-130,-1-5 1,0 3-97,0-3 1,-1-1-157,-3-3 0,-2-4-1163,-5 0 790,-1 0 845,-4-1 0,-2 4 0,-5-5 0</inkml:trace>
  <inkml:trace contextRef="#ctx0" brushRef="#br0" timeOffset="211">13534 11204 7957,'-7'-5'913,"2"4"-566,5-5 22,0 6-729,0 6 0,0-4-455,0 6 815,0-6 0,-5 8 0,-1-3 0</inkml:trace>
  <inkml:trace contextRef="#ctx0" brushRef="#br0" timeOffset="212">13739 10987 8122,'0'-12'41,"0"1"176,0 0 657,0-1-347,0 6 179,0 1 419,0 5-919,0 5 1,0 2-11,0 9-98,0 1 0,2 6-127,1 0 1,-1 5 48,1 3 1,3 2-257,-3 1 156,6 0 0,-8-1-301,3-3 1,-1 3 187,1-2 0,-3 1-46,3-2 1,-3-2-47,-1-5 95,0-5 1,0 2-439,0-5 264,0 0 1,0-3-392,0-1 755,0-4 0,5 3 0,1-4 0</inkml:trace>
  <inkml:trace contextRef="#ctx0" brushRef="#br0" timeOffset="213">13911 10850 8074,'0'-12'-235,"0"1"1,3 0 581,1-1 181,5 1 1,-3 1-184,6 2 0,-5-2 91,1 2 0,0 2-167,3-2 1,-3 6-70,-1-2 0,1 3-236,3 1 107,-4 0-187,3 0 1,-4 5 126,6 2 1,-6 3-142,-2 2 1,-3 1 42,-1 2-78,0 3 1,0 4-150,0 1 0,-1 0 80,-3 0 0,-1-4-48,-3 0 0,-1-1-120,6 1 232,-6-3 136,7-4 1,-3-1-127,5 1 128,0-1 397,0 0-213,0-4 1,2-2 562,1-5-212,4 0 0,4 0-178,1 0 1,-1 0-384,1 0 56,-1 0-150,0 0 1,1-1-108,-1-3 1,-3 2 258,-1-1 0,1 1 0,3 2 0</inkml:trace>
  <inkml:trace contextRef="#ctx0" brushRef="#br0" timeOffset="214">2296 12986 8058,'-7'0'84,"-3"0"306,9 0 1,-6 0 241,4 0-360,1 0 0,-3 5-47,5 2 0,0 7-307,0 1 0,4 6-51,0-2 1,5 6-93,-2 2 0,0 1-4,0-2 0,1 5 114,3 7 0,0-3-58,-4 3 1,2 2 69,-5-2 0,4-1-25,-5-7 0,1 2 42,-4-6 1,0-3 168,0-4 1,0-5 70,0 2 0,0-4 177,0 0 0,0-5 571,0 1-621,-5-6 0,3 4 153,-6-6 1,4 0 257,-4 0-517,6 0 1,-4 0 316,2 0-408,3 0-100,-5 0 0,6-2-416,0-2 146,6 3 1,1-8 112,8 5 1,-1-3 53,5 3 1,0-1 75,4 1 1,0 2 1,0-6 0,-4 5-7,0 0 1,-1 0 15,1-1 1,2 3-20,-2-3 0,2 3 4,-2 1 1,1 0-185,-5 0 0,0 0 44,-3 0 0,-1-4-59,1 0 1,-5 1 80,1 3 1,-5-2-1294,0-2 1458,4 3 0,-6-9 0,4 4 0</inkml:trace>
  <inkml:trace contextRef="#ctx0" brushRef="#br0" timeOffset="215">2284 13328 7962,'1'-7'202,"3"-1"0,4 4-200,7-3 1,2 0 166,2 0 1,3-2 301,1 5 1,0-4-451,4 4 1,-3 1 45,-1 3 1,0-4-124,-1 0 0,0 0 93,-3 4 1,-1 0-303,-3 0 0,-2 0 111,2 0 1,-6 0-307,-2 0 1,-3-1 459,4-3 0,-6 3 0,3-4 0</inkml:trace>
  <inkml:trace contextRef="#ctx0" brushRef="#br0" timeOffset="216">2284 12963 8031,'0'-12'0,"5"2"246,3 2 1,11-2 409,4 3 0,6 0-74,-2 0 0,-1 3-164,-3-4 1,0 6-462,0-2 0,1 3 123,3 1 1,-3 0-819,2 0 1,-2 1 232,-1 3 505,5-3 0,-4 9 0,4-3 0</inkml:trace>
  <inkml:trace contextRef="#ctx0" brushRef="#br0" timeOffset="217">2958 12837 8097,'-1'-6'-1175,"-3"2"1579,3-2 0,-6 4-123,4-2 0,0 4-22,-5 4 1,6 4 131,-2 7 1,3-1-157,1 5 0,0 0-196,0 4 1,1 5 70,3 2 0,2 3-181,6 2 0,-2-1 102,-3 0 0,0 0-136,-3 1 1,-2 3-74,6 0 0,-6 4-18,2-4 1,1 2 27,-1-5 1,0 4 84,-4-9 1,0 5 29,0-9 1,0 1-12,0-4 0,-4-2-24,0-2 0,0-2-68,4-6 1,-4 1-17,1-1 1,-2-1-54,1-2 0,3-2 2063,-3-2-656,2-3-597,2 4-367,0-5 0,6-1-273,1-3 0,3 3 6,2-3 1,3-1-53,0 1 0,5-4 100,-1 0 0,2 3-161,-2 1 1,-1-1 90,-3 1 1,-2-3-440,2 3 1,-3-4 23,0 4 486,-1 1 0,1-3 0,-1 0 0</inkml:trace>
  <inkml:trace contextRef="#ctx0" brushRef="#br0" timeOffset="218">2992 12871 8134,'-5'-11'486,"-1"-1"-456,0 6 117,0-4 143,6 9 609,0-4-660,0 5-174,6 0 0,1 0-108,8 0 0,1 0-200,6 0 0,4 0-1208,8 0 1451,0 5 0,6-4 0,0 4 0</inkml:trace>
  <inkml:trace contextRef="#ctx0" brushRef="#br0" timeOffset="219">3461 13043 8146,'-11'-8'157,"4"0"368,2 6-160,5-3 3,-5 5 0,3 5-226,-1 2 0,3 5 32,3 3 1,2 3-67,3 5 0,2 0 51,-2-1 1,2 6-164,1 3 1,5-2 37,-1 1 0,0 0-101,-4 0 0,1 2 38,-1-6 1,1 2-230,-1-1 1,1-3 57,-1 3 0,-3-7 190,-1-1 0,-3-5 217,4 1 1,-6-6 36,2-1 41,-3-6 186,-1 3-23,0-5 0,0-5-114,0-2 1,4-7 69,0-1 0,1-7-457,-1-1 0,2-5 107,6-6 0,-5 0-370,1-1 0,-1-3 169,5 0 1,-2-5-220,-2 1 1,0 2 115,-4-2 0,4 5-49,-4-1 0,1 6-129,-1 2 0,-3 9-857,3 2-455,-3 5 906,4 3 834,-4 10 0,9 2 0,-3 10 0</inkml:trace>
  <inkml:trace contextRef="#ctx0" brushRef="#br0" timeOffset="220">4089 13294 7963,'-12'-12'1721,"6"1"-1138,2 0 1,2 0-727,-2 4 1,1-2 140,-4 5 8,-1 0 1,-3 4 34,-1 0 1,1 2-173,-1 1 0,-3 5 135,0 7 0,0 3-170,3 5 0,2 0 71,2 0 1,0-1-5,4 1 1,-1-4 5,1 0 0,3-1 82,-3 1 0,4-1-156,4-3 0,-2-3-98,6-1 85,-1 0 1,5-9 163,-1 1 1,1-1 3,-1-2 0,0-2 57,1-1 1,-1-4-115,1-4 1,-1-2 252,1-2 0,-5 2-49,1-2 1,-1-1 137,5 0 1,-5 1-4,1 4 0,-5-5 299,0 1-447,4 0-21,-6 4-457,4 4 195,0 2-48,-4 5 0,5 5 55,-6 3 1,3 2 74,1 1 0,1 1-5,-1-1 0,-1 2-73,4 2 1,1-2 31,3 2 0,-3-2 11,-1-2 0,1-3-94,3-1 0,1 0 72,-1 0 0,1-2 177,-1-5 0,1 0-136,-1 0 0,-3-1 203,-1-3 1,1-2 38,3-5 1,-3 2 167,-1-3 0,-3 3-41,4-6 1,-6 3 123,2 0 0,1 4-90,-1 1 1,0 3 273,-4-4-863,0 6 212,0-3-98,0 5 1,4 5 37,0 3 1,-1 3 117,-3 4 0,5-2-80,3 2 0,-2 2 31,2-2 1,-4 0 73,3-4 1,-4 5-47,1-1 0,-2 0 62,2-3 1,-3-5-2,3 1 477,-3-1 245,-1 0-224,0-2 0,-1-6-180,-3-3 1,2-3-25,-6-4 0,6-6 109,-2-2 1,3 2-74,1-2 0,1 0-382,3-4 0,1 0 112,2 0 1,4 0-658,-4 0 1,3 2-25,2 2 1,-1 0-294,1 7 0,-1 0 302,0 8 0,1-4-807,-1 4 1390,6 1 0,1 8 0,4 1 0</inkml:trace>
  <inkml:trace contextRef="#ctx0" brushRef="#br0" timeOffset="221">4900 12860 7861,'-6'-12'-301,"4"2"503,-6 3 1,6 0 160,-2 4 5,3 1 0,-1-3 300,-1 5 379,1 0-849,-3 0-160,5 5 1,0 3 26,0 7 1,4 4 69,0 8 0,4 2-147,-5 5 0,5 1 124,-4-1 0,1 1-212,-1 3 1,-3-1-19,3 5 0,1-5 32,-1 1 1,-1-1 3,-3 1 1,4-6-179,0 2 0,0-8 44,-4 1 0,0-3 95,0-1 1,0-5 269,0-3 0,0-6-99,0-1 1,0-5 526,0 5-34,0-6 248,0 4 19,0-6-939,0-6 211,0 0 1,5-4-333,3 2 0,-2-1 143,1 6 1,2-5-230,7 4 1,-4-3 95,3 3 1,-2 0-30,-1 4 0,0 0-55,4 0 1,-4 0 135,3 0 1,-2 0-247,-1 0 0,-1 0-171,0 0 605,-4 0 0,8-5 0,-2-1 0</inkml:trace>
  <inkml:trace contextRef="#ctx0" brushRef="#br0" timeOffset="222">4888 12769 7991,'-5'-13'0,"4"-2"1157,-3 7-471,3 3-571,1-5 249,0 8 1,1-3-125,3 5 0,-2 0-221,6 0 0,0 0 74,3 0 1,5 4-657,4 0 1,-3 4 388,2-5 0,4 3-599,4-3 773,5-1 0,-3 3 0,5-5 0</inkml:trace>
  <inkml:trace contextRef="#ctx0" brushRef="#br0" timeOffset="223">5562 12848 7891,'0'-11'2027,"0"5"-1630,0 1 1,-1 5-191,-3 0 0,1 1-87,-4 3 1,-1 3-283,-3 9 0,-2 3 10,-2 7 1,1 0 165,-5 4 1,5 1-92,-1 3 0,-2 0 20,2 0 1,-2 1-16,2-1 1,5-4 44,-5 1 1,8-2-128,-4 1 0,7 2 22,0-5 0,3-2-110,1-6 0,1-2 26,3-6 0,4 3 127,7-3 1,-1 2 36,5-9 1,0 0-44,4-4 1,0 0 37,0 0 0,-1-1-36,1-3 0,0-3 170,0-4 1,-4 3-12,0 1 1,-5-1 111,1-3 0,-6-1 87,-1 1 18,-6-1 0,2 1-82,-8 0 0,-2-1-118,-6 1 0,-3 4-283,0 4 1,-5-2 99,1 1 0,-2 0-201,2 4 1,3 1-86,4 3 386,6-3 0,-9 9 0,2-3 0</inkml:trace>
  <inkml:trace contextRef="#ctx0" brushRef="#br0" timeOffset="224">5916 12700 8039,'-5'-11'1068,"4"4"-686,-4 2 79,0 5 439,3 0-638,-3 0 0,5 7-83,0 4 0,0 7 29,0 8 1,0 4 0,0 4 0,0 4-237,0 0 1,1 1 67,3-1 0,-1 2-331,4 2 0,-3 2-34,4-2 0,-2-3-161,2-1 1,1 0 284,-6-3 1,3-2-3,-3-7 0,-1-5-67,1 1 1,2-6 72,-1-1 1,0-2-61,-4-2 0,0-3-153,0-1 410,5-4 0,-4 7 0,5-4 0</inkml:trace>
  <inkml:trace contextRef="#ctx0" brushRef="#br0" timeOffset="225">6259 12894 7977,'0'-11'0,"0"-1"562,0 1-114,0-1-183,0 1 267,0 0 0,0 4-565,0 2 0,-2 5 76,-1 0 1,-4 5-155,-4 3 1,-2 7 114,-2 4 0,1-1-22,-5 1 1,5-1 83,-1 1 0,3 1-98,5-5 0,-3 4-23,2-3 0,3 3 15,1-4 0,3 4 62,1-4 0,1 0 19,3-3 0,2-2-49,6-3 1,4 4 26,3-4 1,0 0 34,4 0 1,-3-3-25,7 4 1,-7-6 9,-1 2 0,-1 1-23,1-1 0,-2 1-1,-6-1 1,0 1 9,1 2 0,-2 4 4,-2-4 0,-2 2-66,-2-1 0,-3 6 56,3-3 0,-8 4-53,-4 1 1,-2-4 91,-1 3 1,-4 2 106,-1-2 1,-4 0-283,1-3 1,-1-1-216,1 1 0,2-2-625,6-3 567,-1-1 389,6-6 0,-4 0 0,4 0 0</inkml:trace>
  <inkml:trace contextRef="#ctx0" brushRef="#br0" timeOffset="226">6476 12620 8158,'-8'-6'1326,"0"2"-345,6-2-1390,-3 4 529,5-3 137,0 5 1,5 0-135,2 0 1,5 0-177,3 0 1,3-1-110,5-3 1,1 3 145,2-3 1,-1 2-34,1-2 1,-3 2 7,-4-1 0,1-2 115,-4 1 1,-1-4-47,-4 4 214,1 1-58,-1 3 305,-5 0-222,0 0-161,-6 0 0,1 6 98,3 5 0,-3 6-83,3 6 1,-3 1-125,-1 2 0,0 4 32,0 4 1,1 0-64,3 0 0,-3 4-28,3 1 1,1 0-229,-1-1 1,1-3-36,-1 4 0,-3 0 115,3-1 0,-1 4-20,0-4 1,-1-4 84,1-3 0,2-6 1,-1 2 1,0-5 23,-4-3 1,4 2-99,0-6 244,0 0 369,-4-3 1103,0-6-1125,0-1 0,-2-5 574,-2 0 0,-2 0-348,-5 0 0,-2 0-155,-2 0 0,-2-1-654,-2-3 0,-5 3-693,5-3 1,-4 3 521,8 1 0,0 0-861,3 0 1242,6 0 0,-4 0 0,4 0 0</inkml:trace>
  <inkml:trace contextRef="#ctx0" brushRef="#br0" timeOffset="227">6978 12643 7614,'0'-6'-317,"0"0"624,5 1 0,-2 4-83,4-3 0,-3 3-54,4 1 0,-4 0-51,3 0 0,1 0 79,3 0 0,1 0-22,-1 0 0,1 0 31,-1 0 1,4 0 113,0 0 1,4 0-160,-3 0 0,3 0 26,-4 0 0,4 0-111,-4 0 0,2 0 62,-2 0 1,-6 0-28,2 0 115,-2 0-115,3 0 0,-6 5 16,-2 3 0,-3-1-30,-1 5 1,4-2 6,0 9 1,-1 0 18,-3 4 0,0 0 125,0 0 0,4 1-66,0 2 0,1 3-155,-1 6 1,-2-1-17,6 0 0,-4 1-122,3-1 0,-3 1 67,4 3 1,-6-2-116,2 2 0,-1 1-301,1-1 0,-3 3 190,3-7 0,-3 2-181,-1-10 1,4 1 129,-1-4 1,1-1 395,-4-3 0,0-3 301,0-5 363,0 1-224,0-1 209,0-4 264,-5-2 1,-1-5-356,-6 0 1,1-2-195,0-1 0,-6 1-164,-2-1 0,1 0-743,-1-1 0,5 3-46,-1-3 0,2 2-1326,2-2 77,0 3-1477,-1-5 3239,6 6 0,6-5 0,6-1 0</inkml:trace>
  <inkml:trace contextRef="#ctx0" brushRef="#br0" timeOffset="228">7823 12997 8740,'8'0'718,"0"0"1,-5 0-488,5 0 1,1 0-1,6 0 1,3 0-22,5 0 0,1 0-28,2 0 1,0-4-290,4 0 1,-4-3 135,0 3 0,-2-4-295,-1 4 1,-1-3 152,-3 3 1,-3 0-1228,-4 4-115,-1 0 1455,-4 0 0,-2 0 0,-5 0 0</inkml:trace>
  <inkml:trace contextRef="#ctx0" brushRef="#br0" timeOffset="229">7880 13248 7890,'7'0'-1907,"3"0"3098,-2 0 1,2 0-340,1 0 0,4 0-151,1 0 0,4-4-279,-1 1 0,6-5-100,2 4 0,1-3-329,-2 3 1,-1-4 94,1 4 0,-5-1-1856,-2 1 1768,-5 3 0,7-4 0,-3 5 0</inkml:trace>
  <inkml:trace contextRef="#ctx0" brushRef="#br0" timeOffset="230">8794 12928 8022,'-8'0'-994,"1"0"1138,4-5 847,-2 4-302,5-4-431,0 5 0,-1 5-299,-3 3 0,3 2 72,-3 1 0,3 6-35,1 2 0,0-1 25,0 1 1,0 0-62,0 3 1,4 5 16,-1 0 1,6 4 71,-1 0 1,-2-2-214,2 2 1,-4-1 109,3 4 1,0 1-138,0-1 1,2-4 49,-5 1 0,4-5 47,-5 5 0,2-6 69,-1 2 0,-2-4 88,1-4 0,-1 1-64,-2-5 0,3 1 146,1-5 0,0 0 134,-4 1 1,0-5 164,0 1-207,0-5-26,0 7-684,0-9-133,0 4 131,0-5 1,-5-5-1,-1-1 1</inkml:trace>
  <inkml:trace contextRef="#ctx0" brushRef="#br0" timeOffset="231">8726 13031 7908,'0'-11'565,"0"-1"-329,0 1 0,3 0 88,1-1 0,5 4-90,-1 1 1,2 3-32,1-4 1,2 5-66,2-5 1,-2 5-109,2 0 1,2 1-172,-2 2 0,5 0 142,-1 0 0,1 0-229,-1 0 1,-1 5 88,-3 3 1,-2-2-70,2 2 0,-6 0 63,-1 3 1,-6 1 13,2-1 1,-3 2 98,-1 2 0,-5-1 2,-2 5 1,-8-4 41,-4 4 0,-2-4 159,2 4 1,-2-3-1,2 3 1,-2-5-30,2 1 1,3-6 7,4-2 0,-2-3-82,3 4 1,-3-6-437,6 2-138,3-3-78,-5-6 584,9-1 0,1-5 0,6-1 0</inkml:trace>
  <inkml:trace contextRef="#ctx0" brushRef="#br0" timeOffset="232">9319 13020 8196,'0'-7'1455,"0"2"0,0 4 3,0-3-573,0 3-148,0-4-1203,0 5 0,0 0 0</inkml:trace>
  <inkml:trace contextRef="#ctx0" brushRef="#br0" timeOffset="233">9822 12677 8022,'0'-6'-605,"0"1"0,0 3 1664,0-1-681,0 1 1,-1-3 24,-3 5 1,1 0-375,-4 0-16,4 0 42,-7 5 1,4 2 65,-6 4 1,1 1 39,-1-1 1,1 4 9,0 0 0,0 6-38,4-2 0,-3 2-14,2 2 0,2 0 13,-2 0 1,6 0-42,-2 0 1,2-1-80,2 1 1,0 0-124,0 0 1,2 0 58,2 0 0,2-1-167,5 1 1,1-1 69,-1-3 0,2 1-78,2-5 0,-2 1 39,2-5 0,1 1 46,0-1 1,0-5 16,-1-2 0,-2 1-17,2-1 0,2 0 148,-2-4 1,4-4-62,-4 0 1,6-5 169,-2 2 1,-2-5-109,2-3 0,-1 1 315,1-5 1,2 0-104,-6-4 0,0 0 155,-4 0 0,-3 1-51,0-1 1,-6-4-48,2 0 1,-3-3 15,-1 3 1,-1-3-54,-3 3 1,-3-3-249,-9 3 0,-1 1 82,-6 3 1,-5 1-527,-3 3 1,-2 8 234,-1 7 1,4 3-722,-1 1 1,6 8 64,-2 4 874,3 7 0,6 4 0,2 6 0</inkml:trace>
  <inkml:trace contextRef="#ctx0" brushRef="#br0" timeOffset="234">10736 12734 8103,'0'-6'-654,"0"1"1487,0 5-391,-5 0-212,3 0 0,-3 5-161,5 3 0,0 2 78,0 1 1,1 1-66,3-1 0,-2 2-27,1 2 1,2-1 116,-1 5 1,0-4-214,-4 4 1,1-4 33,3 4 1,-3-3-96,3 3 0,-3-5 46,-1 1 1,0-2-125,0-2 131,0 5 1,0-3-330,0 2 27,0-2 159,0-2-724,0 1 437,0-1 479,0-4 0,0 3 0,0-4 0</inkml:trace>
  <inkml:trace contextRef="#ctx0" brushRef="#br0" timeOffset="235">10519 12963 8103,'11'-4'149,"0"0"1,2 0 171,2 4 0,-1-1 139,5-3 0,0 3-15,4-3 1,1-1-69,3 1 0,-3 0-261,3 4 1,-1-3 120,-3-1 0,3 0-463,-7 4 0,-3 0 239,-1 0 0,-2 0-651,-1 0 638,-1 0 0,0 0 0,1 0 0</inkml:trace>
  <inkml:trace contextRef="#ctx0" brushRef="#br0" timeOffset="236">11775 12414 8180,'-6'0'611,"-1"2"-438,3 2 0,2 2-84,-6 5 1,4 1 132,-3-1 0,-1 6-88,-3 2 0,3-2-2,1 2 1,-1 1-5,-3 2 1,3 1 5,0 0 1,5 5 4,-5 2 0,5 0-78,0 0 1,1 1 74,2 3 0,0-1-170,0-3 0,0 3 109,0-2 0,2-2-200,1 1 1,0-3 124,5 3 0,-5-4-61,5 0 0,0-1-9,3-3 0,0 0-155,1-3 1,-5 1 98,1-4 1,0-1 81,3-4 0,0 1 55,1-1 0,-1-3-56,1-1 0,-5-3-239,1 4-58,0-6-444,3 8-223,-5-8 1009,5 3 0,-10 0 0,4 1 0</inkml:trace>
  <inkml:trace contextRef="#ctx0" brushRef="#br0" timeOffset="237">12015 12654 7967,'-7'-7'115,"4"-1"329,-4 6 162,6-4 29,-4 6-379,5 0-66,0 6 0,0 4-181,0 5 0,4 7 134,0 0 1,4 1-171,0 4 1,-2 1 46,2-2 0,-4 5-162,3-4 1,-4-1-75,1-3 0,1 0 113,-1 0 1,3-6-16,-3-1 0,0 0 115,-4-1 1,1-3-387,3-5 240,-3 1 1,6 0-445,-4-1 191,-1-4 402,3 2 0,0-5 0,1 0 0</inkml:trace>
  <inkml:trace contextRef="#ctx0" brushRef="#br0" timeOffset="238">12232 12894 7998,'0'-6'480,"0"-1"-339,0 4 198,0 1-102,0-3 1,1 5 28,3 0 0,-2 0-161,6 0 0,0 0 81,3 0 0,0 0-131,1 0 0,-1 0 44,1 0 0,0 0-144,4 0 0,-4 0-18,4 0 0,-4-1-73,0-3 1,-1 3-32,0-3 1,1 3 81,-1 1 0,1-4-1110,-1 0 825,1 0 0,-1 4 370,0 0 0,1-5 0,-1-1 0</inkml:trace>
  <inkml:trace contextRef="#ctx0" brushRef="#br0" timeOffset="239">12769 12757 8029,'-6'-11'-200,"5"4"155,-4-3 223,5 9 0,0-3 304,0 8 1,0 2-219,0 6 0,0-1-123,0 1 1,4 4-45,0 3 1,3 3 36,-3 0 0,1 1-123,-1 0 0,-1 4-11,4-1 1,-3 5-116,4-4 0,-5 3-93,5-3 1,-2 3 86,2-3 0,1 3-30,-5-3 0,3 0 123,-3-5 1,1-3 20,-1 0 0,-3-5-38,3 2 1,1-4 41,-1 0 1,0-5-81,-4 1 0,1-4-241,3 3-314,-3-4 168,4 2 14,-5-5 1,-1 0 455,-3 0 0,-2-5 0,-6-1 0</inkml:trace>
  <inkml:trace contextRef="#ctx0" brushRef="#br0" timeOffset="240">12746 12791 8122,'0'-17'625,"0"1"-28,0 4-281,0 0 1,3 1 161,1-1-199,5 6 0,-2-3-122,4 5 0,2-1-167,2 2 1,-1 1-21,5-2 1,-5 3 169,1 1 1,2 5-390,-2 3 1,4 2 148,-4 1 1,0 1-224,-3-1 1,-5 2 109,1 2 0,-4-2-32,3 2 0,-4 2 126,1-2 0,-3 1 76,-1 0 0,-5-4-10,-3 3 1,-3-2 108,-4-1 1,2-1-97,-2 0 0,1 0 18,-1-4 0,2 2-364,-2-5 0,6 0-115,1-4 501,0 0 0,-3 0 0,0 0 0</inkml:trace>
  <inkml:trace contextRef="#ctx0" brushRef="#br0" timeOffset="241">13065 12289 8061,'-5'-12'609,"4"5"-144,-3-1 395,3 6-100,1-3 402,0 5-944,0 5 1,4-3-15,0 6 1,5-1-1,-2 5 1,7 3-67,1 0 1,2 6 94,-2-2 0,-1 2-292,5 2 0,-1 0 92,1 0 0,1 1-270,-5 3 0,4-2 65,-3 5 1,3-3 30,-4 3 1,4-3 47,-4 4 0,0-5 13,-3 5 0,-2-5-75,-2 5 1,-2-6 34,-2 2 0,-3-3-195,3-1 0,-4-2 69,-4-2 1,-2 2-260,-6-6 0,-3 4-27,0-4 532,-6 0 0,4 2 0,-6 1 0</inkml:trace>
  <inkml:trace contextRef="#ctx0" brushRef="#br0" timeOffset="242">13705 12700 7967,'0'-6'-67,"0"1"2181,0 5-1833,0-5 75,0 3-181,0-3-218,0 5-434,0 5 396,0-3 1,0 4-865,0-2 592,0-3 353,0 9 0,0-4 0,0 6 0</inkml:trace>
  <inkml:trace contextRef="#ctx0" brushRef="#br0" timeOffset="243">14082 12426 7968,'-6'-8'-91,"2"1"1,-1 3 100,1-4 1,0 4 174,4-3 0,-1 3 376,-3-4-156,3 6 237,-4-8-216,0 8 31,3-3-217,-3 5 179,5-5-434,0 4 1,0-3 68,0 8 1,0 2-85,0 6 1,5 3 48,3 0 0,-2 6-37,2-2 1,1 2-25,6 2 0,-2 4-115,2-1 1,1 5-224,0-5 1,-1 5 174,-4-4 0,5 3-162,-1-3 1,0-1 99,-4-3 1,-3 0 165,0 0 1,-2-5-228,2-3 371,2 3 1,-5-6-15,2 3 0,0-7-11,-3-4 1,-3 2 1,5-4 212,-2 1-683,-3-1 166,4-2 70,-5 0 0,-10-6 0,-2 0 1</inkml:trace>
  <inkml:trace contextRef="#ctx0" brushRef="#br0" timeOffset="244">14516 12335 7885,'0'-12'-26,"-4"4"381,0 1-82,0 4 0,3-3 170,-3 2 158,3 3-160,-4-4-399,5 5 0,0 1 141,0 3 1,-1 2-234,-3 6 1,3 0 1,-3 4 0,-2 5 8,-2 6 0,2 5 13,-2-2 1,-1 3-152,-6 1 0,2 1 6,-2-1 0,2-4 64,2 1 0,-1-5-169,1 5 0,1-6 53,2 2 1,2-7 15,2-1 0,3-5 86,-3 1 1,3-2-92,1-2-491,0 1 239,0-1 465,0-4 0,0 3 0,0-4 0</inkml:trace>
  <inkml:trace contextRef="#ctx0" brushRef="#br0" timeOffset="245">14756 12711 7899,'0'-11'274,"0"0"1,1-1 216,3 1 290,-3-1-71,4 1-462,-5-1 0,-1 2 68,-3 3-145,-2 2 1,-6 5-233,1 0 1,-2 1 91,-2 3 1,1 2-140,-5 5 1,4 5 90,-4-1 1,1 5-111,-1-1 1,6-2-19,6-2 1,0 1 28,0 0 1,2 0 16,5-1 0,0-2-7,0 2-56,0-2 0,3-2 76,1 1 1,5-6-35,-1-2 1,2-3 50,1-1 0,1 0 121,-1 0 0,1 0-66,-1 0 0,-3-1 132,-1-3 0,1 2-38,3-6 0,-1 0-51,-2-3 0,1 3 15,-5 1 0,5 0-17,-2 0 0,-2-3 104,-1 2-96,2 3 1,-4-1-25,1 2-33,-1 3-165,-2-4 4,0 5 175,5 0 0,-4 1-106,3 3 67,-3-3-213,-1 9 211,5-4 0,-2 6-4,4-1 0,-4-3-21,1-1 0,1-3-1,-1 4 0,5-4 17,-2 3 0,-1-4-12,2 1 1,0 1 64,3-1 0,-3-1-100,-1-3 110,1 0 0,3 0-53,1 0 1,-5-3 242,1-1-17,0-5 188,3 2 171,0-4-351,-4 0 0,-1 0 238,-2 4-219,-3-3-276,4 8 1,-3-3 53,1 5-27,-1 0 38,8 5 0,-5 2-107,3 4 1,0 1 75,-4-1 0,4 4 27,-4 1 1,3-1 64,-3-4 1,4 1-61,-5-1 1,5 0 14,-4 1 1,0-5 26,-4 1-4,0 0 147,0-2 43,0-1 1,-4-6-143,0-3 0,-4-2 119,5-6 0,-1 1 52,4-1 0,0-4-37,0-3 1,0-3 20,0-1 1,5-1-50,3-2 1,6-2-444,1-3 1,1 0 102,-1 4 0,-1 0-83,5 4 1,-5 2-269,2 2 1,0 6 47,-1 6-134,6 4 0,-9-2 590,4 5 0,-4 10 0,0 3 0</inkml:trace>
  <inkml:trace contextRef="#ctx0" brushRef="#br0" timeOffset="246">15532 12197 7875,'0'-7'206,"0"-1"283,0 1-253,-5-5 0,4 5 590,-3-1-262,3 5-332,1-2 0,0 7-86,0 1 1,0 9-148,0 7 0,0 4 11,0 3 0,0 4 76,0 4 0,4 4-307,0 0 0,3 1 146,-3-1 1,4-2-375,-5 2 0,2-2 257,-1-2 0,-2-4-177,1 1 0,-1-6 121,-2 2 0,0-4 82,0-4 1,0 1 233,0-5 1,0 0-150,0-3 1,-4-5 254,0 1-89,-5 0 98,3 3 1,-2-3 232,1-1-59,4-4-195,-2 2 5,5-5 69,0 0-241,5 0 0,1-1 141,6-3-178,-1 3 0,4-5 30,1 6 1,-1-1-2,-4-3 1,5 3-13,-1-3 0,0-1-94,-4 1 1,1 1-90,-1 3 159,1-5 1,-1 3-825,1-2 418,-6-2 455,-1 5 0,0-9 0,1 3 0</inkml:trace>
  <inkml:trace contextRef="#ctx0" brushRef="#br0" timeOffset="247">15567 12152 8036,'0'-18'313,"0"3"644,0 7-495,0-2 0,1 9-181,3-3 1,-2 3-286,6 1 0,-1 0 123,5 0 0,-1 0-156,1 0 1,-3 0-220,2 0 1,-2 0-283,6 0 0,-2 0 417,-2 0 121,1 0 0,4-5 0,2-2 0</inkml:trace>
  <inkml:trace contextRef="#ctx0" brushRef="#br0" timeOffset="248">16126 12289 7888,'0'-8'-382,"0"1"224,0 4 778,0-7 0,-1 7-177,-3-4 1,2 4-141,-6-1 1,0 3-113,-3 1 0,3 0-76,1 0 0,-1 1 35,-3 3 1,-2 3-119,-2 4 0,2 2 43,-2 2 1,2 1 102,2 3 0,-4 3-208,-1-3 0,2 6 9,7 2 1,-3 0-75,2-4 0,3-1 19,1 1 0,3 4-55,1 0 0,0-1-7,0-3 1,4-4-160,-1 0 1,6-4 78,-1 4 0,2-5 142,2 2 0,-5-8 84,1 0 1,-1-4-116,5 3 0,-1-4 139,1 1 1,-1-3-77,0-1 0,5-1 115,-1-3 0,0 1 2,-3-4 1,-1-1-25,0-3 0,1-1 91,-1 1 0,-1 0-86,-2-1 1,1 1-39,-5-1 1,0 1 11,-4-1 1,0 1 24,0 0 0,-6 0 38,-1 4 1,-5 2 38,-3 5 0,1 1 34,-5 3 1,4 2-603,-4 6 0,5-1-289,-1 0 1,3 1 24,5-1-544,-3 1 1246,8-6 0,-3 4 0,5-3 0</inkml:trace>
  <inkml:trace contextRef="#ctx0" brushRef="#br0" timeOffset="249">16275 12129 8007,'-7'-11'-14,"2"-1"680,5 1-135,0 4-54,0-3 0,0 8 281,0-6-739,5 6 1,2-4 101,4 6 0,4-1-166,1-3 1,0 3 3,-1-3 0,-2 3-43,2 1 0,-1 0 68,1 0 0,-2 0-11,2 0 0,-2-1-30,-2-3 1,-3 3 55,0-3 201,-1 3 0,3-1-20,-2-1-63,-3 1 1,-4-3-44,3 5 1,-3 1-76,3 3 1,-2 3 90,-2 4 0,3 6-7,1 2 1,1 2 22,-1 2 1,-1 5-45,4 2 0,-3 3 126,4 2 0,-2 0-78,2 3 1,2-1 85,-3 5 1,0-2-232,0 2 0,0 1-224,0-4 0,2 1 80,-5-6 0,1 2-98,-1-9 1,-3-1 69,3-3 0,1-1 61,-1-3 1,0-3 121,-4-4 0,3-1-117,1 0 1,0-3 781,-4 0 223,0-6-143,0 3 1,-1-5 38,-3 0 0,-2 0-295,-6 0 1,0-1-232,-4-3 1,-1 3-3,-6-3 1,-4 3-266,0 1 0,-4 0 93,0 0 0,3 0-1438,2 0 1,7 4 1377,3 0 0,4 4 0,0-1 0</inkml:trace>
  <inkml:trace contextRef="#ctx0" brushRef="#br0" timeOffset="250">2410 14961 7941,'-12'-5'0,"1"3"0,0-6 0,3 0 199,0-3 0,6 3 148,-2 1 0,-1-1 276,1-3 0,0 3 71,4 1-323,0 4-58,0-2-266,0 5 1,5 5 64,3 3 1,6 7 99,1 4 0,2 4-210,-2 3 0,-1 0-73,5 4 1,-4 5-63,4 3 1,-1 5 58,1-1 1,1 2-157,-5 2 1,5-1-74,-5 1 0,0-2 178,-4-2 1,1-2 101,-1-6 1,1-1-44,-1-3 1,0-3 236,1-8 0,-4 1 10,-1-4 0,-3-2 208,4-7-177,-6-2 247,3-5-369,-5 0 1,0-9 2,0-2 0,0-8-309,0 0 1,0-8 83,0-3 0,1-3-24,3-1 0,-1-6-84,4-2 1,-3-3-78,4-5 0,-2 3 77,2-2 0,-2 2-49,-2 1 0,1 4 289,3 0 1,-2 7-95,-2 1 0,-2 4-179,6 7 0,-6 4-71,2 0-714,-2 5 254,3-2 166,-4 10 690,9 6 1,-4 11 0,6 7-1</inkml:trace>
  <inkml:trace contextRef="#ctx0" brushRef="#br0" timeOffset="251">3209 15304 8040,'-5'-11'380,"4"3"657,-3 0-1121,3 1 63,-4 0 0,-2-2 241,-4 6 1,-2-1-94,-2 4 1,1 5-123,-5 3 0,1 3 27,-1 4 1,-1-1 35,5 5 1,0 0-22,3 4 1,1 0-25,-1 0 0,2 0-41,3-1 1,1-3 65,6 0 0,0-1-154,0 1 0,2 2 12,2-6 0,2-1-93,5-7 0,4 2 146,1-5 0,3 0-101,-4-4 0,5-1 131,-1-3 1,2-3-3,-2-4 1,1-4 83,-5 0 0,2-2-105,-2 2 0,-2-2 86,2-2 1,-6-1-57,-2 5 0,0-4 186,0 4 0,2-1-13,-5 5 0,0-4 169,-4-1-306,0 1-173,0 4-111,0 4 225,0 2 0,4 7-15,-1 1 0,1 5 36,-4 7 0,0-2 8,0 2 1,0 2-56,0-2 0,1 4 2,3-4 0,-1 0-30,4-3 1,-3-1-120,4 1 0,-1-2 102,5-3 0,-4 0 47,-1-3 0,1-3 109,3 3 0,1-3-89,-1-1 1,-3-5 54,-1-3 1,1 2-14,3-2 1,-3 1 126,-1-5 0,-3 1-49,4-1 1,-6 5 136,2-1 0,-1 2 93,1-2-188,-3-2-270,4 9 209,-5-4 0,1 5-185,3 0 1,-3 9 101,3 2 1,1 4 42,-1 1 1,5-3-63,-2 6 1,2-3 2,-1 3 0,1-4-77,-5 4 0,3-4 53,-3 4 1,1-6 25,-1-2 0,-3 1 0,3-5 382,-3-1 196,-1-1-134,0-5 1,-3-2-154,-1-1 0,-1-4-80,1-4 1,3-1 60,-3 1 1,2-2-53,2-2 1,0-3-306,0-5 1,2 4-103,2 0 1,2 0-174,5-4 1,1 1 8,-1-1 1,2 5-347,2 3 1,3 1 96,5-1 1,1 6 626,2-3 0,14-2 0,7-3 0</inkml:trace>
  <inkml:trace contextRef="#ctx0" brushRef="#br0" timeOffset="252">3974 14779 7917,'0'-12'51,"0"1"-91,0-1 0,2 1-90,2-1 0,-3 5-126,3-1 1,-2 6 996,2-2-223,-3 3-181,4 1 0,-5 2 115,0 6 0,4 1-104,0 10 1,1 1-147,-1 7 1,-2 2-163,6 5 0,-2 5 130,2 3 0,2 7-238,-2 0 1,1 2-75,-2-2 1,3-2 90,-2 3 0,1-3 33,-2-2 1,4 0-94,-4-3 1,0-3 265,0-5 1,-3-3-141,4-1 0,-2-4-33,2 0 0,0-2 36,-4-1 0,4-5-1,-4-3 1,3-2 6,-3-2 1,0 1 216,-4-1-259,0-5-47,0 0 1035,0-6-1019,5 0 0,-3-4-17,6 0 0,0-4-217,3 4 1,1-3 104,-1 3 1,0-4-64,1 5 1,-1-5-371,1 4 0,-1-3 191,1 3 0,-2-1 420,-3 1 0,3-2 0,-3-6 0</inkml:trace>
  <inkml:trace contextRef="#ctx0" brushRef="#br0" timeOffset="253">3986 14733 7921,'0'-12'829,"0"1"-820,0 0 1,1 0-172,3 4 0,6-2 193,5 5 0,1 0 139,-5 4 1,0-3-68,1-1 1,3 0-87,0 4 1,1 0-270,-5 0 0,0 1 252,1 3 0,-1 2 0,1 6 0</inkml:trace>
  <inkml:trace contextRef="#ctx0" brushRef="#br0" timeOffset="254">4671 14824 8970,'-11'0'906,"-1"0"0,5 0-527,-1 0 1,0 5-151,-3 3 0,-2 7-263,-2 4 1,1 3-11,-5 1 1,1 5 10,-1 2 1,3-1 124,4 2 0,1 3-122,0 4 0,0 0 18,4-4 0,-2 1 2,5-1 0,0-1-105,4-3 0,0 3 86,0-2 0,4-3-309,0-2 1,7-7 139,-3-3 0,8-4 14,-4 0 1,3-6 151,0-2 0,3-3 8,5-1 1,-4-4-96,0 0 0,-4-4 9,4 0 0,-1-2 138,1-2 0,-2-3-22,-6 0 1,-3-2 102,-1 2 1,-3 3-34,4-4 1,-6 0 81,2 1 1,-4-1-225,-4 5 1,-2 1 7,-6 2 1,1-1-207,0 6 1,-5-1-387,1 4 0,0 1 108,3 3 1,2-2 541,3 6 0,-3 0 0,3 3 0</inkml:trace>
  <inkml:trace contextRef="#ctx0" brushRef="#br0" timeOffset="255">4888 14687 7898,'-7'-1'1089,"-1"-3"-219,5 3-237,-2-4-146,5 5-514,0 0 0,5 0 76,3 0 0,2 0 131,2 0 0,4 0-85,3 0 0,3 0-149,0 0 0,-2-4 125,-1 0 0,-2-3-214,2 3 0,3-4 176,-3 4 0,-3-1 36,0 1 0,-4 3 178,0-3 1,-1-1-122,1 2 1,-5-1-34,1 4 1,-4 0-42,3 0 1,-4 6 10,1 5 1,1 2-6,-1 6 1,3 5-180,-3 7 0,1 3 29,-1 4 1,-3-1 77,3 5 1,-2-4 23,2 4 1,-2 0-16,1 3 0,2 5 16,-1-1 0,4 3-238,-4-6 0,5 2-11,-2-6 1,2 1 115,-1-1 0,2 1 90,-3-5 0,4-5-13,0-6 1,-3-4-22,-1-4 0,0 1 631,0-5 55,-2 1-259,0-5 1,-5-5-43,0-2 1,-6-3 238,-9-1 0,-3 0-301,-5 0 0,-5 0-154,-2 0 0,-3-1-1022,-2-3 0,2 3 510,3-3 0,3 2-1851,8-2 1348,-2 3 0,9-6-662,1 4 1574,5 1 0,6-8 0,0 4 0</inkml:trace>
  <inkml:trace contextRef="#ctx0" brushRef="#br0" timeOffset="256">5870 15076 7822,'12'0'700,"-1"0"0,1 0-451,-1 0 1,2 0-101,2 0 0,3 0-94,5 0 0,-4 0-243,0 0 0,-4-2 148,4-2 0,-1 2-375,1-6 1,-2 5 232,-1-5 1,-4 4-860,4-4 1041,-4 6 0,0-13 0,-1 2 0</inkml:trace>
  <inkml:trace contextRef="#ctx0" brushRef="#br0" timeOffset="257">5733 15304 7794,'-11'5'412,"5"-4"1,2 4 599,8-5 1,2 0-861,5 0 1,1 0-40,-1 0 0,7 0 338,5 0 1,5-1-135,6-3 1,4-2-186,0-5 0,13-1-248,-2 1 1,6-1-411,-9 1 1,-3 3-704,-9 1 1089,0-1 1,0-3-1,1-1 1</inkml:trace>
  <inkml:trace contextRef="#ctx0" brushRef="#br0" timeOffset="258">7207 14996 7896,'-12'0'1076,"5"-4"-240,-1 0-157,5-5-429,-7 8 0,9-6 413,-3 4-94,-2 1-189,5-3 1,-5 10-300,6 3 0,0 3 99,0 5 0,0 3-76,0 7 1,2 4 87,2 4 1,1 0-247,2 0 0,3 4-56,-2 0 0,3 4-107,5-4 1,-4 6 22,4-3 0,0 4-58,-1 1 0,1-2 27,-5-2 0,0-2 23,1-1 0,-1-9 9,1 0 0,-5-4 7,1-3 1,-2-4 195,2 0 0,-2-7-257,-2 0-78,-3-1-482,4-4 459,-5-1-51,0-1 0,-5-5-153,-2 0 552,-4 0 0,-5-10 0,-2-3 0</inkml:trace>
  <inkml:trace contextRef="#ctx0" brushRef="#br0" timeOffset="259">7184 15133 7781,'0'-18'1359,"0"1"-904,0 6 0,0 0-354,0-1 1,9 1 77,2-1 0,7 2 2,-3 3 0,9-4-32,-1 4 0,7 0 26,1 0 0,2 4-255,1-1 0,-1 3 114,-2 1 0,0 0-313,-4 0 1,-5 5 154,-7 3 1,-4 2-298,-3 1 1,1 1 225,-6-1 0,-5 5 9,-9-1 1,-7 4 153,-9-4 1,-2 4 115,-5-4 1,-1 0 40,1-3 1,1-2-41,3-2 1,2-3-411,5-5 1,5 0-49,3 0-395,7 0 1,5-5 767,6-3 0,9-7 0,6-3 0</inkml:trace>
  <inkml:trace contextRef="#ctx0" brushRef="#br0" timeOffset="260">8257 14436 7893,'0'-8'54,"0"1"0,0 3 272,0-4 1,0 5 104,0-5 10,0 5 1,0-3 142,0 2-359,0 3 1,-1-4-26,-3 5 1,2 4-113,-6-1 1,0 10-8,-3-1 1,0 7 160,-1 0 1,1 2-203,-1 2 0,-3 5 24,0 2 0,0 7-132,3 1 0,1 5 33,-1-1 1,2 3-106,3 0 1,-2 1 157,5 0 1,-4 1-103,5 2 1,-1-6 57,4 3 1,0-3 51,0 3 0,5-4-144,2 0 0,4-7 87,0-1 1,0-1 173,1-6 1,3 1-4,0-1 0,2-7 95,-2 3 1,-2-4-109,2 0 0,-2-3 103,-2-4 1,-3-2-91,-1-2-28,1 2 1,-1-5-485,1 2 224,-5-2-1008,2-5-313,-5 0 0,0-5 778,0-2 0,0-1-706,0-3 1397,0 2 0,5-13 0,1 5 0</inkml:trace>
  <inkml:trace contextRef="#ctx0" brushRef="#br0" timeOffset="261">8406 14904 7856,'0'-11'143,"0"-1"35,0 1 0,0 3 154,0 1 396,0 4-41,0-7-407,0 9 0,0-3-62,0 8 0,0 6-51,0 5 0,4 7-126,-1 1 1,1 1 95,-4 6 0,0-3-312,0 3 0,1-3 136,3 3 0,-2-4-445,1 0 1,0-3-19,1-4 0,-3 2-183,3-6 0,-2-1-132,2-7-132,-3 4 949,10-10 0,-5 4 0,5-5 0,1 0 0</inkml:trace>
  <inkml:trace contextRef="#ctx0" brushRef="#br0" timeOffset="262">8691 15076 7785,'0'-7'893,"2"-2"-389,1 6-141,4-1 1,5 2-95,4-1 0,-2 0-64,5-5 0,-4 6-276,4-2 1,-4-1 109,4 1 0,-4-1-451,4 1 0,-5 3-50,2-3 1,0-1-287,-1 1 0,1-1 748,-5 2 0,-5-4 0,-1-4 0</inkml:trace>
  <inkml:trace contextRef="#ctx0" brushRef="#br0" timeOffset="263">9456 14504 7783,'-6'-7'958,"2"-1"-450,3 6 273,1-3-450,0 5-166,0 5 1,0 1-43,0 5-88,0 6 1,0 1 4,0 5 0,4 3-214,0 1 1,-1 0-121,-3-5 1,0 1 158,0 0 0,0-4-781,0 0 0,0-1 51,0 1 865,0-3 0,-5-4 0,-1-1 0</inkml:trace>
  <inkml:trace contextRef="#ctx0" brushRef="#br0" timeOffset="264">9171 15041 8527,'0'-7'685,"0"-1"1,5 6-481,3-2 0,2 1 87,1-1 1,6-1-106,2-2 1,2-2-26,2 5 0,5-4-93,3 5 0,0-5-144,0 4 1,3-3-467,0 3 1,-1 0 332,1 4 0,-1 0-647,-6 0 1,0 0 392,-4 0 1,-4 0-421,0 0 882,-5 0 0,2 0 0,-4 0 0</inkml:trace>
  <inkml:trace contextRef="#ctx0" brushRef="#br0" timeOffset="265">9274 15235 7808,'0'-7'496,"0"-1"1,0 4 914,0-3-378,0 4-238,5-2-578,-4 5 0,8 5-13,-5 3 1,0 7-338,-4 4 0,0 3 165,0 1 1,0 3-380,0 1 0,1 5 231,3-2 0,-3 2-182,3-2 0,1 3 72,-1-2 1,5-2-28,-2 1 1,-1-6 151,2-1 1,-4-1 193,3-7 0,-4 0-11,1-3-124,2-1 1,-5-3-629,3-1 242,-2-4-908,-2 2 802,0-5 1,-2-5 147,-2-3 0,2-2 386,-6-1 0,-4-1 0,-1-4 0,-4-2 0</inkml:trace>
  <inkml:trace contextRef="#ctx0" brushRef="#br0" timeOffset="266">9297 15270 7808,'5'-17'-231,"-4"5"1,9-5 821,-2 6 1,2-1-138,1 1 1,1-1-77,-1 1 1,1-1-135,-1 1 1,4 3 155,0 1 0,6 4-201,-2-1 1,1 3-195,-1 1 1,1 0 4,-4 0 1,-1 0-178,-4 0 1,1 5-415,-1 3 1,-5 2 320,-2 1 0,-2 5-234,-2-1 1,-3 4 185,-5-4 0,-1 4 18,-10-4 0,0 5 80,-3-5 0,-1 0 198,0-4 1,0 1-67,0-1 0,5-3 128,3-1 0,3-4-427,0 1 144,6-3 233,1-6 0,0-6 0,-2-7 0</inkml:trace>
  <inkml:trace contextRef="#ctx0" brushRef="#br0" timeOffset="267">9776 14413 7808,'-11'-5'0,"3"-1"459,1-6 723,4 6-305,-2 1-204,5 5-2,0 0 0,1 5-335,3 3 1,2 3-104,6 4 1,1 4-128,2 8 0,-1-2 67,5 6 1,1 4-146,7 7 0,-6-1-75,6 1 1,-6 3-328,6 5 1,-7 3 236,-1-3 0,-5 0-84,2 0 1,-5 1 150,-3 2 1,-3-2 8,-5-6 0,-5-4-159,-3-3 0,-2-4 62,-1-3 1,-5-3-595,1-6 0,-1-4 88,0-3 0,4-2-102,-4-1 0,0-6 271,1-2 0,-1-3 428,5-1 1,1-1 66,2-3 0,-1-7 0,6-9 0,-6-1 0,2-2 0</inkml:trace>
  <inkml:trace contextRef="#ctx0" brushRef="#br0" timeOffset="268">10119 14493 7826,'0'-11'0,"-4"-1"1127,0 1-702,0-1 1,10 2-80,1 3 1,3-2 8,2 5 31,-1-5 0,2 4-63,2-3 0,-2 3-204,2 5 0,1 0 5,0 0-253,-1 0 1,-4 0 8,1 0 0,-6 5-190,-2 3 1,-3 0-95,-1 3 0,0-2 136,0 6 1,-5-1-28,-2 1 1,-2-2 115,1 2 1,-2 2 64,2-2 1,3 0-100,1-3 13,3-1 157,1 0 1,1-3 109,3 0 1,3-6 287,4 2 1,0-3-180,1-1 1,0 0 46,4 0 0,-2 0-101,5 0 0,0 0-556,4 0 1,-1 0-172,1 0 0,-5 0 605,-3 0 0,-2-5 0,-2-1 0</inkml:trace>
  <inkml:trace contextRef="#ctx0" brushRef="#br0" timeOffset="269">10861 14859 12128,'0'17'38,"0"5"-16,0-3 0,-4 2-65,1 2 1,-2 4-79,1 0 0,1-1-385,-4-3 1,4-1 23,-1-3 1,3 1-282,1-5 1,0-3 762,0-5 0,5 1 0,1 3 0</inkml:trace>
  <inkml:trace contextRef="#ctx0" brushRef="#br0" timeOffset="270">10656 15041 8121,'1'-10'800,"3"3"0,3-2-455,9 5 1,-2-4-52,5 4 1,5-1-107,6 2 0,3 1-558,1-2 0,2-1 235,2 2 0,-1-3 135,5 3 0,0-4 0,3-4 0</inkml:trace>
  <inkml:trace contextRef="#ctx0" brushRef="#br0" timeOffset="271">11718 14447 7937,'-12'0'-27,"1"0"1174,0 0-272,4 0-490,2 0 0,4 0-151,-3 0 1,3 2-50,-3 1 0,1 4 35,0 4 1,-4 7-175,-4 5 1,-1 5 110,1 6 1,0 2-93,-1 2 0,1-2-3,-1 6 1,1-1-126,-1 1 1,2 2 58,3-2 1,-2-1-104,5 1 1,0-6-9,4 2 1,2-3 111,1-5 0,4 2 125,4-5 1,0 3-143,1-3 1,3-2-83,0-6 0,2 1 64,-2-4 1,-2-1-164,2-4 0,-2 1-266,-2-1-60,1 0 0,-1 0-1109,0-4 1636,-4-2 0,3-5 0,-4 0 0</inkml:trace>
  <inkml:trace contextRef="#ctx0" brushRef="#br0" timeOffset="272">11923 14653 7884,'-5'-11'668,"4"-1"-322,-4 6-221,5 1 1,0 6 39,0 3 1,0 3-53,0 9 0,0 3 230,0 7 0,0 7-231,0 5 0,-4 4-43,0-4 1,1 4-272,3-4 1,0-1-172,0-6 0,0 0-210,0-4 0,3-2 134,1-6 449,5-2 0,-3-6 0,6 1 0</inkml:trace>
  <inkml:trace contextRef="#ctx0" brushRef="#br0" timeOffset="273">12060 14950 7801,'8'-5'839,"0"-3"1,4 2-604,7-2 1,7 2-326,0-2 0,0-2 115,-7 3 0,1 0-44,-5 0 0,8 4-55,-4-1 0,4-1-278,-8 1 0,4 1 351,-3 3 0,4-6 0,-2 0 0</inkml:trace>
  <inkml:trace contextRef="#ctx0" brushRef="#br0" timeOffset="274">12540 14847 7783,'-6'0'1194,"2"0"-1202,8 0-50,-3 5 1,4 2 180,-5 4 0,0 5 140,0 3 0,0 8 43,0 4 1,0 3 216,0 4 0,-4-1-176,0 5 0,1-4-136,3 4 0,0-6-222,0 2 1,-2 2-60,-1-2 0,1 0-101,-1-4 1,1-5-29,2-2 0,0-4-184,0-4 0,0-3-356,0-4 510,0-6 0,2-1-1139,1-5 1368,-1 0 0,8-5 0,-4-1 0</inkml:trace>
  <inkml:trace contextRef="#ctx0" brushRef="#br0" timeOffset="275">12506 14870 7806,'0'-23'0,"2"4"134,6 0-183,5 5 0,6-2 393,0 4 1,-4 1-80,4-1 0,-4 1-44,4-1 1,0 2-72,4 3 0,-4 2 110,0 5 0,-4 1-168,4 3 1,-1 2-174,1 5 1,-2 5 13,-6-1 1,-3 5 119,-1-1 0,-4-1-85,1 1 0,-4 4 49,-4 4 1,-7-1-135,-8-3 1,-3 0-102,-1 0 0,-4-4-122,1 0 1,-2-5 79,1 1 0,7-6-86,-3-1 1,12-6-689,-1 2 1034,8-3 0,-1-11 0,5-3 0</inkml:trace>
  <inkml:trace contextRef="#ctx0" brushRef="#br0" timeOffset="276">12928 14253 7892,'7'-11'1131,"-2"4"1,-5 4-666,0 6 1,0 0 501,0 5-609,0 4 0,1 2 3,3 5 0,2 4-88,6 4 0,0 3-142,4-3 1,1 6 83,6 1 0,0 0-177,0 4 1,0 3 126,0 1 1,-2-1-469,-2 0 1,-2 1 110,-6 4 0,-1-2-129,-2-2 1,-3 1 102,-5-4 1,-1 2-39,-3-3 1,-2 1 86,-6-5 1,-1-1-114,-2-3 1,-1-2-383,-3-5 1,-3-5 245,3-3 0,-1-2 417,1-2 0,1-1 0,3-2 0,-3-3 0</inkml:trace>
  <inkml:trace contextRef="#ctx0" brushRef="#br0" timeOffset="277">13694 14607 7809,'-7'0'1404,"2"0"-1024,5 5 0,0 2 11,0 4 0,0 6-112,0 2 1,0 3-18,0 5 1,0-1 12,0 4 1,0-1-206,0 2 1,0 2 86,0-3 1,-1-2-246,-3-1 0,3-3 111,-3-1 0,3-2-762,1-2 0,0-2 207,0-6 0,0-3-659,0-1 1191,0-4 0,0 2 0,0-5 0</inkml:trace>
  <inkml:trace contextRef="#ctx0" brushRef="#br0" timeOffset="278">13488 14893 7747,'17'-12'176,"-4"5"-78,7-1 0,-1 1 953,3-5-669,6 1 0,-1-1-2,7 1 1,-2-1 152,6 1 0,1 0-588,-1-1 1,4 2 56,-4 2 0,-5 0-2,-6 4 0,-8 0 0,-2 4 0</inkml:trace>
  <inkml:trace contextRef="#ctx0" brushRef="#br0" timeOffset="279">14836 14447 7912,'0'-11'0,"0"3"-87,0 1 0,0-1 119,0-3 55,0-1 1,0 1 91,0-1 1,0 5 152,0-1 154,0 1-103,0-5 6,0 1-1,0 4-65,0 2-102,0 5 1,0 5-74,0 3 0,-4 2-16,0 2 1,-5 3-125,2 0 1,-4 5 71,0-1 1,0 4-140,-1 4 0,1-2 1,-1 6 1,5-5 70,-1 5 0,2-1-2,-2 5 0,2 0-134,2 3 0,3-1 299,-3 5 1,-1-2-106,1 2 0,-1-2 81,1-6 0,3 0-60,-3 0 1,4-4-137,4-4 0,-2-3 124,6-4 0,0 1-71,3-4 1,-3 0 62,-1-1 0,1-4-9,3 4 0,-1-9-62,-2 6 1,1-7 116,-5 2-547,5-4 191,-3 2-740,0-5-279,5 0-708,-10 0 1232,4-5 733,-5-2 0,0-4 0,0 0 0</inkml:trace>
  <inkml:trace contextRef="#ctx0" brushRef="#br0" timeOffset="280">15087 14562 7893,'0'-12'0,"0"1"0,0-1 0,0 5 0,0-1 1029,0 6-53,5-4-271,-4 6 0,4 2-392,-5 2 0,2 7-258,1 8 0,-1 4-99,2 4 0,-3-2 74,-1 5 1,0 1-35,0 3 1,0-1 66,0-2 1,0 0-227,0-4 1,0 2-47,0-6 0,4 2-29,-1-6 1,2-1 28,-1 1 0,-1-5-135,4 1 1,-3-6-552,4-1 0,-4-4 367,3 3 0,-3-4 528,4 1 0,-6-3 0,3-1 0</inkml:trace>
  <inkml:trace contextRef="#ctx0" brushRef="#br0" timeOffset="281">15327 14836 7883,'11'0'0,"-3"-4"-33,-1 0 1,1-5 32,3 2 0,5 0 372,-1 0 0,0 3-83,-3-4 0,-5 6 42,1-2 0,1-1-173,6 1 1,-2 0-56,2 4 0,-2-1-62,-2-3 1,0 3-245,1-3 1,0 1-524,4 0 0,-4 1 726,4-1 0,-4-4 0,0 1 0</inkml:trace>
  <inkml:trace contextRef="#ctx0" brushRef="#br0" timeOffset="282">15749 14710 6647,'0'8'731,"0"-1"0,0 1-111,0 3 1,0 5-278,0-1 0,4 6-68,0 2 0,1 1 44,-1 7 0,-3-1-66,3 4 0,1 1-13,-1-1 0,1 0-160,-1 1 0,-3 0 133,3 3 1,-3-2-263,-1 2 0,0-7-63,0 0 1,0-6-61,0 2 1,0-7-93,0-1 1,0-5-276,0 1 1,0-2-549,0-1 76,0-1-97,0-5 1108,0-1 0,0-15 0,0-2 0</inkml:trace>
  <inkml:trace contextRef="#ctx0" brushRef="#br0" timeOffset="283">15761 14790 7925,'0'-11'126,"0"-5"-126,0 1 0,4 0 536,-1 3 1,6 2-118,-1 3 1,2-2-26,1 5 1,5-4-203,-1 5 1,5-5 13,-1 4 0,2 0-87,-2 4 1,1 0-194,-5 0 0,4 2-144,-4 1 1,4 4 170,-3 4 0,-5 1-271,-3-1 0,-6 0 181,2 1 1,-3 3-203,-1 0 1,-6 6 133,-5-2 0,-6 2 97,-6 2 0,0-4 44,1 0 1,-9-4 13,1 4 0,-1-5-187,8 2 1,2-5 98,2-3 0,2-3-637,6-5 775,4 0 0,-3-10 0,4-3 0</inkml:trace>
  <inkml:trace contextRef="#ctx0" brushRef="#br0" timeOffset="284">16081 14253 7846,'-7'-11'87,"3"-1"974,3 1-161,1 5 91,0-5 55,0 10-629,0-4 1,0 6-207,0 3 1,1 4 156,3 7 1,3 3-79,4 5 0,0 0-1,1-1 0,4 6-114,3 3 1,-1 0-46,1 0 0,0 2-19,4-3 0,-1 5-155,-3 3 0,1-2-255,-5 6 1,0-4 211,-3 4 0,-6-1-229,-2 1 0,-3 1 129,-1-5 1,-2 4-50,-6-4 1,-1 0-182,-10-4 1,4 3-270,-4-3 0,0 2 87,-4-9 1,0-1-259,0-3 1,6-6 856,1-6 0,4 0 0,0-4 0</inkml:trace>
  <inkml:trace contextRef="#ctx0" brushRef="#br0" timeOffset="285">16743 14436 8018,'-6'0'1346,"1"0"-792,5 0 0,0 5-331,0 3 0,5 2 108,2 1 0,3 6-89,2 2 1,3 7-37,0 5 0,4 2-1,-3 1 1,3 4-1,-4 0 0,0 0-50,-4-3 0,1-2 1,-1-3 1,1 3-147,-1-3 0,-3-2 81,-1-1 0,1-4-78,3-4 0,-3-3 114,0-4 0,-5-1-354,5 1-3,-5-6 71,2-1 0,-4-5 164,3 0 0,-3-5-9,3-3 1,1-6-269,-1-1 1,3-9 90,-3 1 0,5-7-60,-1-1 1,2-2 54,1-1 0,1-6 113,-1-6 1,0 0-43,1-3 1,-5 2-6,1 1 1,-4 2-4,4 2 1,-6 2-8,2 6 1,1 5-40,-1 2 0,0 3-102,-4 1 0,1 9-97,3 3 0,-3 6-218,3-3-121,2 6 0,-3 3-94,4 10 801,-4 1 0,7 9 0,-4-3 0</inkml:trace>
  <inkml:trace contextRef="#ctx0" brushRef="#br0" timeOffset="286">17463 14813 7782,'11'-12'912,"-1"1"-823,-2 0-57,-3 4 0,-5-3 163,0 2 1,-2 2 22,-1-1 1,-1 0-164,-8 0 1,4 1-57,-8 6 0,-1 0 20,-2 0 0,-3 0 73,-1 0 1,0 9-74,0 3 0,4 6 77,0-3 1,2 5-38,-2-1 0,-2 3-15,6 1 1,4-2-94,3-2 0,5 1-49,0-4 1,1 3 97,2-4 0,7 0-242,4-3 0,2-5 93,6 1 1,-4-6 23,4 2 1,4-4 106,4-4 1,-1-2 163,-3-5 1,4-2-159,-1-2 1,-3 2 104,-4-2 1,-6 2-56,-2 2 1,0-1 14,-8 1-37,1-6 0,-4 5-13,0-4-27,0 4 6,0 5-18,0-3 23,0 9 1,0-3-1,0 8 0,0 2 162,0 6 0,4-1-88,0 1 1,1-1-3,-1 0 0,-2 1-28,6-1 1,-4 1-76,3-1 1,1-3-10,3-1 1,1-4-145,-1 1 0,1-3 111,-1-1 1,2 0 13,2 0 0,-1-4 87,5 0 0,-5-5-7,1 2 0,-2-3 130,-2-2 0,-1 1-98,-2-1 1,2-2 117,-2 3 1,-3-3 19,-1 6 1,-2 2 112,2-2 1,-3 5 0,3-5-151,-3 6-165,-1-4 0,4 8 83,0 2 0,0-2 147,-4 6 1,0 3-88,0 4 0,4 2-74,-1-2 1,5-2-8,-4 2 0,1 1 4,-1 0 0,-3-1 11,3-4 1,-3 1-182,-1-1 51,0 1 1,0-5 53,0 1-19,0-6 1,-1 2 35,-3-8 1,3 2 6,-3-6 0,-1 1-13,1-5 1,0-3-2,4 0 0,0-4 69,0 3 0,1-4 6,3 1 1,-1-2-146,4-2 1,9 0 94,3 0 1,0-4-327,-8 1 1,8 0-55,0 7 1,5 3-200,-5 4 0,-1 2 99,1 3 1,-5 2-738,1 5 1205,-2 0 0,3 5 0,2 1 0</inkml:trace>
  <inkml:trace contextRef="#ctx0" brushRef="#br0" timeOffset="287">18319 14276 7839,'6'-18'-116,"5"2"-65,-4 4 1,0 0 358,0-4 1,-3 8 831,4-4-215,-6 8 148,3-1-189,-5 5-183,0 0-230,-5 10 1,3 3-70,-6 10 1,4 6-112,-3 5 0,4 2 76,-1 6 0,3 0-227,1 3 0,0 5-110,0-1 1,0 2 157,0-1 1,0-3-130,0 2 1,0-6-159,0-1 1,0-5 125,0 1 1,0-6 41,0-2 0,0-6 308,0-1 1,1-1-157,3-7 1,-3 0 69,3-3-196,-3-1-1,-1-3-28,0-1-40,0-4-45,0 2 0,2-5-10,1 0 32,-1 0 86,8-5 1,-4-2-44,6-4 0,-1 3-206,0 1 0,1 0-14,-1 0 1,1-2-16,-1 5 1,4-1 40,1 1 1,-1 3-191,-4-3 0,1 3 105,-1 1 0,4-1-219,1-3 582,-6 3 0,5-10 0,-2 5 0</inkml:trace>
  <inkml:trace contextRef="#ctx0" brushRef="#br0" timeOffset="288">18365 14196 7828,'0'-21'265,"0"2"0,5-2-125,2 6-133,9 5 0,0 0 126,3 2 0,-1 2 222,-3-2 1,-1 4-244,5-3 1,-1 4-51,1-1 1,1 3-668,-4 1 0,-1 4-10,-4 0 615,1 5 0,-1 2 0,0 7 0</inkml:trace>
  <inkml:trace contextRef="#ctx0" brushRef="#br0" timeOffset="289">19061 14288 8040,'0'-12'420,"0"4"113,0 1 1,0 3-312,0-4 0,0 5-160,0-5 0,-1 5-61,-3 0 0,2 1 83,-6 2 1,1 0-196,-5 0 0,-3 5 107,0 3 0,-2 6 110,2 1 1,-3 9 27,-5-1 0,4 8-17,0-1 1,0 4-14,-4 4 1,1-2 142,-1 2 1,1 1-215,3-1 1,4 1 93,7-5 1,-1-1-273,6-3 1,-1 2 102,4-5 0,5-5-126,2-2 0,4-7-16,0 3 1,2-4 27,2 0 0,3-6 77,5-2 1,1-3 7,2-1 0,-2-4-90,3 1 0,-5-6 60,1 1 0,-7-6 134,7-1 0,-8 0-39,0 3 0,-3 0 131,-5-4 0,2 4-107,-5-4 1,4 4 123,-5 0 0,0 2-306,-7 3 0,-3-2 122,-9 5 1,-1 0-310,-6 4 1,1 0 146,3 0 1,3 5-460,4 3 0,-3-2 663,0 2 0,0-1 0,3 5 0</inkml:trace>
  <inkml:trace contextRef="#ctx0" brushRef="#br0" timeOffset="290">19198 14230 7833,'0'-11'0,"2"0"-68,2-1 0,-2 5 185,6-1 39,-6 5 0,3-3 1361,-5 2-1022,5 3 1,2-8-25,4 5 1,1-1-216,-1 1 0,2 2-77,2-6 1,-1 4-29,5-3 0,-1 3-110,1-4 1,1 6-88,-5-2 0,4-1 137,-3 1 0,3-1-173,-4 1 1,1 3 22,-1-3 1,-2 3-239,2 1 215,-2 0 0,-1 0 58,-1 0 1,-3 0 43,-1 0 1,-4 1-4,1 3 1,1 4 46,-2 7 0,1 3 9,-4 4 1,0 3-58,0 1 0,0 5 10,0 7 1,0-3 7,0 3 0,0-2-31,0-2 1,-4 4-9,1 0 1,-1 2-14,4-2 0,0-7-15,0 4 0,-4-4 19,0 4 1,2-5 11,5 1 1,-1-7 183,2-1 1,-2-2-65,2-6 0,-3 2 321,3-2 0,-3-6-39,-1 2 0,0-2 97,0 3 1,0-5-77,0 1 0,0-4-46,0 3 0,-4-3-107,1 4-32,-1-6 0,0 5-349,0-4 213,0-1-34,4 3 1,-5-1-21,-2-1 0,-3 2 50,-2-1 1,-4 1-104,-3 3 1,-7 2-144,0-2 1,-5-2-217,4 2 1,1-5-499,3 5 0,5-5-1553,3 0 2417,-3-1 0,5-12 0,-3-3 0</inkml:trace>
  <inkml:trace contextRef="#ctx0" brushRef="#br0" timeOffset="291">2547 16697 7746,'-1'-11'-320,"-3"-1"726,3 6 0,-6-3 95,3 5-378,3 1 1,-5-1 351,2 0 96,3 0-417,-4 4 228,5 0-311,0 5 1,0 3 102,0 7 0,5-1-93,2 5 1,3 0 56,2 4 0,4 1-42,3 3 0,-1 2-48,1 5 1,-1-1-143,1-2 1,1 5 52,-4-1 1,0 2-115,-1-3 1,-2-4 14,2 1 1,2-2 134,-2 1 0,0 2 192,-3-5 1,-2-2-92,-3-6 1,3 1-40,-2-4 0,-2-2-21,2-7 1,-5 3 58,0-2-194,-1-3 230,3 0-206,-4-5 95,4 0 1,-6-1-46,-3-3 0,3-2 36,-3-6 1,3 0 7,1-4 1,0-1-50,0-6 1,0-5-1,0-3 0,5-2-63,2-1 1,0-4-186,0 0 0,-3-3 38,4 7 0,-2-6 108,2 5 0,1 0 117,-6 4 1,5-4-31,-4 4 1,3 5 23,-3 7 1,1 1-87,-1-1 0,-3-2 15,3 6 0,-3 4-95,-1 3 1,0 1-4,0-5-333,0 1 1,2 1 170,2 2 1,2-1 351,5 5 0,6-5 0,1 3 0</inkml:trace>
  <inkml:trace contextRef="#ctx0" brushRef="#br0" timeOffset="292">3392 17017 7784,'-11'0'64,"-1"-5"1,1 2-65,-1-4 0,2 3 0,3-4 0,-4 6 375,4-2 1,-3 3-1,-2 1 1,1-4 10,-1 0 0,1 0-99,0 4 0,-2 4-48,-2 0 1,1 6-171,-5 2 0,5 4 98,-2 7 0,0-3-211,1 3 0,-4-3 83,3 7 1,1 1-137,4-1 1,4-5-22,4-3 1,1-1 36,2 1 0,0-2-39,0-6 0,5-1-139,3-2 1,2-3 85,2-5 1,4 0 100,3 0 1,1-1-67,0-3 0,1-2 60,-2-6 0,1 1-60,-1-1 0,-2 0 98,-6-4 0,1 4 95,-1-3 0,-1 2-57,-2 1 0,1 1 17,-5 0 1,1 0 65,-1 4 0,-3-3 40,3 2 0,1 2 19,-1-2 0,1 6 33,-2-2-91,-1 2 1,4 2-3,-2 0-49,-3 0 0,8 6 17,-5 1 0,0 3-14,-4 2 1,1-1-127,3 1 1,-3 0 119,3 3 1,-2-2-261,2 2 1,-3-6-98,3-1 157,2 0 0,1-1 108,4 1 0,-3-6 42,-1 2 0,1-3-27,4-1 1,-1-3 143,0-1-75,1-5 1,-1 3-102,1-6 259,-1 1-161,0-1 0,-3 1 217,0-1-224,-6 6 0,5-3 11,-4 5 202,-1 1 346,3-3-506,0 5 1,1-3-146,6 8 1,-5 3 177,1 4 1,-1 0-42,5 1 0,-2 3 26,-2 0 1,2 1-43,-3-5 0,2 4 1,-1 0 0,-2 1-49,-2-5 18,-3 0-3,4 1-26,-5-1 247,0-4 1,-1-2 79,-3-5-150,3 0 1,-8-5-21,5-3 1,1-2 79,3-2 1,-4 1-151,0 0 1,0-6-7,4-2 0,4 1-90,0-1 0,5 2-226,-2-3 1,3 0-315,2 5 1,-1 0 274,1 3 1,0 1-169,4-1 0,-3 6 462,7 2 0,-1-2 0,3 0 0</inkml:trace>
  <inkml:trace contextRef="#ctx0" brushRef="#br0" timeOffset="293">4260 16515 7785,'-5'-7'-460,"4"2"1,-6 5 682,3 0 933,3 0-305,-4 0-335,5 0 137,-5 0-422,4 0 1,-4 1-125,5 3 1,0 4-17,0 7 1,0 4-66,0 8 1,0 3 36,0 8 1,0 3-145,0 5 1,0-1 23,0 1 0,0 0-48,0-1 0,0-3 47,0 0 1,1-5 76,3 1 1,-3-3-160,3 0 0,-2-6 180,2-2 0,-3-3 170,3-1 0,-2-2-143,-2-2 0,3-2-23,1-6 1,0 0-28,-4 1 87,0-6-74,0-1 1009,0-5-920,5 0-35,-4-5 1,6 3-268,-4-6 202,4 6 0,4-5-170,1 3 0,3 3 50,0-3 0,2-1-74,-2 1 1,-2-1 3,2 2 0,1 1-14,-1-2 1,1 2 36,-5-2 1,4 3-502,1-3-55,-1 3 1,-4-3 262,1 0 1,-6-1 440,-2 1 0,-3-2 0,-1-5 0</inkml:trace>
  <inkml:trace contextRef="#ctx0" brushRef="#br0" timeOffset="294">4249 16366 7834,'-7'-8'122,"3"1"140,3-1 15,1 2 92,0 1 1,5 5-156,3 0 0,2 0-155,1 0 0,1 4-174,-1-1 0,2 5 108,2-4 1,-1 1-597,5-1 0,-4-3 603,4 3 0,-5-3 0,3-1 0</inkml:trace>
  <inkml:trace contextRef="#ctx0" brushRef="#br0" timeOffset="295">4991 16572 7929,'0'-7'551,"-1"2"72,-3 5 1,3-1-324,-3-3 0,-3 3-91,0-3 1,-3 4-295,-2 4 0,0 2 76,-4 6 1,-1 5-5,-6 6 0,0 1 111,0 7 0,0-1 29,0 5 1,2-1-122,2 0 0,2 0-1,6 1 1,-1-1-118,1 0 0,5-1 107,2-2 1,-1 0-11,1-4 1,1 3 55,7-3 1,3-4-98,4-4 0,0-5-8,1 1 0,3-3-4,0-5 0,6 2 35,-2-5 1,-2 0-3,2-4 0,0 0-85,4 0 1,-4-5 60,0-3 1,-5-2-111,2-2 1,0 5 53,-1-1 309,0-5-169,-3-4 0,-6-1 161,-2 3 1,-3 2-118,-1 2 0,-1 3-17,-3 0 0,-3 6-226,-9-2 0,2-1 156,-5 1 0,0 2-725,-3 5 0,0 0 57,3 5 686,-3-6 0,10 8 0,-5-3 0</inkml:trace>
  <inkml:trace contextRef="#ctx0" brushRef="#br0" timeOffset="296">5254 16469 9390,'5'-6'352,"-3"0"-22,6 6-176,-1 0 0,5 0-21,-1 0 0,2-3-138,2-1 1,-1-1-98,5 1 1,-4 1 118,4-4 1,-5 4-20,2-1 1,0 2 39,-1-2 1,1 3 14,-5-3 1,0-1 202,1 1-7,-6 0-131,4 4 38,-8 0-248,8 0 0,-9 9 119,3 3 1,-3 7-83,-1 0 1,4 7 45,0 5 0,0 2-23,-4 1 1,0 2 90,0 2 0,5 2 125,2 6 0,0-4-79,0 0 0,1 0 169,3 3 1,1-4-202,-1-3 1,0-2 42,1-2 1,-1-1-353,1-3 1,-1-2 40,1-5 0,-5-4 55,1 0 0,-6-5 11,2 1 78,-3-2 1,-1-5 20,0-1 1,-1-4 5,-3 0 0,-2-1 353,-5-2 1,-6 0-139,-2 0 0,-3 0 5,0 0 0,-5 0-172,0 0 0,-3 0-227,3 0 1,4 0 112,4 0 1,2 0-367,-2 0-124,2 0-570,6 0-303,4 0 1453,2 0 0,5 0 0,0 0 0</inkml:trace>
  <inkml:trace contextRef="#ctx0" brushRef="#br0" timeOffset="297">6259 16834 7782,'-7'0'489,"2"0"95,10-5 1,2 4-189,4-3 0,0 3-133,1 1 1,1 0-294,2 0 1,-2 0 93,2 0 1,-1 0-69,1 0 1,-1 0-15,5 0 1,-4 4-124,4 0 1,-4-1-35,4-3 1,-5 0-187,2 0 1,0 0-385,-1 0 1,1 0 744,-5 0 0,0-5 0,1-1 0</inkml:trace>
  <inkml:trace contextRef="#ctx0" brushRef="#br0" timeOffset="298">6350 17051 8253,'11'0'1357,"1"0"-882,-1 0 1,1 0 34,-1 0 0,4 0-407,1 0-92,4 0 0,-2-3-254,4-1 1,5 0-1060,0 4 1302,-1-5 0,2-1 0,2-6 0</inkml:trace>
  <inkml:trace contextRef="#ctx0" brushRef="#br0" timeOffset="299">7686 16161 7732,'-6'-2'26,"2"-2"125,3 3 48,1-4 0,0 6-10,0 3 0,0 4 150,0 7 1,0 3-98,0 5 1,0 5-17,0 2 0,4 3-64,-1 1 0,3 1-132,-3-1 0,0-1 62,4-3 1,-3 2-45,4-5 0,-2-1-181,2-3 1,1-1 97,-5-3 1,3-3-256,-3-4 1,0-1 125,-4 0 1,1 0 163,3-4 0,-3 3 0,4-3 0</inkml:trace>
  <inkml:trace contextRef="#ctx0" brushRef="#br0" timeOffset="300">7960 16503 7843,'0'-7'792,"0"-1"1,5 5-661,3 0 1,2 1-291,2 2 0,-1-3 224,0-1 0,2 0 203,2 4 0,-1-4-129,5 0 0,0 0-97,4 4 1,-1 0-65,-3 0 0,2-3-14,-2-1 0,3-4-122,1 4 0,-4 1 51,0 3 0,-5-4-152,1 0 1,-2 0-457,-2 4 714,1-5 0,-1-1 0,0-6 0</inkml:trace>
  <inkml:trace contextRef="#ctx0" brushRef="#br0" timeOffset="301">8623 16332 7798,'-7'0'1440,"2"0"-1130,5 0-16,5 0 0,-3 1-26,1 3 0,-1 7 69,-2 8 1,4 4-77,-1 4 1,1 0-178,-4 7 0,0-3 81,0 8 1,0-4-171,0-1 1,0 2-45,0 2 0,0 1-34,0 3 1,0 1 66,0-5 0,0 0-71,0-3 1,0-6 6,0-2 1,0-7-62,0-1 0,1-9-715,3 1 368,-2-2-849,3-2 711,0-2 0,-3-9 626,6 0 0,-6-10 0,3 2 0</inkml:trace>
  <inkml:trace contextRef="#ctx0" brushRef="#br0" timeOffset="302">8634 16515 7730,'0'-12'0,"4"-1"0,0-2 1,5 3 434,-2-4 0,5 4-86,3 0 0,-1 1-155,5-1 1,-4 1-29,4 0 0,-4 4-27,4 3 1,-5-1-204,2 1 0,0 1 100,-1 3 0,1 3-231,-5 1 0,-3 5 137,-1-1 1,-3 2-65,4 1 1,-6 6 61,2 2 1,-4-1-86,-4 1 0,-6 0 73,-5 4 1,-5-4-99,0 0 1,-1-5-16,-2 1 1,0-2 81,0-2 1,1-1-619,-1-2 721,0-3 0,-5 0 0,-1 1 0</inkml:trace>
  <inkml:trace contextRef="#ctx0" brushRef="#br0" timeOffset="303">7549 16937 7981,'-6'0'622,"1"0"0,5 1-87,0 3 164,0-3-426,0 5 1,5-3-1,2 1 1,7 4-110,2-4 0,5 3 56,2-3 0,5 0 62,6-4 1,9 4-165,3-1 1,4 1-231,-1-4 1,-1-1 79,6-3 1,-5 3-244,4-3 1,-1-1 33,2 1 1,2-1 92,-3 1 0,6 3-109,2-3 1,-28 2-1,-1-1 190,29-1 1,-4-3 45,-4 3 0,-4-4-61,0 5 0,-3-5 261,-4 4 1,-4-1-73,-8 1 1,1 3 119,-9-3 1,3 3 371,-10 1-363,0 0 440,-4 0-563,-4 0 1,-7 0-1566,-8 0 1452,-7 0 0,-8 5 0,-6 1 0</inkml:trace>
  <inkml:trace contextRef="#ctx0" brushRef="#br0" timeOffset="304">8063 17463 7934,'-11'0'778,"4"0"-451,2 0-46,0 5 0,4 5 129,-3 5 0,3 5-170,1-1 1,1 3-36,3 1 0,-2 3-197,6 1 0,-2 1 61,2-1 1,1-3-89,-5 2 1,5 2-134,-2-1 1,-2 0-145,-1-5 0,-3 0 129,-1-3 0,0 1-43,0-4 0,0-1 127,0-4 0,0-3-6,0-1 0,0-3-279,0 4 1,-1-6-139,-3 2-705,3-3 342,-4-1 869,5 0 0,5 0 0,1 0 0</inkml:trace>
  <inkml:trace contextRef="#ctx0" brushRef="#br0" timeOffset="305">7972 17554 7924,'0'-12'380,"0"0"-215,0-3 0,1 2-93,3-2 1,2 2 113,6 2 0,-1-1 281,0 1 1,1 3-203,-1 0 1,6 2 78,2-2 1,-1 2-344,1 2 1,0 3 101,3-3 1,3 3-73,1 1 0,-2 0 24,3 0 0,-7 1-121,-1 3 0,-5-1 69,2 4 1,-4-3-201,0 4 1,-6-1 76,-2 5 0,-3-1-78,-1 1 0,-1 3-113,-3 0 1,-4 1 92,-7 0 0,-3-2-158,-4 5 0,-1-4 16,0 4 0,0-6 95,0-2 0,2-1-35,2-6 1,2 4-343,6-5 642,-1 1 0,1-9 0,-1-1 0</inkml:trace>
  <inkml:trace contextRef="#ctx0" brushRef="#br0" timeOffset="306">8360 17211 7766,'1'-7'173,"3"-1"1,2 2 316,6-2 1,-1-1-201,1 5 1,-1-1 21,1 1 1,-1 3-148,0-3 1,5 3 37,-1 1 1,0 0-273,-3 0 86,4 0 1,-3 5 40,2 3 1,-7 2 99,-5 1 1,-1 1-161,-2-1 1,-2 1 62,-1-1 1,-5 4-123,-7 1 0,2-1-97,-2-4 0,2 1-268,2-1 261,-1 0 1,5 0 201,-1-4 1,6 0-1965,-2-4 1517,2-1 1,4 3 517,2-5 1,-2 0-8,6 0 1,-1 0 148,5 0 1,-1 0-81,1 0 1,-1 0-101,0 0 0,2 0-493,2 0 1,-1-4 84,5 0 338,-5 0 0,8-1 0,-4-1 0</inkml:trace>
  <inkml:trace contextRef="#ctx0" brushRef="#br0" timeOffset="307">9297 17268 11473,'-12'0'121,"1"0"1,-1 0 0</inkml:trace>
  <inkml:trace contextRef="#ctx0" brushRef="#br0" timeOffset="308">10907 11364 7768,'0'-7'713,"0"2"-29,0 5-534,5 0 1,-2 0 23,4 0 1,-3 0 166,4 0-242,-1 0 1,5 0-63,-1 0 1,0 0 81,1 0 1,3 0-93,0 0 0,6 0-93,-2 0-88,-3 0 244,6 0 0,-4 0-170,4 0 18,1 0 0,0 0 56,0 0 0,-4 0 48,0 0 1,-4 0-93,4 0 1,-5-3 59,1-1 1,-2 0 60,-2 4 0,1 0-40,-1 0 1,-3-4 41,0 0-23,-6 0-167,3 4-492,-5 0-629,-5 0 1238,-1 0 0,-11 0 0,-1 0 0</inkml:trace>
  <inkml:trace contextRef="#ctx0" brushRef="#br0" timeOffset="309">11158 11124 7964,'0'-6'-420,"0"-1"847,0 3-155,0 3 1,0-5 83,0 2 7,0 3-22,0-4 436,0 5-811,-5 0 249,4 0-263,-4 0 133,5 0 38,0 5-70,0 1 0,0 11 160,0 2-153,0 2 1,0 2 58,0 0 1,0 4-23,0-1 0,0 5-130,0-5 0,0 1 87,0-4 1,0 0-155,0-1 0,0-3 45,0 1 0,0-5-55,0 4 0,1-5 93,3 1 1,-3-2-18,3-2 1,-2 0-22,2 1 1,-2-4 7,1-1 44,-1 1-37,-2-2 101,0 4-91,0-8-1,0 3-1826,0-5 1857,0-5 0,5-2 0,1-4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6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4854 7839,'0'-6'-190,"0"0"417,0 6-86,-5 0 8,3 0 15,-3 0 68,5 0-181,0 6 0,0 0 37,0 5 0,0 1-78,0-1 0,0 6 54,0 2 1,4 2-117,0 2 1,0 0 36,-4 0 1,1 3-14,3 1 0,-3 4-180,3-5 1,-3 5 140,-1-5 1,0 2-91,0-1 1,4-3 53,0 3 1,0-7 45,-4-1 0,0-4-20,0 4 1,0-5 16,0 1 1,3-2 61,1-2 0,0 1 14,-4-1 0,0-3 75,0 0 1,0-5-45,0 5 124,0-5-167,0 7 0,0-8 110,0 6-94,0-6 0,0 5 49,0-3-17,0-3 12,0 4 991,0-5-989,5 0 1,-2 0 77,4 0-110,1-5 0,3 4 27,1-3 1,-1 2-133,1 2 1,0 0 123,3 0 1,-2 0-177,2 0 1,2 0 142,-2 0 0,4 0-105,-4 0 1,4 0 78,-3 0 0,4 0-12,-1 0 1,-1 0 8,1 0 1,-5-3-7,1-1 1,1 0 37,0 4 0,-1 0-27,-4 0 1,1 0 0,-1 0 1,1-4 8,-1 0 1,-3 1-326,-1 3 22,1 0-439,3 0-96,1-5 832,-6 3 0,-1-8 0,-5 4 0</inkml:trace>
  <inkml:trace contextRef="#ctx0" brushRef="#br0" timeOffset="1">2056 5242 8377,'0'-7'-306,"0"-1"225,0 5 1,0-3 385,0 2 0,1 2-78,3-6 1,-2 6 118,6-2 0,-4-1-79,3 1 1,1 0-149,3 4 1,6-4 97,2 0 0,3 1-219,0 3 1,1 0 6,0 0 1,0 0-104,0 0 0,0 0-40,-1 0 1,-3 0 64,1 0 1,-5 0-61,4 0 0,-5 0 91,1 0 1,-2-4-304,-2 0 0,0 0 104,1 4 1,-4-1-311,-1-3 143,-4 3 0,6-5 408,-6 2 0,1-3 0,-4-4 0</inkml:trace>
  <inkml:trace contextRef="#ctx0" brushRef="#br0" timeOffset="2">2079 4808 8550,'0'-6'-110,"0"1"224,0 0 626,0 3-587,0-3-52,5 5 1,-3 0-15,6 0 0,-1 0 116,5 0 1,1 0-198,2 0 1,1 0 94,3 0 1,3 0-103,-3 0 1,1 4 85,-1 0 0,3 0-84,-3-4 0,2 0 15,2 0 1,0 0 22,0 0 1,0 0 7,0 0 1,-2 0 24,-2 0 1,2-4-82,-6 0 0,0 0 75,-4 4 1,1 0-333,-1 0 0,-4-1-67,-4-3-754,4 3 549,-6-4 538,4 5 0,-5 5 0,0 1 0</inkml:trace>
  <inkml:trace contextRef="#ctx0" brushRef="#br0" timeOffset="3">2889 4728 8195,'-6'-5'0,"-3"3"-42,5-6 34,1 5 1,3-3 411,0 2 425,-5 3-393,3-4 0,-3 4 175,5-3-650,0 3 1,0-3 97,0 8 0,0-1-144,0 9 1,0-2 36,0 9 0,1 1 131,3 7 0,-2 2-50,1 5 0,2 1-180,-1-1 0,1 5-51,-1 3 1,-3 3 136,3 0 1,1 1-202,-1 0 0,0-2 78,-4-2 0,0-4 180,0-8 0,4-2 3,0-5 1,-1 0 153,-3 0 1,0 0-90,0 0 1,0-4-98,0 0 1,0-5 273,0 1 1,-3-2-45,-1-2 0,-1 0 13,1 1 0,3-5-55,-3 1 1,1-4 242,-1 3-224,3-4 56,-4 2-162,5 0 182,0-4-437,0 4 119,0-5 1,5 0-127,3 0 184,2 0 1,1-3 9,1-1 1,0-1 106,4 1 1,-4 3-95,4-3 0,0-1 41,-1 1 0,1-1-34,-5 1 1,0 3 11,1-3 0,-1-1 5,1 1 1,-1-1-193,0 1 0,1 3-70,-1-3 0,-4 2-634,-4-2-969,4 3 746,-6-4 1082,4 5 0,-5-6 0,0 0 0</inkml:trace>
  <inkml:trace contextRef="#ctx0" brushRef="#br0" timeOffset="4">2867 4705 8109,'0'-6'658,"0"1"0,1 5-489,3 0-89,-3 0 1,9 0 75,-2 0-7,2 0 0,1 0-82,1 0 0,-1 0 71,1 0 0,3 0-154,0 0 1,0 0 149,-3 0 0,0 0-63,4 0 0,-4 0-51,4 0 1,-4 0 82,0 0 1,-1 0-118,0 0 0,0-1 183,-4-3-730,3 3 286,-8-4-1076,8 5 1351,-9 0 0,4 0 0</inkml:trace>
  <inkml:trace contextRef="#ctx0" brushRef="#br0" timeOffset="5">3426 4831 7745,'-6'-6'1508,"1"1"-1062,5 5-26,0 0-390,0 5 1,0-3 25,0 6 0,5-1-80,3 5 1,2 3-68,1 0 1,1 6 105,-1-2 0,2 2-86,2 2 1,1 1 117,3 3 0,3-2-264,-3 6 1,1-5 37,-1 5 1,3-6-168,-3 2 1,-1 1 82,1-2 1,-5-3 64,1-4 1,-2-4 239,-2 5 1,0-7-19,1 3 1,-5-4 304,1 0-150,0-1-50,3 1 0,-3-2 46,-1-3 70,-4-2 0,3-1 127,-2 0-202,-3 0-396,4-4 20,-5 0 0,0-5 1,0-2-1</inkml:trace>
  <inkml:trace contextRef="#ctx0" brushRef="#br0" timeOffset="6">3803 4820 8311,'-6'-7'-941,"-1"2"1870,4 5-57,1-5-85,-3 4-497,5-4 1,-1 5-364,-3 0 0,2 5 125,-6 2 0,4 5-172,-3 3 0,-1 3 12,-3 5 1,-1 3 0,1 1 0,-2 5 51,-2-2 0,1 2 77,-5-2 0,4 2-129,-4-5 1,5 1 91,-2-2 1,0-3-18,1 0 0,-1-1 30,5-7 0,1 4-129,2-4 1,-1 0-153,6-3-436,-6-1-80,7 1 800,-3-6 0,5-1 0,0-5 0</inkml:trace>
  <inkml:trace contextRef="#ctx0" brushRef="#br0" timeOffset="7">3940 4774 7059,'0'-6'967,"4"-1"-265,0 3-707,0 3 266,-4-4-113,5 0 0,1 4-87,5-3 0,1-1 91,-1 1 0,1 0-130,-1 4 1,2 0 27,2 0 1,-1-4-143,5 1 0,-4-1 121,4 4 1,-3 0-95,3 0 1,-5 0 6,1 0 0,1-4 46,-1 0 0,1 0 38,-5 4 0,1-3-16,-1-1 1,0 0 56,1 4 1,-5-1-31,1-3 138,0 3-138,3-4 0,-1 3 39,-2-2-61,-3 3 0,-4-4 17,3 5-84,-3 0 69,4 0-33,-5 0 28,0 5 1,4-2-48,0 4 1,0 1 33,-4 3 1,0 2-15,0 2 1,4 3 31,-1 5 1,2 0 1,-1 0 1,-2 5 107,1 2 1,2 2-117,-1-2 0,1 3-7,-1-2 1,-1-2 2,4 1 1,-4-4-119,1 0 0,1 1 122,-2-4 1,3 2-193,-3-6 0,-1-1 80,1 1 1,3-5 39,-3 1 0,2-2-2,-1-2 1,-3 1 7,3-1 0,-2 1 139,-2-1-124,0 0 1,0 1 54,0-1 0,0-3-31,0-1 0,0-3 111,0 4-83,0-6 6,0 9 106,0-10-116,0 9 37,0-9-30,0 4 869,0-5-810,-6 0 27,5 0-46,-9 5 0,4-3-12,-6 1 1,1-1-10,-1-2 0,1 0 16,0 0 1,-5 0 0,1 0 1,0 0 129,4 0 1,-5 4-73,1-1 1,0 1 166,3-4 1,1 0-117,0 0 1,-1 0-69,1 0 0,-5-4 38,1 1 1,0-1-273,4 4 0,3 0-86,0 0 0,1 0-124,-5 0 1,2 1-68,3 3 1,-2-2-117,5 6-1054,-5-5 1589,8 7 0,1-4 0,6 5 0</inkml:trace>
  <inkml:trace contextRef="#ctx0" brushRef="#br0" timeOffset="8">5185 5071 8175,'11'0'-581,"1"0"560,-1 0 0,5 0 180,-1 0 1,0 0-44,-4 0 1,5 0 48,-1 0 0,4-4-133,-4 0 1,0 0 91,-3 4 0,-1-3-150,1-1 0,-1-1 171,0 1-157,1 3-113,-1-4 0,-3 5-547,0 0-241,-6-5 913,3 3 0,-5-3 0,0 5 0</inkml:trace>
  <inkml:trace contextRef="#ctx0" brushRef="#br0" timeOffset="9">5196 5208 8549,'12'0'405,"-1"0"26,1 0 0,0 0-106,4 0 1,-2 0-277,5 0 1,0 0 104,4 0 1,-1 0-78,1 0 1,-4 0-48,0 0 0,-5 0 253,1 0-446,3 0 0,-5 0 117,2 0 1,-6 0-589,-1 0 1,-5 1 82,5 3 551,-5-3 0,7 4 0,-4-5 0</inkml:trace>
  <inkml:trace contextRef="#ctx0" brushRef="#br0" timeOffset="10">6259 4751 8211,'-7'-5'1201,"2"4"-905,5-4 67,0 5-280,0 5 0,0 1-160,0 6 1,0 8 93,0 3 0,4 7-15,0 1 1,5 5-4,-2 2 1,0 6-124,0-3 1,-4 5 101,1 4 0,1-7-142,-1 2 1,-1-4-24,-3-3 1,0 0 111,0-7 1,0-3 128,0-2 1,0-2-99,0-1 0,0-1 139,0-3 1,0-3-68,0-4 334,0-1-181,0 1 270,0-6-14,0-1 177,0-5-375,5 0-188,2 0 0,4 0 57,1 0 0,-1-4-176,0 0 0,1 1 98,-1 3 0,1-4-126,-1 0 1,2 0 25,2 4 1,-1-1 27,5-3 1,-1 3-71,1-3 1,2 1 107,-2 0 1,-2 1-117,-2-1 1,2 0 100,-2-1 0,-4 3-513,-3-3 326,0 3 0,-1 1-852,1 0 519,-6 0 539,3 0 0,-5-5 0,0-2 0</inkml:trace>
  <inkml:trace contextRef="#ctx0" brushRef="#br0" timeOffset="11">6247 5231 8238,'0'-8'1360,"0"1"-1044,0 4-63,5-2 0,5 5-56,6 0 0,4-4 32,-1 0 1,-1 0-263,1 4 1,0-1 67,4-3 0,0 3-306,-1-3 1,1 3 119,0 1 1,-4 0-112,0 0 1,-5 0-938,1 0 828,-2-5 1,-2 2-814,1-4 1184,-6 4 0,4-7 0,-3 4 0</inkml:trace>
  <inkml:trace contextRef="#ctx0" brushRef="#br0" timeOffset="12">6304 4877 8203,'0'-12'798,"0"5"-473,0-1 1,4 4 126,0-3 1,5 4-195,-2-1 0,4-1 15,0 1 1,0-3-208,1 3-7,4-5 0,2 8-182,5-3 0,-1-1 196,-3 1 0,2 0-183,-2 4 1,3 0 6,1 0 1,-4 0-723,0 0 1,-4 0 92,4 0 732,-5 0 0,7 0 0,-3 0 0</inkml:trace>
  <inkml:trace contextRef="#ctx0" brushRef="#br0" timeOffset="13">6910 4717 8311,'0'-8'247,"0"1"381,0 4 3,0-2-32,0 0-391,0 4 1,0-6 338,0 3-386,0 3 269,0-4-961,0 5 213,0 5 1,0 2 53,0 4 1,0 5 189,0 4 0,3 2 138,1 5 1,4 0-88,-4 7 1,3-1 25,-3 9 1,1-4-5,-1 4 0,-3 0-113,3 3 1,1 0-13,-1-3 0,1 1-122,-1-5 0,-3-4 150,3-3 0,1-5 17,-1 5 1,0-7 156,-4-1 0,3-1-101,1-3 1,0 3 198,-4 1 1,0-4-67,0 0 0,0-5 8,0 1 1,0-6-63,0-1 1,0-5 428,0 5 68,0-5-256,0 2 510,0-5-776,5 0 115,-4 0 1,6 0-143,-4 0 0,0 0 55,5 0 0,-1-4-141,5 0 1,-1 0 11,1 4 0,0-4 66,3 1 0,-1-1-84,5 4 1,-3-4 91,3 0 0,-5 0-204,1 4 0,-2 0 121,-2 0 1,0-3-394,1-1 0,-5 0-333,1 4-218,-5 0 1025,2 0 0,-5 0 0,0 0 0</inkml:trace>
  <inkml:trace contextRef="#ctx0" brushRef="#br0" timeOffset="14">6944 4648 8127,'0'-6'502,"0"1"-112,0 5 0,5 0-231,3 0 0,-1 0-150,5 0 1,-4 0 3,8 0 0,0 0 93,-1 0 1,6 4-555,-2-1 1,-1 3 134,1-3 313,0-1 0,3 8 0,1-4 0</inkml:trace>
  <inkml:trace contextRef="#ctx0" brushRef="#br0" timeOffset="15">7492 4865 8413,'0'-11'137,"-4"3"523,0 1-320,1 4 1,1-6 386,-1 5-124,1 1-373,-3 3-125,5 0 1,0 5-104,0 2 1,4 9-148,0 3 0,3 2 38,-3 2 1,1 5-98,-1 2 0,-3 3-46,3 2 1,1-1 93,-1 0 0,0-3-19,-4-1 0,1-6 116,3-1 0,-3-1 35,3-7 0,-3 4-104,-1-4 237,0 0 1,0-3-109,0-1 271,0-5-88,0 5 1,4-9-12,0 6 143,0-6-246,1 3 0,1-1 37,6 0 1,-1 0-26,0-4 0,2 0-120,2 0 1,2 0 74,2 0 1,2 0-22,-1 0 0,1 0 28,2 0 1,-2 0-12,-1 0 1,1-4-32,-2 0 1,-1-3-31,1 3 1,-4-4 50,4 4 1,-5-3 42,1 3 1,-6-4-955,-1 5 1,-4-1 110,3 4 1,-4-2 776,1-1 0,-8 1 0,-2-3 0</inkml:trace>
  <inkml:trace contextRef="#ctx0" brushRef="#br0" timeOffset="16">7515 5128 8189,'11'-11'0,"-3"3"172,0 0 1,0 2 349,8-2 0,-2 2-72,5 2 1,0 2-190,4-6 0,3 6-349,1-2 1,0-1 131,-5 1 1,0 0-570,-3 4 1,1 0 293,-5 0 1,1 0-387,-5 0 0,1 0-48,-1 0 665,-5 0 0,4-5 0,-3-1 0</inkml:trace>
  <inkml:trace contextRef="#ctx0" brushRef="#br0" timeOffset="17">7424 4888 8466,'6'-11'-659,"0"1"735,-2 2 1,-1-1 648,4 5 1,2-5-397,6 2 0,4-2-72,8 1 0,6-2-253,5 2 1,5-2 94,-1-1 1,-1 1-604,1 2 1,-9 3 282,1 5 1,-9 0-511,-2 0 0,-1 0 731,-7 0 0,0 0 0,-3 0 0</inkml:trace>
  <inkml:trace contextRef="#ctx0" brushRef="#br0" timeOffset="18">8143 4671 8089,'-5'-6'843,"4"-4"-251,-9 3-144,8-4 506,-8 5-229,9 0-782,-4 6 163,5 0 1,0 11-124,0 4 0,4 6 100,-1 6 1,6 0 3,-1 7 0,1-1-214,-2 9 1,2 4-71,-5 3 1,4 0-170,-4-3 0,1-4 148,-2 0 0,-1-5-21,1 1 1,-1-4 122,-2-3 0,0 0 101,0-4 0,0-2-79,0-6 0,0 3 99,0-3 1,0-3-3,0 0 1,0-4 98,0 0 0,0-5 307,0 1-101,0-5 17,0 7-206,0-9-99,0 4 107,5-5-68,1 0 0,6 0-8,-1 0 1,0 0 0,1 0 0,-1 0-30,1 0 1,0 0 18,4 0 0,-4 0-125,4 0 0,-4-1 68,0-3-469,4 3 0,-4-6-76,-1 4-856,0 1 1417,-9-8 0,8 4 0,-4-6 0</inkml:trace>
  <inkml:trace contextRef="#ctx0" brushRef="#br0" timeOffset="19">8029 4705 8241,'6'-16'0,"3"3"-42,-5-2 0,5 2 105,-2 2 0,5 3 43,3 1 1,-2 3-44,2-4 0,-1 4 243,1-3 0,2 4-121,2-1 1,1 3-410,-5 1 1,4 0-116,-4 0 1,5 0-124,-5 0 0,0 1 462,-4 3 0,1 3 0,-1 4 0</inkml:trace>
  <inkml:trace contextRef="#ctx0" brushRef="#br0" timeOffset="20">8520 4728 8259,'0'-6'839,"0"1"-947,5 5 0,1 5 503,6 3 1,0 3-125,4 4 0,0 4-170,3 8 0,3-2-20,-3 6 0,2-1-164,2 4 0,-1 4-6,-3 1 1,1-3-226,-5-5 0,2 1 48,-2-6 1,-2 1 159,2-4 1,-6-4-124,-1 0 1,-1-5 115,5 1 1,-5-2-183,1-2 49,-1 0-223,5 1 79,-1-6 390,1 4 0,-6-8 0,-1 3 0</inkml:trace>
  <inkml:trace contextRef="#ctx0" brushRef="#br0" timeOffset="21">9022 4785 8107,'0'-19'181,"0"0"0,0 5 370,0-1 1,-3 2 398,-1 2-354,0 5 8,4-5-367,-5 10 1,2-3-298,-4 8 0,-1 8 110,-3 7 1,-6 7-79,-2 5 0,-4 7-14,-3 4 1,0 3-359,-4 5 0,-1 2 182,14-24 0,0 1 0,-13 28 43,-1 0 0,6-6-57,-2-5 1,3-7 73,1-9 1,6-2-92,1-5 1,4-5 69,0-3 0,5-2-863,-1-2 1042,5-4 0,-2-2 0,5-5 0</inkml:trace>
  <inkml:trace contextRef="#ctx0" brushRef="#br0" timeOffset="22">9354 4568 8068,'0'-11'0,"0"3"567,0 1-266,0 4 0,0-3 572,0 2-394,0 3-269,0-4 1,3 10-85,1 2 0,0 9 136,-4 3 1,1 3-89,3 5 0,-3 7 59,3 8 1,1 4-144,-1 3 0,1 0-232,-1 4 0,-3 0-331,3 4 1,-3-5 56,-1-2 0,0-3-214,0-2 1,0-4 141,0-3 1,2-6 145,1-2 0,-1-4 100,2 0 1,-3-3-21,-1-4 0,0-2 224,0-6 1,0 1 215,0-1 1,1-3-155,3-1-48,-3-4-418,4 2 442,-5-5 0,0-5 0,0-2 0</inkml:trace>
  <inkml:trace contextRef="#ctx0" brushRef="#br0" timeOffset="23">9673 4842 8103,'-6'-17'542,"-4"0"-141,9 6 6,-4 4 310,5 2-754,0 15 0,1 3 129,3 10 0,-3 1-234,3 3 1,1 2 98,-1 5 1,1 4-219,-1 0 0,-3 4 131,3-4 1,-2-1-117,2-6 0,-3-2 31,3-3 0,-1-3-46,0 0 1,-1-1-25,1-7 1,0-1-194,1-7 478,-3 4 0,9-5 0,-3 5 0</inkml:trace>
  <inkml:trace contextRef="#ctx0" brushRef="#br0" timeOffset="24">9548 4842 8090,'0'-11'29,"0"0"1,0-1 172,0 1 0,5 1 39,3 2 0,2-2-26,1 2 1,2-2 227,2-1 0,3 3-214,5 0 1,-1 2-203,1-2 0,4 3 76,0 5 0,-1 0-237,-3 0 1,0 5-188,0 3 0,0 6 209,-1 1 1,-4 2-69,-3-2 1,-2-1 16,-1 5 0,-2-5-116,-3 1 1,0 2 37,-4-2 1,-1 1 203,2 0 0,-8-4-29,-4 4 1,-3 0 16,-5-1 0,-1 2 58,-6-2 1,0-2-72,0 2 0,-3-6-45,-1-2 1,0 0 47,4 0 1,2-2-425,2-5 257,2 0 226,11-5 0,1-1 0,5-5 0</inkml:trace>
  <inkml:trace contextRef="#ctx0" brushRef="#br0" timeOffset="25">10073 4683 8185,'-4'-12'0,"1"1"0,-1-1 296,4 1 114,0 5 0,0-1 33,0 3 1,1 2-155,3-6 0,-2 6-289,6-2 0,0 1 120,3 0 1,0 1-214,1-2 1,1 3 77,2 1 1,-1 0-77,5 0 0,-4 0-35,4 0 0,-5 1 116,1 3 0,-2-2-74,-2 1 0,1-1 45,-1-2 1,-3 0 492,-1 0-361,-4 0 0,6 1 77,-5 3 1,-1-2-63,-3 6 0,0-3-39,0 6 1,0-1-18,0 10 0,0-1-91,0 3 0,0 6 29,0 3 1,0 3 59,0 4 1,4 3-15,0 4 0,1 1-33,-1 0 0,-3 3-296,3 1 1,-1-2 128,0-6 0,-1 0-96,1-8 0,0 2 47,1-10 0,-3 1 130,3-4 0,1-2 142,-1-2 1,0-2-93,-4-6 0,1 1 320,3-1 12,-3-5 873,4 5-820,-5-10 0,-5 4 403,-3-5 1,-3 0-349,-4 0 0,-3-4-202,-5 0 1,-5 0-396,-2 4 0,-2-3 199,1-1 0,4 0-250,4 4 1,5-4 101,3 0-1929,2 1 2068,7 3 0,1 0 0,5 0 0</inkml:trace>
  <inkml:trace contextRef="#ctx0" brushRef="#br0" timeOffset="26">10519 4557 8057,'0'-11'654,"0"-1"-264,0 6 1,1-3-116,3 5 0,-2-4-166,6 5 0,-4-2 53,3 1 1,5 1-178,3-4 0,1 4-119,0-1 1,-2 3 169,5 1 0,-5-4-30,1 0 1,1 1 22,0 3 1,-1 0-84,-4 0 72,1 0 1,-2 1 180,-3 3-137,4-3 0,-6 9 1,2-2 0,2 3-56,-5 4 1,4 3 64,-5 5 1,6 5-140,-1 2 1,-2 5 74,2 3 1,-4 2-99,3 6 0,-4 1 102,1 2 0,1 0-358,-2 4 0,1-4 288,-4 5 0,2-10 33,1 2 1,-1-4 29,1 0 1,-1-3-35,-2-5 0,0-1 135,0-2 0,0-2-67,0-3 1,0-3-21,0 0 1,3 0 7,1-4 0,0-1 46,-4 1 0,0-5-86,0 1 1,0-6 119,0-2 304,0-4-256,5 7 381,-4-9-331,5 4 0,-8-5 127,-2 0-146,3 0 0,-9-3 60,2-1-133,-2 0 0,-5 0 11,0 0 1,-9-3-18,1 3 1,-4 0-74,1 4 1,0-4-27,-4 1 1,4-1-710,0 4 0,7 1 131,3 3 570,4-3 0,0 9 0,1-3 0</inkml:trace>
  <inkml:trace contextRef="#ctx0" brushRef="#br0" timeOffset="27">11466 5045 8164,'11'-1'276,"0"-3"1,4 3-55,0-3 1,1 3-89,-2 1 1,0 0 9,4 0 0,-1 0-37,2 0 0,2-4-14,-3 1 1,2-1-79,-2 4 1,1-4 64,-4 1 1,5-2-94,-2 1 0,-2 3 73,-1-3 0,1 2-118,-2-2 0,1 3-20,-4-3 0,4 2-84,-1-2 1,-3 3-210,-3-3 232,-1 3-921,-1 1 519,-1 0 541,-5 0 0,-5 5 0,-1 1 0</inkml:trace>
  <inkml:trace contextRef="#ctx0" brushRef="#br0" timeOffset="28">11577 5210 8233,'6'0'275,"4"0"1,-4 2-39,5 1 1,0-2 230,0 3 1,0-3-23,0-1 1,1 0-112,3 0 1,-2 0-166,5 0 0,-3 0 80,3 0 0,-4 0-348,1 0 1,-3 0 138,-1 0 1,0 0-289,0 0 0,0 0 185,0 0 1,0 0 61,0 0 0,0 0 0,0 0 0</inkml:trace>
  <inkml:trace contextRef="#ctx0" brushRef="#br0" timeOffset="29">12590 4814 8059,'0'-6'144,"0"1"324,0 0 93,0 4-486,0-4 159,0 5 0,0 5-65,0 2 0,0 4-151,0 4 1,0 2 86,0 5 0,0 5-141,0 2 1,0 4 0,0 4 1,0-4-80,0 0 1,0 4-143,0-4 1,0 2 89,0-2 0,0-1-32,0-3 0,-4-2 89,1-5 0,-1-1 67,4-2 0,0-2-63,0-3 0,0-5 333,0 2-65,0-2 0,0-2 330,0 0-112,0-4 0,1 2-113,3-5 1,-2-2 34,6-1 0,-5 0-42,5-4 1,-5 1-157,5-2 1,-1-1 79,4 1 1,0 2-122,0-1 1,1 1-13,3-2 0,-2 0-115,6 4 0,-1-3-80,4 3 0,-3 0 143,-1 4 1,0-3-122,4-1 1,0 0 83,0 4 1,-3-1-103,-1-2 0,-1 1 82,2-1 0,0 1-97,-4 2 0,-1-3-96,-3-1 1,1 0-202,-1 4 0,-4 0-301,0 0 0,-4-1-179,0-2 931,-1 1 0,-7-7 0,-1 2 0</inkml:trace>
  <inkml:trace contextRef="#ctx0" brushRef="#br0" timeOffset="30">12601 5122 8140,'1'-7'340,"3"0"0,2 4-46,5-1 0,0-1 111,0 2 0,5-2-120,2 1 1,2 3-127,-2-3 1,3 2-149,-3-2 1,2 3 73,-2-3 1,3 2-431,-3-2 1,0 3 277,0-3 1,-3 3-284,3 1 0,-5-1 170,2-3 0,-6 3-1387,-2-3 1567,-4 3 0,1-4 0,-4-1 0</inkml:trace>
  <inkml:trace contextRef="#ctx0" brushRef="#br0" timeOffset="31">12601 4847 8100,'0'-11'0,"0"0"0,1 5 726,3 2 5,2-2-382,5 0 0,0-4-126,0 3 1,0 1 42,0 2 0,0 3-326,0-3 0,4-1 105,-1 1 1,6 1-292,-2 3 1,8-4 177,3 0 0,0-1-204,0 2 1,-1 2-194,1-3 0,-2 3 465,-5 1 0,5 0 0,2 0 0</inkml:trace>
  <inkml:trace contextRef="#ctx0" brushRef="#br0" timeOffset="32">13328 4505 8187,'0'-6'1083,"0"1"-562,-5 0-125,4 4-136,-4-4 1,6 10-332,3 3 0,-2 3 41,6 3 0,-6 1-32,2 7 1,1-1 124,-2 8 0,1 2-107,-4 5 1,1 5-147,3 7 0,-3-3 64,3 3 0,-3 1-158,-1-2 0,0 0 225,0-7 1,4 2-97,-1-5 0,1-2 164,-4-6 1,4 2 109,-1-5 0,1-1-96,-4-3 1,0-3 158,0-1 1,4-3 64,-1 3 1,1-4-131,-4 0 1,0-1 477,0-2-480,-5 0 1,3 0 154,-6 0-55,6-5-1,-3 4-3,5-9-3,0 4 728,0-5-832,0-5-1,1 4-184,3-3 0,-2 3 29,6 1 0,-1 0-93,4 0 1,0-4 9,0 0 1,4 1 129,-1 3 0,6-2-142,-2-1 0,-1 1 72,2-1 1,-4-2-166,3 1 0,-5-1-133,2 2-191,2 1 258,-5-7 0,3 6-909,-8-4 1215,-2 4 0,-5-6 0,0 3 0</inkml:trace>
  <inkml:trace contextRef="#ctx0" brushRef="#br0" timeOffset="33">13394 4549 8217,'-6'-11'-13,"0"4"141,2 0 1,3 3 586,-3-3-495,-2 4 0,5-3 685,-3 2-247,3 3-337,1-4-24,0 5-329,5 0 1,2 0-90,8 0 0,2 0 143,5 0 0,4 0-530,-1 0 0,5 0 252,-4 0 0,3 0-269,-3 0 1,-1 0 524,-3 0 0,-5 0 0,-1 0 0</inkml:trace>
  <inkml:trace contextRef="#ctx0" brushRef="#br0" timeOffset="34">13978 5001 8165,'-6'-1'-1066,"2"-3"1518,3 3 0,1-5 342,0 2-360,0 3-109,0-4-138,0 5 0,0 5-261,0 2 0,1 4 50,3 4 0,-3-2-83,3 6 1,-2-1-60,2 4 0,-3-3 130,3-1 0,-2 0-82,2 4 0,-3-3 71,3-1 1,-3-5 25,-1 2 1,1-3-10,3-1 0,-3 0 57,3 0 0,-3-3 52,-1-1 265,0-4 194,0 1 394,0-4-486,0-4-237,5-3 1,-4-4-48,3 0 0,2 0-116,1 0 1,-1-1 35,2-3 0,-1-2-150,4-5 1,0 4-117,0 0 0,4 0 98,-1 0 0,2 2-64,-1 5 0,-3 0 86,3 0 1,-3 1 19,-1 3 1,-4 2 14,1 5 0,-5 0 20,5 0 0,-5 0-4,5 0 0,-5 5-9,5 2 0,-6 3-7,2 1 0,1 4 19,-2-1 1,2 6-223,-1-2 0,-3 3 59,3 1 1,-2 0-90,2 0 0,-3-3 94,3-1 0,-2-5 198,2 2 0,-3-3-85,3-1 137,-3 0 22,4 0-208,-4-4-550,4-3 260,-5-4 394,0 0 0,0 0 0</inkml:trace>
  <inkml:trace contextRef="#ctx0" brushRef="#br0" timeOffset="35">14650 4649 7949,'0'-18'-418,"0"4"937,0 2-338,0 0 0,0 5 523,0 0-121,0 4-110,0-2-274,0 15 1,0 2-172,0 11 0,1 3 35,3 4 1,-2 5-99,5 2 1,-1 5-164,2-2 0,-2-1 124,-2 2 0,-3-6-139,2 2 0,-1-3 52,-2-1 1,3-5 111,1-2 0,0-4 0,-4-4 1,0 2 113,0-5 1,3 0-31,1 0 1,0-6 71,-4 2 1,0-3-72,0 3-2,0-5-634,0 4 221,0-9-839,0 4 640,0-5 578,-5 0 0,-1-5 0,-5-1 0</inkml:trace>
  <inkml:trace contextRef="#ctx0" brushRef="#br0" timeOffset="36">14539 4660 8154,'0'-11'196,"0"0"0,0 3-11,0 1 0,0 3-37,0-3 0,4 3 297,0-3 1,1 3-72,-2-3 1,0 4-271,4 0 1,1-2 152,3 1 1,0-1-218,0 2 1,4 1 117,4-1 1,5 1-239,2 2 1,1 0-52,-1 0 1,-3 0-43,3 0 1,-3 5-9,-1 3 1,-1 1 117,-3 2 0,-2 2-182,-5 1 1,-1 0 38,-3 4 1,2-3 1,-6 3 0,1-3 54,-4 3 1,-2-1 56,-6 2 1,1 0 41,-8-4 1,-2 0 21,-1-4 0,-3 0 89,-1 0 1,0-1-129,0-3 0,-1 2-100,-3-6 1,6 5 123,-2-5 1,8 1-933,-1-4 976,3 0 0,1 0 0,0 0 0</inkml:trace>
  <inkml:trace contextRef="#ctx0" brushRef="#br0" timeOffset="37">15079 4538 8105,'-6'-4'255,"1"2"1,5-4-94,0 3 89,0 1 127,0-3 1,0 4 155,0-3-440,0 3 75,5-4 1,1 4-48,5-3 0,-3 3-31,-1-2 0,1 1-128,7 2 1,-1 0-83,4 0 1,-5-1 158,2-3 1,1 3-116,-1-2 1,-1 1 132,-3 2 1,4 0 51,0 0-63,-1-5 0,-3 4-3,1-2 1,-5 1 49,0 2-45,-4 0 0,3 0-128,-3 0 128,-1 0 1,4 2 11,-3 1 0,-1 5-18,1 6 0,-1 0 120,-2 4 1,3 4-64,1 4 0,0 4-21,-4 0 0,0 3-11,0 4 0,0-2 7,0 5 0,0-3-143,0 4 1,0-6 138,0 2 0,0-3-213,0-1 0,0-1 54,0-3 0,0 3-53,0-3 1,0-2 66,0-1 1,0-3 51,0-1 1,0-1 27,0-3 0,3 2 126,1-5 0,0-1 85,-4-3-228,0 0 21,4-4 223,-2 2-65,3-3 199,-5 1-236,0-2 1151,0-5-678,-5 0-408,3 0 0,-6-2 32,4-1 1,-4 1-19,0-1 1,2-2-138,-1 1 1,-2-3 125,-5 3 0,0 0-274,-4 4 1,1-1-763,-2-2 1,-1 1 474,1-1 1,2 1-1046,-1 2 0,4 0-168,0 0 1575,1 0 0,2 0 0,0 0 0</inkml:trace>
  <inkml:trace contextRef="#ctx0" brushRef="#br0" timeOffset="38">16058 4888 8149,'11'0'-1255,"-3"0"941,-1 0 0,1 0 921,3 0 0,1 0-94,-1 0 0,1 0-136,-1 0 0,2 0-155,2 0 1,3 0 48,5 0 1,-1-4-125,1 1 1,0-3 93,0 3 1,-1 1-198,-3-1 1,1 0 48,-5-1 1,0 3-507,-3-3-26,-1 3 20,1 1 1,-5 0-1046,1 0 620,-6 0 844,3 0 0,-5 0 0,0 0 0</inkml:trace>
  <inkml:trace contextRef="#ctx0" brushRef="#br0" timeOffset="39">16138 5059 8132,'5'-6'607,"1"1"-311,6 5 0,-1-4 104,0 0 0,1 1-161,-1 3 1,6 0 265,2 0 0,-1-2-232,1-1-250,0 1 157,-2-3 0,4 5-526,-6 0 0,4 0 301,-4 0 0,0 0-916,-3 0 0,-5 0 961,1 0 0,5 0 0,4 0 0</inkml:trace>
  <inkml:trace contextRef="#ctx0" brushRef="#br0" timeOffset="40">17074 4911 8730,'7'0'807,"-2"0"1,-2 5-555,1 3 1,4 7-225,-4 4 0,1-1 169,-1 1 1,-3 0-224,3 4 0,-2-1 90,2 1 1,-3-4-225,3 0 0,-3-3 14,-1 3 0,0-5-23,0 1 154,0-3 77,0 0 43,0-1-48,0-4 214,0-2-52,0-5 0,0-5-171,0-3 1,0-2 20,0-2 1,2 1-126,1 0 1,0-6 115,5-2 0,-1-1-200,5 1 1,-1-3 59,0 3 0,1 1-31,-1-1 0,1 5 2,-1-1 0,4 2 9,1 2 1,-1 3 99,-4 1 1,1 4-2,-1 0 0,0 1 131,1 2 0,-5 0-61,1 0 68,0 0 1,3 4-117,1 0 1,-5 6 54,1 1 0,-2 2-23,2 6 1,1 0-93,-6 4 1,5 4 4,-4-1 0,0 1-162,-4-4 0,1 0 96,3-1 1,-3 0 71,3-3 1,-2-1-42,2-3 1,-3-6 12,3 2 0,-2-2-310,-2 3 1,0-5-470,0 1 834,0-6 0,0 9 0,0-5 0</inkml:trace>
  <inkml:trace contextRef="#ctx0" brushRef="#br0" timeOffset="41">17817 4648 8081,'0'-6'-386,"0"1"1843,0 5-1293,0 5 0,0 1 45,0 6 1,0 4-167,0 3 0,0 3 85,0 1 1,0 3-191,0 1 0,0 5 57,0-2 0,1 3-75,3 1 0,-2-1 4,6-2 0,-4 1-140,3-6 0,-3 1 23,4-4 1,-6-4 51,2 0 0,-1-5 128,0 1-92,-1-2 306,3-2-153,-5 0 355,0-4 19,0-2 486,0-5-668,0-5 1,3-2 0,1-4 1,4 3-85,-4 1 0,5 3-121,-2-4 0,5 5 118,3-5 0,-1 5-245,5 0 0,0-2 37,4 1 1,0 0-104,-1 4 0,0 0-41,-3 0 0,1-4 78,-4 0 1,-1 1-289,-4 3 0,1 0 130,-1 0 1,-1-2-1022,-2-2 435,-3 3 864,-5-4 0,-5 0 0,-2-1 0</inkml:trace>
  <inkml:trace contextRef="#ctx0" brushRef="#br0" timeOffset="42">17794 4945 8134,'11'-5'0,"-3"3"0,-1-6 0,6 5 578,6 0 0,3-2-79,0 1 1,1 0-48,0 4 1,4 0-448,-1 0 1,1-4 99,-4 0 0,2 1-527,-2 3 1,1 0 276,-8 0 1,-1 0-695,-4 0 669,1 0 1,-2-2 169,-3-2 0,-2-2 0,-5-5 0</inkml:trace>
  <inkml:trace contextRef="#ctx0" brushRef="#br0" timeOffset="43">17771 4660 8059,'5'-8'304,"3"0"0,2 2-29,1-1 1,2-4-31,2 4 0,4 0 33,8 0 1,2 4-16,5-1 1,0-1-460,1 2 0,3-1 189,0 4 0,0 0-774,-4 0 1,-3 0 458,-1 0 0,-10 0 322,-1 0 0,-5 0 0,-2 0 0</inkml:trace>
  <inkml:trace contextRef="#ctx0" brushRef="#br0" timeOffset="44">18433 4466 8103,'0'-8'669,"0"0"-65,0 6 259,0-3-598,0 5-28,0 5 0,2 6-5,1 8 1,-1 4 33,1 4 1,3 3-58,-3 8 0,1-1 28,-4 5 0,4 0-238,0 4 0,3-1-236,-3 1 1,1-2-228,-1-2 1,-3-1 111,3-3 1,-3-6 179,-1 2 0,2-8 107,1 1 0,-1-4-54,2-4 1,-3-3 281,-1-4 0,0-1-100,0 1 222,0-1 0,0-3 291,0-1-83,0-4-223,0 2-258,0-5-91,5 0 0,1 0 32,6 0 0,-1 0-7,0 0 0,2 0 41,2 0 0,-1-1-193,5-3 1,-5 3 112,2-3 0,-4 1-383,0 0 0,-1 1 174,1-2 0,-5 2-572,1-2 319,-6 3 555,3-9 0,-5 3 0,0-4 0</inkml:trace>
  <inkml:trace contextRef="#ctx0" brushRef="#br0" timeOffset="45">18399 4523 7986,'0'-12'-351,"4"1"245,0-1 1,1 5 910,-1-1-466,2 6 1,5-7 187,1 5 1,-5-1-183,1 1 1,1 3-307,6-3 1,-2-1 7,2 1 1,1 0 96,0 4 0,0 0-610,-1 0 0,-2 0 288,2 0 0,-2 0-1443,-2 0 1621,-4 0 0,3 0 0,-4 0 0</inkml:trace>
  <inkml:trace contextRef="#ctx0" brushRef="#br0" timeOffset="46">18959 4534 8210,'0'-11'1284,"0"4"-438,0 2-482,0 15 1,0-1-93,0 10 1,0 2-166,0 5 1,0 3 122,0 6 1,0 0-304,0 3 0,3 2 106,1 2 1,0 1-137,-4-5 0,4 2 52,0-5 0,-1 0-387,-3-8 1,2-2 171,2-6 1,-3 2 147,3-6 0,-3 0 275,-1-4 0,4-3-134,0 0 43,-1-6 1,-1 7-71,1-5-1016,-1 0 495,3-4 301,-5 0 1,0-5 0,0-2 0</inkml:trace>
  <inkml:trace contextRef="#ctx0" brushRef="#br0" timeOffset="47">18810 4705 8067,'4'-15'269,"0"0"1,1-2-8,-1 2 1,-2 3 50,6-4 0,-1 4-17,5 0 0,-1 2 29,1 2 0,3-2-117,0 3 0,5-2 25,-1 1 0,3-1-173,1 5 1,0 1 105,0 3 0,-1 0-219,1 0 0,0 1 62,0 3 1,-4 2-357,0 6 0,-4 3 63,4 0 0,-5 4-91,1-4 0,-6 6 95,-1-2 1,-5 1 111,0-1 1,-1 2-91,-2-1 1,0-4 51,0-1 1,-7-1-25,-4 1 0,-4-6 113,-4 3 0,-3-5 37,3 1 0,-4-3-107,-4-5 1,3 4-16,-2 0 1,5-1-440,2-3 641,5 0 0,-7 0 0,3 0 0</inkml:trace>
  <inkml:trace contextRef="#ctx0" brushRef="#br0" timeOffset="48">19438 4500 8081,'0'-18'0,"0"5"1233,0 6-323,0-1-66,0 2-508,0-4 0,2 7 115,1-5 1,0 6-236,5-2 0,-5 3-158,5 1 0,0-4-46,3 0 0,0 0 127,1 4 0,3 0-115,0 0 0,1 0-19,-5 0 0,4 0-39,0 0 1,-3 0-25,-5 0 201,1 0 31,3 0-70,1 0 1,-4 0-143,-1 0 1,-4 2 117,0 2 0,3-2-133,-3 6 0,6 3 66,-1 4 1,-2 4-99,2-3 0,-4 8 77,3-1 0,-3 3-10,4 1 0,-5 2 19,5 5 1,-5-3 0,0-1 0,-1 1 45,-2 3 0,1-1-40,3-3 1,-3 3 45,3-2 1,-3-2-36,-1 1 1,4 0-230,0 0 1,1 2 81,-1-6 1,-3 2-53,3-1 1,1-3 103,-1 3 1,1-7-27,-2-1 0,-1-5 134,2 1 0,-2-2-132,2-2 1,-3-3 584,3 0-189,-3-6 852,-1 3-702,-5-5 0,-2 0 32,-9 0 0,2 0-216,-5 0 0,-1-4-94,-7 1 1,3-2-187,-2 1 1,3 1 138,4-4 1,-2 4-1106,6-1 0,1 2 506,7-2 0,0 3-2557,3-3 3036,3 3 0,-4 1 0,5 0 0</inkml:trace>
  <inkml:trace contextRef="#ctx0" brushRef="#br0" timeOffset="49">20238 4922 8040,'0'-6'1535,"0"1"-1113,0 0-164,0 4 0,5-4-113,2 5 0,5 0 113,3 0 0,3 0-212,5 0 0,0 0 91,-1 0 0,3 0-127,1 0 0,-2 0-37,3 0 1,-3-2-192,-1-2 0,-2 3-374,-2-3 1,-2 3 43,-6 1-905,1-5 575,-6 4 878,-1-4 0,-10 0 0,-1-2 0</inkml:trace>
  <inkml:trace contextRef="#ctx0" brushRef="#br0" timeOffset="50">20352 5048 8135,'13'0'540,"2"0"1,-2 0 38,2 0 0,3 0-145,1 0 0,-2 0 44,2 0 1,0 0-305,4 0 0,-4 0-284,0 0 0,-5 0-728,2 0 1,-4-4 291,0 0 546,-1 1 0,-5 3 0,0 0 0</inkml:trace>
  <inkml:trace contextRef="#ctx0" brushRef="#br0" timeOffset="51">21094 4511 7999,'0'-11'476,"0"3"-23,0 1-66,0 4 85,0-2-265,0 5 1,4 5-57,0 3 0,4 7-136,-5 4 1,6 4-60,-1 3 0,2 4 77,1 4 0,1-1-3,-1-3 0,-1 0 26,-2-4 1,2-3-167,-2 0 0,-3-4-184,-1-4 11,2-2 245,-5 3-9,4-9 202,-5-2 0,0-7-97,0-1 0,0-4 17,0-4 1,0-1-43,0 1 0,0-4 164,0 0 1,2-6-69,1 2 0,0-2-121,5-2 1,-1-1-16,5-3 0,3 3-143,0-3 0,2 4 28,-2 4 1,-2 3 127,2 5 1,-3 3 99,0 0 1,-1 6-116,1-2 1,-5 3 86,1 1 0,-2 1-80,2 3 0,2 1 179,-2 2 1,-2 5-23,2-1 0,-1 2-29,5 6 1,-5 0-174,1 4 0,-2 0 119,2 0 0,1-1-191,-5 1 0,1-4 98,-2 0 0,-1-3-335,1 3 0,-1-5 144,-2 1 0,0-3-455,0 0 128,0-1 1,0 1-819,0-1 1357,0-5 0,-5 5 0,-2-5 0</inkml:trace>
  <inkml:trace contextRef="#ctx0" brushRef="#br0" timeOffset="52">21083 5082 8486,'5'-6'1784,"1"1"-1417,6 5 0,-1 0-117,1 0 0,4 0-7,3 0 0,3 0-135,1 0 1,2 0 37,5 0 1,1 0-73,7 0 1,-1 0-2,1 0 1,2-4 119,6 0 1,0-1-244,-1 1 0,-3-1 32,0-2 1,-10 0-148,-2 4 1,-6 1 56,-4-2 0,-4 3-1131,-5 1-145,1 0 377,-6 0 1,-6 4 1006,-7 0 0,-14 10 0,-3-2 0</inkml:trace>
  <inkml:trace contextRef="#ctx0" brushRef="#br0" timeOffset="53">21311 5356 7965,'-6'0'1510,"1"0"-861,5 0-147,0 5-84,0-3 0,1 3-78,3-5 0,-1 0-133,4 0 1,-3 0 15,4 0 0,-1 0-100,5 0 1,-4 0 66,4 0 0,-3-4-149,6 0 1,2 0-12,-2 4 0,5 0 49,-1 0 1,-2 0-158,-2 0 0,-3 4 50,0 0 0,-2 5-190,-2-2 0,-3 0 83,-5 0 0,0 2 22,0 7 1,0-2-24,0 5 0,-5-4-142,-3 4 1,-2 0-115,-2 4 1,-4 0 113,-3-1 0,1-3-72,-1 0 1,4-1 114,-4 1 1,5-1 199,-1-3 0,2-2-93,2 2 1,3-3 555,0-5 162,6 3-369,-3-3 336,5-1 0,5-1-205,2-5 0,5 0 376,3 0 0,3 0-214,5 0 0,7 0-15,1 0 0,8 0-160,-5 0 0,4 0-142,0 0 1,-6 0-45,2 0 1,-7 0-126,0 0 0,-5 0-1019,-2 0 0,-8 4 222,-4 0 769,-6 0 0,-2-4 0,-6 0 0</inkml:trace>
  <inkml:trace contextRef="#ctx0" brushRef="#br0" timeOffset="54">2124 7058 8121,'-6'-5'-81,"1"4"1,4-4 408,-3 5 1,3-2 309,-3-1 141,2 1-294,2-3-441,0 0 7,0 4 267,0-4-155,0 15 1,6-2-177,1 7 1,3 4-82,2 4 1,3 1 86,0 6 1,5 1-123,-1 3 1,-1 4 51,1 0 0,0 4-271,4-4 0,-5 1 80,-3-1 1,2-6 49,-2 2 1,0-7 88,-3 0 1,-2-4 33,-3-4 1,3-3 215,-2-4 0,-2-1-200,2 0 519,-5 1-132,7-1 293,-9-4-40,4-2 109,0-5-443,-4 0 1,6-5-51,-3-3 1,-2-3-105,6-5 1,-1-3 106,5-7 0,-1-1-237,1-7 0,-1 2 70,0-6 1,1 1-126,-1-1 0,-1 1 48,-2-5 0,2 9-25,-2-1 1,-2 6-19,2-2 0,-4 6 112,3 1 0,-4 1-94,1 7 1,-2 0 72,2 3 0,-3 1-126,3 0 0,-3 3 68,-1 0 1,4 4-1016,0-3 525,5 4 0,-3-6-213,5 6 0,1-1 777,-1 4 0,6 0 0,1 0 0</inkml:trace>
  <inkml:trace contextRef="#ctx0" brushRef="#br0" timeOffset="55">2935 7492 8010,'0'-6'474,"0"-4"1,0 7-249,0-5 0,-1 5-37,-3-5 1,2 0-76,-6-3 1,0 1 99,-3 2 1,-1-1-117,1 6 1,-2-5-8,-2 4 0,1 0-211,-5 4 0,1 3-6,-1 4 0,-2 1 118,2 7 1,-2 2 33,2-2 1,-1 5-38,5-1 0,3 3-102,5 1 1,4-2 57,-1-2 1,3 2-153,1-6 0,1 0 119,3-3 1,4 2-104,7-3 1,-1 3-144,5-6 276,0-3 0,4 0 75,0-5 1,0-2-108,0-1 1,-1 0 186,1-5 1,-1 1-101,-3-5 1,1 0 149,-5-4 1,1 4-27,-5-3 0,-1 2-43,-2 1 1,1 0 53,-6-3 1,5 2-46,-4-2 1,1 6 324,-1 1-165,-3 1-160,4 0 108,-5 2-850,0 5 581,0 5 0,0 2 23,0 4 0,0 2 29,0 2 1,0-2-106,0 2 0,0-3 69,0 0 1,0-1-205,0 1 207,5-1 0,0-3 75,3-1 1,2-4-7,-2 1 1,2-3 9,1-1 73,1 0 1,-1-4-75,0 0 1,1-5 38,-1 2 1,1 1-50,-1-2 0,-1 0 110,-2-3 1,2-1-85,-2 1 1,-2 3 105,2 1 1,-5 3 21,5-4-51,-5 6-189,7-3 1,-5 6 120,2 3 1,0 2-58,-3 6 1,-3-1 42,3 0 0,1 1-100,-1-1 1,3 1 64,-3-1 1,1-3-113,-1-1 1,-3 1 89,3 3 0,-2 0-2,2-4 1,-2 0 411,1-4-249,-1-1 297,-7 3-274,-2-5 0,-4 0-13,-1 0 0,5-5-37,-1-3 0,6 2 219,-2-2 0,3-3 13,1-5 0,0-3-104,0 4 1,5-6-125,2-2 1,5-1-112,3-7 0,-1 6-453,5-2 1,-4 7 239,4 1 1,0 6-475,4 2 1,0 0 336,0 8 1,0-1-841,-1 4 1186,-4 0 0,4 10 0,-5 3 0</inkml:trace>
  <inkml:trace contextRef="#ctx0" brushRef="#br0" timeOffset="56">3906 6932 8115,'-4'-11'-1013,"0"0"1249,-5 4 873,8-3-291,-4 9-219,0-4-200,4 0-131,-4 3 0,5-1-213,0 6 0,0 1 113,0 8 1,0 2-203,0 8 1,3 4 54,1 4 1,5 5-38,-1 6 0,1 5-82,-2 0 1,3-2-110,-2 2 0,-2 0-28,2-5 0,-2-1-139,2-2 0,1-8 156,-5-3 0,3-3 92,-3-1 1,0-4 111,-4 0 1,4-5-127,-1 1 0,1-2 347,-4-2 149,0 1 187,0-1 242,0-5-189,0 0 196,0-6-516,0-6-260,5 0 0,2-4-9,4 2 1,1 2-148,-1 2 0,0 3-45,1-3 0,3 2 79,0-2 1,2 3-88,-2-3 1,-2 2 98,2 2 0,1-3-555,0-1 408,-1 0 1,-4 3-1103,1-3 576,-1 3 767,1-4 0,-1 0 0,0-2 0</inkml:trace>
  <inkml:trace contextRef="#ctx0" brushRef="#br0" timeOffset="57">3895 6887 8115,'0'-18'-141,"0"2"0,5 5 210,2 4 1,3 2 18,2 5 1,-1-4-39,1 0 0,-1 0 17,0 4 0,5 0-543,-1 0 287,5 0 0,-6 0-98,5 0 0,-1 0 287,1 0 0,3 0 0,-5 0 0</inkml:trace>
  <inkml:trace contextRef="#ctx0" brushRef="#br0" timeOffset="58">4431 6955 8482,'-6'-6'978,"1"2"-757,5 8 0,0-2 439,0 6-472,0 5 0,0 5 5,0 4 0,0 6-5,0 3 0,0 2-172,0 1 0,1 2 118,3 2 1,-2-3-394,6 3 0,-4-2 146,4-2 0,-6-1-53,2-3 1,1-2 53,-1-5 0,0-5-60,-4-3 0,3-2 531,1-2-306,0 1 0,-4-5 377,0 1-113,0-5 167,0 2-202,0-5-123,5 0-81,-4 0 0,9-4-134,-2 0 1,1-1-118,-1 1 0,6 3 53,-3-3 0,4 2-55,0-2 1,3 2 72,5-1 0,-4 0-55,0-1 1,-1 3 77,1-3 0,1 2-139,-5-2 1,4 3-31,-3-3 1,-1-1-142,-4 1 1,-3 0-13,0 4 1,-5-4 113,5 0 0,-5-1 287,0 2 0,-1-4 0,-2-4 0</inkml:trace>
  <inkml:trace contextRef="#ctx0" brushRef="#br0" timeOffset="59">4408 7321 8312,'12'-7'1266,"1"1"-814,2 2 1,-1 2-145,5-6 0,4 2-36,3-2 1,2-1-161,-1 5 0,1-3 130,2 3 1,-2-5-528,-5 2 0,-1 1-122,-3 3 0,-3-2-329,-4 1 1,-2-1-223,-3 1 0,0 3 958,-4-3 0,-1-3 0,3 1 0</inkml:trace>
  <inkml:trace contextRef="#ctx0" brushRef="#br0" timeOffset="60">4420 7035 8097,'1'-11'0,"3"-1"0,-2 1 638,6 0-295,5-6 0,1 4 139,5-2 0,1 2-186,7 2 1,-2 0-309,6-1 1,-5 5 104,5-1 1,-2 5-859,1 0 1,0 1 236,-4 2 528,-2 0 0,4 0 0,-5 0 0</inkml:trace>
  <inkml:trace contextRef="#ctx0" brushRef="#br0" timeOffset="61">5071 6807 8329,'-6'-7'480,"0"-3"97,1 9 281,4-9-355,-4 9-316,5-4 0,0 7-47,0 6 0,0 1-276,0 10 1,1 5 154,3 6 1,-1 3-112,4 1 1,0 6-116,0 2 0,0 2 93,-4 2 0,-1-2-235,1-2 0,3 2 94,-3-2 0,1-2 110,-4-2 0,0-7 52,0 0 0,0-6 128,0 2 0,0-8 103,0-4 1,0-2 209,0-2 0,0 1 422,0-1-221,-5-4-7,4 3-216,-4-9-337,5 4 158,0-5-146,5 0 1,1 0-209,6 0 0,-1 0 35,0 0 0,2-1 171,2-3 0,-2 3 30,2-3 0,2 1-48,-2 0 1,1 1-59,0-2 1,-4-1-18,4 2 0,0-2-133,-1 1 1,1 1-408,-5-4-665,0 4-281,1-7 1580,-6 4 0,-1-6 0,-5 1 0</inkml:trace>
  <inkml:trace contextRef="#ctx0" brushRef="#br0" timeOffset="62">5082 6784 8267,'0'-11'-89,"0"-2"0,0-2 461,0 2 737,0-4-775,5 6 0,2 3-144,4 1 1,2 4-67,2-1-89,-2 3 1,12 1-326,-2 0 1,2 0 199,-2 0 1,4 0-365,-1 0 1,5 1 453,-4 3 0,-1 3 0,-3 4 0</inkml:trace>
  <inkml:trace contextRef="#ctx0" brushRef="#br0" timeOffset="63">5699 6830 8196,'-8'0'-289,"1"0"0,3 0 592,-4 0 763,6 0-464,-3 0-79,5 0-245,0 5-126,5 1 1,-3 11 74,6 2 1,3 7 28,5 5 1,0 2-216,-1 1 1,3 4 101,5 0 1,-4 0-222,0-4 1,0 1-106,4-1 1,-4-1-68,0-3 1,-5-3 131,1-8 0,-2 1-6,-2-4 1,1-1 109,-1-4 1,-3-3-51,-1 0 1,-3-5-177,4 5 146,-6-6-945,8 4-68,-8-6 1107,3 0 0,-5 0 0</inkml:trace>
  <inkml:trace contextRef="#ctx0" brushRef="#br0" timeOffset="64">5996 6887 8198,'0'-12'1073,"0"1"-888,0 5 0,-1 1 373,-3 5-296,3 0 0,-8 1-145,5 3 1,-5 6 101,1 5 0,-6 9-142,-1-1 1,-4 12-41,4 4 0,-7 4-289,0 2 1,-1 1-3,-4 0 1,3-2 127,1-2 1,0-3-72,0-4 1,6-2 61,1-3 0,1-3 27,4-8 0,-3-3 65,6-4 0,3-1-727,1 1-95,-2-1 865,5 0 0,-4-4 0,5-2 0</inkml:trace>
  <inkml:trace contextRef="#ctx0" brushRef="#br0" timeOffset="65">6270 6795 8126,'-5'-11'366,"4"0"158,-3-1 0,3 5-100,1-1-321,0 5 430,0-2 263,0 5-488,0 10-99,0 3 1,0 11 2,0 3 1,0 2-1,0 5 0,3 6-82,1 2 0,1 1 37,-1-1 0,-3 2-385,3-2 0,-3 2 198,-1 2 0,4-5-660,0-3 0,1-3 191,-1-1 1,-3-4-32,3-4 0,-1-2 398,0-1 0,-1-5-257,1-3 305,-1 3 0,-1-5-294,3 2-292,-3-7 298,4-3 362,-5-5 0,0 5 0,0 1 0</inkml:trace>
  <inkml:trace contextRef="#ctx0" brushRef="#br0" timeOffset="66">6521 7001 8077,'-1'-14'145,"-3"3"288,3 7 84,-4-1-261,5 5 0,0 5-9,0 2 0,0 9-31,0 3 0,0 6 14,0 2 1,1 8-71,3 0 1,-1 5-342,4-2 0,-3 4 118,4-4 0,-6 0-400,2-4 0,1-4 149,-1-4 1,0-5-17,-4-2 0,1-7-242,3 0 55,-3-1-445,4-10 962,-5 5 0,5-6 0,1 0 0</inkml:trace>
  <inkml:trace contextRef="#ctx0" brushRef="#br0" timeOffset="67">6419 6978 8078,'0'-11'508,"1"-1"626,3 1-797,-3-1 0,13 2-24,-3 3 0,8-3-79,0 2 0,4 2-140,4-2 1,-2 4 102,6-3 1,-2 4-230,1-1 1,-2 3-73,-5 1 0,-1 5-101,-3 3 0,1 3-220,-5 4 0,-5 3 160,-6 5 1,-3 0 1,-1 0 1,-5-1 98,-2 1 1,-10 1 36,-6 3 0,-1-4-20,-6 0 0,1 0 235,-2-4 0,3-3-209,5-1 1,2-3-167,2-5 1,6 2 286,6-5 0,4 5 0,-2-3 0</inkml:trace>
  <inkml:trace contextRef="#ctx0" brushRef="#br0" timeOffset="68">6910 6715 9102,'6'-5'1308,"4"3"-1088,-2-6 0,2 4 52,1-3 1,2 3-248,2-4 0,-1 6 85,5-2 1,-4-1-108,4 1 1,-5 0 55,2 4 0,-4-3-183,0-1 117,4 0 0,-3 4 57,2 0 0,-6 0 128,-1 0-97,-6 5 1,7 3-38,-5 7 1,0 3 45,-4 4 0,0 3-81,0 1 0,0 2 67,0 3 1,0 5-122,0-1 1,0 3-1,0 0 1,0-1-111,0 4 0,1 0-30,3 1 1,-3-3 90,3-4 0,-3-5 36,-1 0 0,0 0-22,0 0 1,0-2 226,0-5 1,1 0-69,3 0 0,-3-2 226,3-2-119,-2 3-23,-2-10 1,0 5 65,0-6 1,0 1 93,0-1-191,0 1-50,-6-1 0,4-5 179,-6-2 0,1 1-81,-5-1 1,1 0 12,-1-4 1,0 0-61,-3 0 1,-2 0-147,-2 0-16,-3 0-215,10 0 0,-9-4-445,6 0 1,1-5-670,7 2 0,2-3 634,5-2 1,0 1-975,0-1 1698,0 1 0,5-6 0,1 0 0</inkml:trace>
  <inkml:trace contextRef="#ctx0" brushRef="#br0" timeOffset="69">7412 6636 8119,'-5'-12'-796,"4"1"588,-4-1 103,5 1 1,1 4 1052,3 4-714,-3-4 1,5 6 326,-2-3 1,-1 3-249,4 1 0,1 0-40,3 0 0,2 0-120,2 0 0,-1 0-143,5 0 0,-5 0 107,2 0 0,0-4-21,-1 0 1,2 1 156,-2 3-168,-2 0 0,3 0-71,-4 0 78,-1 0 1,-1 5-120,-2 2 1,2 8 115,-2 5 1,-3 6 9,-2 5 0,0 3-63,1 4 1,-3 3-6,3 4 0,-3 2-231,-1 3 1,0-2 195,0 5 0,0-8-186,0 0 0,4-3 56,0 0 0,0-3-262,-4-4 0,0-2 132,0-3 1,0 2-37,0-6 0,0-3 185,0-4 1,3-1 216,1 1-7,0 3 1,-3-10 620,3 4-623,-3-4 0,4 0 265,-5-1 221,0-4 311,0 3 2,0-9 420,0 4-85,0-5-810,-5 0 1,-1 0 169,-5 0 0,-1 0-192,1 0 1,-6 0-1099,-2 0 1,-2 0 537,-2 0 0,0-1-741,0-3 0,-4 3 906,1-3 0,-6 3 0,3 1 0</inkml:trace>
  <inkml:trace contextRef="#ctx0" brushRef="#br0" timeOffset="70">2277 9860 8135,'-5'-12'126,"4"1"0,-6 1 258,3 2 0,3 2 567,-3 2-472,-2 3 88,5-4-119,-4 5-303,5 0 0,0 5-224,0 2 1,0 9 148,0 3 0,0 4-78,0 3 1,0 5-254,0 7 211,5-3 0,-3 5-29,6-6 1,-6 0-208,2 0 179,3 1 1,-6-1-83,3 0 80,2-5 1,-5-1 85,3-5 1,-3-1-13,-1-3 58,0-3 135,0 1 0,0-5 248,0 4-63,0-9 57,0 3 125,0-8-15,0 3 296,0-5-812,5 0 1,-2 0-5,5 0 0,0 0-282,8 0 1,-1 0-80,8 0 240,-3 0 0,13-1 32,-3-3 1,2 2 9,-1-1 0,2 1-26,-3 2 0,2-3 40,-2-1 1,-2 0 67,-5 4 1,0-4-23,0 0 0,-6-1-86,-1 1-55,1 3 0,-4-8-197,2 5 0,-6 1-634,-1 3-413,-6-5 1414,3-2 0,-10-4 0,-1-1 0</inkml:trace>
  <inkml:trace contextRef="#ctx0" brushRef="#br0" timeOffset="71">2277 10168 8174,'0'-6'233,"5"-4"1,3 7 177,7-4 1,-1 3 68,5-4 0,-1 6-84,1-2 0,2 3-367,-2 1 1,3-4 126,1 0 1,-1 0-366,1 4 1,-5 0-77,-3 0 1,2 0-742,-2 0 590,0 0 0,-3 0-81,-1 0 517,-5 0 0,5-5 0,-5-1 0</inkml:trace>
  <inkml:trace contextRef="#ctx0" brushRef="#br0" timeOffset="72">2208 9860 8117,'0'-18'416,"0"2"0,5 4-104,3 1 1,2-1-156,2 1 1,4 3 243,3 1 1,3 0-52,1 0 1,1-2-284,2 5 1,2-1 76,3 1 0,2 3-798,-3-3 1,-1 3-37,2 1 0,-2 1 690,1 3 0,-2-3 0,-5 4 0</inkml:trace>
  <inkml:trace contextRef="#ctx0" brushRef="#br0" timeOffset="73">3031 9700 8784,'0'-11'-1199,"5"-1"2345,-4 6-472,4 1-46,0 5 0,-4 1-255,3 3 0,-3 3 62,-1 9 0,0 1-79,0 6 1,4 5-101,0 3 1,1-2-56,-1 1 1,-3 5 10,3 3 0,1 5-419,-1-1 0,1 1 164,-1-1 0,-2 1-409,6-5 0,-5 0 275,0-4 0,2-5-81,-1-2 1,1-3 52,-1-1 0,-3-4 319,3 0 0,-3-5 82,-1 1 1,0-6-153,0-1 413,0-1-31,0 5-67,0-6-12,0-1-395,0-5-95,0 5-124,0-3 197,0 3 1,2-5 38,1 0 1,0 0-152,5 0 1,-5 0-34,5 0 108,0 0 0,3 0 30,1 0 0,-1 0-48,0 0 0,2 0-185,2 0 1,-2-4 71,2 0 1,-2-4-28,-2 5 1,-3-1-242,0 4 1,-1-4-607,5 0 509,-6 0 603,-1-1 0,0 4 0,1-4 0</inkml:trace>
  <inkml:trace contextRef="#ctx0" brushRef="#br0" timeOffset="74">3065 9666 8031,'0'-17'255,"0"3"-229,0-5 0,5 5 13,3-1 0,2 2 749,1 2-449,1 0 1,-5 3 168,1 0 0,-1 6-125,5-2 0,-1 3-284,1 1 0,-1 0 77,1 0 1,3 0-527,0 0 0,1 4 274,0-1 0,-4 5-307,4-4 1,0 5 157,-1-2 225,1-2 0,-5 5 0,0-3 0</inkml:trace>
  <inkml:trace contextRef="#ctx0" brushRef="#br0" timeOffset="75">3625 9631 8155,'-7'0'421,"2"0"47,5-5-202,0 4 228,0-4 61,0 5 1,0 6-336,0 6 0,5 2 32,3 9 1,-2 2-19,2 9 0,3 4-244,4 0 0,1 4 156,-5-4 1,0 0-247,1-3 0,-1 1-193,1-1 0,-1 0 158,1-8 1,-1-2-10,0-6 0,0 2 88,-4-6 0,2 0 451,-5-3-332,5-6 0,-8 0 329,3-2 168,-3-3-69,4 4 0,-4-10-128,3-2 0,-2-5-83,-2-3 1,3-3-381,1-5 0,5-4 117,-1-4 1,-2-2-180,2-1 1,-5-2 57,5-2 1,-4-2-137,3-6 0,-4 0-4,1 1 0,1 0-28,-1 3 1,3 3-383,-3 5 1,0 8 196,-4 3 0,0 8-1270,0 0 620,5 7 382,-4 3 1,9 12 724,-2 4 0,2 6 0,2 5 0</inkml:trace>
  <inkml:trace contextRef="#ctx0" brushRef="#br0" timeOffset="76">4401 10008 8286,'0'-11'545,"0"0"-988,0-1 0,-5 5 412,-3-1 1,-2 4 322,-1-4 1,-1 2 126,1-1-276,-5-4 1,-2 10-26,-5-3 0,0 3-88,0 1 1,4 5 21,0 3 1,4 2-22,-4 1 0,5 2 60,-1 2 1,3-2-9,5 2 1,-2 3-186,5 1 1,0-1 23,4 1 1,0-5-72,0 1 0,1 1 28,3 0 0,3-2 93,4-7 1,2 2-5,2-5 0,-1 4-14,5-5 0,-4 1 134,4-4 0,-4-1-48,4-3 0,-5 2 138,2-6 1,-2 2-77,1-2 1,-4-2 102,1 2 1,-1-2-12,-3-1 1,1 3-27,-2 0-24,3 1 0,-5-5-41,3 1 1,-3 3 2,-5 1 1,1 4 89,3-1-443,-3 3-54,5 1 97,-6 5 1,0 5 80,0 6 0,0 0 99,0-1 0,0-1-142,0 5 0,5-5 67,2 1 1,3-2-165,2-1 1,-3-1 122,2 0 1,-2 0-181,6-4 270,-2 3 0,2-8 73,0 1 0,-3-1 207,-5-2 1,1-5-108,3-3 1,1-2 156,-1-2 1,-3 1-63,0 0 0,-2-1 93,1 1 1,2-1-5,-5 1 1,4-1-180,-4 1 1,3 0-107,-3-1 1,1 5 270,-1-1-518,-3 5 110,9-2 8,-3 5 0,3 5 90,-3 3 0,0 2-105,-3 2 0,-2 3 69,6 0 0,-6 4 6,2-4 0,-1 2-2,0-2 1,-1-1-1,1 5 1,-1-5-103,-2 1 1,0-6 79,0-1 429,0-6-284,0 3 673,0-5-525,0-5 0,0-1 241,0-6 0,0-3-219,0 0 0,1-5-190,3 1 1,2-3-198,6-1 1,-1 0 117,0 1 1,5-3-802,-1-1 1,5 3 393,-1 0 0,-1 2 432,1 5 0,0 1 0,4 4 0</inkml:trace>
  <inkml:trace contextRef="#ctx0" brushRef="#br0" timeOffset="77">5166 9472 8091,'0'-12'739,"0"6"1,2 1-451,1 5 30,-1 0-180,3 0 1,-4 6 408,3 6-359,-3 4-48,4 12 1,-1 6 62,0 8 0,1 2 4,-1 2 1,-3 5-392,3 2 0,1-6 136,-1-1 1,-1-4-64,-3 0 0,0 1 91,0-5 0,0-1-71,0-7 1,0 1-112,0-9 0,0 4 105,0-7 1,0-3 103,0 0-87,0-4 412,6 0 0,-5-5-85,3 1 158,-3-6-227,-1 3-37,0-5 1,4-1-115,-1-3 0,6 3-194,-1-3 1,6-2 64,1-2 1,5 3-42,-1 1 0,2-1-21,-2 2 1,1-5-78,-5 4 0,4 0-89,-3 4 0,-1 0-236,-4 0 0,1-3-478,-1-1 1,-3 0 1042,-1 4 0,1-5 0,3-1 0</inkml:trace>
  <inkml:trace contextRef="#ctx0" brushRef="#br0" timeOffset="78">5223 9483 8385,'-5'-18'481,"4"-2"-392,-3 5 0,4-2-26,4 2 1,2 4 241,6-1-267,-6 1 0,4 8 38,-2-4 377,-3 4-228,10-2 1,-7 5-363,7 0 1,3 0 58,1 0 0,2 0-698,2 0 0,1 5 405,3 3 0,-3-2 371,3 2 0,-3-1 0,-1 5 0</inkml:trace>
  <inkml:trace contextRef="#ctx0" brushRef="#br0" timeOffset="79">5760 9460 8482,'12'0'550,"-1"0"1,-3 1 253,-1 3-488,1-2 1,3 9 124,1 0-49,-1 6 59,6 6-346,-5 0 0,10 4 59,-3 4 1,1 2-69,-1 1 0,3 4-245,-3 0 1,-1 0 106,1-3 0,-2-5-189,3 1 1,0-6 23,-5 2 1,4-5-45,-4-3 138,1 3 100,-5-9 0,0 3-19,1-4 1,-5-2-26,1-3-62,0 4 1,-1-9-401,1 6-249,-6-6-821,3 3 1589,-5-5 0,-5-5 0,-1-1 0</inkml:trace>
  <inkml:trace contextRef="#ctx0" brushRef="#br0" timeOffset="80">6126 9529 8057,'0'-16'470,"0"1"0,0-4-288,0 4 0,0 0 38,0 3 296,5 1-284,-4 5 117,4-5 272,-5 10-340,0-4 1,-5 8-231,-3 4 0,-2 3 177,-1 13-90,-1 3 0,-4 9-102,-3 3 0,-3 3 22,-1 4 0,1-1-269,-1 1 1,0-2 75,0 7 84,0-3 1,2-6 2,2-3 0,2-4-359,6-4 239,-1-2 1,2-9-107,3 0 0,-2-9-228,5 2-287,0-3-169,4-3-693,0-1 1651,0-5 0,5-10 0,1-3 0</inkml:trace>
  <inkml:trace contextRef="#ctx0" brushRef="#br0" timeOffset="81">6343 9426 8047,'5'-18'195,"-4"2"50,9 4-72,-9 1 1,6 3 381,-3 1 214,-3 4-81,4-2-210,-5 5 0,1 6-218,3 6 1,-3 4-50,3 7 0,1 9-142,-1 2-35,0 8 1,-4-1 155,0 4 1,4 1-168,-1 0 0,1-2-7,-4-2 1,1 1 56,3-5 0,-2 1-222,1 0 0,0-8 73,1 3 1,-3-6 87,3 3 1,-3-10 36,-1 2 0,4-4 25,0 0 0,-1-2-167,-3-6 1,0 1-527,0-1-1161,0 1 874,6-1-363,-5-5 1269,4-1 0,0-5 0,1 0 0</inkml:trace>
  <inkml:trace contextRef="#ctx0" brushRef="#br0" timeOffset="82">6708 9563 8046,'-1'-6'161,"-3"2"463,3-3-25,-4 1 67,5 0 98,0 1-416,0 5 1,0 9-104,0 2 1,0 13-126,0 3 1,0 6 124,0 5 1,4 1-247,-1 3 1,6 1-66,-1-5 0,-2 4-74,2-4 1,-2-1-209,2-7 0,1-2 175,-6-5 0,5-1-162,-4-3 209,5-3-417,-8-4-6,9-1-621,-9-4 572,5-2 1,-6-10 597,0-3 0,0-7 0,0-3 0</inkml:trace>
  <inkml:trace contextRef="#ctx0" brushRef="#br0" timeOffset="83">6651 9540 8099,'0'-11'75,"4"-1"112,0 1 0,1-1 375,-1 1 0,2 1-341,5 2 1,2-1-105,2 6 0,3-5 378,5 4-320,0 0 0,5 4-116,2 0 1,-1 0 135,2 0-156,-6 0 1,7 5-133,-6 3 0,1 3 27,-4 5 1,-5-2-192,-3 5 0,-7-2 104,-5 2 1,-1 3-54,-2-3 1,-3 3-284,-5 0 321,-4 1 0,-9-4-40,-1 0 1,1-5 21,-5 2 23,-4-4 1,6 0-7,-2-1 1,-2-1-59,1-2 0,4 1-175,4-5 0,5-1 402,-1-3 0,2 0 0,2 0 0</inkml:trace>
  <inkml:trace contextRef="#ctx0" brushRef="#br0" timeOffset="84">7096 9335 8021,'7'-12'282,"-3"1"1,-2-1 1216,2 1-1154,2 5 1,6-1-316,-1 3 1,-3 3 122,-1-3-57,1 3 75,8-4 1,-2 4-19,5-3-77,-5 3 0,8 1-244,-3 0 112,-2 0 1,3 0 86,-5 0 0,4 0-243,-4 0 333,1 0 1,-5 0 107,0 0 1,-3 3 68,0 1-212,-6 5 0,3 1-23,-5 5 0,2 6-142,1-2 120,-1 7 0,3 5 15,-5 7 0,0 1-45,0 3 0,0 3-166,0-3 0,0 2 32,0 2 1,0-2-132,0-2 0,0 2 200,0-2 20,0-2 1,1-1 221,3-5 1,-2-1-78,6-2 1,-6-4 82,2-4 1,1-5-49,-1-3 1,4-2 260,-4-2-156,-1 1 410,-3-6 95,0 4-315,0-8 1,-5 1-434,-2-6 1,-7 1 57,-2-1 0,-5 0-464,-2-1 0,0 2 234,-3-6 0,-2 6-453,1-2 0,2 1 4,6-1-1931,-3 3 2544,9-9 0,-3 4 0,4-6 0</inkml:trace>
  <inkml:trace contextRef="#ctx0" brushRef="#br0" timeOffset="85">7610 9129 8112,'0'-6'-2,"0"1"0,0 3 394,0-2-107,0 3 160,0-4-6,0 5 1,2-4-112,1 1 0,4-1 44,4 4 1,1 0-172,-1 0 1,4 0 14,1 0 1,4 0-77,-1 0-149,2 0 67,2 0 1,-1 0-127,-3 0 1,1 0 151,-5 0 0,4 0-142,-3 0 116,-1 0 1,-4 1-161,1 3 1,-5-2 91,1 6 1,-5 0 22,0 3 0,0 5 180,1 4-160,-3 1 1,5 3-85,-2 3 1,-3 2 103,3 5 1,-3-2-171,-1 2 1,4-1 73,0 9 0,1-5-74,-1 1 1,-3 3 95,3 1 0,2 2 100,2 2 1,2-1-57,2 1 0,-2-4-48,-3 0 1,3-4-208,-2 4 1,1-7-55,-1-1 340,2 1 0,-5-11 106,2 2 1,2-1-70,-5-3 0,4 0 88,-4-3 0,-1-1-102,-3-3 0,2-2 155,1 2 1,-1-2 313,1-2-335,-1-5 0,-2 5 690,0-4-158,-5-2-430,-2 5 1,-4-8-82,-1 1 1,-3-1-193,0-2 1,-4 0 63,4 0 1,-6 0-49,2 0 1,-2 0-172,-2 0 0,0 0-221,0 0 0,-2 0-599,2 0 0,-1 0 459,9 0 0,0 0-2321,3 0 2797,6 0 0,1 0 0,5 0 0</inkml:trace>
  <inkml:trace contextRef="#ctx0" brushRef="#br0" timeOffset="86">8394 7070 7707,'0'-7'-230,"0"2"588,0 5-169,0-5 0,2 4 139,1-3-110,-1 3-11,8 1-58,-4 0 1,6 0-53,-1 0 1,-3 0 38,-1 0 0,1 0-69,3 0 1,5-4 64,-1 0 0,4 0-140,-4 4 1,5 0 28,-1 0 0,2-4 34,-2 1 1,6-2-104,-2 1 0,2 1 78,-2-4 0,-1 3-119,-3-4 0,1 4 71,-5-3 0,0 4-160,-3-1 0,-1 2 24,1-2-534,-6 3 369,-1-4 1,-5 6-340,0 3 658,0-3 0,-5 14 0,-1-2 0</inkml:trace>
  <inkml:trace contextRef="#ctx0" brushRef="#br0" timeOffset="87">8486 7287 10006,'11'0'1264,"1"0"-772,-1 0 0,5-2-42,3-2 1,3 2-143,1-6 0,0 6 81,0-2 1,-1-1-96,1 1 1,4-1-317,0 1 0,-5 3-165,-3-3 0,-3 3-220,3 1 1,-5 0-2565,1 0 1734,-2 0 1237,-2 0 0,0 5 0,1 1 0</inkml:trace>
  <inkml:trace contextRef="#ctx0" brushRef="#br0" timeOffset="88">9719 6750 8117,'0'-7'974,"0"2"-285,0 5-483,0 5-43,5 2 1,-2 5-14,4 4 0,0 1 73,0 6 0,3 1-156,-2 3 1,-2 3 124,2 9 0,0-4-238,3 3 1,-3 1-60,-1 0 1,1 2-77,3-3 0,1-1 46,-1-6 1,-1 2-197,-2-3 0,2-2 60,-2-1 1,2-3 69,1-1 1,1-4 24,-1 0 1,-3-5-112,-1 1 275,1-2-309,3-2-29,-4 1 0,-1-6-633,-2-2 983,-3-3 0,4 4 0,-5 1 0</inkml:trace>
  <inkml:trace contextRef="#ctx0" brushRef="#br0" timeOffset="89">10359 6704 8216,'0'-11'-232,"0"4"762,0-3-123,0 9 42,-5-4 0,3 5-389,-8 0 0,5 5 85,-2 2 0,0 5-106,3 3 1,-1 3 113,-2 5 1,-3 2-219,2 6 1,-2-1 33,-2 8 1,0 3-52,-4 1 1,2 2-126,-5 2 1,4-4 102,-4-1 1,5-4-20,-1 1 1,-1-2 47,0-2 1,1-5-28,4-2 1,0-3 34,4-1 1,-3-5 150,2-3 0,2 1-120,-2 0 0,6-1 13,-2-4 0,-1-3-176,1-1 0,0-3-668,4 4 27,0-6 840,0 4 0,0-1 0,0 1 0</inkml:trace>
  <inkml:trace contextRef="#ctx0" brushRef="#br0" timeOffset="90">10587 7207 8049,'0'-12'0,"0"5"51,0-1 57,0 0 1,0 1 266,0-1 0,0 4-43,0-3 1,0 3 28,0-4 1,-1 6-89,-3-2 0,2 3-299,-6 1 0,-1 0 94,-6 0 1,-3 1-154,-5 3 0,0 2 55,1 5 1,-1 1 44,0-1 0,0 5 19,0-1 0,5 5-168,3-1 0,2-2-47,2-2 0,5 3 128,2 1 0,3-2-150,1 2 0,0-5 110,0 2 1,3-4-166,1 0 0,6-1-2,2 1 0,-1-2 104,4-3 1,2-2 96,-2-5 1,4 0-20,-4 0 1,2 0 159,-2 0 0,-2-5-110,2-2 0,2-2 190,-2 1 1,0-2-49,-4 2 0,-3-2 109,0-1 1,-2-1 33,2 1 1,-2 0-15,-2-1 1,-3 1-50,3-1-84,2 1 0,-5 0-195,3-1 187,-2 6-248,3 1 157,-4 5-97,4 0 1,-4 1 5,3 3 0,-1 1 37,4 2 0,-3 4-31,4-4 0,-5 3 0,5 2 1,0-2 45,3-2 0,-3 2 4,-1-3 0,1 2 38,3-1 1,-3-2-71,0-2 91,-1-3 1,1 4 28,-1-5 24,-4 0-11,7 0-20,-9 0 1,6-1-49,-3-3 1,-3 2 11,3-6 1,1 0-60,-2-3 1,3 3 54,-3 1 1,0-1-46,5-3 1,-6 3-26,2 1-19,2 4 17,-5-2 20,10 5 1,-10 1 130,3 3 0,1 2-104,-1 6 1,1 0 81,-2 4 1,-1-4-71,2 4 1,1-4 85,-2 0 0,1-1-74,-4 1 1,2-5 28,1 1 2,-1-1 0,3 1 47,-5 0 154,-5-6-217,-2 3 0,-3-6 178,2-3 1,0-2-101,4-6 0,0 1 122,4 0 1,0-2-28,0-2 1,0-3-33,0-5 0,5 0-132,3 0 1,7-3-131,4-1 1,3 0-316,0 5 1,2 3 218,3-1 1,-2 8-491,6 0 0,-6 2 313,2 6 0,-3 1 363,-1 3 0,0 0 0,0 0 0</inkml:trace>
  <inkml:trace contextRef="#ctx0" brushRef="#br0" timeOffset="91">11398 6624 8240,'0'-8'-74,"0"1"207,0 4 183,0-7 1,-1 5 215,-3-3 332,3 3-211,-4 5-368,5 0-35,0 5 1,0 7-194,0 7 0,3 6 46,1 2 0,5 9-127,-1-2 0,-2 8-279,2 0 0,-5 2 210,5 2 0,-4-1-447,4 1 0,-6-4 277,2 0 0,-3-5-113,-1 1 0,0-7 81,0 0 0,0-10 214,0 2 1,0-4 31,0 0 0,0-2 219,0-6 0,-4 1 133,1-1 0,-1-3-132,4-1 1,-2-3 303,-1 4-260,1-6 0,-3 5 209,5-4-189,0-1-233,0 3-9,0-5 1,5-2 12,3-1 0,-2 1 92,2-1 0,0 1-61,3 2 0,0-4 47,1 1 0,0-1-47,4 4 1,-4-4-162,4 0 1,0-1-18,-1 1 0,2 3-157,-2-3 1,-2-1-30,2 1 0,-2-1-107,-2 2-738,1 1 1172,-1-8 0,-5 4 0,-1-6 0</inkml:trace>
  <inkml:trace contextRef="#ctx0" brushRef="#br0" timeOffset="92">11455 6510 8129,'0'-12'-646,"0"6"1524,0 1-192,0 5 0,5 0-391,3 0 0,2 0 66,1 0 1,5 0-165,-1 0 0,4 0 0,-4 0 0,5 0-173,-1 0 1,2-4-701,-2 0 0,-1 1-1005,-3 3 1681,-3 0 0,5 0 0,-6 0 0</inkml:trace>
  <inkml:trace contextRef="#ctx0" brushRef="#br0" timeOffset="93">11992 7001 8046,'0'-6'-232,"0"-1"-261,0 3 750,0 3-86,0-4 190,0 5 247,0-5-400,0 4 108,0-4-37,0 5-223,0 5 0,0-3-55,0 6 0,4 3-107,0 5 167,-1-1 0,1 0-157,0 0 1,1 4 85,-1-3 0,-3 3-57,3-4 0,1 1 21,-1 0-17,0-4 1,-1 5 54,1-6 73,0 1 59,-4-1-52,0-5 1,0 1 250,0-4-257,0-1 108,0 3 0,0-6-52,0-3 1,0 1-9,0-4 1,0 3-21,0-4 0,1 1-124,3-5 1,1-3 64,3 0 0,2-4-110,-2 3 1,2-3 80,1 4 1,1-4-108,-1 4 0,0-2 32,1 2 74,-1 2 0,1-3-21,-1 5 1,0 3-9,1 0 0,-1 5 41,1-5 0,-5 5 7,1 0 0,-4 1 186,3 2-202,-4 0 0,6 5 118,-5 3 1,3 3-98,-3 5 1,4 1-7,-5 6 1,3 0 24,-3 0 0,-1 0-175,1 0 1,-1-1 99,-2 1 0,1-1-160,3-3 1,-3 1 35,3-5 1,1 1 39,-1-5 167,0 1 0,-3-2-67,3-3 0,-3 0-268,3-4 218,-3-1-209,-1 3 152,0-5 0,0-5 1,0-2-1</inkml:trace>
  <inkml:trace contextRef="#ctx0" brushRef="#br0" timeOffset="94">12529 6658 8089,'-4'-11'-576,"0"0"0,0 3 724,4 0 940,-5 6-319,4-8-85,-4 8-293,5-3-80,0 5 0,1 5-156,3 3 0,-2 7-82,6 4 1,-2 4 99,2 4 1,1-1-247,-5 9 1,5-4-33,-2 7 1,0-1-29,0 1 0,-3-2-113,4 2 0,-5-4 117,5-3 1,-5 0-80,0-4 1,-1 0 110,-2-5 0,3-4 260,1-3-214,0-2 0,-4-1 33,0-1 26,0 0 100,0 1-136,0-6-199,0-1-459,0-5 0,-5-10 0,-1-3 0</inkml:trace>
  <inkml:trace contextRef="#ctx0" brushRef="#br0" timeOffset="95">12449 6693 8084,'0'-12'47,"0"1"0,0-1 171,0 1 0,4 3 74,-1 1 0,6 0 5,-1 0 1,3-3 177,5 2-270,-4 3 1,10-4-93,-3 5 0,2-3 81,2 3 1,0 0-280,0 4 0,4 0 88,-1 0 1,1 1-199,-4 3 1,0 2 27,-1 6 1,-3 1-107,0 2 0,-5-3 27,2 4 1,-9 1-16,-3 2 0,-3 2 101,-1-2 1,-1 2 7,-3-2 1,-6 2 44,-5-2 0,-5 1-2,1-5 0,-8 4 122,-4-3 0,2 3-110,-1-4 0,4 0-70,0-4 0,7-4 42,3-3 125,4-3 0,0 4 0,1 1 0</inkml:trace>
  <inkml:trace contextRef="#ctx0" brushRef="#br0" timeOffset="96">13054 6476 8153,'0'-18'85,"0"3"1,0 2 340,0 2-88,0 4 372,0 2-135,0 0-78,5 4 1,1-8-307,6 5 1,1 0-249,2 4 1,-1 0 27,5 0 149,-5 0 1,7 0-167,-2 0 0,2 0 126,-2 0 0,2 0-145,-2 0 0,-2-4 49,-2 1 0,-2-1 48,-2 4 1,1 0 69,-1 0 157,0 0-227,1 5 0,-2 1 14,-2 6 0,-3 4-26,-5 3 0,0 4 43,0 4 0,1-1 31,3 9 1,-3 1-39,3 10 0,-3 0-15,-1-1 1,4 2-91,0 3 0,5-2-328,-2 5 0,0-8 267,0 1 0,-3-3-70,4 2 0,-5-8 125,5-3 1,-5-3-77,0-1 158,4-2 0,-5-6-25,6-3 0,-6 1 15,2-5 0,-3 1 158,-1-5 0,0 0 737,0 1-459,0-6 133,0 4 72,0-8-210,0 3-89,0-5-110,-5 0 0,-1 0 104,-5 0 0,-5-2-246,1-1 0,-5 1-211,1-1 1,-4 1-402,-4 2 0,2 0 348,-5 0 0,4 0-1762,-1 0 940,8 0 979,-2 0 0,3 0 0,-5 0 0</inkml:trace>
  <inkml:trace contextRef="#ctx0" brushRef="#br0" timeOffset="97">14013 6944 7651,'0'-6'-278,"5"0"1,-2 5 370,5-3 0,-5 3 141,5-3 1,-4 3-79,3 1 0,1-1-21,4-3 1,-1 3-52,0-3 1,1 1-10,-1 0 0,6 1-91,2-2 1,1-1 81,-1 2 1,3-2-85,-3 1 1,-2 2 92,2-1 1,-1 0-163,1-1 1,-1 3 155,-3-3-167,-2 3 1,3-3 131,-4 0-262,-1 1 241,1 3-273,-1 0 0,-3 0-99,-1 0-386,-4 0 745,2 0 0,-5 5 0,0 1 0</inkml:trace>
  <inkml:trace contextRef="#ctx0" brushRef="#br0" timeOffset="98">14082 7127 7006,'1'-7'566,"3"3"1,-1 3 130,4 1-53,-4 0-420,7-5 1,-4 4-1,6-3 1,-1 2-26,0-2 0,5 2 23,-1-1 0,1 0-132,0-1 1,-2 3 114,5-3 0,0 2-228,4-2 0,-4 3-40,0-3 0,-4 1-20,4-1 1,-4 2 37,4-6 1,-5 6-77,1-2 0,-2 1-197,-2 0 207,1 1 1,-5-3-992,1 5 536,-5 0 566,2 0 0,-5 0 0</inkml:trace>
  <inkml:trace contextRef="#ctx0" brushRef="#br0" timeOffset="99">15007 6967 7923,'0'-12'-1257,"0"5"1197,0-1 393,0 6 1,0-5 390,0 3-308,0 3-261,0-4 149,0 5 0,0 5-266,0 3 1,0 6 49,0 1 1,4 5 28,0-1 0,-1 3-11,-3 1 0,0 0 14,0-1-114,0 1 1,4 0 41,0 0 1,0-2 39,-4-2 1,0-1-216,0-3 1,0-6-737,0 3 552,0-3 446,0 2 280,0-5-246,0 0 0,0-8-90,0-2 0,0 2 155,0-6-102,0 1 1,0-5 38,0 1-92,5-1 0,-3 1 0,6 0 0,-4-6-124,4-2 0,-5 1 41,5-1 1,0 0-168,3-4 1,0 1-120,1-1 285,-1 5 0,2-2-49,2 4 1,-2 1 24,2 4 1,-2-1 56,-2 1 0,1 5-97,-1 2 184,0 2 1,1 2-72,-1 0 1,-3 2 45,0 2 1,-5 6-57,5 5 1,-2 9-62,2-1 1,-3 4 20,-5-1 1,4 2-80,0 3 1,-1 0-103,-3-4 0,0 0 45,0-5 0,0 0-47,0-3 102,0 3 102,0-10 1,2 5 259,1-6-304,-1-4-32,3 3-777,-5-9 557,0 4 1,-1-5 280,-3 0 0,-3 5 0,-4 1 0</inkml:trace>
  <inkml:trace contextRef="#ctx0" brushRef="#br0" timeOffset="100">15464 6556 8037,'0'-12'-630,"0"1"1,0 3 1061,0 1 132,5 4-298,-4-7 0,8 3-28,-5-4 1,3 3-101,-3 1 0,5 3 46,-1-4 1,1 5-143,-2-5 0,3 5 99,-2 0 1,2-2-122,2 1 0,-5 0 14,1 4 0,-4 0-97,3 0 0,-3 1 82,4 3 0,-6-1-139,2 4 0,-3 5-81,-1 3 1,0 5 149,0-1 0,-5 3-82,-2 1 1,-1-1 95,-3 1 1,2 4-166,-7 0 0,3-1 61,-3-3 0,4-1 37,-4-3 0,7 1 104,2-5 0,1 0 7,-2-3 267,3-1-212,5 1 130,0-6 0,1-1-111,3-5 1,4 0 98,7 0 0,3 0 2,4 0 1,0-1 101,-3-3 1,6 3-170,-2-3 1,-1-1-22,-3 1 0,-5 0-648,1 4 436,-2 0 0,-6 0-937,1 0 736,-6 0 0,2 2 319,-8 1 0,-2-1 0,-5 3 0</inkml:trace>
  <inkml:trace contextRef="#ctx0" brushRef="#br0" timeOffset="101">16001 6556 7995,'0'-18'-240,"0"5"-60,0 6 1,0 3 572,0-4 823,0 6-314,0-4 110,0 1-667,0 4-168,5 1 0,-3 6-30,6 6 1,-2 4 137,2 3 0,2 8-151,-2 4 1,-2 2 95,2 1 0,-1 0-210,5 0 0,-5 2 9,1 2 1,-4-3-174,3 4 1,0 0-13,0-1 1,2-4-30,-5-3 1,1-6 127,-1 2 0,-2-7 79,6-1 1,-4-5 170,3 1 1,-4-2-105,1-2 0,1-3 75,-1 0 1,1-5 62,-2 5-11,-1-6-380,3 4-402,0-6-434,-4 0 1120,4 0 0,-5 0 0,0 0 0</inkml:trace>
  <inkml:trace contextRef="#ctx0" brushRef="#br0" timeOffset="102">16400 6578 8083,'0'-17'-53,"0"0"75,0 6 0,0-1 146,0 1 0,0-1 170,0 1 1,0 3 607,0 1-191,0 4-611,0-7 23,0 9 0,0-3-184,0 8 0,0 2 164,0 6 0,-1 5-173,-3 6 1,-1 9 83,-2 6 0,-4 8-208,4-4 1,-3 10-59,-2-3 1,-3 2-262,0 2 1,0-5 210,3 2 1,-3-7-31,0-1 1,-1-9 136,5 1 0,3-8 18,1-4 0,3 1 173,-4-4 0,5-2-127,-5-2 0,5-2-270,0-2 175,1 1-586,2-1 832,0-5 1,0 4 0,0-3 0</inkml:trace>
  <inkml:trace contextRef="#ctx0" brushRef="#br0" timeOffset="103">16777 6875 7998,'-1'-11'174,"-3"0"-112,3-1 0,-5 4-159,2 1 1,1 4-14,-4 0 1,-2 1 378,-7 2 0,3 0-102,-7 0 1,1 5-93,-3 3 0,-1 3 28,0 5 1,1 0 164,3 3 0,-2 3-197,2-3 0,2 6-18,2 2 1,4-1-106,3-3 0,-1-4 88,5 0 0,0-3-221,4 3 1,4-5 58,0 1 0,5-4 31,-1-3 1,3-2 79,4-2 0,-1-3-26,5 3 1,-1-4 59,1-4 0,1 2 16,-4-6 0,3 0 64,-4-3 0,1 2-99,0-2 0,-5 4 81,0-8 0,1 5-55,-5-5 1,2-2 41,-1 2 1,2-4-30,-2 4 6,-3 0 1,4 3 5,-6 1 0,3 1 124,-3 2-115,-1-2-31,3 9 15,-5-5 0,0 8-12,0 2 0,0 2 14,0 5 0,0 5-13,0-1 0,-4 5 3,0-1 0,0 1-68,4-1 0,0 3 7,0-3 1,0-1-107,0 1 1,4-5-68,0 1 1,1-4 15,-1-3 170,-3 2-94,9-3 122,-3-1 132,-1-1 39,4-5-81,-9-5 0,8-1-60,-5-6 1,4 3 94,-5-2 0,6 2-47,-1-6 1,-2-2-37,2 2 1,-1-4-86,5 4 0,-5-3 91,1 7 0,-5-3-60,0 6 70,4 3-154,-6 0 1,4 10 100,-5 3 0,4 2-1,0 1 0,0 2-42,-4 2 0,1 2 33,3 2 1,-3 1-56,3-5 1,-3 4 53,-1-4 0,0 4-373,0-3 143,0-1 84,0-4 455,0 1-257,0-6 75,-5-1 1,2-10-86,-4-3 1,4-2 81,-1-1 0,3-4-74,1-1 1,0-4 296,0 1-192,5-3 1,2-2-137,4-2 0,2 0 71,2-4 1,-2 1-568,2-2 238,3 3-7,-6 5 0,9 6-201,-6 1 1,0 5-62,-4 3 1,5 3-836,-1 5 1333,0 0 0,-3 0 0,-1 0 0</inkml:trace>
  <inkml:trace contextRef="#ctx0" brushRef="#br0" timeOffset="104">17394 6510 7969,'-1'-8'-682,"-3"1"0,3 3 666,-3-4 429,3 6 0,1-5-165,0 4 0,-2 1 403,-2-2-426,3 3 0,-4 6 1,5 3 1,0 3 230,0 5-283,0 1 1,0 11-186,0 3 1,0 3 131,0 4 0,4 1-66,0 3 0,3 3 67,-3-3 0,1 1-314,-1-1 0,-3 1 10,3-5 1,-3 0-114,-1-4 1,0-5 123,0-2 0,0-3 44,0-1 122,0 0 1,0-4 138,0 0 1,0-5-100,0 1 3,0-2 0,-1-2 23,-3 1 52,3-6 114,-4-1-25,5 0 35,0-4 26,0 4 209,0-5-287,0-5 0,0 3-86,0-6 0,5 6 25,3-2 0,-2-1-44,2 1 0,-1-4-97,5 4 0,0-3-74,4 3 0,-4-4 110,3 5 0,2-2-375,-2 1 0,0 2 67,-3-1-264,-1-4 123,1 6 0,-5-8-111,1 5 0,-6-1-813,2 1 1354,-2 3 0,-2-9 0,0 4 0</inkml:trace>
  <inkml:trace contextRef="#ctx0" brushRef="#br0" timeOffset="105">17314 6476 7951,'1'-17'-451,"3"6"0,-1-1 579,4 5-1,1 2 412,3 1 0,-3-1 110,0 1-355,-1 0 0,5 3 27,-1-3-293,0 3 10,1-4 0,-1 1-41,1 0 1,-5 0 123,1 4 1,-4 0-845,3 0 581,1 0 0,0 0-656,-1 0 0,-3 0 798,4 0 0,-1 0 0,5 0 0</inkml:trace>
  <inkml:trace contextRef="#ctx0" brushRef="#br0" timeOffset="106">17805 6578 8096,'0'-6'1500,"0"1"-1368,0 5-84,0 5 0,4 3 215,0 7 1,0 3 94,-4 5 1,0 4-303,0 4 0,0 3 150,0 4 0,0 3-211,0 5 0,0-2 91,0-2-1,0 1-133,0-5 1,0-1-75,0-7 0,0 2-61,0-5 0,0-5 286,0-2 1,0-7-74,0 3 132,0-4 0,1-1 48,3-4-669,-3-2 260,4-5-469,-5 0 0,-5-5 1,-1-1-1</inkml:trace>
  <inkml:trace contextRef="#ctx0" brushRef="#br0" timeOffset="107">17691 6624 7952,'5'-18'0,"0"2"385,3 4-138,2 1 1,0 1 48,5 2 0,2-1-24,-2 6 1,1-5-47,3 4 1,6-3 168,-6 3-331,5 0 0,-7 4-102,6 0 0,0 0 53,0 0 0,-4 5-177,0 3 0,-5 3-387,1 4 354,-7 3 1,1 1-4,-5 0 1,-2 0-115,-6 4 0,-3 4 89,-9-1 1,-1 1 77,-6-4 0,3-2 115,-3-2 1,2 2-83,-5-6 1,3 0-16,4-3 1,-1-2-228,4-3-146,1 3 500,4-3 0,-1-1 0,1-1 0</inkml:trace>
  <inkml:trace contextRef="#ctx0" brushRef="#br0" timeOffset="108">18273 6441 8114,'0'-11'0,"0"0"446,0-1 505,0 1-483,0 4 272,0 2-528,0 5 0,2-4 158,1 1 0,0-1-95,5 4 0,-5 0-341,5 0 58,-5 0 0,8 0-43,0 0 76,1 0 0,4 0 54,-4 0 1,3 0-139,0 0 0,4 0-16,-4 0 0,2 0 32,-2 0 0,-6 0-101,2 0 187,-2 0-44,3 0 0,-5 4-10,1-1 1,-5 6 40,0-1-15,-1 7 0,1 3 179,1 5 1,0 6-113,-4 5 1,0 2 70,0 6 0,0-4-89,0 4 0,-4-1-222,0 5 0,1 4 149,3-1 1,0 1-199,0-5 1,0 1-9,0 0 1,3-2-166,1-2 339,0-8 0,0-2-48,0-5 1,1-2 68,-1-6 1,-3 1 271,3-4 39,-3-1 434,4-4-90,-4 1 219,4-6-115,-5-1-72,0-5-409,-5 0 0,-1-1-71,-6-3 1,0 3-111,-3-3 1,1-1 87,-5 1 1,-6 0-436,-5 4 1,-2 0 144,2 0-166,-3 0 0,9 0-326,-3 0 0,8 4-1899,4 0 1130,2 0 1386,7 1 0,-4-4 0,3 4 0</inkml:trace>
  <inkml:trace contextRef="#ctx0" brushRef="#br0" timeOffset="109">19039 6875 7602,'0'-6'-686,"0"0"1565,0 2-345,0 3 153,0-4-492,5 5 1,0-2-1,2-2 0,3 3-21,-2-3-28,-3 3 0,5 1-3,-2 0 1,2 0 5,2 0 0,0 0-158,3 0 1,-2 0 92,2 0 0,-1 0-208,2 0 1,-2-4 66,5 0 0,-4 1-327,4 3 1,-5 0 77,1 0 0,-2 0-410,-2 0-547,1 0 1263,-6 0 0,4 0 0,-4 0 0</inkml:trace>
  <inkml:trace contextRef="#ctx0" brushRef="#br0" timeOffset="110">19061 7058 7907,'7'-5'281,"-2"4"0,0-4-51,3 5 0,2-2-12,1-1 1,1 1 206,-1-1 1,0 1-80,1 2 0,3 0-249,0 0-41,6 0 1,-9 0-143,3 0 0,2 0-329,-2 0 1,4-4-752,-4 1 806,1-1 1,-4 4 359,4 0 0,-4 0 0,5 0 0</inkml:trace>
  <inkml:trace contextRef="#ctx0" brushRef="#br0" timeOffset="111">19941 6750 7720,'0'-12'-8,"0"1"1,1 5 615,3 2 445,-3-3-681,4 6 95,-5-4-434,0 5 0,0 5 76,0 3 1,4 6 72,0 1 1,0 5-83,-4-1 0,0 3 51,0 1 0,1 0-180,3-1 0,-3 1 8,3 0 0,1-1-51,-1-3 1,0 1 79,-4-5 1,1 4-290,3-4 90,-3 1 222,4-5 118,-5 1-200,0-6 494,0-1 7,0-5-315,0-5 0,0 2-90,0-4 0,0-2 6,0-6 1,4 2-180,0-2 1,6-3 124,1-1 0,1-3-124,3-1 1,1 1 20,-1-1 0,2 0-103,-2 0 0,-2 2 23,2 1 1,-2 5 211,-2 8-29,1-4 0,-2 9 324,-3-6-203,4 6 1,-6-2-68,2 8 1,3 2 54,-2 6 1,-2 0-60,2 3 0,-5 1-32,0 7 0,2-3 34,-1 7 1,0-3-270,-4-2 1,0 1-24,0 0 1,0 0-32,0 0 1,0-4 36,0 0 0,0-5 136,0 1 0,0-6-334,0-1 157,0-6-773,0 8 341,0-8 710,0 3 0,-5-10 0,-1-2 0</inkml:trace>
  <inkml:trace contextRef="#ctx0" brushRef="#br0" timeOffset="112">20398 6510 7975,'0'-18'-84,"0"3"1,3-2 305,1 2-86,5 0 0,-2 4 26,4-1 1,0 2 167,1 2 1,-1-2 102,1 3 0,-1 1-178,0 3 0,-3 1-244,0 2 1,-5 0 130,5 0 0,-5 2-249,0 1 1,0 4-46,1 4 1,-3 2-68,3 2 0,-3 3 64,-1 5 1,-4-4-172,1 0 0,-6 0 94,1 4 1,-2-4 85,-2 0 1,5-5 153,-1 1 1,6-2-133,-2-2 1,3-3 636,1-1-228,0 1 257,0 3-269,5-4 0,2 2 93,9-6 1,-4 1-254,3-4 1,2 0 24,-2 0 0,4 0-298,-4 0 1,4 0 96,-3 0 1,0 1 62,-1 3 0,-7-2 0,2 3 0</inkml:trace>
  <inkml:trace contextRef="#ctx0" brushRef="#br0" timeOffset="113">21071 6293 8247,'0'-6'527,"0"-1"-75,0 3-235,0 3 0,0-3 55,0 8 1,0 2 131,0 6 0,0 4 40,0 3-265,0 8 1,-1 5 6,-3 10 0,-2 1 124,-5 10-497,-1-5 1,-3 11 147,0-6 1,0 5-12,3-4 1,1-4-250,-1 0 0,1 1 126,-1-2 0,1-4-54,0-7 0,3-3 142,0-1 0,2-4 20,-2-4 1,-2-3 390,3-4-196,2-2 0,-4-5-58,5 4 0,-4-8 217,4 4 0,1-7-675,3 3 225,0-6-1194,0 3 701,0-5 1,0-5 653,0-2 0,10-4 0,2 0 0</inkml:trace>
  <inkml:trace contextRef="#ctx0" brushRef="#br0" timeOffset="114">21288 6624 7987,'6'-11'379,"-5"4"-494,4-3-78,0 9 0,-4 1 644,3 8 1,-3 3-174,-1 4 0,0 3-18,0 5 1,-3 5-152,-1 2 0,-4 4-8,4 4 1,-3-2 95,3 2-1030,0-2 786,-1 3 1,4-7 80,-3 2 0,3-7-142,1-1 1,0-3 101,0-4 1,0-2 45,0-6-58,0 0 1,0-3 31,0 0 1,1-6-546,3 2-373,-3-3 160,4-1 744,-5 0 0,-5-10 0,-1-3 0</inkml:trace>
  <inkml:trace contextRef="#ctx0" brushRef="#br0" timeOffset="115">21357 6738 7987,'11'-15'117,"1"0"0,1-2 150,2 2 1,-1 2-24,5-2 1,0-1 119,4 0 1,-2 3 131,-2 5-113,3-2-214,-9 3 0,7 1 237,-5 2-237,0 3 0,-3 2-121,-1 3 0,-3 6 85,-1 5 0,-4 6-269,1-2 0,-3 7 129,-1 5 0,-1 2-331,-3 1 1,-4 0 65,-7 1 0,-3 0-72,-5 3 1,4-2 117,0 2 0,2-6 120,-2-2 0,-2-5 85,6 2 1,0-4-98,3-4 1,1 1 544,0-5-155,4 1 566,2-5-463,5 1 1,5-6 47,3-2 0,3-3 12,4-1 0,4 0 56,8 0 1,2 0-134,6 0 1,-1 0-104,0 0 1,-5 0-239,-2 0 1,0-4 82,-5 0 1,3 1-304,-10 3 0,0 0-1064,-4 0 1267,-4 0 0,-2 0 0,-5 0 0</inkml:trace>
  <inkml:trace contextRef="#ctx0" brushRef="#br0" timeOffset="116">8627 9689 8136,'-6'-5'345,"-1"3"-91,3-2 0,3 2 254,-3-2-94,3 3 18,-4-4-170,4 5 75,-4 0 16,5 0-149,0-5-353,0 3 91,0-3 113,0 5 1,5 0-47,2 0 1,3 0 61,2 0 0,4 0-14,3 0 1,2 0-84,-2 0 74,7 0 1,-7 0-101,8 0 1,-3-1 116,-1-3 0,-4 3-143,0-3 1,-1-1 127,1 1 0,1-1-161,-5 1 0,2 3 127,-2-3 0,-2-1-229,2 1 1,-6 1-71,-1 3 71,-1 0 0,1-4-265,-1 0-40,-4 0 0,3 4-354,-2 0 0,-3 2 871,3 1 0,-8-1 0,-2 3 0</inkml:trace>
  <inkml:trace contextRef="#ctx0" brushRef="#br0" timeOffset="117">8673 9951 7232,'-8'0'85,"0"0"571,6 0-324,-3 0 1564,5 0-1360,0-5-257,0 4 1,0-5 279,0 2-298,5 3 0,1-8-17,6 5 1,0 0-62,3 4 0,-2-4 47,2 0 0,3-1-130,1 2 101,3 1 1,-3-3-182,0 5 11,0 0 0,4-1 23,0-3 1,-2 3-143,-2-3 0,3 1-54,-3 0 103,-3 1 0,5-3 83,-6 5 0,-1-1-26,-7-3 0,4 3-19,-4-3 0,-1 3 14,2 1 1,-5-1-109,0-3-22,-1 3 153,-2-5-2906,0 6 2870,-5 6 0,-2 0 0,-4 5 0</inkml:trace>
  <inkml:trace contextRef="#ctx0" brushRef="#br0" timeOffset="118">9609 9266 8131,'-6'0'-369,"-4"0"1,7 0 723,-5 0-56,6 0 270,-3 0-188,0 0 49,3 0-167,-3 0-64,5 0 1,0 6-69,0 6 1,0 0-95,0 8 0,4 0 92,0 6 0,4 0-225,-5 4 0,6-1 125,-1 2 1,-2 2-234,2-3 0,-1 2-62,5-1 0,-4 0-42,-1-4 0,-1 3 140,2-3 1,-3 0-64,-5-4 1,1-2 144,3-2 1,-3-1-48,3-3 1,-2-6 224,-2 2 1,0-2-147,0 3 0,0-5 206,0 1 1,-2-4 81,-2 3 120,3-4-171,-4 2 1,5-4 57,0 3 92,0-3-205,0 4 917,0-5-967,5 0 0,2 0 29,4 0-97,0 0 0,2-1-113,2-3 1,-1 3 104,5-3 1,-3 3-124,3 1 0,-4 0 78,4 0 1,-1-4-156,1 0 0,-2 1 2,-1 3 73,-9 0 1,8-4-71,-7 0-24,2 0 92,2 4 0,-5 0-24,1 0-412,-6 0 293,4 0 181,-6 0 1,-6 5-1,0 2 1</inkml:trace>
  <inkml:trace contextRef="#ctx0" brushRef="#br0" timeOffset="119">9643 9654 8064,'0'-11'409,"0"3"153,0 1 0,2 4-150,1-1 1,0 3 58,5 1 1,-1-4-237,5 0 1,0 1 0,3 3 0,-1 0-90,5 0-102,-5 0 0,8 0 134,-3 0 1,-1 0-81,1 0 1,-5 0-241,1 0 0,2 0 102,-2 0 0,0 0-355,-4 0 0,-3 0 57,0 0-424,-6 0-620,8 0-221,-8 0 748,3 0 855,-5 0 0,0-5 0,0-2 0</inkml:trace>
  <inkml:trace contextRef="#ctx0" brushRef="#br0" timeOffset="120">9495 9380 8063,'1'-10'438,"3"2"-161,-3-2 1,9 5 37,-2-2 0,3-2 151,5 5 1,1-4 23,6 5 0,5-6-128,3 1 0,2 2-221,1-2 0,-4 6 51,1-2 1,-2 1-393,1-1 0,-3 3-148,-8-3 1,1 4-491,-4 4 1,-1-1 837,-4 4 0,1 1 0,-1 3 0</inkml:trace>
  <inkml:trace contextRef="#ctx0" brushRef="#br0" timeOffset="121">10192 9095 8064,'-6'-7'-634,"5"2"795,-4 0 0,4 4 748,-3-3-423,3 3-238,-4 1 0,5-1 306,0-3-59,0 3-316,0-5 220,0 6-271,0 6 0,0 4 50,0 5 1,0 5-157,0-1 1,1 4 141,3 4-391,2-3 177,0 9 1,3-4 151,-5 5-503,5 1 299,-3 4 1,2-4-566,0 3 458,-1 3 1,0-5-7,-4 2 1,2-3-5,-1-1 1,4-3 59,-4-1 0,-1 0 5,-3 0 0,2-2 302,2-5-115,-3 0 1,4-2-155,-5-2 553,0-2-311,0-6 1,0 1 420,0-1-144,0 0 52,0 1-269,0-1 69,0-4-73,0-2 279,0-5 1,5 0-507,3 0 1,-2 0 37,2 0 1,-1 0-100,5 0 1,-1 0 67,0 0 1,1 0-78,-1 0 1,1 0 5,-1 0 101,1 0 0,-1-2-51,0-1 133,1 1-104,-1-3-101,-4 5-3,3 0 90,-9 0-804,4 0 250,0 0-556,-4 0 1159,4 0 0,-5 0 0</inkml:trace>
  <inkml:trace contextRef="#ctx0" brushRef="#br0" timeOffset="122">10157 8958 6977,'0'-7'927,"0"2"1,2 5-393,1 0-104,-1 0-247,8 0 1,-4 0 16,6 0 0,0 0 140,3 0-228,-2 0 0,9 0 78,-3 0 1,-2 0-42,3 0 0,-1-1-14,3-3 1,-3 3 55,0-3-57,-5 3 1,7-3 128,-6 0-476,0 0 166,-3-1-1270,-1 4 790,-5-4 526,-1 5 0,-10 5 0,-1 1 0</inkml:trace>
  <inkml:trace contextRef="#ctx0" brushRef="#br0" timeOffset="123">10728 9426 8037,'-6'0'-1263,"1"-1"1292,5-3 889,0 3-302,0-5 487,0 6-899,5 0-104,-4 6 0,9 0 37,-2 5 0,-2 1-39,2-1 1,-4 4-120,3 1 1,0 3 49,0-4 1,0 4-119,-4-4 0,-1 4-155,2-4 170,-3 6 1,3-9 19,-1 4 1,1-4-88,-4 0 0,0-1 59,0 1 15,0-1 73,5 0 1,-3-3-48,1 0 108,-1-6 228,-2 3 501,0-5-607,0-5-187,0-1 0,0-6 71,0 1 1,1-2-83,3-2 1,-2 2 123,6-2-119,-6-3 0,9 4-78,-4-5 1,3 5-124,2-1 212,-1 3 0,3-4-23,-2 1 1,4 4-2,-8 3 0,4 2 50,-4-2 0,2-1-35,2 5 0,-5-1 44,1 2 0,-1 1-37,5-2 0,-1 3 1,1 1 0,-1 1-12,0 3 1,1 3 2,-1 4 0,1 2 21,-1 2-226,-4 3 0,3-1 128,-9 5 1,8-5-152,-5 2 0,1 2 162,-1-2 1,-3-2-22,3-2 0,-3 1 58,-1 0 1,1-1 109,3-4 1,-3-3 78,3 0-244,-3-6 127,-1 8 222,0-3-452,0-1 209,0-1-474,0-5 1,-5 5-1,-1 1 1</inkml:trace>
  <inkml:trace contextRef="#ctx0" brushRef="#br0" timeOffset="124">11436 9186 8026,'-6'-6'131,"1"1"47,5 5 1007,0 0-1034,0 5 0,0 2 77,0 9 1,0-2-170,0 5 1,4 0 101,0 3 0,4 1-322,0 0 75,-3 5 0,4-4-310,-5 3 281,5 2 0,-4-4-34,2 6 0,2-6-180,-5 2 0,4-3 77,-4-1 1,1 0 114,-2-1 0,-1-4 177,1-3 1,0 2-89,1-2 0,-3 0 87,3-3-86,-3-1 255,-1 1-234,0-6-353,0-1 53,0-5 0,-5-5 0,-1-1 0</inkml:trace>
  <inkml:trace contextRef="#ctx0" brushRef="#br0" timeOffset="125">11379 9346 7940,'-6'-18'33,"0"2"85,2 4 0,3 1 81,-3-1 0,2 5-84,2-1 0,0 1 148,0-5 0,2 1 0,2-1 1,2 2-106,5 3 1,1-4-117,-1 4 1,1 0 97,-1 0 1,2 1-170,2-2 0,-2-1 10,2 5 40,3 0-76,-6 4 0,10 0-47,-3 0 1,-3 0 78,0 0 1,0 2-100,-1 1 0,1 4 84,-5 4 1,-1 1-8,-2-1 0,1 4-122,-6 1 161,1 4 1,-4-4-35,0 3 1,-5 3 23,-2-3 0,-7-1-17,-2 1 1,-3-4 0,4 4-46,-5-5 1,7 2-140,-2-4 1,0-1-288,3 1-431,-2-6 935,8-1 0,0 0 0,0 2 0</inkml:trace>
  <inkml:trace contextRef="#ctx0" brushRef="#br0" timeOffset="126">11950 8981 7960,'0'-8'303,"0"0"-88,0 1 1,0-1 160,0 0-88,0 6 1,0-4 344,0 2-196,0 2-103,0-3-212,-5 5-56,4 0 157,-4 0-106,5 5 1,0 2-45,0 4 1,-4 2 76,0 2 0,-1 4-96,1 8 0,2-2 63,-6 6 0,6-1 1,-2 4 0,-1 1-177,1-1 17,0 0 0,0 4-131,1 0 0,-1 0 85,4-3 0,0 3-57,0 0 0,4 0 38,-1-4 1,5-3-1,-4-1 62,5-5 16,-3 3 1,5-9 18,1 0-53,-1-5 51,-4 3 0,3-6 6,-3 1 0,4-1-63,0 1 60,0-1-10,1 0-125,-6-4 1,3-1 61,-5-2 1,1-3-406,-1 3 350,-3-3 0,5-1-1220,-2 0 1357,-3 0 0,5 5 0,-6 2 0</inkml:trace>
  <inkml:trace contextRef="#ctx0" brushRef="#br0" timeOffset="127">12179 9175 8037,'0'-7'1151,"0"2"-802,0 5-174,0 5 0,0 2-123,0 4 0,1 2 111,3 2 0,-2 4-245,6 8 0,-2 1 123,2 2 1,2 2-189,-2-6 0,-2 6 51,2-1 0,-5-2-154,5 1 0,-4-6 32,3-1 0,-4-1 147,1-7 0,1 4-93,-1-4 289,0 0-209,-4-8 93,0 3-50,5-4 1,-4 2-689,3 0 480,-3-6 0,0 3 249,3-5 0,2-5 0,6-1 0</inkml:trace>
  <inkml:trace contextRef="#ctx0" brushRef="#br0" timeOffset="128">12441 9506 7816,'0'-8'-395,"0"1"968,0 4 157,5-2-111,-3 5-209,8 0-400,-4-5 133,1 4 1,3-4 23,-3 5 1,4 0 30,0 0 0,0-2-178,1-1 0,-1 1 133,1-2-91,-1 3 0,0 1-293,1 0-411,-1 0 472,1 0 0,-1 0-57,1 0-773,-1-5 478,0 4 168,-4-4 354,3 5 0,1 0 0,7 0 0</inkml:trace>
  <inkml:trace contextRef="#ctx0" brushRef="#br0" timeOffset="129">12898 9140 7992,'0'-11'-279,"0"3"25,0 1 0,-1 4 400,-3-1 560,3-2-265,-4 5-37,5-4-52,-5 5 127,3 0-134,-3 0-305,5 0 1,0 5 69,0 2 1,0 9-146,0 3 1,2 2-59,1 2 1,0 4 72,5-1 0,-5 5-111,5-5 163,0 6-71,-2-3 0,3 4-163,-5-2 1,5 1 63,-2-6 0,0 5-133,0-5 0,0 1 244,0-4 1,2-2 34,-5-2 0,1 2 44,-1-6 38,-3-5-125,4 0 0,-5-7-302,0 4-7,0-4-220,0 2 229,0-5 335,0-5 0,0-1 0,0-6 0</inkml:trace>
  <inkml:trace contextRef="#ctx0" brushRef="#br0" timeOffset="130">12784 9186 8081,'0'-18'-495,"0"7"891,0-4 0,0 7-51,0-7 1,1 2 5,3 2 0,1-1-41,3 1-169,2-1 1,-4 5 75,6-1 1,3 6-201,0-2-15,0-2 1,1 4 265,-1-2-443,5 3 141,-2 1-37,5 5 0,-2 0-114,-2 3 162,3 2 1,-6-4-208,3 6 0,-1 3 60,-3 0 1,-3 1-7,-1-5 0,-1 2 23,-6 2 1,4-2-94,-4 2 0,0-2 116,-4-2 1,-6 2-12,-1 2 0,-3-2 152,-2 2 0,-4-3-77,-3 0 1,1-2-212,-1-2 0,4 2-19,-4-3 296,5 4 0,-8 0 0,4 0 0</inkml:trace>
  <inkml:trace contextRef="#ctx0" brushRef="#br0" timeOffset="131">13195 8981 7945,'-5'-12'640,"4"1"5,-4-1 77,5 6-441,0 1 0,0 4 466,0-3-148,0 2-540,0-3 0,5 10 108,2 3 0,5 6 75,3 1-148,-2 6 0,8 0-97,-2 6-14,-2 5 0,3-7 237,-5 5-474,6-4-491,-9 12 664,10-8 1,-9 10-32,2-6 1,-4 0 53,-3 0 0,1 1-176,-5-1 0,-1-1 72,-3-3 1,4 1-142,0-8 0,0 2 94,-4-6 1,-1 1-120,-3-1 0,1-2 139,-4-6-118,-1 1 0,-3-2-1115,-1-2 1422,1-3 0,-1 0 0,1 1 0</inkml:trace>
  <inkml:trace contextRef="#ctx0" brushRef="#br0" timeOffset="132">13424 8809 7714,'-12'-5'567,"6"4"13,1-4-214,5 5-145,0 0 1,1-4 75,3 0-160,2 0 1,7 4 76,2 0 0,-1-1-74,5-3 1,-1 3-9,1-3 0,1 2 50,-5-2 0,6 3-129,-2-3 0,-3 1 20,0-1 6,1 3 8,-4-4 1,3 5-268,-4 0 203,-1 0 1,-3 4 19,0 0 0,-6 5-11,2-2 1,1 1-121,-1 3 1,3-1 137,-3 9-1,4 2-18,-4 5 0,3 4 253,-3 4-250,5 0 1,-7 0 35,6 1-203,0 4 79,3-4 1,1 6-59,-1-3 0,2 3 66,2 4-108,-2 1 1,3-4 107,-5 0 0,1-2-39,-1 2 0,1-1-3,-1-3 1,-3-6-11,-1 2 39,1-7 1,-2 1 107,-2-6 1,1 1-86,-1 0 1,0-5 164,-4-3 0,0-2-45,0-2 357,0 1 0,0-5-188,0 1 1,-1-6 228,-3 2 0,1-3-73,-4-1 0,-1 0 70,-3 0 0,-6 0-248,-2 0 0,-3-3-247,0-1 0,-3-1-1538,-1 1 1082,2 3 1,-8-4-420,5 5 1,1 0 890,3 0 0,0-5 0,0-2 0</inkml:trace>
  <inkml:trace contextRef="#ctx0" brushRef="#br0" timeOffset="133">14509 9323 8111,'-7'0'-77,"2"0"377,5 0 28,-5 0-162,4 0 0,-3 0-7,8 0 1,-2 0 10,6 0 0,-4 0-9,3 0 1,1 0 26,3 0 1,1 0-76,-1 0 0,1 0-23,-1 0 1,1 0 5,-1 0 1,4 0-4,0 0 1,2 0-103,-2 0 1,2 0-73,2 0 0,1 0 100,-5 0 0,4 0-93,-4 0 1,5-1 73,-5-3 1,0 3-627,-4-3-208,1 3-224,-1 1-440,1 0 1498,-6 0 0,-6 0 0,-6 0 0</inkml:trace>
  <inkml:trace contextRef="#ctx0" brushRef="#br0" timeOffset="134">14589 9517 7930,'7'0'692,"1"0"-333,-1 0 0,5 0-84,-1 0 0,1 0 60,-1 0 1,0 0-106,1 0 1,3 0-1,0 0 0,6 0-80,-2 0 1,-2 0 82,3 0 1,-3 0-208,2 0 0,2 0 59,-6 0 1,1 0-411,0 0 271,-4 0 1,5 0-1587,-6 0 929,-4 0 711,-2 0 0,-5 0 0,0 0 0</inkml:trace>
  <inkml:trace contextRef="#ctx0" brushRef="#br0" timeOffset="135">15388 9289 8059,'0'-6'49,"0"0"-454,0 6 403,0 6 1,0 0 114,0 5 0,0-3-71,0 0 0,0 3 67,0 4 0,0 2 14,0-2 1,0-1-26,0 5 0,0-4-143,0 4 1,4-4 90,0 4 0,1-5-13,-1 2 1,-3-2-85,3 1 0,-3-6 100,-1 2 1,1-2-107,3 2 1,-3 1 83,3-1 1,-3-3-151,-1-1 112,0 1 0,0 0-8,0-1 99,0-4 4,0 2 140,0-5 1,0-5-185,0-3 0,4-2 21,0-1 1,5-1-2,-2 1 1,0-1 5,0 1 0,1-4 43,3 0 1,-2-5-1,3 5 1,-3-4-15,6 4 1,-1-2-33,1 2 0,-2 3 98,2-4 1,1 4-70,0 0 0,-1 2 67,-4 2 1,3 2-60,-2 2 1,2 3-14,-7-3 1,3 3-56,2 1 0,-2 1-10,-2 3 1,2 2 24,-3 6 1,0 1 17,0 2 1,-3 2-103,4 6 0,-4 1 75,3 3 0,-4-3-269,0 3 1,-1-3 11,-2-1 0,0-2-16,0-2 1,0-2 249,0-6 1,0 1-9,0-1 1,0-3 69,0-1 1,4-3-166,-1 4-456,1-6 192,-4 3-358,0-5 255,-5 0 455,4 0 0,-9 0 0,3 0 0</inkml:trace>
  <inkml:trace contextRef="#ctx0" brushRef="#br0" timeOffset="136">16210 9003 7979,'0'-7'-94,"0"-1"113,0 6 0,0-5 537,0 3 1,0 2 306,0-6-526,0 6 112,0-3 259,0 5-621,0 5 0,0 1 79,0 6 1,2 4-106,1 3 0,-1 3-110,1 0 1,3 5 35,-3 0 0,2 1-106,-1-2 1,-3-2 65,3 3 1,1-2-69,-1 2 0,0-3 37,-4 3 1,0-3-256,0-1 0,0-4 118,0 0 0,0-5 7,0 1 1,0-1 227,0 1 1,0-6-115,0 3 0,0-4 134,0 4 0,0-5-77,0 1 239,0-5-42,0 2-39,0 0-8,0-4 226,0 4-125,0-5 0,5-4-148,3 1 0,-2-1-101,2 4 1,1-4 62,6 0 0,-3 0-19,4 4 1,-2-4-27,1 1 1,-2-1-3,2 4 1,1-4-8,-1 0 0,1 0 33,-5 4 0,1-3-141,-1-1 1,-3 0 22,-1 4-380,1 0 127,3 0 0,-3 0-592,-1 0 168,-4 0 794,2 0 0,-15 0 0,-3 0 0</inkml:trace>
  <inkml:trace contextRef="#ctx0" brushRef="#br0" timeOffset="137">16199 9277 7911,'0'-6'110,"5"-4"0,1 5 251,6-3 1,-1 3 32,1 5 1,0-4-75,3 1 1,2-3-170,2 3 0,3 1-29,-3-1 1,-2 1-188,2 2 0,-3 0 43,3 0 0,-5 0-188,1 0 1,-6 0-368,-2 0 1,-3 0 25,4 0-341,-6 0 892,3 0 0,-5 0 0,0 0 0</inkml:trace>
  <inkml:trace contextRef="#ctx0" brushRef="#br0" timeOffset="138">16233 9015 7938,'0'-12'-341,"0"5"284,0-1 1,4 4 722,0-3 0,5 3-215,-2-4 0,3 4-108,2-3 1,1 3-176,2-4 1,-1 5-147,5-5 1,-4 5-365,4 0 1,-4 1 259,4 2 1,-4 0-548,5 0 0,-7 0 340,3 0 0,-4 0-931,0 0 1220,4 0 0,-3 0 0,4 0 0</inkml:trace>
  <inkml:trace contextRef="#ctx0" brushRef="#br0" timeOffset="139">16827 8855 7992,'-5'-6'-55,"4"-5"397,-4 5 209,5 0 646,0 1-633,0 5-321,0 5 1,0 2-232,0 9 1,0 1 117,0 6 0,1 5-32,3 3 0,-2 2-12,6 1 1,-4 1-150,3 3 0,-3-2-45,4 2 0,-6-6-258,2-2 1,1-1 56,-1 2 0,0 1 94,-4-6 1,4-3-20,-1-4 1,1-1-19,-4 1 1,0-3 291,0-4 0,0-1 57,0 1 227,0-1-216,0 0 79,0 1 0,0-5 227,0 1-217,0-5 14,0 2-217,0-5 0,5 0-3,3 0 0,2 0 97,1 0 0,1 0-72,-1 0 0,1-4 97,-1 0 1,1-1-83,-1 1 0,0 3 17,1-3 0,-1-1-107,1 1 0,-1-3-158,0 3 1,1-1-419,-1 1 1,-4 1-6,-4-4 640,-1 4 0,-2-7 0,0 4 0</inkml:trace>
  <inkml:trace contextRef="#ctx0" brushRef="#br0" timeOffset="140">16759 8889 7907,'0'-23'10,"0"6"250,0 1 0,5 0-99,2 1 1,0-1-23,0 5 1,1 0 17,3-1 1,1 4 150,-1 1 0,4 1-198,0-2 1,1-1-87,-5 5 1,2 0-198,2 4 1,-2 0 102,2 0 0,-2 0-506,-2 0 0,1 2 66,-1 1 510,0-1 0,6 13 0,1-2 0</inkml:trace>
  <inkml:trace contextRef="#ctx0" brushRef="#br0" timeOffset="141">17272 8969 8865,'7'12'1550,"-2"0"-1401,-5 3 1,4 3 26,-1 5 1,3 1-194,-3 3 0,0-2 81,5 6 1,-6-2-449,2 1 1,1 3 260,-1-2 0,3-3-177,-3-2 1,1-2 49,-1-1 1,-3-1-6,3-3 0,1-3 261,-1-4 1,1 3-118,-1 0 1,-3-3-56,3-5 14,-3 1-300,-1 3 223,0-4-137,0-2 366,0-5 0,-5-5 0,-1-2 0</inkml:trace>
  <inkml:trace contextRef="#ctx0" brushRef="#br0" timeOffset="142">17227 9049 7854,'0'-11'0,"0"-1"293,0 1 0,0-1 221,0 1-65,5 0 0,1-1-24,6 1 0,-1 3-151,0 0 0,2 2-170,2-2 1,2 2 89,2 2 1,2 3-243,-1-3 0,-3 3 84,2 1 1,-5 1-261,1 3 0,-2 4 143,-1 7 0,-1-2-278,0 2 0,-4 3 25,-3 1 1,-3 1-84,-1-1 0,-1 3 59,-3-3 0,-6 1-42,-6-1 1,-3 1 85,4-5 1,-5 1 97,1-5 1,2-1 38,2-2 1,2 1 176,2-5 0,0-1 0,4-3 0,2 0 0</inkml:trace>
  <inkml:trace contextRef="#ctx0" brushRef="#br0" timeOffset="143">17455 8912 7956,'7'-18'0,"-2"2"619,-5 4 1,5 5-165,2-1 1,7 2-595,1-2 0,1-1 119,-5 5 1,1-3 15,-1 3 1,0-4 83,1 5 1,3-1-114,0 4 1,0 0-36,-3 0 1,-1 0 63,1 0 0,-1 0 164,1 0 0,-1 0-40,0 0 124,1 0 0,-1 0 157,1 0 85,-1 0-408,1 0 1,-5 0 31,1 0 1,-4 0-92,3 0 1,-3 5 74,4 2 1,-6 9-29,2 3 0,1 4 16,-1 3 1,1 3-118,-1 6 0,-3-1 64,3 0 0,-3 2-9,-1 2 1,4-1-145,0 4 0,1-2 62,-1 2 0,-3-4-122,3 1 0,1-2 93,-1-2 0,3-1 36,-3-2 1,1-2-15,-1-3 0,-2-5 154,6 2 0,-5-7-73,0 3 1,-1-5 23,-2 1 1,0-6 453,0-1-294,0-1 0,-2 0 60,-1-4 0,-1 3-30,-8-3 1,2 1-199,-9-4 1,0 0 102,-4 0 1,-1-1-797,-3-3 341,8 3-152,-7-9 1,13 7-507,-2-4 1,7 3 981,4-4 0,-2 0 0,0-3 0</inkml:trace>
  <inkml:trace contextRef="#ctx0" brushRef="#br0" timeOffset="144">18289 9186 7962,'0'-6'1259,"0"-4"-733,5 8 165,1-8-390,6 9 0,-1-4 84,1 5 1,-1 0-150,0 0 1,5 0-195,-1 0 1,1 0 85,0 0 1,-2 0-256,5 0 0,-5 0 132,1 0 1,-3 0-1484,0 0 366,-1 0-44,1 0-386,-1 0 1542,-4 0 0,8 0 0,-3 0 0</inkml:trace>
  <inkml:trace contextRef="#ctx0" brushRef="#br0" timeOffset="145">18814 9186 7954,'5'-6'0,"-3"-4"0,1 2 0,0 3 588,1 1 0,-3 2 237,3-2-226,-3 2 1,0-3-206,3 5 1,-3 2-251,3 1 0,1 5-2,-1 7 1,4-1-122,-4 5 1,1 0-107,-2 4 0,0 0 97,5 0 1,-5 0-38,5 0 1,-5-1 46,0 1 0,2 0-339,-1 0 1,0-5 127,-4-3 1,1-4-8,3-3 266,-3 2 5,4-9 30,-5 4 0,0-6-66,0-3 0,0-2-111,0-5 0,0-1 95,0 1 0,0-1-11,0 1 0,4-2-39,0-2 0,5-3-20,-1-5 1,2 3-13,1-3 0,2 3-131,2-7 1,-2 4 81,2 4 0,-1 3 56,1 5 1,-2 0 168,2 4 0,-6 2-110,-1 5 1,-1 1 85,5 3 0,-1 2-49,0 6 1,-3 3 26,0 0 1,-2 9-38,2-1 1,-3 4 14,-5-1 1,4 2-552,-1 3 1,1 0 224,-4-4 0,0 3-448,0-3 0,0-4 287,0-4 0,1-5 438,3 1 0,3-2 0,4-2 0</inkml:trace>
  <inkml:trace contextRef="#ctx0" brushRef="#br0" timeOffset="146">19637 8786 7899,'-6'-6'-67,"5"-4"0,-5 9 494,2-3 287,3-3-180,-4 6-263,0-4 1,3 11-87,-1 6-23,1 4 1,2 7-6,0 0 0,0 5 5,0 2 1,4 3-206,0 2 0,5-1 67,-2 0 1,0 3-273,0-3 1,-4 3 142,1-6 0,1-2-107,-1 1 0,-1-8 24,-3 1 1,0-8-271,0 0 454,0 3 248,0-6 134,0 5-119,0-11 118,0-1 533,0-5-859,5 0 1,-2 0-98,5 0 0,1 0 14,6 0 1,-3-3 76,4-1 0,1-1-95,2 1 1,0 3 71,4-3 0,-6 1-69,6-1 0,-3 3 19,3-3 0,-2-1-8,-2 2 1,2-3-93,-6 3 0,0 1-226,-3-1 1,-2 0-860,-3-1 843,4 3 0,-10-5-904,3 2 1274,-8 3 0,-3-10 0,-4 5 0</inkml:trace>
  <inkml:trace contextRef="#ctx0" brushRef="#br0" timeOffset="147">19557 9118 7929,'11'-7'325,"0"-2"130,1 6 0,3-3-128,0 3 0,6 1 119,-2-1 0,2 1-175,2 2-192,5 0 1,-4 0-24,3 0 0,-4 0-211,-4 0 0,1 0-108,-5 0 0,0 0 201,-3 0 0,-5 0-1239,1 0 541,-5-5 760,2 4 0,-10-9 0,-2 3 0</inkml:trace>
  <inkml:trace contextRef="#ctx0" brushRef="#br0" timeOffset="148">19557 8821 7817,'11'-7'-332,"0"-3"599,1 3 1,4 0 430,3 0 0,8 0-276,4 0 0,2 0-46,1 3 0,1 3-317,3-3-30,-2-2 0,3 5-131,-4-3 1,-6 3-454,-3 1 0,-2 1 555,-1 3 0,0-3 0,0 4 0</inkml:trace>
  <inkml:trace contextRef="#ctx0" brushRef="#br0" timeOffset="149">20242 8752 7968,'0'-6'148,"0"-4"193,0 8 1,0-4 243,0 2 249,0 3-155,0-4-320,0 5-175,0 5 0,0 6-79,0 8 0,0 4-52,0 4 1,1-1 91,3 9 1,-3-4-134,3 8 0,1 1 44,-1 2 0,0-3-156,-4-1 0,4 2 37,-1-2 1,1-1-554,-4-7 1,0 2 228,0-6 1,1 0 53,3-7 0,-3 1 67,3-5 382,-2 1 0,-2-5 385,0 0-310,0-4 70,0 3 98,0-9 127,0 4-263,0-5-85,5 0-66,-4 0 83,9 0-93,-4 0 0,6 0-96,-1 0 0,1 0 84,-1 0 0,1 0-52,-1 0 0,0 0-30,1 0 1,3 0-145,0 0 0,4 0 13,-4 0 0,1 0-170,-5 0 1,-3-3-957,-1-1 509,1 0 780,-2 4 0,-1-5 0,-5-2 0</inkml:trace>
  <inkml:trace contextRef="#ctx0" brushRef="#br0" timeOffset="150">20208 8752 7879,'11'-16'277,"-3"7"-170,-1-3 1,2 3-14,6-2 1,-2 1 24,2 2 1,2-1 161,-2 6 1,2-5-30,-2 4 1,-3-4-75,4 5 1,0-1-283,-1 4 1,4 0 84,-3 0 0,0 0-425,-1 0 0,-2 0-21,2 0 1,-6 0-766,-1 0 1230,-1 0 0,5 0 0,-1 0 0</inkml:trace>
  <inkml:trace contextRef="#ctx0" brushRef="#br0" timeOffset="151">20767 8764 9095,'7'5'-279,"-2"1"147,-5 5 1,3 2 578,1 2 1,0-1-125,-4 5 0,0 5-68,0 7 1,4 2-92,0 1 0,-1 5-165,-3 3 0,0-1-107,0 1 0,0-7-217,0 0 1,0-2 34,0-7 1,0 1 112,0-4 1,0-4 249,0 0 0,4-5-153,0 1 0,0-6 127,-4-2 0,4-3-175,0 4-121,-1-6-173,-3 3-491,0-5 913,0-5 0,-10-1 0,-3-5 0</inkml:trace>
  <inkml:trace contextRef="#ctx0" brushRef="#br0" timeOffset="152">20653 8855 7880,'0'-12'191,"1"1"136,3 0 1,1-1 80,3 1-251,2 4 0,-4-1 64,6 4 1,3-4 91,0 4 0,5-3-211,0 3 1,1-4 55,2 4 0,1 1-252,3 3 1,-3 1 113,2 3 1,-1 2-160,-3 6 1,-4 0-37,-3 3 1,1-1-7,-5 5 1,2 0-39,-9 4 0,3 0 101,-3 0 1,-2 0-115,-5 0 1,-5-4 31,-7 0 0,-3-2 16,-5 3 0,0-4 52,1-5 0,-5 1 134,0-1 0,2-3-138,6 0 1,0-5-145,7 5 0,-2-6-407,7 2 687,2-2 0,-5-2 0,3 0 0</inkml:trace>
  <inkml:trace contextRef="#ctx0" brushRef="#br0" timeOffset="153">21076 8786 8131,'0'-11'849,"0"0"-687,0-1 0,3 4-149,1 1 1,4 3 185,-4-4 0,3 5-92,-3-5 1,5 2 86,-1-2 1,2-1-110,1 5 0,1-3-18,-1 3 1,0 0 16,1 4 0,-1-1 0,1-3 0,-1 3 95,0-3 1,1 4-76,-1 4 0,-1-2-125,-2 6 1,1 0 107,-5 3 0,3 0-180,-3 1 1,0 1 104,-4 2 1,-1 1-117,-3 3 0,-2 3-22,-6-3 0,1 1-123,-1-1 1,1 2 86,-1-6 0,5 1-15,-1-1 1,6-6 216,-2 3 0,1-5-202,0 1 511,1 2-128,-3-9-46,10 5 1,0-5-76,3 3 0,2-3-47,-2 3 0,2-3-419,1-1 0,1 0 186,-1 0 0,4 0-428,1 0 1,0 0 233,-1 0 1,-1-1-360,5-3 0,-3 3 733,3-3 0,-5-8 0,2 0 0</inkml:trace>
  <inkml:trace contextRef="#ctx0" brushRef="#br0" timeOffset="154">21601 8695 7871,'0'-11'0,"0"-1"0,0 1 0,1 4 0,3 4 801,-3-4-461,9 6 0,-3-8 110,4 5 0,-3 0-286,-1 4 0,1 0-78,3 0 0,1 2-23,-1 2 1,1-2-113,-1 6 1,1-6 25,-1 2 0,0 1 94,1-1 0,-1 1-204,1-1 68,-1-3 118,1 4 11,-1 0 1,-3-4 8,-1 3 0,-4-1 167,1 1 0,-3-2-102,-1 6 1,0-1 89,0 5 1,0 1-81,0 2 1,0 3 79,0 4 0,0 6-76,0 3 1,0 2 14,0 1 1,0 4-69,0 0 0,0 4-159,0-4 0,0 5-40,0-1 0,-4-1 69,0 1 1,-3-2-260,3 2 0,-4 1 125,4-5 1,-1-1-96,1-6 0,2 0 69,-6-4 1,6-2 108,-2-6 0,1 2-29,0-6 172,1 0 1,-3-7 764,5-1-380,0-4 839,-5 2-915,-1-10 0,-6-2-25,1-4 0,-5-4-332,-4 0 1,-2-1-226,-5 5 1,3-4-365,-3 0 1,-1-1-2045,2 5 2620,4 5 0,1-5 0,3 5 0</inkml:trace>
  <inkml:trace contextRef="#ctx0" brushRef="#br0" timeOffset="155">14360 10819 7829,'0'-6'558,"0"1"1,0 4 225,0-3-221,0 2-21,0-3 305,0 5-570,5 0 0,2 0-68,4 0 1,-3 2-81,-1 1 0,2-1 106,6 2 1,-1-3-193,5-1 0,0 0-84,4 0 1,4 0-70,-1 0 0,2-4 42,-1 0 1,-3-1-130,3 1 0,-3 3 1,-1-3 1,-5 3 117,-3 1 0,-3-4-382,0 0 0,-5 1-165,1 3-859,-5 0 160,2 0 118,-5 0 1206,-5 5 0,-2 1 0,-4 5 0</inkml:trace>
  <inkml:trace contextRef="#ctx0" brushRef="#br0" timeOffset="156">14372 10991 7829,'1'6'0,"3"-2"0,2-3 523,5-1 0,1 0 36,-1 0 0,4 0 92,1 0 0,4 0-235,-1 0 0,3-4-1,0 0 0,1 1-498,0 3 0,0-2 109,0-2 0,-2 3-659,-2-3 0,2 3 248,-6 1 385,0 0 0,2 0 0,0 0 0</inkml:trace>
  <inkml:trace contextRef="#ctx0" brushRef="#br0" timeOffset="157">15342 10762 7861,'0'-6'253,"0"-4"30,0 8 1,0-4 283,0 2-208,0 3-33,0-4 30,0 5-337,0 5 0,0 1-4,0 6 0,2 3 144,1 0 0,0 5-208,5 0 0,-5 1 40,5 2 1,-4 0-61,3 0 1,-3-1-60,4 1 0,-6-4 6,2 0 1,1-5 89,-1 2 1,0-4 14,-4 0 0,0-1-31,0 1 1,0-5 14,0 1 119,0-6-113,0 3 580,0-5 1,-1-3-436,-3-1 0,3-5-41,-3 1 1,2-2-23,2-1 1,0-1 44,0 1 1,0-4-162,0-1 0,0-3 87,0 4 1,4-4-144,0 4 1,9-4-23,-2 4 1,7-4-14,-3 3 1,5 0 167,-1 1 0,3 2-9,1-2 0,0 6 91,0 1 1,-6 2-119,-1-2 1,-4 3 126,0 5 0,-1 0-85,1 0 1,-1 5-85,0 3 0,1 6 30,-1 1 0,1 5-126,-1-1 0,-3 2 65,-1-2 0,-3 6-171,4-2 0,-4-1 202,3-3 0,-4-5-26,0 1 0,3 1 121,-3-1-87,1 1 0,-4-5 227,0 1 1,1-5-15,3 1 1,-2-4-21,1 3 0,-1-3-454,-2 4 235,0-6 1,0 4-452,0-2 1,-2-2-55,-1 1-949,1-1 1534,-3-2 0,0 0 0,-1 0 0</inkml:trace>
  <inkml:trace contextRef="#ctx0" brushRef="#br0" timeOffset="158">16187 10888 7784,'0'-8'318,"0"1"633,0 4-197,0-2-230,0 5 298,0-5-273,0 4-242,0-4-3773,0 5 3466,0 5 0,0-4 0,0 4 0</inkml:trace>
  <inkml:trace contextRef="#ctx0" brushRef="#br0" timeOffset="159">16793 10248 7871,'0'-11'-52,"0"3"115,0 1 0,-1 4 349,-3-1 316,2-2-95,-3 5 173,5-4-467,0 5-311,0 5 0,0 1-41,0 5 24,0 6 0,2 1 51,1 4 1,-1 1 71,2 0 0,1 5-124,-2 3 0,2-2 64,-1 1 0,-2-4-177,1 0 0,0 0 115,1 0 1,-3-5-77,3 1 0,1-5 74,-1 2 0,1-5-281,-1 1-99,-3-2 0,4-2 149,-5 1 0,4-5-1548,-1 1 965,1-6 804,-4 3 0,-5 1 0,-1 0 0</inkml:trace>
  <inkml:trace contextRef="#ctx0" brushRef="#br0" timeOffset="160">16656 10865 7659,'0'-6'2760,"0"1"-1996,0 5-546,0-6 0,1 5-54,3-3 0,2 3 76,6 1 0,3-4-116,0 0 0,5-3 102,-1 3 1,3-4-186,1 5 0,0-2-120,-1 1 0,3-1-84,1-3 0,-2 2 56,3 2 1,-7 1-57,-1-4 1,3 4-324,1-1 0,1 3 198,-9 1 0,2 0-392,-2 0 0,-6 0 249,2 0 0,-6 0-914,3 0 1345,-6 5 0,3 2 0,-5 4 0</inkml:trace>
  <inkml:trace contextRef="#ctx0" brushRef="#br0" timeOffset="161">16804 11071 7867,'-11'6'931,"4"-1"-646,-3-5 485,9 0-1,-4 0 467,5 0-1135,0-5 0,5 4 1,3-3 1,2 1 82,1-1 0,4 3-34,1-3 0,0 3 47,-1 1 1,-2 0-175,2 0 1,-1 0-3,1 0 1,-6 0-93,3 0 0,-5 5-63,1 3 1,1 2-84,-5 1 0,0 1-201,-4-1 0,0 1 178,0-1 0,-4 4-93,0 1 0,-5 3 73,1-4 0,-2 4 60,-1-4 1,-1 4 83,1-4 0,3 2 80,1-2 1,3-2-34,-4 2 0,5-6 272,-5-2 199,5 1 0,-2 0 8,5-1 68,0-4 0,2 2-213,1-5 0,4 0 28,4 0 0,2 0-110,2 0 0,2-4-49,2 0 1,2 0-218,-2 4 1,7-3-391,0-1 1,-3 0-907,-4 4 0,0 0 1378,4 0 0,0-5 0,0-1 0</inkml:trace>
  <inkml:trace contextRef="#ctx0" brushRef="#br0" timeOffset="162">17706 10739 9542,'6'-6'571,"0"1"0,7 5-351,2 0 0,-3 0 13,4 0 0,-2 0-116,1 0 1,-1 0 87,5 0 0,0 0-116,4 0 1,-4 0 81,0 0 1,-4 0-137,4 0 1,-5-4-202,1 0 1,2 0-248,-2 4 0,-4 0-588,-3 0 1001,-5 0 0,7 0 0,-4 0 0</inkml:trace>
  <inkml:trace contextRef="#ctx0" brushRef="#br0" timeOffset="163">18552 10545 7915,'0'-6'1704,"5"1"-1451,1 5 0,4 1-3,-2 3 0,1-2-40,-6 6 0,3 3-26,-3 5 1,-1 4-55,1-1 1,-1-1-85,-2 1 1,0 0-172,0 4 0,1-4 101,3 0 0,-3-2-171,3 3 1,-3 0 88,-1-5 0,0 0-63,0-3 0,0-1 82,0 1 0,0-5 64,0 1 168,0-6 382,0 3 437,0-5-932,0-5 1,0 3 74,0-6 0,0 1-172,0-5 1,0 1 9,0-1 1,5 0-17,3-4 1,-2-1 22,2-6 0,-1 4-225,5 0 1,3 0-6,0-4 0,2 0 80,-2 0 0,-2 5 222,2 3 0,-1 2-114,1 2 0,-2 1 259,2 2 1,-2-1 6,-2 6 1,-3-1 18,-1 4 1,1 0-85,3 0 0,-3 1-9,0 3 1,-2 2-112,2 6 1,2 0 92,-3 4 1,0 0-197,0 3 0,-4 3 96,1-3 1,-2 2-152,2 2 1,-3 0 34,3 0 1,-3-4-35,-1 0 0,0-1 140,0 1 1,0-3-18,0-4 112,0-1-175,0 0-82,0 1 126,0-1-1005,0-4 1067,0-2 0,-5 0 0,-1 1 0</inkml:trace>
  <inkml:trace contextRef="#ctx0" brushRef="#br0" timeOffset="164">19271 10716 7753,'0'-7'1668,"0"-1"-1027,0 1-319,0 0 428,5-3-181,-4 9-796,5-4 0,-6 6 197,0 3 0,0-2 30,0 6 0,0 0 0,0 3 0</inkml:trace>
  <inkml:trace contextRef="#ctx0" brushRef="#br0" timeOffset="165">19865 10077 7840,'0'-12'309,"0"1"0,0 3 88,0 1-73,0 4 338,0-2-177,0 0-462,0 4 1,0-3 73,0 8 0,0-2-14,0 6 1,-4 1 57,0 6 0,1-1-48,3 5 0,0 0 4,0 4 0,0 0-152,0 0 1,3 0-38,1-1 0,0 5 48,-4 0 0,4-1-129,0-3 1,1-1 61,-2-3 0,-1-1-48,2-3 0,-3-3-79,-1 4 0,0-4-332,0 0 48,0-1-80,0 1 602,0-1 0,0 0 0,0 1 0</inkml:trace>
  <inkml:trace contextRef="#ctx0" brushRef="#br0" timeOffset="166">19659 10671 8515,'0'-7'803,"0"2"1,2 5-466,1 0 1,4 0-148,4 0 1,6 0 36,2 0 1,2-1-20,2-3 0,4 3 19,-1-3 1,6 3-197,-1 1 0,2-1 42,1-3 1,-4 3-65,1-3 0,-6 1 12,2-1 1,-3 3-169,-1-3 1,-5 3-449,-3 1 0,-2 0 338,-2 0 1,-3-4-1481,-1 0 739,-4 1 997,2 3 0,-5 5 0,0 1 0</inkml:trace>
  <inkml:trace contextRef="#ctx0" brushRef="#br0" timeOffset="167">19739 10945 7860,'-11'0'-213,"5"0"509,1 0 702,5 0-646,0-5 0,1 2 23,3-4 0,2 3-170,5-4 0,1 4 21,-1-3 0,1 3 50,-1-4 0,4 6-50,0-2 0,2-1-125,-2 1 0,-1 0-21,5 4 0,-5-3-115,1-1 107,3 0 1,-5 5-74,2 3 0,-6-3-181,-1 3 1,-5 2 99,5 2 0,-5-2-582,0 2 474,-1 0 1,-2 3-501,0 0 438,0 1 1,-4-1-44,0 1 1,-4-5 185,5 1 0,-6-4 105,1 3 0,-1-3-4,2 4 0,-4-6-62,4 2 1,0-3 595,0-1-264,4 0 335,-2 5-253,5-3-154,0 3-126,5-5 1,2 0-97,4 0 1,2 4 65,2-1 1,-2 1 8,2-4 1,-2 4-20,-2 0 0,4 1-14,0-1 1,1-2 41,-5 6 1,-3-2-45,-1 2 1,0 2 13,0-2 1,2 2-41,-5 1 1,0 1-121,-4-1 1,0 0 5,0 1 1,-4-1 113,0 1 1,-5-5 28,2 1 1,-7 0-54,-1 3 1,-2-1 179,2-2 1,1 2-33,-5-2 1,1-2 92,-1 1 0,-3-4-94,3 1 0,3-3 137,1-1 1,2 0-603,2 0 1,3 0 179,0 0 1,6-1 179,-2-3 0,3-2 0,1-6 0</inkml:trace>
  <inkml:trace contextRef="#ctx0" brushRef="#br0" timeOffset="168">20895 10625 7792,'-10'-8'653,"2"0"-237,3 5 7,0-2 52,4 0-374,-4 4 1,6-5 237,3 2-212,2 3 0,5-6 7,1 2 1,2 4-73,1-3 1,-1 3 15,6 1 0,-1-4-96,5 0 1,-2 1-61,2 3 1,-2 0 67,-3 0 0,3 0-120,-3 0 0,-1 0 46,-3 0 0,2 0-441,-1 0 221,-1 0 1,-3 0-569,-1 0 154,-5 0-107,0 0 430,-6 0 0,-1 3 395,-4 1 0,-1 5 0,-10-2 0,-2 5 0</inkml:trace>
  <inkml:trace contextRef="#ctx0" brushRef="#br0" timeOffset="169">20930 10788 7764,'0'6'240,"0"-1"1,5-5 236,3 0 0,3 0 21,0 0 0,5 0-29,0 0 0,4-3-117,-1-1 0,4 0-21,0 4 1,0-4-86,0 0 0,0 1-182,-4 3 1,3-2-218,-3-1 1,-1 0-322,2-1 0,-6 3-125,1 1 0,0 0-1826,1 0 2425,-9 0 0,14 5 0,-8 3 0</inkml:trace>
  <inkml:trace contextRef="#ctx0" brushRef="#br0" timeOffset="170">22236 10216 7764,'0'-6'386,"0"-4"32,-5 9 13,4-4-141,-4 5 155,5 0 0,1 5-300,3 2 0,-3 3-135,3 2 0,-2 0 32,2 0 1,-2 3-87,1 1 0,2 3 35,-1-4 0,0 3-92,-4-3 1,4-2 54,0 3 0,-1-3-30,-3-2 0,0 1 60,0 0 0,0-4-10,0-1 0,3-4-7,1 1 1,-3-2 16,3 2 101,-3-3-88,-1 4 238,0-5-172,0-5 1,1 3-31,3-6 1,-3 0-29,3-3 1,1-1-4,-1 0 1,5-1-4,-2-3 1,1 2 28,-1-5 0,1 0-128,3 0 0,1-1 101,0 4 0,3-3-31,1 4 1,0-2 55,-5 6 0,1 0 8,-1-1 0,0 4-10,-3 0 16,2 5-83,-4-2 0,2 10 53,0 3 0,-6 3-37,2 1 0,0 4 30,-1 3 1,0 4-17,5 0 0,-2 0-57,1 0 1,2 1-138,-5-1 0,5-1 143,-5-3 0,-1 3-83,-3-7 0,0 0-103,0-3 0,0-4 56,0 0 1,0-4-590,0 3 783,0 1 0,-5 3 0,-2 2 0</inkml:trace>
  <inkml:trace contextRef="#ctx0" brushRef="#br0" timeOffset="171">21956 10788 7554,'0'-6'781,"0"1"661,0 5-1210,0-5-143,5 2 0,-2-2 47,4 5 1,-3 0-105,5 0 1,-5 0 94,3 0 1,1 0-92,3 0 1,2 0 38,-2 0 0,2 0-5,2 0 1,4 0-15,4 0 1,0 0-11,0 0 1,5 0-4,-1 0 0,5-1-75,0-3 1,1 3-19,2-3 1,0-1 57,0 1 1,4 0-22,0 4 0,4-1 33,-4-3 1,-3 3 60,-4-3 0,1 2-50,-7-2 1,2 3 8,-5-4 0,1 4 35,-2 1 1,2-2 82,-1-2 1,-3 3 19,-1-3 1,-4 2-98,5-2 0,-6 3 121,2-3-30,-3 3-256,-1 1-42,-6 0-234,-1 0-1045,-5 0 0,-5 0 336,-3 0 1069,-2 5 0,-7-4 0,-1 4 0</inkml:trace>
  <inkml:trace contextRef="#ctx0" brushRef="#br0" timeOffset="172">22481 11056 7859,'0'-12'-1036,"5"6"941,-4-4 0,4 7 278,-5-4 331,0 3-157,0-1-225,-5 0-44,-1 4 1,-5-4 112,-2 5 0,6 0-99,-1 0 1,0 0 113,-3 0 0,-1 3 26,0 1 0,1 1-81,-1-1 1,0 0-90,0 3 0,1-3 69,0 4 0,-2-2-98,2 2 1,-1 7 85,1-4 1,-2 4-9,2 0 0,0 0-23,-1 4 1,2 0-14,1 5 0,-1-1-118,3 1 0,2-1 16,1 1 1,3-1 5,1 0 1,0-1-104,0-2 0,0 2-105,0-3 0,1 2 153,3-2 1,2 0-20,5-4 1,2-2 51,-2 3 0,2-3-98,2-2 0,0-1 181,4-2 1,0-2-88,5-6 1,-1 0 79,1 0 0,-1-1-67,0-4 1,0 2 117,1-4 0,-2-2 1,-2-7 1,-4 3 63,-4-2 1,-2 2-62,-2 1 1,-3-4 6,-5 1 0,-5-2-86,-3 1 1,-8 4 42,-3-4 0,-8 4-326,-4-1 0,-6 7 115,-3 2 1,-2 3-492,3 1 1,-4 5 10,5 2 487,4 5 1,0 4-1,4 2 1</inkml:trace>
  <inkml:trace contextRef="#ctx0" brushRef="#br0" timeOffset="173">2402 13304 7949,'-7'-2'99,"3"-2"0,-1 2 88,2-6 0,-1 4 164,4-3 0,-1 4 0,-2-2 397,-1 0-265,0 3 128,4-3 398,0 5-760,5 5 1,-2 4-134,5 6 0,-1 4 70,5 7 1,0 2-215,4 6 1,-4-1-86,3 5 1,-2 4-152,-1 0 1,-1 2 114,0-1 1,1 0-18,-1-4 1,1 3-68,-1-3 0,1-6 104,-1-6 1,-3-2 13,-1-3 0,1-4-27,3-2 1,-3-3-173,-1-1 7,1-1 201,3-5 1,-3-1 69,0-5 1247,-6 0 1,7-5-652,-5-2 0,1-5-270,-1-3 0,-2-4-531,6-4 0,-5-1 29,0-3 0,2-4-89,-1-7 0,4 0 67,-4-5 1,1 2-50,-1-6 1,-3 1 176,3 0 1,1 0 39,-2 4 1,6-2 79,-1 6 1,-2 4-124,2 7 1,-2 3 214,2 0 0,2 7-93,-2 1 1,-2 5-291,2 3 1,-5 2-37,5 6 1,-4 0-194,3 0 0,-3 6-49,4 2 0,-2 2 555,2 2 0,2 4 0,-4 2 0</inkml:trace>
  <inkml:trace contextRef="#ctx0" brushRef="#br0" timeOffset="174">3155 13674 8362,'-5'-6'944,"4"-5"1,-8 9-635,5-6 0,-4 6-168,0-2 1,-2 3-166,-2 1 1,1 0 86,-1 0 0,-3 1-56,0 3 1,-4 2 37,4 6 1,-2 0-163,2 3 1,1 4-38,-5 4 0,5 0 83,-1 0 1,3 1-130,5-2 0,-2 1-12,5 1 0,0-5 11,4 0 0,0-5 77,0 2 1,4-3-23,0-1 1,6-2 86,2-3 0,0 2 9,7-5 1,-1 0 93,1-4 1,1-1-86,-4-3 0,4-3 173,-1-4 0,-1 0 28,1-1 1,-4-3-1,4-1 1,-5-1-24,1 2 0,-2 2 75,-2-2 1,-3-3-71,-1 3 0,-4 0-19,1 4 0,-3 3-8,-1 0 102,0 0-381,0 1 20,0-3-181,0 9 236,0-4 0,0 14 123,0 2 1,1 4 4,3-3 0,-3-5-95,3 1 0,1-1 46,-1 5-159,5-1 41,-3 2 54,6-7 1,-1-1 63,1-5 0,-5 0-19,1 0 1,-4 0 47,3 0 0,1-5 10,3-3 0,-1-3 81,-2 0 1,2 2-109,-2-2 1,-2 2 268,2-7 0,-2 3-4,2 1 1,1 5 2,-6-1 1,3 6-143,-3-2 51,-1-3-175,3 6 1,-2 1-193,1 8 1,4 2 91,-4 1 1,3 2 82,-3 3 1,4-2-39,-4 5 0,3-1 24,-3 2 0,4-2-7,-5-3 1,5-2 3,-4 2 0,1-3-5,-1-4 73,-3 2 7,4-9 365,-5 5-253,0-6 27,0-6 0,0 0-34,0-5 0,0-2 30,0 2 1,0-4-73,0-1 0,1-4 14,3 0 1,2-2-126,6 0 0,-1-2-239,1 1 1,0 4-499,4 0 0,-2 6 380,5-2 0,0 9-1536,4-6 1895,-1 9 0,-4-2 0,-1 5 0</inkml:trace>
  <inkml:trace contextRef="#ctx0" brushRef="#br0" timeOffset="175">4069 13106 7887,'0'-11'0,"-4"3"0,0 1 616,1-1-17,3-3 125,0 4 246,0 2-729,0 5 0,0 5-12,0 3 0,0 11-134,0 4 0,3 13 120,1 2 1,5 7-204,-1 1 1,-2 2-230,2 7 1,-4-5 212,3 7 1,-4-2-13,1-1 1,1-4-245,-2-8 1,1 1-100,-4-9 1,0 3 181,0-10 1,4-1 69,0-2 0,0-2 35,-4-3 1,1-3 575,3-3 330,-3-2-547,4 1-46,-5-6 125,0-1 376,0-5-921,5 0 0,-2 0 2,4 0 0,1 0 45,3 0 1,1 0 61,-1 0 1,1 0-111,-1 0 1,2 0 24,2 0 1,-1-1 27,5-3 1,-4 3-212,4-3 0,-4-1 70,4 1 0,-5-4-445,2 4 0,-4-3-28,0 3 741,-1-6 0,1 4 0,-1-6 0</inkml:trace>
  <inkml:trace contextRef="#ctx0" brushRef="#br0" timeOffset="176">4195 13037 7991,'0'-12'692,"0"1"0,1 3-72,3 1-387,-3 4 0,5-2-158,-2 5-34,-3 0 1,6 0-10,-3 0 0,-2 0-251,6 0 0,-1 0-412,5 0 0,1 0 350,2 0 1,-3-1-435,4-3 0,0 3 715,-1-3 0,6 3 0,-4 1 0</inkml:trace>
  <inkml:trace contextRef="#ctx0" brushRef="#br0" timeOffset="177">4629 13164 7860,'-8'-1'184,"0"-3"0,6-2 895,-2-5-206,3 4-210,1 2 1138,0 5-1574,0 5 1,5 3-126,3 7 0,2-1 124,1 6 0,1 3-142,-1 4 0,4 5-20,0-1 0,6 3-132,-2 0 0,2 0-67,2 2 0,-4-2-209,0 1 0,-1-6 58,1-1 0,1-4 132,-4-1 0,3 1-18,-4-1 1,4-6-17,-4-1 1,0-3 340,-3-1 0,-1-2 87,1-3-233,-1 4-433,0-10-464,1 9-161,-6-9 453,-1 4-846,-5-5 1444,-5-5 0,-1-1 0,-6-5 0</inkml:trace>
  <inkml:trace contextRef="#ctx0" brushRef="#br0" timeOffset="178">4971 13187 7844,'0'-11'0,"-3"-1"683,-1 1 1,0 3 316,4 1-221,0 4-198,0-2-230,0 5 0,-1 7-241,-3 4 1,-3 7-153,-4 9 1,-2 8-51,-2 8 0,-3 2 135,-4 6 1,-5-2-584,0 4 1,1-4 392,3 2 0,0-5-385,0-4 1,2-3 199,1-8 1,0-4 0,5-8 0,1-2-195,6-5 125,-2-1-785,9-5 563,-4-1 751,5-10 1,10-6 0,3-7 0</inkml:trace>
  <inkml:trace contextRef="#ctx0" brushRef="#br0" timeOffset="179">5108 13072 7817,'0'-11'809,"2"-1"-607,1 0 1,4 2-565,4 2 0,1-1 35,-1 5 0,0-3 836,1 3 0,-1-4-130,1 5 1,-1-3 36,1 3 1,3 1-298,0-1 0,0-1-134,-3 0 0,3 3 98,0-3 0,0 3 9,-3 1 0,-1 0 128,1 0 1,-1 0-56,0 0 1,-3 0-162,0 0-12,-1 0 0,1 0 47,0 0 1,-5 0 40,5 0 1,-5 5 2,0 4 1,-1 2 16,-2 4 0,3 7-38,1 5 1,0 5 57,-4-1 0,0 3-39,0 0 1,0 2-160,0 2 1,0-1-16,0 1 0,0-1-144,0-3 0,4 5 103,0-1 0,3 5-135,-3-5 0,5 1 161,-1-5 1,0 0 16,0-3 1,2 1 35,-2-5 0,-2-1-58,2-6 1,-4 0 413,3-5 1,-4 0-32,1-2 1,-2-6 453,2 1-93,-3-6-249,4 4 0,-10-6 148,-2 0 0,-4 0-149,0 0 0,-4 0-393,0 0 0,-7 0 72,-1 0 0,-1 0-342,-6 0 0,0 1-127,0 3 0,2-2-404,5 6 0,5-4 177,3 3 0,2-4-1613,2 1 2249,5 2 0,1-5 0,5 4 0</inkml:trace>
  <inkml:trace contextRef="#ctx0" brushRef="#br0" timeOffset="180">5988 13454 7803,'-12'0'343,"1"0"453,5 0-207,1 0 283,5 0-207,5 0-420,1 0 1,7 0-84,2 0 1,-1 4-144,5 0 1,0-1-7,4-3 0,0 0 97,-1 0 0,1 0-228,0 0 1,4 0 47,-1 0 0,1-1-335,-4-3 1,0-1-67,0-2 0,-2-2-264,-2 5 0,1-5 213,-4 1 1,-2 2-701,-7-2 1222,3 5 0,-8-7 0,3 3 0</inkml:trace>
  <inkml:trace contextRef="#ctx0" brushRef="#br0" timeOffset="181">6056 13616 7803,'-6'11'762,"1"-3"-421,5-3 1,5-1 121,3-1 1,6 1 57,1-4 1,6 0-100,2 0 0,1-4 41,7 1 0,-1-6-99,4 0 1,-1 0-145,-2 2 0,1-2-441,-6 5 1,-3-4 206,-4 4 1,-5 1-629,1 3 642,-2-5 0,-2 3 0,1-3 0</inkml:trace>
  <inkml:trace contextRef="#ctx0" brushRef="#br0" timeOffset="182">7130 12805 7120,'0'-6'2132,"0"1"-312,0 5-1677,0 5 0,0-1 72,0 7 1,0 4-186,0 8 1,4 0 83,-1 1 1,5 2-124,-4 1 0,4 6 103,-5-3 1,5 0-125,-4 1 0,1-6-48,-1 3 1,-3-5 105,3-4 1,-2 2 105,2-6-43,-3 1-14,4-5-116,-5-5-140,5-1 0,-3-6 63,2-3 1,1-2-120,-2-5 0,6-5-46,-1 1 1,-2-6 86,2 2 0,0-3 72,3-2 1,-3-2-1,-1-1 0,1-2 71,3 3 1,-3 1-30,-1-2 1,1 3 157,3 1 0,1 4-88,-1 4 0,1 2 129,-1 2 1,1 4 424,-1 4-368,0-4 0,1 6 23,-1-4 0,1 10-67,-1 3 0,-1 7-50,-2 4 0,1 2-20,-5 3 0,3 4-13,-3 4 1,0-1-45,-4 0 0,4 3-162,-1-4 1,1-5-109,-4-2 1,1-4 91,3 0 1,-2-1-172,1-7 1,-1-3-446,-2-1-318,0-4 273,5 2 834,-4-5 0,9 0 0,-4 0 0</inkml:trace>
  <inkml:trace contextRef="#ctx0" brushRef="#br0" timeOffset="183">7712 12609 7890,'0'-11'124,"0"-2"1,5 2 187,3 0 0,2 0-124,2 4 1,-5-2 147,1 5 0,-2-1-70,2 0 1,2 4-40,-2-3-262,2 3 1,1 2 25,1 3 1,-6 0-75,-2 3 1,1 1 109,-1 3 1,-1 1-128,-3-1 1,-1 4 97,-3 1 0,2 3-116,-6-3 0,1 4 37,-5 0 1,1-3 62,-1-2 0,5 1 17,-1 0 1,6 0 20,-2-5 0,2-3 170,2-1-119,0 1 0,2 2 131,2-2 0,2-3-16,5-5 1,6 5 167,2-2 0,2 1-127,2-4 1,4 0-87,0 0 1,-1-4-132,-3 1 1,-4-2-156,0 5 0,-4 0-284,4 0 1,-8 0-626,0 0-573,-2 6 1627,2 0 0,-4 6 0,-2-1 0</inkml:trace>
  <inkml:trace contextRef="#ctx0" brushRef="#br0" timeOffset="184">7118 13454 11621,'12'0'1090,"-1"0"-677,1 0 1,0 0-85,4 0 0,1 0-108,6 0 1,1 0 26,3 0 0,3 0-148,9 0 1,0 0-168,3 0 0,2-1 162,-2-3 0,2 1-139,2-4 1,-4 3-320,0-4 1,0 5 176,3-5 1,-3 4-23,0-4 1,-5 4 36,1-4 1,-2 4-50,-2-3 1,-4 4 103,1-1 0,-7-1-82,-1 1 0,-2 1-686,-5 3 314,-1-5-49,-9 3 1,-2-3 618,-8 5 0,-7 0 0,-7 0 0</inkml:trace>
  <inkml:trace contextRef="#ctx0" brushRef="#br0" timeOffset="185">7347 13824 7843,'-6'-5'1559,"0"4"-778,6-4-216,0 5-276,0 5 1,0 3-30,0 7 1,0 1-110,0 7 1,0-1 59,0 9 0,0 0-185,0 3 0,0 0 79,0-4 1,0 4-177,0-3 0,0-1-45,0 0 1,0-6-71,0 0 1,0-2 7,0-7 1,4 0-409,0-2 98,0-2-87,1-5-1113,-4 0 1190,4-6 0,-1-2-121,0-2 0,4-3 619,-5-9 0,6 3 0,-2-4 0</inkml:trace>
  <inkml:trace contextRef="#ctx0" brushRef="#br0" timeOffset="186">7507 13894 7843,'0'-11'0,"4"-1"70,-1 1 0,6-2 188,-1 2 0,2 3 13,1 1 1,2 0 242,2 0 1,-2-2-41,2 5 1,-1 0-159,1 4 1,-1 1-182,5 3 0,-5 3 12,2 4 1,-4 2-162,0 2 0,-5 0-13,1 4 1,-5 4-210,0 3 0,-6 7-284,-5-2 1,-2 1 270,-2-1 1,-3-1-136,0-3 0,-2-3 79,2 3 0,2-6 164,-2-2 1,3-5 76,0 2 1,2-3 202,2-2 0,-1-3-15,6-1 0,-2-4 600,1 1 289,3 2-734,-5-5 1,8 4 114,2-5 1,-2 0-68,6 0 0,-1 0-78,5 0 0,-1 0-42,1 0 1,0 0-120,3 0 0,3 0-29,5 0 1,0 0-201,0 0 1,-4 0-593,0 0 0,0-4 432,4 1 1,0-2-2175,-1 1 2475,-4 3 0,9-10 0,-3 5 0</inkml:trace>
  <inkml:trace contextRef="#ctx0" brushRef="#br0" timeOffset="187">8752 13200 7917,'0'-13'0,"0"2"0,0 3 700,0 1 211,0 4 326,0-2-412,0 5-409,-5 0 1,3 6-159,-2 6 0,2 4-26,-2 8 0,3 0-94,-3 3 0,3 2 80,1 1 1,0 3-238,0-6 1,0 4-86,0-4 1,0-1-143,0-2 1,1-6-85,3-3 0,-2 0-894,6-3-1054,-5 3 980,7-9 1298,-4 1 0,5-7 0,1-7 0</inkml:trace>
  <inkml:trace contextRef="#ctx0" brushRef="#br0" timeOffset="188">8523 13384 8464,'13'-6'1045,"2"2"0,3-1-728,5 1 0,5-1-105,2 2 1,3 0-276,1-5 0,1 5-89,-1-6 1,-1 5-74,-3-3 1,2 4-208,-5-1 1,-4 3 431,-4 1 0,-5-5 0,2-1 0</inkml:trace>
  <inkml:trace contextRef="#ctx0" brushRef="#br0" timeOffset="189">9346 12864 7802,'0'-18'-2,"0"3"0,1 2 148,3 5 0,-2-2 263,6 3 1,-4-2 30,3 1 1,-4 2 164,1 2-347,-3 3-133,-1-4 1,0 6-170,0 3 0,0 3 115,0 9 0,0 1 51,0 7 0,1 3-40,3 0 0,-3 5-173,3-1 1,-3-2 6,-1-3 0,4-2 37,0 0 0,0-2-36,-4-3 1,1-3 121,3-3 0,-3-2-163,3 1 0,-3-5 56,-1 1 0,1-6-17,3 2 101,-3-3 0,4-2 10,-5-3 0,4-6-161,0-5 0,5-1 123,-1-1 1,2 1-95,1-3 1,-3-3 79,-1 2 0,1 2-28,3-1 1,-3 0 37,0-5 1,-1 2-8,5-1 1,-2 3 21,-3 1 1,4 5 89,-4-1 0,3 1 111,2 2 0,-1 6-58,1 2 0,-1 3 229,0 1-206,1 0 0,-1 6-48,1 6 0,-1 1-24,1 6 0,-2 1 26,-3 2 0,2 3-62,-5 2 1,4-3-127,-5 4 0,1-8-295,-4-1 0,4-3-39,0 3-103,0-5 1,-4 3 7,0-6 0,0-3-177,0 1 0,0-6 92,0 5 583,-5-5 0,-2 7 0,-4-4 0</inkml:trace>
  <inkml:trace contextRef="#ctx0" brushRef="#br0" timeOffset="190">9368 13420 7795,'-11'0'1592,"5"0"-786,1 0-225,5 0-272,0-5 1,1 3-33,3-2 0,3 2-56,8 2 0,3-1-15,5-3 0,5 3-77,2-3 1,7 2 16,1-2 0,2 3-122,-2-3 0,1 1 8,3-1 1,0 3-186,-8-3 0,7 3-44,-7 1 1,-1-4-166,-3 0 1,-4 1-536,0 3 1,-3 0 418,-4 0 1,-2 0-732,-6 0 1209,-4 0 0,3 0 0,-4 0 0</inkml:trace>
  <inkml:trace contextRef="#ctx0" brushRef="#br0" timeOffset="191">9688 13755 7819,'0'-8'545,"0"1"863,0-1-535,0 2-26,0-4-67,0 8-462,0-3 0,-5 7-323,-3 1 1,-7 4 6,-4 4 0,1 2 16,-1 2 1,-3-1 169,-5 6 0,0-1-178,4 4 0,-2 5-1,2-2 1,-2 2-100,6 0 0,2-4 87,2 3 0,2-1 45,2 1 1,5-3-68,2 3 0,3-6 8,1-2 1,5-3-130,2 3 1,7-5 63,1 1 1,6-4-87,-2-3 1,2 2 47,2-6 0,0 3 5,0-3 1,0 0 36,0-4 0,-2 0-13,-2 0 1,-2-4 123,-6 0 1,0-4-62,1 0 1,-6 1 174,-2-1 0,-3 0-51,-1-3 1,-1 0-50,-3-1 1,-7 4-25,-8 1 0,-3 0 6,-1-1 1,-1 3-202,-2 5 1,-2 0 116,-3 0 0,3 0-322,5 0 1,4 1-150,0 3 1,5-2-957,-1 7 1482,8-6 0,-4 7 0,5-4 0</inkml:trace>
  <inkml:trace contextRef="#ctx0" brushRef="#br0" timeOffset="192">10499 13928 7731,'-6'-6'2617,"1"1"0,3 5-1777,-1 0-536,1 0 21,-3 0-325,5 0 0,-5 0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39.8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1959 9830 8439,'0'11'593,"0"1"-502,0-1-72,0 5 1,1 2-47,3 5 0,1 0 94,3 0 0,2 0-146,-2-1 1,2 5 100,1 0 1,-3 1-226,0-2 1,-2-2-35,2 3 164,-3-3 0,-4-1-11,3 0 0,-3 0 8,3 0 42,-3-1 1,-5-3 93,0 0 0,-4 0 178,0 4 1,2-4 23,-2 0 0,2-5-154,-2 2 1,-1-4 59,5 0 26,0-1-99,4-5 1,0 1 87,0-3-8,0-3-49,0 4 255,0-5 32,6-5-253,0 4 0,5-6-11,1 3 0,-1 3-10,1-3 0,0-1-176,4 1 0,0-3 38,3 3 0,3-4 35,-3 5 1,6-2-147,2 1 0,-1 2 92,-3-1 1,0-2-85,0 1 0,0 0 98,0 4 0,-2 0-45,-2 0 1,-1 0 26,-3 0 1,-2-4 60,2 0 0,-2 1-95,-2 3 0,-3 0-101,-1 0 1,-3 0-386,4 0 159,-6 0-1433,3 0 1816,-5 0 0,0-5 0,0-2 0</inkml:trace>
  <inkml:trace contextRef="#ctx0" brushRef="#br0" timeOffset="1">2016 10229 8130,'2'-6'-366,"1"2"947,-1-2 192,8 5 0,-4-8 203,6 5-620,-1 0 1,2 4-84,2 0 1,-1-1-30,5-3 1,0 3-259,4-3 0,0 3 101,-1 1 0,1 0 86,0 0-117,0 0 1,-4-2-66,0-1 1,-5 1-280,1-1 1,-2 1-776,-2 2 376,1-5 164,-1 4 1,-3-5-1226,-1 2 1748,-4 3 0,-3-5 0,-6 6 0</inkml:trace>
  <inkml:trace contextRef="#ctx0" brushRef="#br0" timeOffset="2">1948 9898 8251,'0'-11'578,"0"4"-174,5-3 0,1 8 149,6-6 0,-1 4-280,0-3 1,5 3-30,-1-4 1,5 4-64,-1-3-91,8 4 1,-2-3 287,6 2-546,-6 3 176,3-9 0,-5 9-494,0-3 0,-2 1 150,-2-1-61,3 3 0,-6-4-384,3 5 1,2 0 264,-6 0 516,0-5 0,2 4 0,0-4 0</inkml:trace>
  <inkml:trace contextRef="#ctx0" brushRef="#br0" timeOffset="3">2759 9693 8116,'-12'0'343,"6"0"-88,1 0 1,5 5-69,0 2 1,0 9-35,0 3 0,0 2-5,0 2 0,4 4-86,-1-1 1,6 7-47,-1 2-14,-3-1 0,5 10-249,-2-2 140,-3-3 0,4 6 26,-5-3 1,3 1-123,-3-1 1,4-3 125,-5-5 1,2-4 24,-1-4 1,-2-3 50,1-4 0,-1 1 162,-2-4 1,0-1 62,0-4-99,0 1 0,0-1 87,0 1 0,-2-1-85,-1 0 1,1-3 64,-2 0 0,2-6 41,-2 2-35,3 2 11,-4-4-138,5 3 1,0 0-242,0-4 68,0 4 184,0-5-77,5 0 1,-3 0 22,6 0 0,0 0-16,3 0 1,0-1 8,1-3 1,1 3-84,2-3 0,-2 1 36,2 0 0,-3 1-9,0-2 1,-1 2-161,1-2 1,-1 3 103,1-3 1,-5 2-466,1-2 0,-4 2 187,3-1 1,-4 0 368,1-1 0,2-2 0,0-5 0</inkml:trace>
  <inkml:trace contextRef="#ctx0" brushRef="#br0" timeOffset="4">2793 9750 8110,'-11'-18'44,"3"1"-22,0 6 0,6 0 556,-2-1-293,3 6 1,2 0 592,3 2-321,-3 2-391,9-3 0,-3 5 66,4 0 0,0 0-355,1 0 1,0 0-65,4 0 1,-2 4-297,5 0 441,-5 5 0,6-8-1018,-5 3 717,6-3 0,-9 3-1091,3 0 1434,-2 0 0,-1-4 0,-1 0 0</inkml:trace>
  <inkml:trace contextRef="#ctx0" brushRef="#br0" timeOffset="5">3147 9864 8770,'11'11'1285,"0"1"-824,-4-1 1,7 2 278,-2 2-529,2 3 0,1 6-129,0 3 1,5-2-249,-1 5 1,2 1 189,-2 3 0,1-3-131,-5-1 1,4-1-503,-4 2 357,1-3 155,-5-5 0,1-4-63,-1 0 1,0-5 91,1 1 1,-5-3 16,1 0 0,-4-1-60,3 1 0,-3-5 31,4 1 0,-4-4-272,3 3 42,-4-4 253,2 2-355,0 0 184,-4-4-610,4 4 838,-5-5 0,5 0 0,2 0 0</inkml:trace>
  <inkml:trace contextRef="#ctx0" brushRef="#br0" timeOffset="6">3524 9864 8080,'0'-18'530,"-4"-2"169,0 5 0,0 3-407,4 5 1,-1 4-352,-3-1 214,3 3 0,-5 1 70,2 0 0,3 3-57,-3 4 1,-2 7-136,-2 13 0,-2-2 40,-2 6 17,1 4-55,0 1 1,-1 7-147,1-5 0,-1 5 20,1-1 1,-1-3-6,1-1 1,0 0-39,-1-3 0,1-1-239,-1-11 1,2 1-242,3-9 415,-4 5 0,9-11-628,-6 3-457,6-8 1284,-3 1 0,10-5 0,1 0 0</inkml:trace>
  <inkml:trace contextRef="#ctx0" brushRef="#br0" timeOffset="7">3661 9738 8024,'0'-11'815,"0"-1"-808,0 1 1,5 0-383,3-1 1,1 5 309,-2-1 0,3 4 315,-2-3 0,2 3-126,1-4 0,2 6 133,2-2 1,-2-1-154,2 1 1,-2 0-38,-2 4 1,1 0 303,-1 0-329,1 0 0,-5 0 281,1 0-241,0 0 1,-1 0 302,1 0-80,-1 0 1,4 1-130,-4 3 0,2-1 46,-5 4 0,1 1-5,-1 3 1,-3 6 13,3 2 0,-3 2-47,-1 2-40,5 0 1,-4 1-229,3 3 0,-1-2 90,1 6 0,-3-2-223,3 1 121,2 3 1,-4-3-54,6 4 1,-5 0-187,0 0 0,3-3 63,-3-1 1,5-3-68,-4 3 0,3-6-68,-3-1 195,5 0 1,-4-9 190,3 5 0,-2-5-113,-2 1 1,-3-6 448,3-1-173,-3-1 27,-1 5 0,-1-2-21,-3-2 0,2 1-95,-6-6 0,0 5 36,-3-4 181,0 0-234,-1 1 1,1-3 94,-1 6 1,-4-4-83,-3 3 1,1-3 223,-1 4 1,1-6-34,-1 2-130,-2 2 1,8-4 60,-2 1 1,6-1-329,1-2 1,4-2-2027,-3-1 2183,4 1 0,-2-8 0,5 4 0</inkml:trace>
  <inkml:trace contextRef="#ctx0" brushRef="#br0" timeOffset="8">4872 9898 8359,'7'0'111,"1"0"1,-4 0 85,3 0-75,-4 5 1,7-3 223,-2 1-225,2-1 1,2-2 111,4 0 0,-2 0 35,5 0 1,0 0-120,3 0 0,1 0 0,0 0 0,1-4-3,3 0 1,-6-1-134,6 1 0,-9 3-44,5-3 148,-8 3 1,5 0-284,-5-3 1,1 2 67,-5-1 0,1 1-375,-1 2 0,-3 0 188,-1 0 0,-3 0-1442,4 0 1727,-6 0 0,8 0 0,-3 0 0</inkml:trace>
  <inkml:trace contextRef="#ctx0" brushRef="#br0" timeOffset="9">4963 10127 8181,'0'-7'468,"5"2"0,-2 5 72,4 0 0,5 0-118,3 0 0,5 0-17,-1 0 0,4 0-161,4 0 1,-2 0-160,5 0 114,-4 0 0,3 0-615,-2 0 345,-3 0 1,4 0 132,-5 0-62,-6 0 0,5 0 0,-4 0 0</inkml:trace>
  <inkml:trace contextRef="#ctx0" brushRef="#br0" timeOffset="10">6345 9544 8412,'0'-6'98,"0"1"419,-5 5-218,3 0-331,-3 0 1,2 5 117,-1 2 0,0 7 87,4 2 1,0 4 16,0-1 0,0 6-37,0 2 0,4 5-7,0-2 1,1 3-64,-2 1 1,-1-1-164,2-2 0,1 4 117,-2-4 0,3 3-102,-3-7 0,0 1-136,4-2 1,-3-3 166,4 0 0,-2 0-152,2-4 0,-2-1 117,-2 1 0,-3-5-104,3 1 1,-3-2 213,-1-2 23,0-5 306,0 4-73,0-8-69,0 3 595,0-5-489,0-5-229,0 3 0,2-6 46,1 4 0,4-1-149,4 1 0,2 3 51,2-3 1,-1-1-4,5 1 0,0 0-32,4 4 0,0-1-9,0-3 1,0 3-77,-1-3 1,1 3 54,0 1 0,-4-4-139,0 0 64,-5 0 1,3 3-8,-6-3 0,0 3-173,1-3 0,-1 2-328,1-2-477,-6 3-409,4-5 678,-9 6 803,5-5 0,-6 4 0,0-4 0</inkml:trace>
  <inkml:trace contextRef="#ctx0" brushRef="#br0" timeOffset="11">6368 9944 8319,'0'-12'824,"5"1"1,1 1-389,6 2 0,3 3-111,0 5 0,0-4 84,-3 1 0,8-1 50,3 4-233,2 0 0,2-4-45,-1 0 1,5 0-154,-4 4 0,0-3-225,0-1 0,-7 0 170,3 4-291,-2-5 1,-4 2-1106,-1-4 1033,1 4 0,-4-3-700,2 2-592,-7 3 1682,-3-4 0,-10 0 0,-1-2 0</inkml:trace>
  <inkml:trace contextRef="#ctx0" brushRef="#br0" timeOffset="12">6356 9533 8367,'0'-7'316,"0"-3"0,5 9-1,3-3 0,2 3 119,2 1 1,4 0 192,3 0-331,3-5 1,4 4-186,1-3 1,5-1-195,-2 1 0,-1 0-138,2 4 1,-6-4-501,2 0 0,-4 1-1093,-4 3 1814,2 0 0,-3 0 0,5 0 0</inkml:trace>
  <inkml:trace contextRef="#ctx0" brushRef="#br0" timeOffset="13">7110 9384 8475,'-4'-7'62,"0"-1"283,1 6 0,1-4 725,-1 6-448,1 0-342,-3 0 0,5 2-120,0 2-98,0 7 1,0 7-42,0 5 0,4 3 167,0 1 1,5 6-360,-2 1 131,-2 0 1,6 11-112,-4-3 1,2-2-220,-1 2 0,1-1 151,-6 1 0,5 1-36,-4-5 0,3 0-12,-3-4 184,0 0 1,-4-1-10,0-2 0,0-2 117,0-2 0,0-7 146,0 3 0,0-8-127,0 0 1,0-2 353,0-2-44,0 1 77,0-1-49,0 1-239,0-6 1,-1-1 52,-3-5 142,3 0-103,-4 0-169,5 0-35,5 0 0,-3 0-139,6 0 0,-4 0-55,3 0 178,1 0 1,3-1-24,1-3 0,-1 3-4,1-3 1,-1 3 24,0 1 0,1-4-17,-1 0 1,4 0-11,1 4 0,0-4 15,-1 1 1,-2-2-255,2 1 0,-2 2-641,-2-1-482,1-4 909,-1 6 467,1-4 0,-6 0 0,-1-1 0</inkml:trace>
  <inkml:trace contextRef="#ctx0" brushRef="#br0" timeOffset="14">7167 9407 8319,'-6'-11'260,"1"-1"386,5 1-36,0 5-110,0-5-112,0 10 331,0-4-391,0 0 0,5 4-208,2-3 1,5 3 107,3 1 1,-2 0-401,2 0 1,1 0 197,0 0 0,3 0-324,-4 0 0,4 0 181,-4 0 117,6 0 0,-4 0 0,6 0 0</inkml:trace>
  <inkml:trace contextRef="#ctx0" brushRef="#br0" timeOffset="15">7738 9487 9289,'0'11'348,"0"2"-249,0 2 0,1 3-10,3 5-50,-2 0 0,4 5-60,-2 2 1,-2 3 114,6 1 1,-6-1-59,2-2-37,-3 2 0,3-5-6,0 2 1,0 2-232,-4-5 0,1-1 134,3-3 1,-3 0-96,3 0 1,-3-5 55,-1-3 108,0-2 1,0-2 29,0 0 256,0 1 119,0-1-93,0-4 144,0-2 839,0-5-1205,5-5 1,-2 3 140,5-2-203,-1-2 1,8 5-79,1-3 0,0-1 103,-1 1 1,2 0-65,2 4 1,2 0 101,-2 0-112,8-5 0,-3 4 18,3-3 0,-7-1-24,-1 1 1,-1 1-217,1 3 1,0-2-146,-8-2 201,3 3-23,-7-4 0,0 5-788,1 0-115,-5 0 1148,2 0 0,-5 0 0</inkml:trace>
  <inkml:trace contextRef="#ctx0" brushRef="#br0" timeOffset="16">7795 9841 8224,'0'-11'-444,"0"3"946,0 0 806,0 6-879,5-3 1,2 4-14,4-3 0,1 3-221,-1-3-8,5 2 0,2 2-203,5 0 1,1 0 113,3 0-65,-3 0 1,4 0-168,-5 0 0,-4-1-40,0-3 0,-5 3-910,1-3 89,-2 3-533,-2 1 1528,-5 0 0,-1-5 0,-5-1 0</inkml:trace>
  <inkml:trace contextRef="#ctx0" brushRef="#br0" timeOffset="17">7761 9521 8261,'0'-11'-579,"1"3"497,3 1 1199,-3 4-198,10-7-418,-5 9 0,9-8-152,0 5 0,6-1-276,-2 1 0,-2 3 120,2-3 0,1-1-514,2 1 1,0 0-122,-3 4 1,1 0-350,-5 0 1,1 0 790,-5 0 0,6 0 0,0 0 0</inkml:trace>
  <inkml:trace contextRef="#ctx0" brushRef="#br0" timeOffset="18">8343 9373 8493,'-6'-5'-5,"1"2"159,5-4 371,0 4 208,-5-2-293,4 5-208,-4 0 0,5 1-18,0 3 0,0 4-174,0 7 1,0 4 128,0 8 0,5 3-189,2 8 1,2 3 76,-1 4 1,1 1-325,-5 0 15,4 5 0,-3-8-640,3 2 641,2-1 1,-7-4-33,4-2 1,-4-2-112,1-2 433,-3-5 1,3-1-68,0-5 0,-1-5 32,-3-3 1,0 1 201,0 0 1,0-5 75,0-3 405,0-1-114,-5 0-194,4 3 1,-5-9 29,2 3-120,3-3 13,-4-1 122,5 0-732,0-5 254,0 4 0,5-4-71,2 5 1,3-4-99,2 0-3,-1 0 92,1 4 0,0-3 33,4-1 0,-2 0-89,5 4 100,-5-5 0,6 4-29,-5-3 1,4 1-75,-4-1 0,1 3-218,-5-3 1,-1 2-499,-2-2 909,2 3 0,-4-9 0,6 3 0</inkml:trace>
  <inkml:trace contextRef="#ctx0" brushRef="#br0" timeOffset="19">8264 9441 8195,'0'-21'213,"0"2"0,1-2 630,3 6-573,2 0 0,5 5 175,1 2 1,-1-1-144,1 6 1,0-5-202,4 4 1,-2-3 328,5 3-320,-5 0 0,7 4-89,-2 0 1,3 0-1220,1 0 882,-6 0 0,4 1 316,-6 3 0,5 2 0,-2 6 0</inkml:trace>
  <inkml:trace contextRef="#ctx0" brushRef="#br0" timeOffset="20">8857 9419 8388,'0'-8'0,"0"0"394,0 6 4,-5-8 558,4 8-250,-4-3-458,5 5 0,1 7 17,3 4 1,2 3 21,6 9 0,4-2-5,3 10 0,3 1-224,1 6 0,0-2 11,-1 6 1,1-1-172,0 1 0,-1-3-2,-3-5 0,1-1-209,-5-2 1,1-4 68,-5-8 1,-1 1 85,-2-5 0,2 0 70,-3-3 1,0-2-51,0-2-250,-4 2-140,7-4-349,-9 0-496,4-1 395,-5-5 978,0 0 0,-5-5 0,-1-1 0</inkml:trace>
  <inkml:trace contextRef="#ctx0" brushRef="#br0" timeOffset="21">9189 9396 8167,'-7'-18'0,"-2"1"78,6 6 1,-1 0 181,4-1 1,0 1 51,0-1 1,-4 5 527,0-1-394,0 6 29,4-4-319,-5 6-153,4 6 134,-9 5 1,4 8 75,-6 8 0,-1 3-109,-2 8 0,-3 3-244,-4 4 1,3 1 68,0 0 1,-1-2-92,-2-2 0,0 1 17,3-5 0,-3 0-75,3-3 1,3-2-172,1-3 369,-3-2 1,5-5-37,-2 0 1,4-2-11,3-2 1,-2-2-158,2-6 1,2 1 1,-2-1-141,6-5-461,-3 5 537,5-10 288,0 4 0,5-5 0,1 0 0</inkml:trace>
  <inkml:trace contextRef="#ctx0" brushRef="#br0" timeOffset="22">9657 9224 8200,'-6'-22'431,"-3"4"-490,5 3 0,-1 3-138,1 5 407,3-4 0,-6 9 1033,4-6-294,1 6 291,-8-3-909,9 5 1,-4 1-77,5 3 1,0 7-1,0 8 1,0 4-32,0 4 0,0-1-116,0 9 1,0-4 81,0 7 0,0 2-103,0-2 1,0 5-369,0-1 219,5 2 0,-3 1-378,6-4 0,-4 1 217,3-7 1,-3 1 13,4-5 0,-4-3 44,3-2 0,-3-1 226,4-3-17,-6-4 0,7 2-53,-5-4 1,0 0 141,-4-1 0,0-6-90,0 3-42,0-3 1,0-2-240,0 1 1,0-4 121,0 3-958,0-4 402,0 2-1896,0-5 2568,5 0 0,-4 0 0,4 0 0</inkml:trace>
  <inkml:trace contextRef="#ctx0" brushRef="#br0" timeOffset="23">9840 9384 8283,'0'-6'-260,"-4"0"393,0 2 1,0 1 376,4-4 260,0 4-109,0-2-443,0 0-10,0 4 1,5-3 31,3 8 0,2 2-87,1 5 0,1 2-183,-1 2 1,6-1-117,2 5 0,-1-1 109,1 1 1,0 3-267,4-3 1,-4-1 147,0 1 0,-5-7-256,1 0 1,-3-1 135,0-3 0,-1 1-288,1-2 134,-1 3-574,1-8 1003,-1 3 0,0 0 0,1 1 0</inkml:trace>
  <inkml:trace contextRef="#ctx0" brushRef="#br0" timeOffset="24">10365 9293 8242,'6'-12'21,"-2"1"1,-3 3 253,-1 1-201,0 4 658,0-2-443,-5 5 0,-1 0-74,-5 0 1,2 9-33,-3 3 0,3 7-774,-6 0 421,-3 2 1,6 2-156,-4 0 0,4-3-267,0 3 0,2-7-568,3 7 563,-4-7 597,10 5 0,-9-3 0,4 5 0</inkml:trace>
  <inkml:trace contextRef="#ctx0" brushRef="#br0" timeOffset="25">10182 9601 9629,'-6'5'918,"2"3"1,3 2-551,1 2 0,0 4-91,0 3 1,1 1-265,3-1 70,-3 3 0,4-4-206,-5 5 1,4-1 71,0 1 38,0-5 0,-1 2-187,1-4 1,0 3 86,-4-4 66,5 0 1,-4-4-42,3 1 0,-2-4-44,-2-1 21,0-4-50,0 2 161,5-5 0,1 0 0,5 0 0</inkml:trace>
  <inkml:trace contextRef="#ctx0" brushRef="#br0" timeOffset="26">10548 9293 8067,'-4'-15'-34,"0"-1"0,-4-3-208,5 4 403,-1 0 0,4 4 455,0-1 0,0 5 325,0-1-212,-5 5-251,4-7-281,-5 9 1,8-4-202,2 5 1,2 0 73,5 0 1,5 1-73,-1 3 1,4-3 115,-4 3 1,4-3-253,-4-1 0,4 0 88,-3 0 0,3 0-194,-4 0 130,0 0 0,-4 0-33,1 0 160,-6 0 88,4 0-103,-8 0 0,3 5 154,-5 3 0,0 3-89,0 5 0,-4 1 179,0 6 1,-1 4 55,1 0 0,3 8 232,-3-1-337,3 8 0,2-5 106,3 5-309,2 0 1,2 3 50,0 1 0,-2-1 146,1-4 1,2 4-371,-5-3 1,4-3 89,-4-1 1,-1-2-193,-3-2 0,0-4 81,0 1 1,0-6 57,0 2 0,-1-3 135,-3-1 0,2-2-53,-6-2 0,4-2 229,-3-6-36,-1 1 0,-3-5 19,-1 1 0,1-5-61,-1 0 1,0-1 274,-3-2-199,2 0 0,-9-4-1188,3 0 674,-2-5 1,-1 3-354,3-6 0,3 1-1610,4-1 2314,6 1 0,-4 0 0,3-1 0</inkml:trace>
  <inkml:trace contextRef="#ctx0" brushRef="#br0" timeOffset="27">11096 9076 8071,'-6'-5'3,"-3"2"-233,5-4 385,-5 4 438,8-7-225,-9 9 134,8-4-227,-3 5 0,7-4-61,1 0 1,0 0 149,4 4-174,1 0 0,4-4 60,-1 1 1,0-1-114,1 4-81,4-5 0,-3 3 124,2-1 0,2 1-314,-2 2 205,5 0 0,-6 0 33,5 0 0,-5-3-5,1-1 0,-2 0-170,-2 4 1,1 0 114,-1 0 1,-3 0-152,0 0 0,-6 5 26,2 3 34,2 2 1,-4 1 24,1 1 1,-1 4-14,-2 3 1,0 8-72,0 3 1,1 5 67,3 3 0,-3-2-79,3 6 0,-3-4 92,-1 4 1,4 4-254,0 3 0,5 6 214,-2-2-1095,3 3 1126,-3-4 0,3-1 30,-3-5 1,2-6-421,-1-2 424,2-7 0,-5 0 84,3-4 0,-2 0-46,-2-4 0,-3-2 248,3-2 1,-3 1-149,-1-4 632,0-1 1,0-4-304,0 1 510,0-6-723,0-1 331,-5 0-78,4-3-87,-9 3 0,3-5-61,-4 0 0,0-2-253,-1-1 72,1 1 1,-6-3-74,-2 5 1,-2-4-230,-2 1 0,0-5-494,0 4 472,-5-5 1,4 8-618,-3-3 0,5-1 762,3 1 0,-3-5 0,4 3 0</inkml:trace>
  <inkml:trace contextRef="#ctx0" brushRef="#br0" timeOffset="28">16751 4885 8472,'11'0'911,"0"0"-829,1 0 1,-5 4 0,1 1 326,1 1-274,1 2 1,1 4-73,1 4 0,3-4 51,0 4 1,4-3-159,-3 3 1,0-4 105,-1 4 0,2-2-163,2 1 0,1-3 39,-5 4 4,1-4 1,-1 0-10,0-1 1,0-3 97,-3-1 0,3 1-175,0 4 0,-3-1 75,-5 0 0,-3-3-238,4 0 1,-6-5-471,2 5 337,-3-5 0,3 3-27,0-2 467,0-3 0,-4 9 0,0-4 0</inkml:trace>
  <inkml:trace contextRef="#ctx0" brushRef="#br0" timeOffset="29">17379 4919 8210,'6'-11'-67,"0"4"1,-2 4 259,-3-4 0,5 5 546,-6-6-562,0 5 140,0-2-7,5 5 113,-4-5-440,4 4 243,-5-4-176,0 5 29,-5 5 0,-3 1-192,-7 6 1,-3 1 5,-5 2 1,-1-1-44,-2 5 0,2-4-117,-3 4 1,4-5 76,4 1 0,-1-2-93,5-2 1,-1 3 63,5-2 0,1 2-450,2-7 397,-2 3 0,9 2-389,-3-1 661,3-4 0,6 3 0,1-4 0</inkml:trace>
  <inkml:trace contextRef="#ctx0" brushRef="#br0" timeOffset="30">17150 5216 6158,'0'-6'468,"0"-4"1,0 7-17,0-5 289,0 6-108,0-3 499,0 5 1,0 5-915,0 2 1,0 7-131,0 2 1,0 4-64,0-1 1,0 4 131,0 3 0,0-1-360,0 1 1,0-2 120,0-1 0,2-1-240,1-3 1,0 1 105,5-5 1,-6 4-18,2-3 1,1-1 159,-1-4 1,3 1 66,-3-1 136,0-5-127,-4 5-86,0-10 78,0 4-927,0 0 502,0-4 430,0 4 0,-5-10 0,-1-1 0</inkml:trace>
  <inkml:trace contextRef="#ctx0" brushRef="#br0" timeOffset="31">17527 5227 8001,'0'-7'106,"0"-1"5,0 6 60,0-8 1,5 8 305,3-2 1,2 3-234,1 1 1,2 0-48,2 0 0,3 0-212,5 0 132,0 0 0,-4 0-89,0 0 0,0 0 65,4 0 0,-4-4-205,0 1 0,-5-3 86,1 3 1,-2 1-1389,-2-1 656,1 1 758,-1 2 0,-10 0 0,-2 0 0</inkml:trace>
  <inkml:trace contextRef="#ctx0" brushRef="#br0" timeOffset="32">17527 5376 7839,'5'6'-275,"-2"-1"548,4-5 0,1 0 438,3 0 0,5 0-265,-1 0 0,5 0-66,-1 0 0,7-1-552,0-3 149,6 3 0,-8-8-396,3 5 0,-2-1-69,2 1 0,-7 2-431,3-6 919,-8 6 0,7-8 0,-5 3 0</inkml:trace>
  <inkml:trace contextRef="#ctx0" brushRef="#br0" timeOffset="33">18315 4999 8182,'0'-11'2321,"0"-1"-2470,0 6 0,-1 1-33,-3 5 349,3 0 0,-5 6-11,2 6 1,1 0 22,-4 7 1,3 2-40,-4 5 1,6 0-15,-2 4 0,3-3-215,1 3 0,0-4 118,0 0 0,1 2-156,3-1 1,1-2 121,2-6 1,3-1-62,-2-3 1,2-2 115,2 2 0,-1-6-2,0-1 0,1-6 214,-1 2 1,5-3-81,-1-1 0,5-1 79,-1-3-81,3-2 0,1-6-76,-1 1 0,1 0 15,0-1 0,-4-1 84,0-2 1,-4-3-33,4-4 1,-5-1 5,2 0-78,-4-5 1,-2 0-170,-2-2 0,-3-7 106,-5 3 1,0 2-333,0 5 0,-5 0 158,-3 5 0,-2-2-481,-1 8 0,-1 1 248,1 4 1,3 4-1749,1 4 1045,-1 1 1074,2 12 0,-4 3 0,3 10 0</inkml:trace>
  <inkml:trace contextRef="#ctx0" brushRef="#br0" timeOffset="34">18806 5170 8035,'-11'-11'311,"5"5"-74,0-5 105,1 10 1,4-5 192,-3 2-62,3 3-243,1 6 0,0 2-70,0 9 1,0 1 98,0 2 0,4 3-218,0 1 1,-1 2-17,-3-2 1,0 2-183,0-5 0,2-3-49,2 2 1,-3-5 132,3 1 0,1-6-35,-2-1 0,1-4 0,-4 3 187,5-4 0,-2 2-80,5-5 0,-5 0 56,5 0 1,-4-5-25,3-3 0,0-2 6,0-1 0,3-1-8,-2 1 1,6-2 7,1-2 0,1-1-133,-5-4 0,2-2 115,2-1 1,-2 4-129,2-4 1,-3 8 189,0-1 208,-1 4-207,1 0-33,-6 6 0,3 6 17,-5 8 1,0 6-31,-4 1 1,1 5 1,3-1 0,-3 4 19,3 4 1,-3-3-216,-1 2 0,4-1 118,0-3 1,1 1-360,-2 0 0,-1-5 87,2-3 1,1-2-21,-2-2 0,3-3-391,-3-1 427,-1-4 1,4 2-1135,-2-5 1430,-3 0 0,9 0 0,-3 0 0</inkml:trace>
  <inkml:trace contextRef="#ctx0" brushRef="#br0" timeOffset="35">19309 5193 9227,'-1'13'906,"-3"2"0,2-1-614,-1 5 1,1 0-49,2 4 0,0 0-16,0 0 0,4-2-262,0-2 0,1-1-99,-1-3 1,-3-2-490,3 2-23,2-7-704,-4 2 813,3-4 1,-4 1-1250,3-4 1785,-3-1 0,-1-7 0,-6-2 0</inkml:trace>
  <inkml:trace contextRef="#ctx0" brushRef="#br0" timeOffset="36">19229 4908 8010,'-4'-12'1286,"0"1"-1214,0 4 0,6 1-729,2 2 255,-3 3 0,9-3 402,-2 8 0,7 2 0,3 6 0</inkml:trace>
  <inkml:trace contextRef="#ctx0" brushRef="#br0" timeOffset="37">19846 4805 8098,'-5'-17'268,"-3"-2"0,2 3 1034,-2 1-952,5 7-192,-2 3-96,0 5 1,3 0-88,-6 0 0,4 2 102,-3 6 1,-1 6-5,-3 13 0,1 7 150,2 8 1,-1 4-128,5 3 0,0-2-178,4 2 1,0 3-88,0 2 0,0-3 53,0-2 0,0-2-72,0-1 1,4-6-78,0-2 0,0-7-82,-4-5 1,4-1 106,-1-3 1,3-4-402,-3-3 45,-1-2-499,3-2 1191,-5 1 1,-5-6-1,-2-1 1</inkml:trace>
  <inkml:trace contextRef="#ctx0" brushRef="#br0" timeOffset="38">19571 5307 8067,'12'-17'0,"-1"-4"48,1 6 89,4 0 1,2 3 258,5 1 0,0 3-95,0 1 0,3 3 77,1-4 0,-1 6-82,-3-2 0,0 3-34,0 1 1,-1 0-111,-3 0 1,2 1-107,-2 3 0,-2-3 31,-2 3-417,-2 2 230,-2-4 1,-5 4-385,-2-2 138,-3-3 88,-1 4 166,0 0 1,0 1 67,0 6 0,0-1 63,0 1-57,-5-1 0,4 1 37,-3-1 1,3 0 22,1 1 0,0-1-87,0 1 0,5-1 55,3 1-18,-3-1 1,5-3-8,-2-1 0,2-4 24,1 0 1,1-1-1,-1-2 0,2 0 54,2 0-66,-2 0 1,3 0 39,-4 0 1,-1-4 7,0 0 1,-3-5 233,0 2-123,-1 2 0,1-7-67,-1 1 0,-4-2 18,1-6 0,-4 4-97,-4-4 0,-4 0-123,-7-4 1,-4 4-232,-8 0 213,-2 5 1,-1 2-13,-1 9 0,3 1-114,2 2 0,0 0-70,11 0 0,1 9 70,7 3 0,2 3 267,5 0 0,0 3 0,0 5 0</inkml:trace>
  <inkml:trace contextRef="#ctx0" brushRef="#br0" timeOffset="39">20280 5250 8013,'0'-16'0,"0"3"352,0-2 1,0 6 1422,0 1-1592,0 6 0,1-3-474,3 5 0,-3 1 851,3 3-246,-3 2 1,3 11-181,0 2 1,-1 2-55,-3 2-38,0-5 1,4 3-103,0-1 0,0-3 70,-4 2 1,0-5-322,0 1 290,0 3-233,0-5 260,0 3-43,0-9 124,0-2 130,0-5 0,1-4-150,3 0 1,-3-5-27,3 2 29,-3-3 166,4-2-80,-3 1 0,7-1-10,-6 1-59,1 0 1,0-5 43,0 1-206,5-5 133,-8 7 1,8-3 0,-5 4-130,-1 1 1,-1 1-21,1 2-38,-1 3 183,3 5-563,-5 0 109,5 5 382,-4-4 1,9 9-35,-2-2 1,2 2-201,1 2 194,1-1 1,-4 0-51,-1 1 1,1-5-115,3 1 1,1-2 104,-1 2 0,0-3-75,1-5 204,-1 0 1,1 0-79,-1 0 135,1 0 109,-1 0 1,0-4 232,1 0-271,-1-4 0,-3 1 33,-1-4-39,-4 4-25,7-3-55,-9 4 0,8-2 121,-5 1-77,0 4-2,-4-7-139,0 9 1,0-3-196,0 8 0,0-2-21,0 6 237,5 0 11,-4 3 1,4 0-187,-5 1 87,5-1 1,-3-3-22,1-1 1,4 0 61,0 0 0,0 2-338,0-5 269,1 0 0,3 0 204,1 0-64,-1-1 1,1-4 46,-1-3 0,1 3-38,-1-3 1,-3-1 129,-1 1 1,1-5 4,3 2 1,-3 0-10,-1 0-70,-4-1 1,7 1 170,-2-1 0,-3 4-229,-1-3 35,2 4-287,0-2 116,6 0 7,-6 4-233,4-4 4,-3 5 24,4 5 177,0 1 1,1 2 36,-1-1 1,-3-3 9,-1 4 0,0-5 71,0 5 1,4-5 179,-4 0 1,0-1 411,0-2-401,-4 0 1,3 3-21,-2 1-407,-3 0 96,4 1 1,-5-2-334,0 4 1,-5 1 502,-2 3 0,-4 6 0,0 1 0</inkml:trace>
  <inkml:trace contextRef="#ctx0" brushRef="#br0" timeOffset="40">21513 4668 7910,'6'-7'-511,"-1"2"1074,-5 0 1,2 4-176,2-3 0,-3 2 431,3-2-625,-3 3 1,-1-3-28,0 8 0,-5 6-14,-3 5 1,-3 10 26,-4 2 1,-3 10-109,-5 5 144,0 2-308,0 7 0,0-3 93,1 5-1210,-1-4 1053,5 1 1,1 0-102,6-1 0,5 0 109,2-8 0,3 4 34,1-3 0,1-3 4,3-1 0,2-6 11,5-2 0,2-4 296,2 0-224,-2-2 247,9-1 1,-10-1 67,4-3 345,1-3 1,-4-4-839,2-1 1,-2-1 191,-2-2 1,1 1-890,-1-5 265,1 0-69,-1-4 706,0 0 0,6 0 0,1 0 0</inkml:trace>
  <inkml:trace contextRef="#ctx0" brushRef="#br0" timeOffset="41">21696 5182 7910,'0'-17'534,"0"5"860,0-4-742,0 4-333,0 5 14,0-3-174,0 14 1,-4-3-89,0 11 0,-5 4 117,2 3 5,-3 3-330,3 6 156,2-4 0,5 8-64,0-6 1,0 1-229,0-4 0,5 0 37,3-1 1,2-4-125,1-3 0,5-6 16,-1-1 282,5-6 1,-2 3-20,5-5 1,0-1 141,-1-3-35,1-2 1,0-5 120,0-1 0,-5 1-99,-3-1 1,-2-4 123,-2-3 1,-5-3-175,-2-1 0,-3 1-70,-1-1 0,-5-5 2,-2-3 0,-5-2-336,-3-1-247,-3 5 421,-4 1 1,-1 5-14,0 0 0,4 9-26,0 3 1,5 7-37,-1 0 1,2 6 306,1 5 0,1 6 0,0 10 0</inkml:trace>
  <inkml:trace contextRef="#ctx0" brushRef="#br0" timeOffset="42">22096 5422 8598,'-7'-12'2733,"2"1"-2706,5 4 1,0 4-290,0 6 1,0 4 727,0 4-217,0 1 1,0 3 4,0 0-290,0 5 125,0-2-112,0 5 0,0 0-112,0 0 0,0-1 23,0 1 0,0-5-487,0-3 490,0 3 1,0-5-88,0 2 0,0-6-903,0-1 540,0-6 97,0 3 462,0-5 0,0 0 0</inkml:trace>
  <inkml:trace contextRef="#ctx0" brushRef="#br0" timeOffset="43">22404 4953 7910,'-1'-11'2167,"-3"0"-2186,3-1-524,-5 1 0,6 6 580,0 5 0,0 6 528,0 9 1,0 4-224,0 8 1,0-1 85,0 9 0,0-2-158,0 9-176,0-6 0,0 9 94,0-3-1001,0-3 781,-5 0 0,4-6-655,-3-2 575,3-3 0,1-7-39,0-2 1,0-2-96,0-6 0,1 1-553,3-1-501,-3-5 432,4 0 868,-5-6 0,0 0 0,0 0 0</inkml:trace>
  <inkml:trace contextRef="#ctx0" brushRef="#br0" timeOffset="44">22552 4748 7910,'2'-19'1352,"1"0"-807,-1 10 1,9-5-172,1 10 1,-1 0-18,4 4-126,-2 0 1,-2 5 164,1 3 0,-1 8-120,1 7 0,3 6 131,0 10 1,-1 1-115,-6 6 1,2 5-115,-3 2 0,-2 1-521,-1 0-488,-3 2 868,-1-9 0,-5 6-878,-2-7 488,-3 2-202,-2-8 1,0 2-575,-4 0 0,0-5 1128,-3 1 0,-3 3 0,3-2 0,-2 0 0,-2-1 0,0 0 0</inkml:trace>
  <inkml:trace contextRef="#ctx0" brushRef="#br0" timeOffset="45">17025 6244 6537,'0'-6'1199,"-4"2"-908,0 8 0,0-2 495,4 6-455,0-1 0,0 10 173,0 2 0,5-1-120,3 1 1,2 4-7,1 3 0,1 5-97,-1-5 1,2 6-30,2-2 1,-2 5-12,2 3 1,2-3-214,-2 3 1,5-2-30,-1-2 0,-1 0-108,1 1 0,-4-5 7,4 1 0,-3-6-273,3 2 313,-5-8 1,2 1 72,-5-5 0,1 0-283,-1-3-333,1-1 277,-1 1-140,-5-1-926,5-5 453,-10 0-800,4-6 874,-10 0 867,-1 0 0,-6 0 0,1 0 0</inkml:trace>
  <inkml:trace contextRef="#ctx0" brushRef="#br0" timeOffset="46">17493 6404 8111,'0'-18'859,"0"2"0,0 4-483,0 1-109,0 4 1,0 1 486,0 2-470,-5 3 1,-2 2-250,-4 11 1,-2 5-38,-2 10 1,-6 3-13,-6 9 1,-4 1-349,5 6 0,-5 0 352,5-1 0,-1 3-269,4-2 1,4 1 151,0-9 1,5-1-427,-1-7 0,0-3 178,3-8 0,-2 1 143,7-4 1,0-2-339,0-7-361,4 3 931,-2-3 0,5-1 0,0-1 0</inkml:trace>
  <inkml:trace contextRef="#ctx0" brushRef="#br0" timeOffset="47">17733 6541 7971,'1'-8'864,"3"1"-496,2 4 0,6-3-266,-1 2 0,0 3 30,1-3 0,1 3-96,2 1 0,-1 0 136,5 0 0,-1 0-226,1 0 0,-2 0-211,-1 0 1,-4 0-244,3 0 1,-2 1 50,-1 3 1,-5-3 456,1 3 0,-6 2 0,3 0 0</inkml:trace>
  <inkml:trace contextRef="#ctx0" brushRef="#br0" timeOffset="48">17561 6735 7986,'12'4'1057,"-1"0"-698,6-1 1,1-3 63,4 0 1,6 0 0,3 0 1,2 0-133,1 0 0,-1 0-61,-3 0 0,2-1-649,-5-3 1,-1 3 330,-3-3 1,-1 3 86,-3 1 0,-3 0 0,-4 0 0</inkml:trace>
  <inkml:trace contextRef="#ctx0" brushRef="#br0" timeOffset="49">18338 6301 8159,'0'-11'-210,"0"4"0,0-3 518,0 2 1,0 2 219,0-1 140,0 4 7,0-2-114,0 5-316,0 10 1,0 3-49,0 10-132,0 5 0,0 5 39,0 5 0,0 3-174,0-2 0,4 2-18,0-3 1,5 4 67,-2-4 1,0-3-381,0-5 1,-3-6 184,4-1 0,-2-1-4,1-7 0,4 0 258,-4-3 1,3-5 148,2 1 1,-1-6-43,1 2 1,4-4 194,3-4 0,3 0-3,1-7 1,3 1-60,1-9 0,3 1-189,-3-1 1,-4-2 76,-4 1 1,-4-2-136,4-5 0,-5 2-25,1-6 0,-7 1-185,-4-5 0,-3 1-101,-1 0 0,0 0 1,0-1 0,-5 2-227,-3 3 1,2-2 178,-2 6 1,2 4-59,-2 7 0,2 3-212,2 5-110,3 2 0,-4 6-105,5 3 811,0 7 0,5 2 0,1 3 0</inkml:trace>
  <inkml:trace contextRef="#ctx0" brushRef="#br0" timeOffset="50">18841 6575 8067,'-6'-6'1314,"5"1"1,-4 6-867,5 3 1,0-2-80,0 6 0,4 0 171,0 3-58,0 5-397,-4-3 1,3 7-76,1-4 1,0 3 54,-4-4 0,4 4-262,0-4 207,-1 0-218,-3-3 0,2-2-55,1-2 233,-1-3 76,3-5-48,-5 0 53,5 0 0,-3-5-20,6-3 0,0-2-64,3-2 1,-3 4 77,-1-4 1,5 3-99,3-6 0,0-1 27,-3 0 1,-1-4-9,0 1 1,1 1-62,-1-1 1,-1 5 70,-2-1-31,2 7 26,-3-2 22,-1 9 0,3-3 0,-5 8 1,3 2-5,-3 6 1,4 3 2,-5 0 1,5 2-300,-4-2 290,5-2 1,-7 7-135,6-5 0,-4 4-209,3-4 1,-4 2-319,1-2 0,1-2-181,-1 2 8,-1-2 477,2-2 0,-2-5-370,5-2 551,-6-2 1,8-2 126,-2 0 1,-2-2 70,2-2 1,-2-2-30,2-5 1,2-1 339,-2 1 1,2-1-211,1 1 0,-3-2 323,-1-2 1,0 2-205,0-2 0,2 2 126,-5 2 1,0 3 590,-4 1 202,0 4-775,0-2 1,1 6-111,3 3 1,-3 4-125,3 7 1,-3-1 110,-1 5 1,0-4-278,0 4 0,0-3 69,0 3 1,2-4-571,1 4 1,-1-5 151,1 1 1,-1-2-59,-2-2 0,0-3-705,0-1-507,0-4 1650,0 2 0,-5-5 0,-2 0 0</inkml:trace>
  <inkml:trace contextRef="#ctx0" brushRef="#br0" timeOffset="51">19286 6438 8036,'0'-23'0,"0"2"153,0 2 1,0 2 743,0 6-1658,0 4 174,0-3 587,5 9 0,1 1 0,6 6 0</inkml:trace>
  <inkml:trace contextRef="#ctx0" brushRef="#br0" timeOffset="52">19743 6255 8028,'-1'-21'979,"-3"2"-454,2-3 303,-3 9-592,5-3 1,-1 10 172,-3 2 1,2 8-81,-6 3 0,4 8-110,-3 4 1,3 12 4,-4 3-55,6 8 1,-3-1 136,5 4 0,0 6-1771,0 2 1410,0-2 0,0 4-495,0-6 310,0 1 164,0-5 1,0 0-289,0-3 1,0-4 145,0-8 0,0-2-117,0-5 0,0-1 18,0-3 0,0-3-881,0-4 49,0-6 946,-5 4 203,-2-9 0,-3-1 0,3-7 0,-4 2 0,5-11 0,-5 4 0</inkml:trace>
  <inkml:trace contextRef="#ctx0" brushRef="#br0" timeOffset="53">19594 6929 7967,'0'-18'-452,"0"-3"-56,0 2 0,2-3 1269,1-1-376,4 1 0,3-1 41,-2 0 0,2 5-137,-3 3 1,5 0-17,3 3 0,-1-2-36,5 7 1,-4 0-106,4 0 1,-1 3 104,1-4 0,1 2-270,-4-2 1,3 3 19,-4 5 0,0-4 10,-4 1 0,1-1-224,-1 4 49,1 0-216,-1 0 239,-5 0 1,0 1 69,-6 3 0,0-2 45,0 6 1,0 1 162,0 6 1,-2-2-39,-2 2 1,3 2-34,-3-2 0,-1 4 65,2-4 0,-1 2-43,4-2 0,0-3 1,0 4 0,4-4-4,-1 0 0,6-5-138,-1 1 1,2-5 113,1 0 1,1-1-135,-1-2 1,4 0 72,1 0 0,4-2-4,-1-1 1,-2-4 51,-2-4 1,1-1 1,-1 1 0,-1 0 65,-6-1 0,1-3-83,-5 0 1,0-2-27,-4 2 1,0-2 37,0-2 1,-7-1-199,-4 5 1,-3 0-133,-9 3 0,-1 2-515,-7 2 455,-2 3 1,11 5-640,-1 0 615,0 5 384,10 2 0,-3 4 0,4 1 0</inkml:trace>
  <inkml:trace contextRef="#ctx0" brushRef="#br0" timeOffset="54">20280 6598 7966,'-2'-8'169,"-1"1"270,1 4 57,-3-2 496,5 5-672,0 0 0,0 5-98,0 3 1,1 3-254,3 4 65,-2-2 0,3 7-92,-5-4 1,3 3 142,1-4 1,1 4-159,-1-4 0,-3-3-7,3-5-7,-3 1 0,1 2-38,2-2 396,-3-3-261,4-5 524,-5 0-359,5-5-124,-4 3 0,8-8 44,-5 3 1,5-4 1,-2 0 0,7-2-56,2-2 0,0 1-99,-1-5 1,2 0 43,2-4 0,2 0-153,-2 1 0,-2 2-142,-2 1 289,-2 6 56,-2 1 1,-3 3 10,-1 5-75,-4 1 15,2 3 1,-5 5 23,0 2 1,0 9 19,0 3 0,0-2-50,0 2 1,1 0-100,3 4 1,-1 0-329,4 0 262,-4-5 0,6 2-64,-5-5 0,4 0 102,0-3 1,-2-2 317,2-2-148,0 2 62,3-9 1,-3 4-50,-1-5 1,-3 0 246,4 0 0,-4-1-17,3-3 0,-3 1-36,4-4 1,-1-1-129,5-3 1,-1-1 9,0 1 0,1-2-117,-1-2 1,1 2 64,-1-2-15,-5 8 25,5-4 148,-5 5 34,0 0-365,-1 1 156,-5 5 0,0 5-120,0 2 1,0 3 125,0 2 0,4-1-138,0 1 0,1-5 118,-1 1 0,1 0-83,3 3 0,2-3 54,-3-1 1,3-4-24,2 1 0,-1-3 65,1-1 1,3 0 10,0 0 0,5-1 66,0-3 0,-4-1-55,-1-3 1,2-2 77,-2 2 1,0-2-95,-3-1 0,-1 3 6,0 1 0,-3-1 54,0-4 0,-4 5-1,3-1 1,-4 4 58,0-3-90,-1 4 1,-1-2-267,3 5 92,-3 0 0,4 5 87,-5 3 0,0 2-133,0 1 0,0 1-42,0-1 1,0 1-284,0-1 1,4 4-910,0 1 0,1-1 112,-1-4 1265,-3 1 0,9-1 0,-4 1 0</inkml:trace>
  <inkml:trace contextRef="#ctx0" brushRef="#br0" timeOffset="55">21696 6095 7966,'0'-11'-188,"0"0"0,0 3 1289,0 0-247,0 6-39,0-8-507,0 8 1,-1-3 73,-3 5 1,1 0-132,-4 0 0,-1 7-111,-3 4 0,-6 11 83,-2 8 1,-3 9-20,0 7 0,-3 1-380,-1 6 1,3 1 162,0 3 0,0 0 19,4 0 1,3 0-231,1 0 0,3-2-162,4-6 266,3 1 0,5-11 2,0 3-34,0-3 145,11-4 1,-4-6-95,8-3-44,3-1 1,-5-3 83,2 1-348,3-5 179,-5-2 82,3-4 0,-5-4-321,1-1 204,-1-4-120,1 2 0,-1-5 60,1 0 0,-1 0 325,0 0 0,1-5 0,-1-2 0</inkml:trace>
  <inkml:trace contextRef="#ctx0" brushRef="#br0" timeOffset="56">21810 6495 7966,'-11'-11'1502,"4"-1"-1100,2 6 1,1 2-148,1 8 1,-6 4 15,1 7 1,-2 4 186,-2 8-205,1 2 1,1 5 61,2 0-370,-2 0-512,9 1 597,-4-1 1,5-1-106,0-3 0,0-2 211,0-5-475,10 0 1,-2-5 217,7-3 0,3-7-53,1-5 35,2-1 89,7-2 0,1-5 37,6-3 1,-6-3 1,-3-5 0,-2 4 404,-1-4 1,-1-1-296,-3-2 1,-3-3-53,-4-1 1,-6 0-64,-2 1 0,-3-5 74,-1 0 0,-1-4-406,-3 0 207,-2 3 0,-11-4-391,-2 6 1,-6 0 216,-2 7 0,-3 7-526,3 4 372,1 6 14,3 2 1,0 7 455,0 8 0,5 3 0,2 5 0</inkml:trace>
  <inkml:trace contextRef="#ctx0" brushRef="#br0" timeOffset="57">22210 6769 7966,'-7'5'-176,"2"-3"302,5 3 1,0 0 238,0 2 0,-4 5-53,1 3 1,-1 2 219,4 2 1,-4 2-408,0-2 1,0 3-305,4 1 1,-1-1-30,-3 1 1,3-4-404,-3 0 0,3-5-952,1 2 1563,5-4 0,-4 5 0,4 0 0</inkml:trace>
  <inkml:trace contextRef="#ctx0" brushRef="#br0" timeOffset="58">22530 6324 7966,'-6'-18'509,"5"5"757,-3 6-1652,3 4 161,1 3 0,4 7 424,0 4 0,0 0-12,-4 1 1,5 3-173,2 0 0,0 6 54,0-2-250,6 2 0,1 2-283,5 0 0,-5-5 191,1-3 1,-1 0-57,1-3 0,-3 2 329,-1-7 0,6-2 0,-5 0 0</inkml:trace>
  <inkml:trace contextRef="#ctx0" brushRef="#br0" timeOffset="59">22872 6358 7966,'1'-11'-141,"3"-1"0,-3 5 585,3-1 166,3 6 1,-6-5 95,3 3-539,-3 3 1,-1-3 167,0 8-698,-10 2 307,-3 11-116,-10-4 0,-3 8-68,-1-2 1,0 3-58,4 1 0,4-1-275,0 1 1,5 0 161,-1 0 0,4-1 410,3-3 0,-2 2 0,4-3 0</inkml:trace>
  <inkml:trace contextRef="#ctx0" brushRef="#br0" timeOffset="60">22644 6655 7966,'0'-6'536,"0"1"528,0 5-521,0 5-376,0 1 1,-2 9 4,-1 1 0,1 3-130,-1-4 0,1 5 84,2-1 0,0 3-131,0 1 0,0-4-216,0 0 190,0 0 0,0-2-128,0-1 1,0-4-316,0 0 352,0-1 1,2-1-305,1-2-232,-1 2 658,3-9 0,-5 9 0,0-3 0</inkml:trace>
  <inkml:trace contextRef="#ctx0" brushRef="#br0" timeOffset="61">22986 6118 7966,'0'-17'0,"2"0"1445,1 6-347,4 4-457,4 2-621,1 10 9,-1 2 1,-3 9 804,-1 3-466,-4 8 1,7 7 54,-2 8 1,2 5 63,1 6 0,1 0-610,-1 8 1,0 2 166,1-3 1,-5 3-71,1-2 70,-5-3 33,2-1 1,-7-2-578,-1-6 347,-4 1 0,-8-5-1776,0 1 911,-11 0 1018,7-6 0,-11 5 0,2-3 0,-2 2 0,-1 2 0</inkml:trace>
  <inkml:trace contextRef="#ctx0" brushRef="#br0" timeOffset="62">12112 9521 7836,'0'-6'200,"0"1"1,0 4 288,0-3 0,2 3 283,1-3-230,-1 2-30,8-3-256,-4 4 0,6-4-54,-1 5 0,-3 0-73,-1 0 1,1 0-25,3 0-147,1 0 86,-1 0 1,4 0-108,1 0 0,3 0 66,-4 0 1,5-4-84,-1 0 0,-1 1-44,1 3 0,-4-2-183,4-1 1,-5 1-197,1-2-178,-2 3-846,-1-4 767,-1 4 760,-5-4 0,-1 5 0,-5 0 0</inkml:trace>
  <inkml:trace contextRef="#ctx0" brushRef="#br0" timeOffset="63">12158 9681 8274,'8'0'764,"-1"0"1,1 0 58,3 0-573,6 0 1,-3-4 173,5 1 0,0-1-174,4 4 0,-4-4-164,0 0 0,-4 0-51,4 4 0,-5-1-215,1-3 0,2 3-1873,-2-3 989,-5 3 1064,0 1 0,-8 0 0,3 0 0</inkml:trace>
  <inkml:trace contextRef="#ctx0" brushRef="#br0" timeOffset="64">12946 9281 8104,'0'-6'-92,"0"-4"475,0 9 15,0-9 1,0 7 164,0-5-281,0 6 124,0-3-14,0 5-312,0 5 1,0 5-54,0 5 1,4 7 127,0 1 0,1 0-227,-1 3 1,-2 2 103,6-1 1,-4 3-131,3-3 1,-3 3 37,4-3 0,-6 3 47,2-3 0,-2 0-165,2-4 0,-2-1 104,1 1 1,-1-1-37,-2-3 1,0-3 26,0-4 172,0-1-125,0 1 0,0-5 343,0 1-84,0-6-69,0 3 549,0-5-501,5 0 1,-3-3-101,6-1 1,-4-1-88,3 1 1,1 3 33,3-3 1,1-1-104,-1 1 1,2-1 76,2 1 0,-1 2-96,5-6 0,0 5 28,4 0 0,-4-2 55,0 1 1,-1-1-194,1 1 1,1 3 95,-5-3 0,1 2-128,-5 2 1,0-3-274,1-1-300,-1 0 68,1-1-366,-6 4-258,-1-4 1344,-5 5 0,-5-5 0,-1-2 0</inkml:trace>
  <inkml:trace contextRef="#ctx0" brushRef="#br0" timeOffset="65">12992 9510 7894,'0'-8'292,"0"1"901,0 4-319,0-2-256,0 0-70,5 4-137,-4-4-70,9 5-298,-3 0 0,4 0-15,0 0 0,2 0 54,2 0 1,-1 0-171,5 0 0,0-2 66,4-1 0,0 1-508,0-2 0,-1-1 274,-3 2 1,1-2-614,-5 1-176,0 2-314,-3-8 1359,-6 9 0,-1-9 0,-5 4 0</inkml:trace>
  <inkml:trace contextRef="#ctx0" brushRef="#br0" timeOffset="66">12889 9316 8294,'4'-12'0,"0"1"0,4 3 490,0 1 1,4 0-56,3 0 0,-3-2 285,4 5 0,1-4-224,2 5 0,3-5-324,1 4 1,-4-3-160,0 3 1,0 0-227,4 4 1,0-4-307,0 0 1,-1 1 518,1 3 0,0 5 0,0 1 0</inkml:trace>
  <inkml:trace contextRef="#ctx0" brushRef="#br0" timeOffset="67">13620 9042 8099,'0'-8'-55,"0"0"0,0 5 150,0-5 0,0 4 402,0-3 110,-5 4-20,4-7-55,-4 9 0,5-4-231,0 5 1,1 6-192,3 5-84,-3 6 0,8 9 18,-5 1 0,3 6 92,-3 1 0,4 2-288,-5 6 1,1-4 94,-4 4 0,0-4-327,0 4 1,4-6 176,0 3 0,0 0-148,-4-1 0,0-1 64,0-7 0,0 2-45,0-5 1,0-1 186,0-3 1,0-1 173,0-3 1,0-3 8,0-4-300,0 4 604,0-3-99,0 3 255,0-4-328,0-6 0,0 0 271,0-2-76,0-3-132,0 5 335,0-6-424,5 0 0,-3 0-46,6 0 1,-4 0 155,3 0 0,1-4-51,3 0 0,1-1-37,-1 1 0,1 3-80,-1-3 0,4-1-133,0 1 0,2-1-177,-2 1 1,-2 3 102,2-3 0,-2 2-850,-2-2 453,1 3-558,-6-5 523,-1 1 557,-5 4 0,-5-4 0,-1 5 0</inkml:trace>
  <inkml:trace contextRef="#ctx0" brushRef="#br0" timeOffset="68">13643 8962 8210,'0'-8'105,"0"0"383,0 6-210,0-8 0,0 7 453,0-4-484,0 4 1,1-6-211,3 5 1,-2 1 168,6 3 1,0-4-236,3 0 0,-3 0 85,-1 4 1,5-4-165,3 1 1,1-3-191,0 3 1,1 1-143,6-1 1,-4 0 29,0-1 1,-1 3-864,1-3 1273,-2 3 0,-1-4 0,2-2 0</inkml:trace>
  <inkml:trace contextRef="#ctx0" brushRef="#br0" timeOffset="69">14122 9042 8115,'0'-7'187,"0"2"1,0 4 916,0-3-586,6 3 0,-4-3-207,6 8 1,-1-2-155,5 6 1,-1 0 110,1 3 0,3 0-253,0 1 1,4-1 79,-4 1 1,4 3-58,-3 0 1,0 0-29,-1-3 1,-2-1-130,2 1 0,-2-1-207,-2 1 0,1-5 147,-1 1 1,1-4-532,-1 3 1,-3-4 333,-1 1 1,-3 1-589,4-2 1,-5 1 963,5-4 0,0 5 0,3 2 0</inkml:trace>
  <inkml:trace contextRef="#ctx0" brushRef="#br0" timeOffset="70">14648 9042 8012,'0'-12'0,"0"5"-284,0-1 1,4 4-116,-1-3 1145,1 4-1,-4-2 116,0 5-756,-5 0 0,3 1-58,-6 3 0,0 2 94,-3 6 0,-2-1-160,-2 1 0,2 3 111,-2 0 1,2 5-269,2-1 1,3-1-119,1 1 0,3-4-225,-4 5 1,6-7-686,-2 3 844,3 1 0,1-4 360,0 2 0,0-2 0,0-2 0,0 1 0</inkml:trace>
  <inkml:trace contextRef="#ctx0" brushRef="#br0" timeOffset="71">14476 9316 8012,'-6'0'1301,"1"0"136,5 0-1240,0 5 1,0 1-45,0 6 1,0-1-112,0 0 1,1 2 34,3 2 0,-3-2 115,3 2 1,1 2-273,-1-2 1,0 4 35,-4-4 0,0 0-50,0-3 1,1-1 210,3 1-46,-3-1 1,4 1-106,-5-1 164,0-5-650,0 5 199,0-10-1031,0 9 602,0-9 750,0 4 0,5 0 0,2 2 0</inkml:trace>
  <inkml:trace contextRef="#ctx0" brushRef="#br0" timeOffset="72">14945 8905 8166,'0'-8'69,"0"0"140,0 6 1,0-5 675,0 4-78,0 1-141,0-3-648,0 5 0,0 5 165,0 3 1,0 7-73,0 4 1,0 4 122,0 4 0,0 6-235,0 5 1,-4 5-63,0-1 0,-5 1-66,2-1 1,-4 2-63,0-2 0,1 1-167,2-1 0,-2 1 106,3-5 0,-4 0 133,0-3 1,3-5 27,1 1 1,4-6-6,-1 2 0,-1-4 48,2-4 0,-1-2-55,4-1 0,0-4-116,0 3 1,0-6 23,0-1 1,0-4-564,0 3-486,0-4 1244,0 2 0,-5-10 0,-2-1 0</inkml:trace>
  <inkml:trace contextRef="#ctx0" brushRef="#br0" timeOffset="73">15002 9327 7979,'0'-15'0,"0"0"0,4-1 451,-1 5 0,6-4-29,-1 0 0,2-1-299,2 5 1,-1 0 100,0-1 1,5 1-6,-1-1 0,4 6 5,-4 2 1,4 3-175,-4 1 0,1 0 65,-5 0 1,0 5-106,1 3 1,-2 3-117,-2 4 1,1-1 77,-6 5 1,5 0-129,-4 4 0,0 1 37,-4 3 1,-7-2-259,-4 6 1,-1-5 139,-3 5 0,-1-2-205,0 1 0,-4-2 208,1-5 0,3-1 123,0-3 1,5 1 158,3-5 0,-2-3-180,3-5 454,1 1 1,1 0 4,5-1 393,0-4-473,0 2 0,2-5 33,1 0 1,4 0-102,4 0 1,1 0-192,-1 0 1,6 0-167,2 0 0,-2 0 85,2 0 1,0 0-55,4 0 0,0 0 87,0 0 0,-4 0-336,0 0 0,0 0-113,4 0 1,-5 0-268,-3 0 1,-2-1 775,-2-3 0,6-3 0,0-4 0</inkml:trace>
  <inkml:trace contextRef="#ctx0" brushRef="#br0" timeOffset="74">15459 8916 7926,'0'-11'-280,"0"-1"0,3 1 140,1-1 0,5 1 447,-1-1 1,-2 5 212,2-1-115,-1 1 1,5-5-78,-1 1 0,-3 4-3,-1 4-157,1-4 1,3 6-16,1-3 0,-4 2-5,-1-2 18,1 3 1,3-4-200,1 5 129,-1 0 0,0 0-115,1 0 0,-5 1 73,1 3 1,-2 2 61,2 5 1,1 1-17,-5-1 1,3 6-4,-3 2 0,1 7-2,-1 5 1,-1 2-11,4 1 0,-4 2 151,1 2 1,1 1-44,-2 3 0,1 2-244,-4-2 0,4-1 106,0 1 0,0-2-251,-4 2 0,1 1 25,3-5 1,-3 0 39,3-3 1,-2-5-71,2 1 1,-3-7 66,3-1 1,1-2 48,-1-6 1,1 4-90,-1-3 268,-3-1-136,4-4 504,0 1 198,-3-6 142,3-1-111,-5-5-121,0 0-243,-5 0 0,-2 0 21,-4 0 1,-4-4-350,-1 1 1,-5-1 159,-2 4 1,-1 1-572,-7 3 0,6-2-270,-2 6 0,5-2-571,3 2 1,3 2 1252,9-2 0,-3 2 0,3 1 0</inkml:trace>
  <inkml:trace contextRef="#ctx0" brushRef="#br0" timeOffset="75">16361 9213 7956,'0'-11'770,"0"-1"-78,-5 6-238,4 1 272,-4 5-164,5 0-329,5 0-74,1 0 0,7 0 36,2 0 0,-2 0 12,2 0 0,3 0 5,1 0 1,2 0-19,2 0 1,1 0-15,3 0 1,-2-2-182,6-1 0,-2 0 119,1-5 0,2 5-482,-5-5 1,-2 6-82,-6-2 0,-2 2-1046,-6 2 232,0 0 194,-4 0 1,-3 2 1064,-8 2 0,-8 2 0,-5 5 0</inkml:trace>
  <inkml:trace contextRef="#ctx0" brushRef="#br0" timeOffset="76">16464 9373 7252,'11'0'1066,"1"0"0,3 0-519,0 0 0,2 0 49,-2 0 0,3 0-446,4 0 1,1 0 30,0 0 0,0 0-677,0 0 0,-2 0 398,-2 0 0,2 0-918,-6 0 1016,0 0 0,-3 5 0,-1 1 0</inkml:trace>
  <inkml:trace contextRef="#ctx0" brushRef="#br0" timeOffset="77">17320 8665 7974,'0'-12'-566,"0"1"1582,0 5-221,0 1-168,0 5-390,-5 5 1,4 1-21,-3 5 0,3 7 66,1 5 0,0 5-59,0 6 1,0 0-51,0 1 0,0 0 50,0 3 1,4-2-292,-1 2 0,1-4-117,-4-3 1,4-4-147,0-4 0,1-1-36,-1-3 1,-3 1-297,3-5 0,-2 1-1275,2-5 1937,-3 1 0,5-1 0,-6 0 0</inkml:trace>
  <inkml:trace contextRef="#ctx0" brushRef="#br0" timeOffset="78">17092 9407 7957,'6'-5'1682,"1"4"-806,-4-3-287,4-2-173,4 4 1,2-3-86,2 5 0,-1-4-281,5 1 0,4-5-35,4 4 0,8-3-151,-1 3 0,-1-1 40,-2 1 0,-2 3-229,1-3 1,-2-1-278,-5 1 1,-4 0 302,0 4 1,-5 0-546,1 0 1,-6 4 843,-1 0 0,0 5 0,3-3 0</inkml:trace>
  <inkml:trace contextRef="#ctx0" brushRef="#br0" timeOffset="79">17218 9647 7911,'-7'-6'2512,"2"1"-1598,5 5-640,0 0 0,5-2 203,3-2 1,2 3-170,1-3 0,5 3-268,-1 1 1,5 0-94,-1 0 0,-1 0 135,1 0 0,-4 0-48,4 0 0,-5 0 77,1 0 1,-6 4-364,-1 0 1,-6 5 91,2-2 0,-2 3-269,-2 2 1,0-1 87,0 1 0,-2 3-54,-2 0 0,-2 5 63,-5-1 1,-5-1 1,1 1 0,-1-1 111,0 1 0,4 3-42,-3-3 0,2-2 254,1 2 1,2-5-115,3 2 347,-3-4 1,8 0 95,-2-1 1,4-4 251,4-4 1,3 2-83,4-1 1,0 0-208,1-4 1,4 0-147,3 0 1,-1 0 104,1 0 1,0 0-836,4 0 1,-1 0 590,-3 0 0,7 5 0,-2 1 0</inkml:trace>
  <inkml:trace contextRef="#ctx0" brushRef="#br0" timeOffset="80">17914 9053 8054,'1'-6'42,"3"2"386,-2 3 1,4 1 386,-2 0-583,-3 5 0,8 6-1,-5 8 1,1 3 14,-1 1 1,-3 6-147,3 5 0,-3 2 146,-1 5 1,0 1-296,0 4 0,0 0-104,0-1 0,0-4-123,0-3 0,0 0 122,0-4 0,0 2 116,0-9 0,0-1 101,0-3 0,4-5-94,-1-3 0,1-2 257,-4-2 1,2-1 133,1-2 128,-1-3 10,3-5-234,-5 0 1,4-1-206,-1-3 0,6 1-173,-1-4 0,3 3-87,4-4 0,-2 5 111,2-5 0,3 2-56,1-2 0,3-1 67,1 5 1,-1-1-108,1 1 0,0 2 88,0-6 0,-1 6-9,-3-2 0,1-1-404,-5 1 0,0 0 194,-3 4 1,-2-1-1109,-2-3 950,2 3 0,-9-5 475,3 2 0,-3-3 0,-1-4 0</inkml:trace>
  <inkml:trace contextRef="#ctx0" brushRef="#br0" timeOffset="81">18017 9430 7987,'0'-11'0,"0"3"507,0 0 0,5 6-96,3-2 0,-2-1 162,2 1 1,-1 0-112,5 4 1,-1-4-140,0 1 0,1-1-142,-1 4 0,5 0 28,-1 0 0,4 0-426,-4 0 1,4 0 220,-4 0 1,2 0-746,-2 0 0,-2-4 390,2 0 1,-2-1-1804,-2 1 991,-5 3 1163,-1-9 0,-5 4 0,0-6 0</inkml:trace>
  <inkml:trace contextRef="#ctx0" brushRef="#br0" timeOffset="82">17948 9099 7953,'0'-12'0,"6"1"0,1-1 0,5 2 618,3 3 1,3-3-138,4 2 0,2 2-23,3-2 0,1 0-186,3-3 1,0 3-211,-4 1 0,0 4-624,-5-1 1,0 3 383,-3 1 0,-3 0-839,-4 0 662,-1 0 355,1 0 0,-1 0 0,1 0 0</inkml:trace>
  <inkml:trace contextRef="#ctx0" brushRef="#br0" timeOffset="83">18634 8916 8040,'6'-5'0,"-1"2"600,-5-4-122,0 4 314,0-2-7,0 5-321,0 5 1,0 3-133,0 7 0,-1 4-87,-3 8 0,3 2-97,-3 5 0,-1 6 82,1 1 1,0 4-210,4 1 1,0-2 89,0-2 0,0 1-466,0-5 1,0-1 189,0-7 1,0 2-65,0-5 0,2-1-66,1-3 0,-1 0 96,1 0 0,-1-4 37,-2 0 0,4-5-71,-1 1 395,1-2-203,-4-2 215,0 1 0,-1-6-5,-3-2 1,3-2 106,-3 2-6,3-3-122,1 4 227,0-5-247,5 0 1,1 0-56,6 0 1,-5 0-11,1 0 1,-1 0-52,5 0 1,-1-3-15,1-1 0,0-1-146,4 1 0,-4 3 131,3-3 1,-4 1-720,0 0 0,-6 0 334,7-5 0,-7 5-1596,2-5 1998,-4 0 0,7-3 0,-4 0 0</inkml:trace>
  <inkml:trace contextRef="#ctx0" brushRef="#br0" timeOffset="84">18531 8882 8044,'0'-12'0,"5"-3"206,3 0 1,-1 1 358,5 6 1,-2-1-96,9 6 0,-5-5-143,1 4 1,-2-1-208,-2 1 0,1 3 111,-1-3 0,0 3-98,1 1 0,3 0 56,0 0 0,2 1-515,-2 3 1,-2-1-200,2 4 0,-2 1-1459,-2 3 1984,0-4 0,1 3 0,-1-4 0</inkml:trace>
  <inkml:trace contextRef="#ctx0" brushRef="#br0" timeOffset="85">19045 8893 8478,'11'5'-336,"-1"-2"551,-2 4 172,2 1 1,-7 3 184,4 1 0,1-1-172,3 1 0,0-1-335,-4 1 0,3 3 130,-2 0 1,2 0-365,1-3 0,5-1 114,-1 0 0,-4 1-466,-3-1 1,0-3-785,3 0 1305,-5-6 0,4 8 0,-3-3 0</inkml:trace>
  <inkml:trace contextRef="#ctx0" brushRef="#br0" timeOffset="86">19445 8916 8114,'0'-8'416,"0"1"832,0 4-674,0-7-376,0 9 0,-2-3-355,-2 8 1,-3 2 135,-8 6 1,-2 3-44,-2 0 1,-2 4 83,2-4 0,2 6-732,2-2 0,2 2 180,2 2 0,1-1-165,2-3 1,-2 1 696,2-5 0,2 0 0,-2-3 0,6-1 0,-2 1 0,-2-1 0,-1 1 0</inkml:trace>
  <inkml:trace contextRef="#ctx0" brushRef="#br0" timeOffset="87">19216 9213 9809,'0'11'857,"0"1"-626,0-1 1,0 2-147,0 2 0,0-1 123,0 5 0,0-1-97,0 1 1,0 1-10,0-5 0,0 5-95,0-5 1,4 1-73,0-1-152,0-2 0,-4 4-275,0-6 1,0-3 34,0-1-1521,0-4 1978,0 2 0,0 0 0,0 1 0</inkml:trace>
  <inkml:trace contextRef="#ctx0" brushRef="#br0" timeOffset="88">19547 8825 8018,'0'-23'0,"5"5"312,3 3 27,2 2 1,2 3 286,-1 2-395,0 3 0,-3 1-47,0 1 0,-1-5 103,5 4 0,-5 0-253,1 4 0,0 0 178,3 0-363,0 0 237,1 0 293,-1 0-269,1 0 1,-5 0 139,1 0-182,-6 6 0,5 0 30,-3 5 0,-3 6 109,3 2 1,-3 4-54,-1 3 0,0 3 73,0 6 1,0 0-86,0 3 1,1-1-121,3 5-803,-3 0 824,4 4 1,-5-1 18,0 1 0,0 0-19,0-1 0,4 0 84,0-3 0,4-1-136,-5-6 1,6 2 89,-1-7 0,1-2-105,-2-1 0,4-3 82,-4-1 1,-1-2 390,2-2 0,-5 1-354,0-4 1,3-1 288,-3-4-206,1 1 3,-4-1 1,-1-4 75,-3-4 0,-4-1-88,-7-2 0,-3 0-473,-4 0 1,-6-4 196,-3 0 1,2-5-728,-1 1 0,5 0-176,3 0 1,4-1-1762,6 5 2771,6-5 0,-4 3 0,4-5 0</inkml:trace>
  <inkml:trace contextRef="#ctx0" brushRef="#br0" timeOffset="89">20198 9053 7319,'8'-1'1232,"0"-3"-732,-1 3 1,5-4-111,-1 5 0,4-2-117,0-1 0,5 1-57,-5-1 1,5-3 76,-1 3 0,3-2-76,1 1 0,-1 2-381,1-1 0,0 1-118,0 2 0,-4-1-382,0-3 0,-9 3-1165,2-3 1307,-4 3 0,-1 2 522,-3 3 0,-8 2 0,-3 6 0</inkml:trace>
  <inkml:trace contextRef="#ctx0" brushRef="#br0" timeOffset="90">20278 9247 7884,'5'7'0,"3"-4"0,2-1 0,2-2 0,-1 0 0,0 0 0,6 0 0,2 0 0,-1 0 0,1 0 0,0 0 0,4 0 0,-2 0 0,-2 0 0,3-4 651,-3 0 1,-3-1-652,0 1 0,-4-2 0,0-6 0</inkml:trace>
  <inkml:trace contextRef="#ctx0" brushRef="#br0" timeOffset="91">21169 8562 7993,'0'-29'0,"4"6"130,0 8 1,0 2 690,-4 2-22,0 4 194,0 2-342,0 5 0,0 10-386,0 6 0,-2 9 0,-2 5 0,3 5-130,-3 3-96,-2-3 1,5 8 23,-3-5 1,3 4 122,1-4 0,0-1-556,0-6 1,0 2 198,0-3 1,0-2-817,0-1 0,1-7 88,3-1 0,-3-5 899,3 1 0,-3-2 0,-1-2 0</inkml:trace>
  <inkml:trace contextRef="#ctx0" brushRef="#br0" timeOffset="92">20941 9167 7959,'0'-6'1134,"0"1"1,1 5-688,3 0 0,-2-4-40,6 0 1,3 0 155,5 4 0,5-1-446,2-3 0,2 3 38,10-3 1,-4-1-271,7 1 1,3-3 162,1 3 0,-1-4-483,0 5 1,0-5 240,1 4 0,-8-3-260,-7 3 1,-4-4-261,-4 4 0,-3-3 714,-4 3 0,-6 0 0,-1 4 0</inkml:trace>
  <inkml:trace contextRef="#ctx0" brushRef="#br0" timeOffset="93">21158 9373 7945,'6'-5'212,"-1"2"533,-5-4-264,0 4 56,0-2 318,0 0-165,0 4-539,0-4 0,0 7 70,0 6 0,0 1-130,0 10 1,-4 1 157,1 7 0,-5-2-336,4 5 1,-4-4 37,5 0 1,-6-1-87,1-3 0,-1 1-223,2 0 1,-3-4 173,2 0 1,-1-5-89,1 1 0,-2-2 62,3-2 0,0 0 101,0-4-123,4 3 457,-2-8-124,5 3 0,1-5 0,3 0 0,2 0-68,6 0 1,-1 0-16,1 0 0,4 0 25,3 0 1,3 0-13,1 0 0,0-2-160,-1-1 0,-4 1 85,-3-1 0,2 1-1234,-2 2 635,0-5 0,-5 3 643,-2-6 0,2 6 0,-3-4 0</inkml:trace>
  <inkml:trace contextRef="#ctx0" brushRef="#br0" timeOffset="94">21238 9533 8510,'6'11'856,"3"4"-252,-5 1 1,1 4-177,-1-1 0,-2 4-110,6 3 1,-6-1-273,2 1 1,-3-2 51,-1-1 0,4 0-69,0 0 0,0-4 79,-4 0 1,0-1-571,0 1 0,0-3-31,0-4 1,-2-1-269,-1 0 1,1-3-1073,-1 0 1833,1-6 0,-3 8 0,-1-3 0</inkml:trace>
  <inkml:trace contextRef="#ctx0" brushRef="#br0" timeOffset="95">21911 9510 7881,'0'-12'3873,"0"6"-3904,0 1 1,-1 5-31,-3 0 85,-2 5 1,-5-2-766,-1 4 1,-3 1 740,0 3 0,-6-4 0,4-2 0</inkml:trace>
  <inkml:trace contextRef="#ctx0" brushRef="#br0" timeOffset="96">7879 12539 7742,'-6'-5'1127,"1"4"-297,5-4-232,0 5-456,5 0 1,1 0 13,6 0 0,1 0-115,2 0 1,-1 0 103,5 0 1,0 1-10,4 3 0,-1-3-144,1 3 0,0-3 18,0-1 0,0 0-88,0 0 0,0-4 35,-1 0 0,0-1-82,-3 2 0,1 1 92,-4-1 0,-1-3-356,-4 3 0,-3-1-557,-1 4-503,-4 0 1449,2 0 0,-15 0 0,-3 0 0</inkml:trace>
  <inkml:trace contextRef="#ctx0" brushRef="#br0" timeOffset="97">7914 12722 7335,'5'-7'461,"1"2"252,6 5 0,3 0-46,0 0 1,5 0-265,-1 0 0,3 0-232,1 0 0,0-3 77,-1-1 0,1 0-238,0 4 0,0 0-84,0 0 1,-5 0 73,-3 0 0,-3 5 0,0 1 0</inkml:trace>
  <inkml:trace contextRef="#ctx0" brushRef="#br0" timeOffset="98">9136 12071 8232,'0'-6'127,"0"0"1323,0 6-1074,-5 0 186,3 0-474,-3 0 0,5 6 79,0 1 0,4 7 72,0 1 0,5 6-126,-2-2 1,4 3 87,0 5 1,0 2-260,1 6 1,3-5 43,0 0 0,2 1-162,-2 3 1,-2 0 94,2 1 0,-2-5-235,-2 1 1,0-2 54,1 1 1,-5-2-31,1-5 0,-5-1 163,0-3 0,3-3 40,-3-4 1,1-1 313,-4 0-261,5-4 393,-4-2-85,5-5-67,-1 0 0,-3-1-19,6-3 1,-2-4-124,2-7 0,2 1-80,-2-5 1,2 0 84,1-4 1,1-5-9,-1-2 1,-1-3-15,-2-2 1,1 1-22,-6 0 0,5-4 10,-4 0 1,0-4-6,-4 4 1,0 0-35,0 3 0,3 2 8,1 3 0,0-2-99,-4 6 0,4-1 76,0 4 1,1 5-122,-1 3 1,1 2 10,2 2-582,3 0 161,-3 4-160,4 2 1,-1 10 708,-2 3 0,-3 2 0,-5 1 0</inkml:trace>
  <inkml:trace contextRef="#ctx0" brushRef="#br0" timeOffset="99">9878 12356 7855,'0'-6'199,"0"-4"1,-1 9 348,-3-3 0,3 1-139,-3-1 0,-2 3-146,-2-3 1,2-1-46,-2 1 1,-3 1-159,-5 3 1,0 0 43,1 0 1,-2 5-170,-2 2 0,-2 5 93,2 3 0,-2 3-33,2 5 1,3-1-147,4 1 0,1-1 77,-1-3 1,6 1-109,2-5 1,3 1 109,1-5 1,5 1-154,3-1 1,2 0 54,1 1 0,1-5-50,-1 1 1,4-5 64,1 0 1,3-1 57,-4-2 0,1 0 94,0 0 0,-4-5-120,3-3 1,-2-2 278,-1-2 0,-1 1-71,0 0 0,1-1 153,-1 1 0,1-5-81,-1 1 1,-3 0 141,-1 4 1,0-1-61,0 1 1,0-1-143,-4 1 1,0-1-80,5 1 111,-6 5 0,4-3-402,-2 5 197,-2 0 0,3 5-148,-5 3 0,1 3 78,3 4 0,-3 0-58,3 1 0,-2-1 67,2 1 1,-3-1 60,3 1 0,1-1-20,-1 0 0,4 1 12,-5-1 0,6-3-76,-1-1 0,-2-3 91,2 4 1,0-6-103,3 2 1,-3-2 145,-1-2 0,1 0 0,3 0 1,-3 0-5,-1 0 0,1-2 154,4-2 1,-5-1 105,1-2 1,-2-3-75,2 2 0,1-2 165,-6-2 1,5 5-73,-4-1 0,1 2 9,-1-2 0,-3-2-20,3 2 0,-2 3 116,2 2-281,-3 1-275,10 2 1,-5 2-206,5 1 299,1 4 0,-1 4-13,1 1 1,-1-1 95,0 0 1,-3 1-15,0-1 1,-5 1-7,5-1 0,-4 1 34,3-1 0,-4 0-3,1 1 1,-3-5 14,-1 1 1,0-4 151,0 3 248,0-4 237,-5 2-426,-1-5 1,-2 0 558,0 0-460,6 0 0,-7-5 8,5-3 0,0-2-70,4-1 1,0-2-31,0-2 0,5-3-382,3-5 0,2 0 153,2 1 0,4-6-604,3-3 1,7 3 354,0 2 0,1 3-650,-4 4 0,0 2 102,-1 6 1,1 3-89,0 1 0,-4 4 894,0-1 0,0 8 0,4 2 0</inkml:trace>
  <inkml:trace contextRef="#ctx0" brushRef="#br0" timeOffset="100">11066 11751 7364,'-6'-5'185,"0"4"0,5-4 149,-3 5 1,3 1-86,-3 3 1,3 6 33,1 5 1,1 7-101,3 1 1,-1 4-1,4 8 1,1 3-206,3 0 1,1 4 63,-1-4 0,1 4-193,-1-4 0,-3 4 102,-1-4 0,-3 1-305,4-1 1,-6-6 119,2 2 1,1-3-58,-1-1 0,0-2 158,-4-5 0,0-2 2,0-2 1,-4 2 198,0-6 0,-1 0-100,1-3 0,3-5 221,-3 1 0,3-4 60,1 3 295,-5-4-27,3 2 145,-3-5 391,5 0-1131,5 0 1,2 0 49,4 0 0,1 0-86,-1 0 1,4-4 79,1 0 1,4 0-102,-1 4 1,-3-3-37,0-1 1,0-1-96,-1 1 0,1 1-48,-5-4 0,0 3 103,1-4 1,-2 4 210,-2-3 0,2-1 0,-4-3 0</inkml:trace>
  <inkml:trace contextRef="#ctx0" brushRef="#br0" timeOffset="101">11100 11717 8209,'0'-12'128,"0"5"317,0-1 341,0 6-205,0-3-218,0 5-100,5 0 0,-2 0-138,4 0 1,1 0-30,3 0 1,1 0-155,-1 0 1,2 0-336,2 0 0,-2 0 231,2 0 0,2 0-499,-2 0 0,1 0 324,0 0 1,-4 0 336,3 0 0,-2 5 0,-1 1 0</inkml:trace>
  <inkml:trace contextRef="#ctx0" brushRef="#br0" timeOffset="102">11500 11820 8089,'0'-7'825,"0"-3"-561,0 9 362,0-4-351,5 5 1,1 5-122,6 2 1,-1 4-140,1 0 0,3 2 143,0 2 0,1-2-249,0 2 1,-2 1 75,5 0 1,-5-1-311,1-4 1,-1 1 140,1-1 1,-2-3-181,2-1 1,-6-3-32,-2 4 1,1-6-145,4 2 0,-5-3-36,1-1 575,-6 0 0,8 0 0,-3 0 0</inkml:trace>
  <inkml:trace contextRef="#ctx0" brushRef="#br0" timeOffset="103">11945 11774 7881,'0'-12'-180,"0"6"566,-5 1 0,3 5-401,-6 0 1,4 5 90,-3 3 0,-1 2-83,-3 1 0,-1 5 120,1-1 1,3 5-216,1-1 0,0-1-123,0 1 0,-2-4-164,5 4 0,-4-5-43,4 1 0,-1 2-140,2-2 572,1 0 0,-3-3 0,0-1 0,-1 1 0</inkml:trace>
  <inkml:trace contextRef="#ctx0" brushRef="#br0" timeOffset="104">11808 12048 9372,'0'8'838,"0"-1"1,0 2-490,0 6 1,0-1-342,0 5 1,0-1 50,0 1 1,0 3 44,0-3 0,4 2 71,0 2 1,1-1-119,-1-3 0,-3 2-285,3-2 0,-3-1 171,-1 1 1,0-5-548,0 1 443,0-2 1,0-5-785,0-1-83,0-4 269,0 2 0,1-5 156,3 0 603,-3-5 0,10-2 0,-5-4 0</inkml:trace>
  <inkml:trace contextRef="#ctx0" brushRef="#br0" timeOffset="105">12265 11614 7954,'-6'0'270,"-3"5"413,5 3 1,-1 7-2,1 4-391,3 8 0,-4 2-82,5 5 1,0 5-126,0 3 0,-4 3-53,0 0 0,0 1 142,4 0 1,-3-1-410,-1 1 0,-4 0 50,4-1 1,-3-3-220,3 0 1,-5-5 84,1 1 0,2-6-70,-2-2 1,2-8 60,-2 1 1,0-8-378,4 0-237,0-2 195,4-7 798,0-1 1,5-10 0,1-1 0</inkml:trace>
  <inkml:trace contextRef="#ctx0" brushRef="#br0" timeOffset="106">12379 12025 7895,'8'-11'94,"-1"-1"1,1 1-121,4-1 1,0 1 62,3 0 1,-2 0-50,2 4 0,-2-2 222,-2 5 1,1 0-118,-1 4 0,1 0 35,-1 0 1,-3 2-68,-1 1 1,0 4 2,0 4 1,2 4-74,-5 1 0,0 4 70,-4-1 0,0 3-21,0 0 1,0 1 26,0 0 1,-7 4-147,-4-1 1,0 5 107,-5-4 1,0 3-85,1-3 0,-1-1 111,5-3 1,1-1 87,2-3 0,-1 1-51,6-5 0,-5 0 115,4-3-38,0-1 1,6-1-52,1-2 0,0-2-77,5-2 0,-1-2 54,5 1 0,-1-1 119,0-2 0,2 0-260,2 0 0,2 0-203,2 0 0,2-4-170,-1 0 0,0-5 194,-1 1 1,1 2-1304,-5-1 1527,1 4 0,0-7 0,2 3 0</inkml:trace>
  <inkml:trace contextRef="#ctx0" brushRef="#br0" timeOffset="107">12916 11728 7953,'-6'-5'0,"-3"3"-167,5-6 0,-1 4 107,1-3 1,2 4 705,-6-1-65,5-2 17,-7 0-227,9-6-203,-4 1 0,6 3-40,3 0 1,-1 6-11,4-2 0,1-1-63,3 1 0,2 0 112,2 4 0,-1 0-201,5 0 1,-4-3 103,4-1 1,-3 0-106,3 4 0,-4 0 14,4 0 0,-5 0 52,1 0 1,-2 0 3,-2 0 0,1 0 55,-1 0-76,-5 0 27,5 0 1,-10 1-25,3 3 0,-3-1 30,-1 4 0,4 2-19,-1 6 0,1 3 3,-4 5 1,0 0 2,0 0 1,0 5 16,0 2 1,2 3-17,1 1 0,-1 1-84,1-1 1,0 0 80,1 0 1,-2 2-193,6 2 1,0-3 47,3 4 0,-3-8 61,-1 0 1,1-5 48,3 5 0,-1-6 90,-2 2 0,2-7 12,-2-1 0,-2-5-71,2 1 1,-6 2-15,2-2 1,-1-3 59,0-5 459,-1 1-317,3-2 1,-7 3 242,-1-5 0,-4 0-115,-4-4 1,0 0 28,-1 0 0,-3 0-521,0 0 0,-9 0 144,1 0 1,-7 1-1051,4 3 0,-6-3 191,2 3 862,2-3 0,-10 4 0,2 1 0</inkml:trace>
  <inkml:trace contextRef="#ctx0" brushRef="#br0" timeOffset="108">13853 12014 7337,'-7'0'970,"2"0"0,6 0-431,3 0-331,3 0 0,8 0-73,0 0 0,0 0 64,-3 0 0,3 0-170,0 0 0,4 0 55,-4 0 0,4 0 5,-3 0 1,3 0-147,-4 0 1,4 0 116,-4 0 1,0 0-556,-3 0 372,4 0 0,-3 0-1244,2 0 119,-2 0 1248,-2 0 0,1 0 0,-1 0 0</inkml:trace>
  <inkml:trace contextRef="#ctx0" brushRef="#br0" timeOffset="109">13887 12311 7851,'5'-7'0,"0"1"432,3 2 0,6 3 77,-3-3 1,4-1 23,0 1 1,-1-3-28,5 3 1,0-1-152,4 1 1,0 3-451,0-3 0,-4 3 136,0 1 0,-5 0-303,1 0 0,-2 0 190,-2 0 72,1 0 0,-1 5 0,1 1 0</inkml:trace>
  <inkml:trace contextRef="#ctx0" brushRef="#br0" timeOffset="110">15075 11466 8176,'0'-12'474,"-6"6"1,5-1 73,-3 4-363,3 1 0,1-1 30,0 6 1,0 8-206,0 4 0,0 5 140,0-1 0,0 3-51,0 0 0,0 5 101,0 0 0,1 1-189,3-2 1,3-2-37,4 3 1,-3-3-177,-1-1 0,-3-4-74,4 0 1,-6-1-328,2 1 0,-3 1 602,-1-5 0,0 6 0,0-3 0</inkml:trace>
  <inkml:trace contextRef="#ctx0" brushRef="#br0" timeOffset="111">14812 12139 8032,'-6'-5'430,"0"4"0,6-5 304,0 2-293,0 3 0,2-4-37,2 5 0,3 0 13,8 0 1,3 0-178,5 0 1,1 0-10,3 0 1,2-4-145,5 0 0,4 0 95,0 4 1,4-1-33,-4-3 0,2 1 34,-2-4 1,-4 3-297,0-4 0,-1 5-140,-6-5 0,-2 6-277,-6-2 0,2 2 4,-6 2 1,0-3-457,-4-1 0,1 0-653,-1 4 1634,-4 0 0,3 5 0,-4 1 0</inkml:trace>
  <inkml:trace contextRef="#ctx0" brushRef="#br0" timeOffset="112">15052 12356 7984,'-5'-11'0,"3"3"486,-1 1 0,1-1-56,2-3 0,0 3 315,0 0-295,0 6 823,0-3-892,0 0 1,0 5-174,0 0 0,0 5-57,0 6 1,0 1-132,0-1 0,0 2-171,0 2 1,0 3 154,0 5 1,0-4-195,0 0 0,-3-4 99,-1 4 1,-1-4-94,1 4 0,3-5-9,-3 1 0,-1-2 124,1-1 0,0-5 100,4 1-70,0-1 0,1 1 85,3 0 1,2-6-90,6 2 68,-1-3 0,5 3-109,-1 0 1,0 0-127,-4-4 1,5 0 78,-1 0 0,0-4-168,-3 0 1,-1 0-95,0 4 1,-3-1-375,0-3 1,-5 3 766,5-3 0,0-2 0,3-1 0</inkml:trace>
  <inkml:trace contextRef="#ctx0" brushRef="#br0" timeOffset="113">15269 12448 7918,'-7'-8'534,"4"1"986,1 4-1038,2-2 1,0 6-95,0 3 0,0 2 106,0 6 0,0 3-83,0 0 0,0 5-67,0 0 0,0 1-84,0 2 0,4 4-119,0-1 0,0 1-15,-4-4 0,0 2-140,0-2 1,0 1 147,0-9 1,0 4-115,0-3 0,1-2 379,3-7-242,-3 3-223,4-3 148,-5-1 0,0 0 0,0-2 19,0-3-220,0 4-1376,0-5 1,-5 0-1,-1 0 1</inkml:trace>
  <inkml:trace contextRef="#ctx0" brushRef="#br0" timeOffset="114">15920 11762 8100,'-5'-11'0,"-2"-2"28,-4-2 0,3 2 223,1-2 0,3 3 641,-4 0-519,6 1 0,-5 1 566,4 2-453,1-2-235,-3 9 1,5-3-31,0 8 0,4 7 15,0 8 1,6 8-113,1 3 1,2 3 126,6 1 1,-4 2-327,4 2 0,-3-1-82,3 5 1,-2-6-63,2 2 1,2-2-279,-6-2 0,1 1 226,0-1 0,-7-5 103,2-2 0,-2-5-140,2-2 0,-3 0 204,0-5 34,-6 0 209,8-3 1,-9-5 1,3 1 270,-2-6 34,-2 4 0,0-8-152,0-2 0,1-2 49,3-5 1,-3-1-81,3 1 1,-2-6-63,2-2 0,-1-2 28,4-2 1,-3-1 24,4-3 1,-2-2 58,2-5 0,0-2 9,-4-2 1,4 1-101,-4-5 1,3 4-614,-3-4 0,4 6-936,-4-2 1,4-2 919,0 2 0,-2 0 73,2 4 0,-4 1 62,3 2 1,-4 7 14,1 5 0,-3 5 3,-1-1 1,0 6-635,0 2 358,0 4 1,0-1 95,0 8 0,0 4-25,0 7 1,0 3 459,0 4 0,10 6 0,3 2 0</inkml:trace>
  <inkml:trace contextRef="#ctx0" brushRef="#br0" timeOffset="115">16582 11991 7836,'5'-12'977,"-4"6"-332,5-4-253,-12 9 1,0-4-198,-5 5 0,-1 0-300,1 0 1,-2 5 141,-2 2 1,1 5-118,-5 3 0,1 3 44,-1 5 0,1-1 84,3 1 0,6 0-73,-2 0 1,3-4 54,1 0 1,2-5-117,5 1 1,0-2 37,0-2 0,5-3 41,2 0 0,1-6 5,3 2 0,-2-3-9,6-1 0,-2 0 15,-1 0 1,3-1-6,0-3 1,0 2 61,-3-6 1,0 0-57,4-3 0,-8-1 157,4 1 1,-3-2-29,2-2 0,-3 2 48,-1-2 1,-4 6 26,1 2-95,2-1 0,-3-2-245,4 2 161,-4 3 1,3 1-213,-2 1 1,-2 0 67,6 7 0,-4-2 113,3 6 0,-4 0-2,1 3 0,-2 6-14,2 2 1,-3-2-31,3 2 43,-3 0-13,5-1 1,-5 3-173,3-6 13,2 0 152,-5-4 27,9 1-204,-8-1 5,8-4 164,-4-2-32,1-5 78,3 0-85,-4 0 19,5 0 91,-4 0-95,3-5-43,-4-2 107,6-4 1,-1-2 291,1-2-325,-1 2 197,-5-3 1,3 3-4,-5-2-167,5 2 213,-8-3 1,4 4 150,-5 1-127,5-6 0,-3 5-96,1-4 1,2 7 68,-1 2-193,0 4 1,-3 0-222,3 6 0,-3 4 106,3 4 1,1 1 94,-1-1 0,0 5-94,-4 3 0,4-1 36,0 1 1,-1-1-166,-3 1 1,0 1 4,0-4 0,0 3 17,0-4 0,0 0 5,0-3 51,0-6 392,0 4 99,0-9 1,-1-6-166,-3-10 0,3-2 284,-3-2 1,4 0-138,4-3 0,-1-1-18,4 0 1,1-4-202,3 1 0,1-5-287,-1 4 0,8 1-94,0 3 1,4 5 193,-8 3 1,4 2-816,-4 2 0,4 5 389,-3 2 1,3 2 504,-4 2 0,5 0 0,-2 0 0</inkml:trace>
  <inkml:trace contextRef="#ctx0" brushRef="#br0" timeOffset="116">17496 11351 7946,'-7'9'676,"4"3"-330,1 7 0,4 0 19,1 7 0,-1 4 122,2 4 1,2 4-377,1 0 1,-1 5-4,-3-1 0,2 2-322,-1 2 1,0 0 263,-4-1 1,0 1-346,0 0 1,1-6 138,3-2 0,-3 1-6,3-5 1,-3 3 96,-1-7 1,0-2 265,0-1 0,0-5 55,0-2 0,0 0-147,0-5 0,0 0 239,0-3 118,0-1 39,0-5 1,0 0 123,0-6-466,0-6 1,2 4 16,2-6 1,-3 1-145,3-5 0,1 5 99,-1-1 1,4 2-185,0-2 0,2-1 65,2 5 1,-1-3-126,0 3 0,2-4-52,2 5 0,-2-3-317,2 3 1,-2 1-39,-2-1 0,1 1-312,-1 2 0,1 0 118,-1 0 0,-3-3-174,-1-1 884,-4 0 0,7-1 0,-4-2 0</inkml:trace>
  <inkml:trace contextRef="#ctx0" brushRef="#br0" timeOffset="117">17473 11500 7942,'0'-18'0,"0"2"191,0 4 0,0-3 811,0 0-134,0-1-539,0 5 1,4 3 0,0 1 1,1-1 68,-2-3 1,0 4-575,5 4 202,-1-4 1,5 2-544,-1-2 1,0 1 318,1 6 0,1-3-280,2-1 1,-1 0 109,5 4 367,-5 0 0,12 0 0,-1 0 0</inkml:trace>
  <inkml:trace contextRef="#ctx0" brushRef="#br0" timeOffset="118">17850 11477 7888,'0'-11'1896,"5"-1"-1189,-4 6-59,4 1-271,-5 5 1,2 0-336,1 0 0,4 5 116,4 2 0,1 5-105,-1 3 0,0-1 49,1 5 1,-1-1-230,1 1 1,3 2-91,0-2 1,4-1-295,-4 1 1,1-5 202,-5 1 1,4 1-149,0-5 1,1 2-417,-5-9 0,-3 3-29,-1-3 901,1 0 0,3-4 0,1 0 0</inkml:trace>
  <inkml:trace contextRef="#ctx0" brushRef="#br0" timeOffset="119">18238 11603 7888,'0'-12'-69,"0"1"-34,0-1 0,0 0 906,0-4-461,0 4 1,0-5 388,0 6 11,0-1-680,0 1 0,-1 5 115,-3 2 1,2 5-144,-6 7 0,-1 1 104,-6 10 0,2 3-162,-2 5 1,2 4-21,2-5 0,-1 5-66,1-5 0,0 2 19,-1-1 0,2-3-144,2 3 1,-1-3-260,6-1 250,-6-1 104,7-4 1,-3 2 67,5-4 0,0-1-17,0-4 0,0 1 86,0-1 57,0 1 85,0-1 1,0 0-19,0 1 0,0-4 158,0-1 1,2 1-39,1 3 1,-1-2-100,2 2 1,-3-2-48,-1 7 0,1-4 5,3 0 0,-3 3 45,3 0 1,1 0-149,-1-3 1,3 3-396,-3 0-95,0 0-77,1-3 0,-2-2-1182,4-2 1752,-4-3 0,7-5 0,-4 0 0</inkml:trace>
  <inkml:trace contextRef="#ctx0" brushRef="#br0" timeOffset="120">18387 11466 7831,'0'-17'0,"0"3"3,0-5 615,5 5-203,-4-2 1,9 4-150,-4 1-232,1 4 36,3-3 1,-7 4 182,4-6 1,1 5-1,3-1 1,2 4-366,2-3 99,-2 4 1,5-3 75,-3 2 1,-3 3 106,4-3 0,-4-1-223,0 1 0,-1 0 168,1 4 83,-6 0-119,4 0 1,-7 0-33,4 0 1,-4 9 65,1 3 0,-2 8 12,2 3 0,-3 5-19,3 6 1,-3 2-14,-1 2 1,0-2-32,0 6 1,0 0 38,0 4 0,0 1-149,0 2 0,2-2-15,1 3 1,-1-3-108,1-2 0,0-4-58,1-3 0,-2-2-39,6-2 0,-4-5 129,3-2 1,-4-3 69,1-1 1,1-6 367,-1-1 1,-1-4-169,-3 0 1,4-5 93,0 1 1,0-4 86,-4 3 1,-1-4 345,-3 1 0,1-3-90,-4-1 0,-5 0 49,-3 0 1,-5 0-311,1 0 0,-8-1-294,-3-3 1,-3 3-1363,-2-3 0,2 1 219,3 0-419,2 1 0,11-4 1548,6 2 0,0 3 0,4-4 0</inkml:trace>
  <inkml:trace contextRef="#ctx0" brushRef="#br0" timeOffset="121">19243 11717 7974,'-6'-5'326,"1"3"503,5-8-410,0 9 0,0-5-134,0 2 1,5 3 18,2-3 1,4-1-67,0 1 0,6-1-44,2 1 1,2 2-58,2-6 1,1 4-102,3-4 0,-3 6-348,3-2 1,-7-1 216,-1 1 1,-5 0-1273,1 4 706,-2 0 156,-2 0 505,-5 0 0,0 6 0,-6 0 0</inkml:trace>
  <inkml:trace contextRef="#ctx0" brushRef="#br0" timeOffset="122">19243 11911 7974,'5'6'0,"-2"-1"474,4-5-181,1 0 0,7 0 263,0 0 0,2 0-150,-2 0 1,-1 0 111,5 0 1,0-3-213,4-1 1,0-4-388,0 4 0,0-1 50,-1 1 0,-4 3-153,-3-3 1,2 3 183,-2 1 0,0 5 0,-3 2 0</inkml:trace>
  <inkml:trace contextRef="#ctx0" brushRef="#br0" timeOffset="123">20317 11157 8044,'5'-11'896,"-4"4"-516,4 2 1,-4 8-143,3 4 0,-2 6 12,1 10 1,2 5 9,-1 2 0,1 1-333,-1 3 1,-3-6 103,3 6 0,-1-3-259,1-1 1,-3-3 167,3-8 0,-2 1-533,2-5 1,-2 4-645,6-3 1237,-5-1 0,2 1 0,-5 2 0</inkml:trace>
  <inkml:trace contextRef="#ctx0" brushRef="#br0" timeOffset="124">20134 11762 8092,'0'-6'1178,"5"1"1,1 1-732,6 0 0,4-1-146,3 2 1,3 1-65,1-2 1,5-1-21,2 2 0,3-5-170,1 4 1,5-3-53,-1 3 0,1-4-137,-1 4 0,-6-5 16,2 2 0,-7 2-256,-1 1 1,-3-1-410,-4 1 1,-2 0-56,-6 4-1075,-5 0 1921,-1 0 0,-5 0 0,0 0 0</inkml:trace>
  <inkml:trace contextRef="#ctx0" brushRef="#br0" timeOffset="125">20305 11945 8509,'5'-6'2945,"-3"1"-2662,3 5 1,-5 5-180,0 2 0,0 4-46,0 0 1,0 4-127,0 1 0,0 3 147,0-4 0,0 4-82,0-4 1,0 4-249,0-4 1,0 1 122,0-5 1,0 0-275,0 1 189,0-1 158,5 1 1,-3-6-229,6-2-17,-5-3 1,7-1 104,-3 0 0,3 0-74,2 0 0,-1 0-304,1 0 0,-1 0 177,1 0 1,-1-1-30,0-3 0,0 1-107,-4-4 532,3 4 89,-8-7-89,8 4 313,-9-6 331,4 1 130,-5 5-268,0 1 1699,0 5-1696,0 5 1,0 2-189,0 8 1,0-1-249,0 5 1,0 0 108,0 4 1,0 0-111,0 0 0,0 1-32,0 3 1,1-4 75,3-1 0,-3 5-115,3-4 0,-3-3 31,-1-5 0,2-2-278,2-1 1,-3-1-575,3 0-664,-3-4 1059,4-2 425,-4-5 0,14 0 0,-2 0 0</inkml:trace>
  <inkml:trace contextRef="#ctx0" brushRef="#br0" timeOffset="126">21082 11717 7876,'-1'-12'0,"-3"1"298,8 0 0,1 3 1150,-1 0-665,-1 6-124,-3-3-1561,0 5-376,-5 0 1278,4 5 0,-9 1 0,4 6 0</inkml:trace>
  <inkml:trace contextRef="#ctx0" brushRef="#br0" timeOffset="127">21664 11043 7998,'0'-11'589,"0"-1"305,0 6-448,0 1 1,0 6-46,0 3 0,0 3-61,0 9 0,2 5-114,1 6 1,0 5-167,5-2 0,-6 3 72,2 1 0,-3-3-93,-1-1 1,4-3-105,0 3 0,0-6-291,-4-1 1,0 0-46,0-4 1,0-2-270,0-2 0,1-2-1112,3-2 1782,-3-5 0,4 4 0,-5-3 0</inkml:trace>
  <inkml:trace contextRef="#ctx0" brushRef="#br0" timeOffset="128">21413 11591 9093,'8'1'866,"-1"3"0,-2-2-529,7 1 1,-2-1 64,9-2 0,1 0 130,7 0-369,2 0 1,7 0 12,2 0 1,4 0 26,7 0 1,-1-5-512,6-3 1,-1 2 403,4-2 0,-5 0-100,-2-3 0,-5 3 29,-3 1 0,1 0-110,-5 0 0,-5-2-53,-6 5 0,-3-4-72,-1 5 0,-9-1-457,-3 4-670,-2-5 755,-2 3 0,-7-3-217,-8 5 837,-2 5 0,-7 2 1,0 4-1</inkml:trace>
  <inkml:trace contextRef="#ctx0" brushRef="#br0" timeOffset="129">21596 11888 7798,'0'-6'969,"0"-1"-560,0 4 117,0 1 1,0 6-248,0 8 0,1 7-163,3 0 0,-3 2 90,3 2 1,-3 0-242,-1 0 0,0 0 81,0-1 0,0 1-17,0 0 1,4 4-182,0-1 0,1 0-88,-1-7 0,-3 2 83,3-2 1,-2-2 7,2-2 1,-3-2-42,3-2 0,-2-3 32,-2-1 1,0-3-1526,0 4 1683,0-6 0,5 4 0,1-6 0</inkml:trace>
  <inkml:trace contextRef="#ctx0" brushRef="#br0" timeOffset="130">21836 11945 7800,'11'-5'827,"-1"-1"-621,-2-6 1,6 5 454,-3-1 0,3 4-222,-2-3 0,3 3-56,0-4 0,0 6-205,-3-2 1,-1 3-97,1 1 1,-1 0-89,0 0 0,1 5 82,-1 2 1,-4 5-425,-4 3 0,-1 3 229,-2 5 0,0 1-280,0 2 0,-9 0 148,-3 4 0,-3-4-187,0 0 1,1 2 208,-5-1 1,5-1 118,-1-3 1,6-4 394,1 0 1,4-5-83,-3 2 85,4-4 1,0-2-137,6-2 1,0 1 577,4-5 1,1 0-285,4-4 0,4 0 368,3 0 1,4 0-284,4 0 1,-2 0-122,5 0 0,-3 0-559,3 0 1,-4 0-552,1 0 0,-8 0-1476,-4 0 2176,-3 0 0,-5 5 0,-2 1 0</inkml:trace>
  <inkml:trace contextRef="#ctx0" brushRef="#br0" timeOffset="131">2291 14301 8030,'-12'0'85,"1"0"354,6 0 1,4 2-242,-3 2 1,3-1 29,1 9 0,-4-2-31,0 9 0,1 4 36,3 3 1,0 6-41,0-1 1,1 2-64,3 1 1,-3 0-154,3 0 1,-3 1-113,-1-1 1,0 0 116,0 0 1,0-3-149,0-1 1,0-4 61,0 0 0,0-1 37,0-3 1,-4-4 59,0-3 1,1-2 455,3-2-258,0 1 0,0-4 167,0-1-29,0-4-102,0 2-44,0-5 0,5-2-202,2-1 0,5-2 68,3-3 0,3-1-24,4 5 1,3-5 5,1 2 1,3-2 3,6 1 1,-1-1 30,0 6 0,-3-5-9,-1 4 0,-3-5-99,3 2 0,-8 2 86,1 1 0,-7-1-146,3 1 1,-5-4-142,1 5 1,-2-3-779,-2 3-200,1 1-709,-6-3 1930,-1 5 0,-5-5 0,0-1 0</inkml:trace>
  <inkml:trace contextRef="#ctx0" brushRef="#br0" timeOffset="132">2325 14690 7928,'0'-7'1330,"9"-1"-947,3 4 0,3-4-99,0 4 1,3 1 101,5 3 1,0-4-111,0 0 1,3 0-69,1 4 0,-4-1-75,-4-3 0,-2 3-132,3-3 0,-4 3-161,-5 1-802,1 0-1013,-1-5 993,1 3-514,-6-3 1496,-1 5 0,-10-5 0,-1-1 0</inkml:trace>
  <inkml:trace contextRef="#ctx0" brushRef="#br0" timeOffset="133">2188 14347 8053,'12'-11'246,"-5"1"-205,1 2 0,-4-1 367,4 5 1,4-1-76,7 1 1,7 2 116,0-6 0,7 6-344,2-2 0,-1 1-350,4 0 0,-3 1 83,0-1 1,-1 1-163,0 2 1,-3-1-1307,-1-3 1629,1 3 0,3-9 0,0 3 0</inkml:trace>
  <inkml:trace contextRef="#ctx0" brushRef="#br0" timeOffset="134">3056 14142 7866,'-6'0'1079,"1"0"1,5 1-989,0 3 0,0 2 254,0 5 1,0 6-132,0 2 1,4 8 8,0 3 1,3 7-243,-3 1 0,4 5 85,-5-1 1,3-1-318,-3 0 1,2 0 143,3 1 0,1-3-34,-5-4 1,1-1 38,-1 0 1,-3-1-44,3-2 1,-3 0 121,-1-4 0,0-4 234,0-4 0,0-4-206,0 4 1,0-5-28,0 1 62,0-2 1,-1-2 38,-3 1 14,3-1-56,-10 1 0,10-5 95,-3 1-99,3-6 0,1 3 68,0-5 1,5 0-65,3 0 0,-2 0-82,2 0 1,3-1 70,4-3 1,2 2-143,-2-6 0,-1 2 23,5-2 0,-4-1-85,4 6 0,-5-5-38,2 4 0,-2-5-280,1 2 1,-3 0 495,4 0 0,-4-1 0,0-3 0</inkml:trace>
  <inkml:trace contextRef="#ctx0" brushRef="#br0" timeOffset="135">3056 14176 7907,'0'-12'2121,"0"1"-1789,0 0 1,2 4-309,2 3 1,2 3 366,5 1 1,1 0-42,-1 0 1,2 0-15,2 0-173,-2 0 0,4 0-91,-1 0 1,1 0 87,6 0 0,0 0-621,0 0 0,0 0 234,0 0 0,0 0 227,-1 0 0,1 0 0,0 0 0</inkml:trace>
  <inkml:trace contextRef="#ctx0" brushRef="#br0" timeOffset="136">3765 14233 7995,'-12'-6'0,"2"-1"575,2 3-270,-2 3 0,8-4 515,-6 5-280,5 0-260,-2 0 1,5 6-90,0 6 0,2 6 40,1 8 1,5 6 29,7 10 0,-1-3-30,5 11 1,-5-10-132,2 6 0,-4-3 160,0 3 1,-1-4-30,0 0 1,1-7-580,-1-1 0,-3-1-759,0-6 0,-5-5 784,5-7 0,-6-2 171,2-2 1,-2-3 722,-2-1-288,0-4 387,0 2 1,0-6-280,0-3 0,0-3-43,0-4 0,3-4-150,1 0 1,5-11-196,-1-1 1,2 0-37,1-4 0,1-1 113,-1-6 1,1 2-205,-1-6 1,-5 0-53,-2-4 1,1 0-34,-1 1 1,0 3 52,-4 0 0,0 5-122,0-1 0,0 5-497,0 6 1,0 2-91,0 10-1591,0 0 1783,0 8 1,5 5 672,2 9 0,4 6 0,0 10 0</inkml:trace>
  <inkml:trace contextRef="#ctx0" brushRef="#br0" timeOffset="137">4404 14587 7766,'-11'-5'435,"4"-1"490,4-6-772,1 1 0,1 1-150,-3 2 1,-2 2 494,-6 2 0,1 3-156,0-3 0,-2 1-363,-2-1 1,-3 4 31,-5 0 1,0 5-97,0 7 0,4 4 113,0 3 0,2 3-144,-3 1 1,4 0 14,5 0 0,3-1 53,0 1 1,6-1-150,-2-3 0,3-1 31,1-3 0,1-6-21,3 2 1,-2-3 28,6-1 1,1 2-49,6-5 1,3 0 186,5-4 1,-4-1-98,0-3 1,0-3 216,4-4 1,-2 0-133,-2-1 1,-2-1 210,-6-2 1,1 3-52,-1-4 0,-3 4 113,-1 0 0,-4 1-2,1-1 0,1 5 380,-2-1-185,1 1-77,1-5-375,-3 6 1,4 1 160,-2 5 1,-3 1-298,3 3 0,-3-2 72,-1 6 1,4 1-47,0 6 0,3-2-77,-3 2 1,4-2-92,-4-2 0,3 0 69,-3 1 1,5-4-59,-2-1 1,0-3 88,0 4 1,-3-6 40,4 2 1,-4-3 204,3-1 1,-3 0-73,4 0 0,-5-5 295,5-3 1,-4 0-32,4 0 0,-5-2 90,5 2 1,-4-2-61,3-1 1,-4-1 38,1 1 0,1-1-28,-1 1 1,-1 3 73,-3 1-173,0 4 129,5-7-772,-3 9 305,8 1 1,-5 10-45,3 5 0,2 0 5,-3-3 1,0 3 51,0 0 0,0 4 86,0-3 1,2-1-73,-5-4-207,0 6 227,1-5 244,-4 5 129,4-11 478,-10-1-284,-1-5 1,-2-5-182,1-2 1,4-4-63,-1 0 0,3 0-35,1-1 0,0-4-385,0-3 1,1 1 172,3-1 0,7-1-231,8-7 1,3 3-211,1-3 0,5 4-361,2 4 1,2 3 38,-2 4 0,2 2 792,-5 3 0,5 1 0,-3 6 0</inkml:trace>
  <inkml:trace contextRef="#ctx0" brushRef="#br0" timeOffset="138">5089 14016 7903,'0'-11'-113,"-1"0"-223,-3 4 678,3-3 623,-4 3-74,5 1-182,0 1-236,0 5-248,5 0 1,-2 6 115,4 6 0,-1 5-71,2 10 1,2 4-151,-2 7 1,1-2 115,-2 6 0,2-4-270,-5 4 0,4-4-151,-5 4 0,3-5-148,-3 1 0,-1 0-119,1-4 1,0 3 239,1-6 1,-3 0-4,3 0 0,-3-5 57,-1-7 1,4 2 247,0-6 0,0 0-160,-4-3 245,0-1 88,0 0 310,0-4-89,-6 3-102,5-9-390,-4 4 215,5-5-233,0 0 0,5 0 62,3 0 0,-2 0-41,2 0 1,-1 0-25,5 0 0,-1 0 12,1 0 0,3-3-209,0-1 0,4-1 76,-4 1 0,1 1-499,-5-4 1,0 3 243,1-4 1,-1 4-1224,1-3 1628,-1 4 0,1-12 0,-1 2 0</inkml:trace>
  <inkml:trace contextRef="#ctx0" brushRef="#br0" timeOffset="139">4998 14027 7941,'6'-16'652,"-1"3"-326,-5-3 1,0 4-369,0 1 1,5 3 53,3 1 0,2 3 223,2-4 0,0 4-79,4-3 1,3 4-413,7-1 0,0 3-158,4 1 1,-3 0-204,3 0 1,-3 0 616,3 0 0,-4 0 0,2 0 0</inkml:trace>
  <inkml:trace contextRef="#ctx0" brushRef="#br0" timeOffset="140">5569 14130 7868,'-6'0'2885,"1"0"-2725,5 0 0,5 5-21,2 3 0,3 7 111,2 4 0,4 4-103,3 4 0,-1 1-223,1 2 0,-1 3 9,1-3 1,1 0-40,-4 0 0,3-3-24,-4 3 0,1-4-201,0 0 1,-4-7-57,3-4 1,-2 2 120,-1-2 0,-2-3-143,-3-5 0,3-3-232,-2 4-65,-3-6 0,1 3 706,-2-5 0,-2 0 0,3 0 0</inkml:trace>
  <inkml:trace contextRef="#ctx0" brushRef="#br0" timeOffset="141">5957 14073 7838,'-5'-11'1468,"-2"-1"-925,2 1-291,-1 4 1,5 2 262,-3 5 0,2 2-187,-6 1 1,1 9-113,-5 7 1,0 11-285,-4 5 1,-1 10 81,-6 1 0,-1 4-349,-3-1 1,3-3 66,-3-1 1,3 1-100,1-4 1,4 0 56,0-4 0,6-3-254,2-12 0,1 1-471,6-8 1035,0-1 0,4-4 0,0 1 0</inkml:trace>
  <inkml:trace contextRef="#ctx0" brushRef="#br0" timeOffset="142">6186 13890 7876,'-8'0'773,"1"0"-490,4 0 0,-2 2 96,5 1 0,0 5 133,0 7-258,0 3 0,0 10 78,0 2 1,1 7 104,3 1 0,-1 4-329,4-4 0,-1 4 85,2-4 1,1 2-375,-5-2 1,5-3 198,-2 3 1,0-4-477,0-3 0,-4 1 81,1-6 1,1 0-84,-2-7 0,1 1 148,-4-5 1,4 0-104,0-3 0,0-1-821,-4 1 1236,0-6 0,0 4 0,0-3 0</inkml:trace>
  <inkml:trace contextRef="#ctx0" brushRef="#br0" timeOffset="143">6391 14107 7878,'-7'-11'498,"-1"0"0,6 3 11,-2 0 285,2 6-560,2-3 0,2 5-63,2 0 0,2 3-139,5 1-12,1 5 0,-1-2-28,1 4 1,3 0-238,0 1 0,0-5-167,-3 1 1,3-4 217,0 3 1,0-4-27,-3 1 0,-1-3-199,1-1 218,4 0 0,-3-4 54,2 0 246,-2-4-28,-2 1 138,1-4 0,-6 3 581,-2 1-316,-3 4-165,-1-2 1,0 6-72,0 3 0,0 4 24,0 7 1,-4 4-59,0 8 0,-6-2-11,-1 5 0,-1 3-97,-3 2 0,2 4-159,2-9 0,1 6-59,2-6 0,-1-2 90,6-1 0,-1-3-441,4-1 1,-4-4 241,0 0 0,0-5-373,4 1 1,0-6-337,0-1 128,0-6 812,0 3 0,5-5 0,2 0 0</inkml:trace>
  <inkml:trace contextRef="#ctx0" brushRef="#br0" timeOffset="144">6745 14005 7809,'-14'-6'1183,"0"0"-699,25-5 0,-5 1-156,5 2 0,1 2-281,-1 2 0,1 1 46,-1-4 0,4 3 96,1-4 0,3 4-178,-4-3 1,4 3 154,-4-4 1,4 5-282,-4-5 1,4 5 132,-3 0 94,-1-4 217,-4 6-102,1-4 1,-6 11-180,-2 6 1,-3 4 54,-1 7 1,0 1-8,0 3 0,0 6 58,0 5 0,4 5-75,0-1 0,-1 2-16,-3 2 1,4-4-12,0 0 0,1-4-56,-1 4 1,-3-6-151,3 3 0,-1-8 91,0 0 0,-1-6 94,1 2 1,-1-4 206,-2-4 1,1-3-87,3-4 1,-3-1-54,3 0 0,-3-3-29,-1 0 1,-1-6 34,-3 2 1,2 1-53,-6-1 0,0 0-1,-3-4 1,-1 0-279,1 0 1,0 0-481,-1 0 1,1 0-114,-1 0 1,2-2 42,3-1 776,2-4 0,5-9 0,0-2 0</inkml:trace>
  <inkml:trace contextRef="#ctx0" brushRef="#br0" timeOffset="145">7111 13799 8077,'-10'-11'784,"2"-1"-65,3 1-254,5-1-279,5 1 0,1 5 39,6 2 1,-1-1 8,1 1 0,3 0-54,0 4 0,5 0 69,-1 0 0,3 0-231,1 0 0,0 4 45,0 0 0,-2 3-185,-2-3 0,3 1 161,-3-1 1,-1-2 39,1 6 0,-5-4-63,1 4 1,-6-1 45,-2 5 1,0 0-67,0 3 0,2 3 71,-5 5 0,0 6-59,-4 6 0,1 0 63,3 7 1,-3 0 0,3 4 0,-3-1-201,-1 1 1,4 0 122,0-1 0,5 0-81,-2-3 0,-2 2 108,-1-2 1,1-3-141,-1-1 1,1-4 137,-1-3 0,-3-3 44,3-5 1,-3-4 34,-1 0 0,0-5 184,0 1 1,0-6 53,0-2 1,0-3 996,0 4 72,-5-6-998,-1 3 0,-6-3-53,1 2 1,0-3-181,-1 3 1,1-3-352,-1-1 1,0 0-345,-4 0 0,4 0-702,-4 0 1,8 0-2701,0 0 2132,5 0 1791,-2 0 0,10-5 0,2-2 0</inkml:trace>
  <inkml:trace contextRef="#ctx0" brushRef="#br0" timeOffset="146">8093 14199 7929,'-6'-7'1501,"1"2"-1172,5 5-59,5 0 0,-3 0 128,6 0 0,1 0-52,6 0 0,-1 4-127,5 0 1,-1 0-104,1-4 1,2 0 59,-2 0 1,2-2-181,-2-1 1,1 1-182,-5-1 0,4-3-289,-4 3 0,1-5-107,-5 4 0,1-3 277,-1 3 1,-3-1-1911,-1 1 2214,-4 3 0,-3-4 0,-7 5 0</inkml:trace>
  <inkml:trace contextRef="#ctx0" brushRef="#br0" timeOffset="147">8150 14324 7929,'1'8'169,"3"0"1,3-6 171,4 2 1,2-3 149,2-1 0,-2 0-23,2 0 1,3 0 171,1 0 0,1 0-505,-1 0 1,3-4 97,-3 1 1,-2-3-335,2 3 0,-5 1 30,2-1 71,-4 1 0,5-3 0,0-1 0</inkml:trace>
  <inkml:trace contextRef="#ctx0" brushRef="#br0" timeOffset="148">9030 13902 6997,'0'-8'250,"0"1"403,0 4 36,-6-2-265,5 5-115,-4 0-95,5 0-28,0 5 0,0 3-50,0 7 1,0-1 33,0 5 0,0 0-107,0 4 1,4 3 102,0 1 0,0 3-208,-4-3 0,0 4-36,0-5 0,0 6-14,0-2 0,0 2 43,0-1 0,0 2-137,0-3 0,0-2 66,0-1 1,0-3 86,0-1 1,0-2 1,0-2 1,0-2-11,0-6 0,1 0 118,3 1 0,-3-4-30,3-1 0,-3-3 85,-1 4-41,0-6-45,0 3 182,0-5-93,5 0-100,-4 0 1,9 0 35,-2 0 0,2-1-2,2-3 1,0 2-4,4-6 1,-2 5-66,5 0 1,0-2 52,3 1 0,1-4-115,0 4 0,0-3 96,0 3 0,-4 0-121,0 4 0,-5-4 100,1 0 1,-2 1-50,-2 3 1,-3 0-32,-1 0 0,-3 0-57,4 0-7,-6 0 1,5 0-512,-3 0-833,-3 0 830,4 0 644,-5 0 0,-5-5 0,-2-2 0</inkml:trace>
  <inkml:trace contextRef="#ctx0" brushRef="#br0" timeOffset="149">9041 14244 7904,'0'-6'1440,"0"1"-1006,0 5 0,5-1-83,3-3 1,2 3-76,1-3 0,6 3 87,2 1-173,-3 0 0,6 0-72,-3 0 0,2 0 99,2 0 0,-4-2-234,0-2 0,-3 3 77,3-3 1,-5 3-405,1 1 1,-3-4-476,0 1 168,-1-1 1,-1 2-1164,-2-1 753,-3 1 172,-5-3 889,0 5 0,-5-5 0,-1-1 0</inkml:trace>
  <inkml:trace contextRef="#ctx0" brushRef="#br0" timeOffset="150">8961 13947 7960,'0'-11'211,"4"3"160,0 1 0,5 0-114,-2 0 1,7-2-28,1 5 0,6-1 58,-2 1 1,2 2 160,2-6 0,4 6-506,-1-2 77,6 3 1,-8-3-567,3 0 0,-1 0 348,-3 4 1,3 0-1225,-7 0 1422,-3 0 0,6-5 0,-4-1 0</inkml:trace>
  <inkml:trace contextRef="#ctx0" brushRef="#br0" timeOffset="151">9646 13765 8011,'-7'-4'197,"-1"0"341,5-5 45,-7 8 199,9-9-297,-4 3 0,5 1 37,-5 1-66,4 5-106,-4 0-120,5 0 1,0 5-156,0 3 1,1 3-171,3 4 0,-3 4-39,3 8 1,1 1 39,-1 2 0,3 3-42,-3-2 1,1 3 66,-1 4 0,-2-1-80,6 5 1,-5-5 76,0 1 1,2-1-287,-1 1 1,0-4 123,-4 0 0,0 0 72,0-3 1,0-3 152,0-2 1,0-1 176,0-3 1,-1 0-57,-3-3 0,3 1-108,-3-4 0,1-3 140,0-5 1,1 2 10,-1-2 134,1-3-186,2 0 0,-1-5 318,-3 0-190,3 0 23,-4 0-188,5 0-128,5 0 0,-3 0 19,6 0 0,-4 0-72,3 0 0,1 0 89,4 0 0,-1-1-9,0-3 0,2 3 38,2-3 0,-2-1-19,2 1 1,-2-1-181,-2 1 1,1 2 112,-1-6 1,1 5-321,-1 0 0,-3-2 41,-1 1 1,-3-1-506,4 1 419,-6 3 448,3-5 0,-5 1 0,0-1 0</inkml:trace>
  <inkml:trace contextRef="#ctx0" brushRef="#br0" timeOffset="152">9623 13719 7974,'-6'-8'870,"2"1"-391,3 4 104,1-2 297,0 5-563,5 0 1,1-4-94,6 1 1,-1-1 34,1 4 1,3 0-22,0 0 1,5-1-191,-1-3 0,2 2-52,-2-1 0,2 0-105,-2-1 1,-1 3-129,1-3 0,-4-1-1002,4 1-52,-5 1 0,3 3 1291,-6 0 0,-4-6 0,-2 0 0</inkml:trace>
  <inkml:trace contextRef="#ctx0" brushRef="#br0" timeOffset="153">11279 13628 8024,'0'-12'462,"0"1"-42,0-1-200,0 6 273,0 1 608,0 5-510,-5 5 0,4 1-158,-3 6 1,-2 6-307,-2 4 1,2 1 115,-2 4 0,1 2-165,-5 2 0,1 2-43,0 1 1,-5 5-146,1 3 1,-5 8-179,1 3 0,-3 1 106,-1 0 1,2-4-68,2-4 1,3-5 111,9-3 0,-2-4-245,5-3 1,-3-1 161,3-7 1,0 1 150,4-9 1,-4 0-218,0-3-1,1-1 423,3-4-886,0-2-115,0-5 381,0-5 484,0-2 0,0-4 0,0-1 0</inkml:trace>
  <inkml:trace contextRef="#ctx0" brushRef="#br0" timeOffset="154">11405 13913 8338,'-6'0'1069,"1"0"0,1 1-697,0 3 0,0 3-92,4 4 1,0 4-68,0 0 0,0 6-147,0-2 1,0 4 42,0 3 0,0-2-215,0 3 0,0-3 157,0-1 1,2-4-440,1 0 1,-1-1 132,1 1 0,0 1-27,1-5 0,-3 1 42,3-5 1,-3 0-255,-1 1 70,0-1 152,0-4-507,0 3 155,0-9-516,0 4 1140,0-15 0,0-3 0,0-10 0</inkml:trace>
  <inkml:trace contextRef="#ctx0" brushRef="#br0" timeOffset="155">11554 14027 7848,'1'-11'321,"3"0"1,-2-1-121,6 1 1,-1-1 240,5 1 1,-2-1 347,-2 1-506,2 5 0,-4-3-147,5 5 0,1-4 49,-1 5 0,1-1-217,-1 4 1,1 4 65,-1-1 1,-3 6-7,-1-1 1,0 3 73,0 5 1,0-3-225,-4 7 0,-1-1-66,1 3 0,-1 1-44,-2 0 0,-5 1 17,-3 3 0,-2-3-91,-2 3 0,1-3 47,0-1 0,-1-1 156,1 1 0,-1-1 72,1-3 1,3 1-108,1-5 1,4-3 723,-1-5-82,3 1-161,1-2 0,1-1-24,3-5 0,2 0-61,6 0 1,1 0-229,2 0 0,-2 0 67,2 0 1,-1-3-239,1-1 0,-2-4-39,2 4 1,-2-1-33,-2 2 1,0 1-282,1-2 1,-1 3-494,1 1 1,-3-1 984,2-3 0,-2-2 0,7-6 0</inkml:trace>
  <inkml:trace contextRef="#ctx0" brushRef="#br0" timeOffset="156">11885 13571 7756,'0'-7'354,"0"2"1,0 4 210,0-3-148,5 3-221,-4-4 0,9 3 2,-2-1 1,2 1 50,1-1 0,1 1-36,-1 2 0,6-1-4,2-3 0,2 3-101,2-3 0,-1-1 96,-3 1 0,2-1-205,-2 1-99,-2 3 231,5-9 0,-10 9-114,3-3 1,-2-1 1,-1 1 0,-1 0-62,0 4 1,-3-1 102,0-3-228,-6 3 192,3-4-17,-5 5-166,0 0 135,0 5 0,0 1-25,0 6 0,0 0 42,0 4 0,-4 1 5,1 6 1,-1 0 0,4 0 0,-4 5 5,0 2 0,0 4-72,4 5 0,0-6 66,0 5 0,0-5-302,0 5 0,0-3 84,0-1 1,0-3-74,0-1 1,2 0 78,1 0 0,0 3 186,5-3 0,-2-2 7,2-1 0,0 1 146,-4-1 0,4 3 10,-4-3 0,3 1-126,-3-2 0,4-2 35,-4 3 1,1-3 13,-2-1 0,-1 0 113,1 0 1,-1-1-80,-2 1 0,0-1-5,0-3 1,0-1-11,0-3-33,0-2 0,0 3 25,0-4 1,1-6 15,3-2 1,-3-2 129,3 2-47,-3-3 1065,-1 4-360,0-5-474,-5 0 1,4-1 172,-3-3-308,-2 3 0,-1-5-173,-4 2 1,3 3 71,1-3 0,-1 3-220,-3 1 0,-1-4 86,1 0 1,-2 0-343,-2 4 1,2 0 22,-2 0 1,-2 0-131,2 0 1,0 0-295,4 0 0,-1 0-1920,1 0 2634,4 0 0,2-5 0,5-1 0</inkml:trace>
  <inkml:trace contextRef="#ctx0" brushRef="#br0" timeOffset="157">10137 13845 7847,'0'-7'-353,"-5"-3"0,3 5 688,-6-3 52,6-2-37,-9 9 1,9-8-125,-6 5 1,4 1 394,-3 3-301,4 0 3,-2 0-19,5 0-125,0 5 0,2 1 59,1 5-48,4 1-60,4-1 0,1 2-140,-1 2 1,2-2 15,2 2 0,-2-2-76,2-2 0,-3 1 35,0-1 0,-1 0-111,1 1 1,-1-2-47,1-2-244,-1 2-714,0-4 581,1 0-486,-6 0 1055,4-6 0,-3 5 0,4 1 0</inkml:trace>
  <inkml:trace contextRef="#ctx0" brushRef="#br0" timeOffset="158">10560 13673 8116,'-8'0'468,"1"0"0,0 5-311,0 3 0,-3 3-46,2 5 0,-2-2-132,-2 5 0,-3 0-198,0 4 0,0-1 147,3 1 1,1 0-662,-1 0 354,1 0 124,0 0 0,-1-2 255,1-2 0,-1 3 0,1-4 0</inkml:trace>
  <inkml:trace contextRef="#ctx0" brushRef="#br0" timeOffset="159">10332 14016 7894,'0'-11'-756,"0"3"1882,0 0-401,0 6-19,0-3 869,0 5-920,0 5-493,0-4 0,0 13 41,0-3 1,-4 8-28,0 1 1,0-3-61,4 2 1,0 0-122,0 4 0,0-1-332,0-3 289,0 2 0,0-7-425,0 5 323,0-5 0,0 3-214,0-6 60,0 1 0,1-2-326,3-3-335,-3 4 115,5-10 20,-1 4 830,-4-5 0,9-5 0,-4-2 0</inkml:trace>
  <inkml:trace contextRef="#ctx0" brushRef="#br0" timeOffset="160">12913 14153 7889,'6'0'-6,"-1"0"238,-5-5 235,5 4-109,1-4-159,6 0 0,-1 3 80,1-2 1,3 2-13,0-2 0,4 2-1,-4-6 1,6 4 18,-2-3 1,1 4-28,-1-1 1,3-1-96,-3 1 52,-3-5-27,1 8 1,-2-8-249,0 5 0,0 1-26,-3 3 0,-1 0-52,1 0 1,-5 0-476,1 0-52,0 0 1,-1 0 28,1 0 0,-6 1-1055,2 3 1691,-3-3 0,-6 14 0,-1-2 0</inkml:trace>
  <inkml:trace contextRef="#ctx0" brushRef="#br0" timeOffset="161">13015 14359 7889,'5'-7'-864,"-3"-3"0,4 9 2035,-2-3 0,2 1 243,6 0-718,-1 1 0,1-3-246,-1 5 0,0 0-70,1 0 0,0 0-232,4 0 0,-4 0-88,4 0 0,-4 0-169,0 0 0,-1 0-360,1 0 0,0 0-246,3 0 1,-2-1 371,2-3 1,-1 3 342,2-3 0,-4-2 0,5-1 0</inkml:trace>
  <inkml:trace contextRef="#ctx0" brushRef="#br0" timeOffset="162">13986 13696 7889,'0'-11'0,"0"-1"513,0 1-53,0-6-298,0 10 0,0-8 285,0 7 0,0 2 13,0-2 0,0 4 364,0-3-361,0 4-244,0-2 0,0 6-44,0 3 1,0 4-1,0 7 1,0 1-88,0 3 1,0 3-29,0-3 0,4 3-195,0 0 99,0 6-40,-4-4 1,0 4-198,0-5 1,3 0-62,1 0 1,0-4-196,-4 0 1,4-5 213,0 1 0,3-2-550,-3-2-835,0 1 676,1-1 1024,-4 1 0,9-1 0,-3 0 0</inkml:trace>
  <inkml:trace contextRef="#ctx0" brushRef="#br0" timeOffset="163">13644 14233 8686,'11'-6'856,"0"2"0,1 3-446,-1 1-195,6 0-54,1 0 1,2 0 7,3 0 101,-3 0-165,13 0 1,-3-2 53,8-2 1,-1 3-30,5-3 0,-1 3-188,1 1 1,1-4 21,-5 1 0,1-5-36,-1 4 1,-3-5 95,-1 2 1,0 0 39,-3 0 1,0 4-120,0-1 0,-8 2 35,-8-2 1,-3 3-241,0-3 166,-1 3 0,-4 2-362,-4 3 17,-1-3 1,-2 9-497,0-2 0,-5-2-749,-3 2 1684,-7-6 0,-3 8 0,-5-3 0</inkml:trace>
  <inkml:trace contextRef="#ctx0" brushRef="#br0" timeOffset="164">13803 14404 7972,'0'-6'1044,"6"1"1,-5 6-738,3 3 1,-3 2-28,-1 6 0,1 0-136,3 4 1,-3 1-92,3 6 1,1 0-175,-1 0 148,0 0 38,-4 0 1,4 3-372,-1 1 194,6-6 1,-4 4-490,3-6 417,-3 5 1,-1-10-34,0 5 1,-1-5-5,-3 1 1,0-2 162,0-2 1,0-3-61,0-1-389,0-4 107,0 7-1122,0-9 1173,0 4 1,0-6 348,0-3 0,-5-2 0,-1-6 0</inkml:trace>
  <inkml:trace contextRef="#ctx0" brushRef="#br0" timeOffset="165">14020 14576 7972,'0'-8'0,"0"0"0,4 1 766,0-5-271,5 6-178,-3-4 1,6 5 717,-1-3-476,1-2-229,4 4 0,-3-1 103,2 3 0,1-1-136,0 2 0,-1-1-53,-4 4 0,1 1-97,-1 3 1,-1 4-136,-2 7 0,-3-1-780,-5 5 481,0 0-90,0 4 0,-5-1-382,-3 1 0,-2 0 381,-1 0 1,-2 0-51,-2 0 0,2-4 137,-2 0 0,6-5 60,1 1 0,6-6 61,-2-2 396,-2 1 1172,4-2-741,-3-1 680,10-5-659,2 0-169,4 0 1,1 0 189,-1 0 0,1 0-264,-1 0 0,0 0-103,1 0 0,-1 0-98,1 0 1,-1 0-1,0 0 1,5 0-948,-1 0 553,0 0 1,-3 0 157,-1 0-2680,0 0 1351,1 0 152,-1 0 0,1-5 1179,-1-2 0,1-3 0,-1-2 0</inkml:trace>
  <inkml:trace contextRef="#ctx0" brushRef="#br0" timeOffset="166">14946 13833 8024,'0'-11'0,"0"3"682,0 1-224,0-1 48,0-3-115,0 4-191,0 2 1,0 4 393,0-3-422,-6 3-53,5-4 1,-4 6-18,5 3 0,0 6 99,0 5 0,0 9 0,0-1 0,0 9-16,0 2 0,4-2-168,0 6 1,0-5-188,-4 5 0,0-4 4,0-3 0,3 2-157,1-3 1,0-2 97,-4-1 0,0-3-41,0-1 0,0-4 150,0 0 0,0-5 19,0 1 1,0-6 374,0-2-307,0 1 504,0-2 51,0-1 389,0-5-766,5 0 1,-2 0-27,4 0 1,1 0-11,3 0 0,4-3-18,1-1 10,4-5-23,-2 8 0,5-6-106,-1 4 0,1 1 75,0-2 1,0-1-153,0 2-46,5-1 68,-4-1 1,2 3-163,-6-1 1,0-2 148,-5 1-646,5 0 451,-12 4 1,7 0-1051,-7 0 628,-3-5 80,0 4-949,-5-5 1578,-5 6 0,-12-5 0,-7-1 0</inkml:trace>
  <inkml:trace contextRef="#ctx0" brushRef="#br0" timeOffset="167">14980 14107 7913,'5'-11'0,"-3"3"1113,6 1-434,0-1-379,3 2 1,2-1 320,2 4 1,-1 1-107,5-1 1,-4 1 32,4 2 0,-4-4-285,5 1 1,-5-1-211,4 4 0,-4 0-394,4 0 212,-5 0 162,8 0 0,-10 0-1263,3 0 646,3 0 39,-5 0 1,3 0-480,-4 0 1,-5 0-367,1 0 347,-5-5 1043,2 3 0,-5-8 0,0 4 0</inkml:trace>
  <inkml:trace contextRef="#ctx0" brushRef="#br0" timeOffset="168">15003 13822 7985,'0'-12'481,"1"1"158,3 0 0,0 0-127,7 4 0,-2-3 13,6 2 1,3-1-201,1 2 0,-1-4 47,1 4 0,-4 0-213,4 0-113,-5 4 123,7-2 0,-8 5-1100,2 0 483,-2 0-168,4 0 1,-5 0-626,3 0 1,-1 0 1240,2 0 0,-4-5 0,5-1 0</inkml:trace>
  <inkml:trace contextRef="#ctx0" brushRef="#br0" timeOffset="169">15597 13639 8045,'-7'0'1933,"2"-5"-901,5 4-503,5-4 1,-2 10-24,4 2 1,-3 9 103,4 3-463,-6 7 26,8-2 0,-7 13-1,5-3 1,-6 8-104,2 0 1,1 3-58,-1 0 1,0 1-321,-4 0 0,0-2 175,0-2 0,3 1-90,1-5 0,0-1 23,-4-7 1,0 2 85,0-5 0,0-4 126,0-4-18,0-5 1,0 2-1,0-4 149,0-1 1,0-3-108,0-1 0,0-3 45,0 4 9,0-6-5,0 3 617,0-5-669,5 0 1,-2 0-13,4 0 0,2-4-22,6 1 1,-2-2-130,2 1 0,2 1 46,-2-4 1,4 4-101,-4-1 0,1-1-858,-5 1 522,0 1-610,1-3 117,-1 5 1,-1-5-341,-2 2 1353,-3 3 0,-10-14 0,-1 2 0</inkml:trace>
  <inkml:trace contextRef="#ctx0" brushRef="#br0" timeOffset="170">15619 13696 8045,'0'-18'0,"0"2"270,0 5 1,0 3 1207,0 0-846,0 1-401,5 0 29,-3 2 0,7 4 694,-6-3-771,6 3 1,-2-4-181,4 5 1,0 0-78,1 0 0,3 1-345,0 3 0,2-3-455,-2 3 0,-2-1-21,2 0 1,-2-1-351,-2 1 510,1-1 367,-1-2 368,5 0 0,-3 5 0,4 1 0</inkml:trace>
  <inkml:trace contextRef="#ctx0" brushRef="#br0" timeOffset="171">15928 13708 8045,'11'6'573,"1"-2"1,-5-3 30,1-1 0,-2 1-57,2 3 0,2-1-117,-2 4 1,2-3-248,1 4 1,1-1-162,-1 5 0,0-1 51,1 1 1,-1-1-119,1 0 1,-1 1-161,0-1 1,1 1-600,-1-1 1,-3-3-369,0-1 1,-5-4 470,5 1 0,-4-3-187,3-1 888,-4 0 0,7 0 0,-4 0 0,6 0 0</inkml:trace>
  <inkml:trace contextRef="#ctx0" brushRef="#br0" timeOffset="172">16362 13730 9776,'-8'0'709,"1"0"1,-2 4-609,-7 0 0,4 9-222,-4-2 1,0 8 94,1 0 1,-4 3-149,3 1 1,0 0 225,1-1-384,7 1 230,-7 0 1,10 0-136,-3 0-44,3 0 236,0-1 0,4-3-361,-3 0 238,3-5 1,1 3 36,0-6-12,0 1 131,0-1 0,0-3 77,0-1 0,0-3-53,0 4 1,0-4 169,0 3 0,0-3 74,0 4-28,0-1-202,0 0 1,0 3 420,0-3-180,0 4-91,0 0 0,1 0-56,3 1 1,-3-1-51,3 1 1,-3-5-72,-1 1-36,0-1 0,1 1-474,3 0-1171,-2-6 805,3 3-205,-5-5 1082,5 0 0,1-5 0,5-1 0</inkml:trace>
  <inkml:trace contextRef="#ctx0" brushRef="#br0" timeOffset="173">16465 13685 7917,'10'-12'1057,"-3"1"-925,10 0 0,-7-1 350,-2 1 1,2 3 29,-3 0 0,0 2 2,0-2 1,-3 0 90,4 4-334,-1-5 0,5 8-74,-1-3-278,1 3 0,-1 6-78,0 2 1,-3 3 148,0 2 0,-5-1-365,5 1 196,-5 4-18,2 2 1,-7 1-175,-1 0 0,0 0 156,-5 4 1,1-4-64,-5 0 1,5-4 57,-1 4 1,2-5-371,-2 1 552,3-2 95,0-1-304,4-6 583,-4 4-137,5-9 1,1 8 74,3-5 0,-2 0-129,6-4 0,-4 0-48,3 0 0,1 0-95,3 0 1,1 0-163,-1 0 0,2 0-1169,2 0 639,-2-5 422,3 3 1,-2-4 267,-2 2 0,7-2 0,-7-5 0</inkml:trace>
  <inkml:trace contextRef="#ctx0" brushRef="#br0" timeOffset="174">16899 13639 7917,'-4'-11'512,"0"-1"0,1 1-631,7-1 58,-3 1-31,10 0 673,-10-1-230,4 1 316,0 4-57,-4-3 0,9 9-327,-2-3 0,-2 3-252,2 1 0,0 0 109,3 0 0,0 0-93,1 0 0,-1 4 40,1-1-84,-1 6 113,1-7 1,-1 4-91,0-2 55,1-3-37,-1 9 1,-3-5-5,-1 3 1,-4 3 68,1 1 1,-2 4 19,2 7 1,-3 1-70,3 3 0,-4 2 1,-4 5 0,-1 1-57,-2-1-65,-3 5 121,8-3 1,-3 8-293,5-2-458,0 2 548,0 2-847,0 0 986,0-6 0,0 0-5,0-6-80,5 0 66,-3-5 1,8-1 107,-3-5 1,2 0 145,-1 0 1,2-5 862,-2-3-819,-3 3 886,5-11-372,-9 8-196,4-8-282,-5-1-92,0-1 1,-1-5-38,-3 0 1,-6 0-96,-5 0 0,-6 0-77,2 0 0,-2 0-265,-2 0 1,0-1-1662,0-3 958,0 3 584,6-4 0,0 4-1885,6-3 1048,4 2 526,-3-3 684,9 5 0,-4-5 0,5-1 0</inkml:trace>
  <inkml:trace contextRef="#ctx0" brushRef="#br0" timeOffset="175">17595 13982 7765,'0'-7'345,"0"-3"1,0 8 168,0-6 157,0 6-371,5-4 0,2 5 172,4-3 0,0 3 50,1-3-319,4 3-51,2-4 1,5 4 54,0-3-4,-5 3-159,8-4 0,-11 3-112,8-2 0,0-1-56,0 2 1,1-1-930,-9 4-746,1 0 830,-5 0-556,-5 0 1525,-1 0 0,-5 0 0</inkml:trace>
  <inkml:trace contextRef="#ctx0" brushRef="#br0" timeOffset="176">17629 14130 7912,'2'7'424,"2"-4"1,2-1-91,5-2 1,5 0 147,-1 0 1,4-4 333,-4 0 0,9-1-331,-1 1 0,6 3-140,-2-3 0,-1-1-812,-3 1 0,-4-1-413,0 1 1,0 3 879,4-3 0,0-2 0,0 0 0</inkml:trace>
  <inkml:trace contextRef="#ctx0" brushRef="#br0" timeOffset="177">18657 13411 7765,'0'-8'-14,"0"0"1,0 5 213,0-5 473,0 5-144,0-7-14,0 9-127,0-4-104,0 5 1,2 5-75,1 3 0,0 3-13,5 4 0,-5 3-34,5 5 0,-2 0-110,2 0 0,1 1-158,-5 2 69,5-2 49,-8 4 1,5-5-156,-2 0 1,-3 0 0,4-4 0,-5-1-429,0-2 1,0 3-472,0-4 1041,0 1 0,-5 0 0,-1 2 0</inkml:trace>
  <inkml:trace contextRef="#ctx0" brushRef="#br0" timeOffset="178">18383 13970 7765,'7'-7'173,"-4"-1"1,4 6 815,0-2-392,3 2-272,2 2 0,1-3 497,2-1-409,3 0-159,4 4 0,6-1-29,3-3 0,3 3-55,4-3 0,-1 3-68,5 1 1,4 0-50,3 0 0,2 0-28,-2 0 0,-3-4-52,0 0 1,-2-1 43,-6 1 0,0 3-240,-4-3 1,-4-1-47,-4 1 0,-3 0-138,-4 4 0,-2-3-165,-6-1-88,0 0-401,-4 4 286,-2 0 1,-15 1 774,-5 3 0,-6 2 0,-2 6 0</inkml:trace>
  <inkml:trace contextRef="#ctx0" brushRef="#br0" timeOffset="179">18646 14164 7790,'6'0'1293,"-1"0"-754,-5 0 149,5 0-374,-3 0 0,3 6 143,-5 1 1,1 5-248,3 3 1,-3 3-121,3 4 0,-3 1 69,-1 0 1,0 0-132,0 0 1,0 1-56,0 3 83,5-3-24,-3-2 1,3 0-8,-5-3-45,5 3 0,-4-5-294,3-1 189,2-4 58,-5 0 0,4-1-413,-5 1 0,0-5 69,0 1 190,6-6-1240,-5 3 59,4-5-243,-5 0 1645,0-5 0,-5-1 0,-2-5 0</inkml:trace>
  <inkml:trace contextRef="#ctx0" brushRef="#br0" timeOffset="180">18760 14290 7790,'12'-11'-92,"-1"1"46,0 2 0,2-2 317,2 2 1,-1-2 442,5-1 0,-5 3-183,1 0 0,3 5 6,1-5 1,-1 5-118,1 0 1,-5-3-104,1 3 1,2 0-187,-2 7-103,-5-3-33,0 14 1,-8-6-165,1 10 1,-1 0 114,-2 4 1,-2 0-107,-1 0 0,-4 1-190,-4 3 1,-4-3-403,-1 2 1,-4-1-51,1-3 447,3 1 88,-1-5 0,6 2 224,-1-4 17,1-1 100,-1-9 0,6 4 483,2-2-99,-2-3 31,5 0 1,-3-5-217,8 0 1,2 0 63,5 0 1,1 0 477,-1 0-402,1 0-133,4 0 0,2-1-74,5-3 0,0 1-117,-1-4 1,-3 4-207,0-1 0,-1-1-176,1 2 1,2-5-402,-6 4 0,0 0 277,-4 4 1,1-3-890,-1-1-1050,1 0 2356,-6-1 0,4-2 0,-3-4 0</inkml:trace>
  <inkml:trace contextRef="#ctx0" brushRef="#br0" timeOffset="181">19662 13913 7762,'0'-7'230,"0"-1"0,0 4 1017,0-3-458,0 4-425,0-2 0,0 4 360,0-3-369,0 3 101,0-4-497,0 5-633,0 5-90,0-4 1,0 5 533,0-2 230,-5-3 0,4 4 0,-4-5 0</inkml:trace>
  <inkml:trace contextRef="#ctx0" brushRef="#br0" timeOffset="182">20176 13365 7762,'0'-11'-266,"0"-1"0,0 5 635,0-1-239,0 5 0,0-7-69,0 9 1,-1-4 68,-3 5-65,3 0 0,-8 2-4,5 6 1,0 1 1268,4 10 0,0 4 6,0 3-1081,0 6-103,0-3 0,0 4-46,0-2 1,0 2-156,0-3 0,2-2-126,2-1 1,-3-3-235,3-1 1,1-4-41,-2 0 0,5-5-50,-4 1-1082,0-2 1581,-4-2 0,0 1 0,0-1 0</inkml:trace>
  <inkml:trace contextRef="#ctx0" brushRef="#br0" timeOffset="183">19936 14062 7762,'-6'0'-44,"1"-2"86,5-1 357,0 1 22,0-3-28,0 5-172,0-5 1,5 4 67,3-3 0,3 2-86,4-2 0,4 1-63,8-4 0,-2 3 21,6-4 1,1 4-81,6-3 1,-3 0 45,3 0 1,-2-2-201,-2 5 0,-1-4 85,-2 5 0,0-2-110,-4 1 0,0 3-164,-5-3 0,0 1 101,-3-1 1,-2 3-1078,-6-3 6,0 3-404,1 1 1636,-6 0 0,-6 5 0,-6 1 0</inkml:trace>
  <inkml:trace contextRef="#ctx0" brushRef="#br0" timeOffset="184">20074 14187 8383,'1'-7'315,"3"-1"0,2 6 10,5-2 1,1-1 394,-1 1 1,1-1-71,-1 1-263,0 3-168,6-4 0,-4 1-90,2 0 74,3 0-39,-6 4 1,10 0-42,-3 0-128,-3 0 54,1 0 0,-6 0-141,1 0 239,-1 5-809,1 2 458,-6-1 0,-1 4-8,-5-2 0,-1 1-78,-3-2 1,-2 3-82,-6-2 327,1 2-87,-1 2 0,1-1 144,0 0 1,-5 1-12,1-1 0,1-3 144,6-1-121,-2 1 0,5 0 354,-2-1-158,2-4 207,5 2-99,5-5-139,6 5-65,2-4 0,5 4 15,-3-5 1,-1 2-75,5 1 0,-1 0 10,1 5 1,-2-5-3,-1 5 1,-3-4-97,7 3 1,-7 1 68,3 3 1,-4 1-18,0-1 0,-6 1-152,-2-1-45,-3 1 196,-1-1 0,0 4-199,0 0 171,-5 1-50,-1-5 1,-11 0-144,-2 1 1,-4-1 193,-3 1 0,2-1-14,-3 1 0,-1-6 39,1-2 0,-2 1 140,6-1 1,-4-1-1143,7-3 463,-4 0 296,12-5 1,-5 3 215,6-6 0,4-4 0,2-6 0</inkml:trace>
  <inkml:trace contextRef="#ctx0" brushRef="#br0" timeOffset="185">2203 16939 8137,'-6'-5'1662,"1"3"-1006,5-3 448,0 5-884,5 5 1,1 2 26,6 4 1,-3 7-98,2 5 0,-2 5-103,6 6 0,2 0-22,-2 1 1,0 3 45,-3 0 0,3 4-88,0-4 0,0 1 85,-3-1 0,-1-2-271,0 2 0,0-8 5,-4-3 1,3 1 19,-2-2 0,-2 0 188,2-7 1,-4-3 143,3-4 0,-3-1 213,4 1-122,-6-1 352,3-5-94,-5-1 95,0-5-385,0-5 1,0-2-196,0-9 1,2 2 11,2-5 1,-2-3-209,6-5 1,-2-5-149,2 2 0,2-4 162,-3-5 0,4 3-112,0-6 1,-2 0 62,2-4 0,-4 2 12,8 2 0,-9-3 64,6 4 1,-4 3-9,4 3 1,-2 2 0,-2 7 0,1 3-100,-6 4 0,5 9-618,-4-2 206,0 3-278,1 3 0,-4 2 224,3 8 710,-3 2 0,4 11 0,1 1 0</inkml:trace>
  <inkml:trace contextRef="#ctx0" brushRef="#br0" timeOffset="186">3061 17223 7811,'-4'-11'644,"0"0"0,0 3-317,4 0 0,-5 2 166,-2-2-337,-3 3 0,2 1 2,0 1 1,1-1-85,-5 4 0,1 1 92,0 3 1,-5 2-121,1 6 0,-4 4-171,4 3 1,-4 4 21,4 4 0,-1-3-79,5 2 1,-1 2 117,1-1 0,3-4-56,1-4 1,4-4 2,-1 4 0,4-6-146,4-2 0,3 1 123,4-5 0,0-2 32,1-1 0,3-3 87,0-1 1,2 0-75,-2 0 0,-1-5 250,5-2 1,-1-2 7,1 1 0,-3-2 34,-4 3 1,3-4-84,0 0 0,0 0 117,-3-1 1,-4 1-55,-1-1 1,-4 1 5,0-1-101,4 1 0,-6 0 105,3-1-121,-3 6-1,-1 1-279,0 5 214,-5 5 1,4 1-130,-3 6 1,3-1 42,1 0 1,0 5 81,0-1 0,0 0-155,0-3 0,0-1 81,0 0 0,4 1 49,-1-1 0,6-3-80,-1-1 0,-2-4-126,2 1 0,-4-3 187,3-1 1,1 0-24,3 0 1,-3 0 119,-1 0 0,1-4-75,4 0 1,-1-4 127,0 0 1,-3-2-6,0-2 1,-2 1 99,2 0 1,2-1-57,-3 1 1,2-1-27,-1 1 1,1 3 135,-5 1 50,4-1 0,-5 2 198,5 2-362,-6 3 0,7 2-129,-5 3 0,3 7 74,-3 8 1,4-1-99,-4 1 0,3 0 22,-3 4 0,4 0 15,-5-1 1,5 1-9,-4 0 0,0 0-10,-4 0 0,3-2-219,1-2 0,0-2-67,-4-6-81,0 1 154,0-1 500,-5-4-156,-1-2 1,-4-10 50,2-3 1,2-2-96,2-2 0,2-4 98,-1-3-1,1 1 38,2-1 1,4 0 17,0-4 0,5-4-416,-1 1 0,0-6-197,0 2 1,2 2-283,-2 1 1,3 3 24,4 1 0,-1 5-1305,5 3 1932,0 2 0,4 2 0,0 0 0</inkml:trace>
  <inkml:trace contextRef="#ctx0" brushRef="#br0" timeOffset="187">3963 16858 8057,'0'-8'383,"0"1"0,0 3 740,0-4-289,0 6-587,0-3 0,0 7 10,0 6 1,5 6-90,3 12 1,6 5-77,1 7 1,-1 4-17,-6 7 1,0 3-532,-4 5 0,4 2 503,-4 2 0,0-5-135,-4 4 1,0-9-286,0 3 1,0-8 157,0-4 0,0-4-73,0-7 0,0-3 133,0-5 1,-4-4 384,0 0 23,0-5 480,4 2 299,0-10-663,0 0 183,0-6-624,5 0 0,2-4-18,4 0 1,0-1-7,1 1 1,0 2 44,4-6 0,0 4-15,3-4 1,3 5-349,-3-5 1,-3 2 160,0-2 1,0-1-209,-1 5 0,1-3-119,-5 3 0,-3-1 579,-1 1 0,1-2 0,3-6 0</inkml:trace>
  <inkml:trace contextRef="#ctx0" brushRef="#br0" timeOffset="188">4032 16846 7905,'0'-11'0,"0"-2"202,0-2-67,0 2 0,5-3 481,2 5 153,-2 4 0,2-2 72,-3 5-552,-3 1 1,5 3-113,-2 0 0,-3-2-99,3-1 3,2 1 1,5-3-157,4 5 0,0 0-192,-4 0 1,5 0 187,-1 0 1,4-1-819,-4-3 0,5 3 45,0-3 852,1 3 0,-3-4 0,-2-2 0</inkml:trace>
  <inkml:trace contextRef="#ctx0" brushRef="#br0" timeOffset="189">4603 17109 7875,'0'-11'140,"0"-1"371,0 1 1,0 3 535,0 1-390,0 4 139,0-2-582,0 5 0,1 6 0,3 6 0,2 6 132,6 8 0,3 3-97,0 6 1,5 0-156,-1 3 0,-1-1 0,1 5 1,0-5-102,4 1 0,0-3-56,0 0 0,-2-2-202,-2-3 0,-1-2 164,-3-5 0,-3-4-87,-1 0 1,1-6-217,-5-2 181,3 0-1488,2-4 838,-6-1 873,-1-1 0,0-5 0,2 0 0</inkml:trace>
  <inkml:trace contextRef="#ctx0" brushRef="#br0" timeOffset="190">4922 16972 7910,'0'-6'3175,"0"1"-2793,0 15 0,-5 3-131,-2 9 1,-3 6 13,-2 3 1,-3 3-309,0 4 0,-9 6 96,1 6 0,-3-1-159,4-3 0,-1 0-77,0 0 0,1-6-330,3-2 0,3-4 160,4-3 1,1-4-252,0-8 0,3-3-968,0-4 582,6-1 990,-3-5 0,10-1 0,1-5 0</inkml:trace>
  <inkml:trace contextRef="#ctx0" brushRef="#br0" timeOffset="191">5071 16835 8532,'6'-11'1671,"6"3"-1445,-1 0 1,2 6-314,6-2 1,-4 2 475,4-2-160,-5 2 0,6-3 67,-4 5 0,4-3-27,-1-1 1,1 0-99,-1 4 1,2-4 26,-6 0 1,4 1-179,-4 3 1,0-2 67,-3-2 0,-1 3-60,1-3 0,-5 3-265,1 1-9,-1 5 0,4 3 76,-4 7 0,0 4-53,-4 8 0,2 2 65,3 5 0,-3 5 97,-5 3 1,0 4-45,0 4 0,0 0-189,0 4 0,0 0 151,0-4 0,0-1 152,0-3 1,0-6 154,0-1 0,0-5 17,0-4 1,4-2 200,0-5 0,1-1-119,-1-3 1,-3 1 53,3-5 0,-3-3 99,-1-5 382,5 1-608,-4-2-125,4-1 1,-6-1 4,-3 0 1,-2 0-16,-5-4 1,3 0-145,0 0 1,1 0 125,-5 0 1,-3 0 39,0 0 0,-2 0 5,2 0 1,1-2-16,-5-1 0,5 1-344,-1-2 0,-2-1-234,2 2 1,0-5-445,4 4 1,3 0-645,0 4 1599,6-5 0,-3-1 0,5-5 0</inkml:trace>
  <inkml:trace contextRef="#ctx0" brushRef="#br0" timeOffset="192">12701 17270 8228,'0'-6'1635,"1"-1"-1082,3 3 0,4 3-154,7-3 1,3-1 61,5 1 1,1-3-177,2 3 0,-2-1-233,3 1 1,-3 3 74,-1-3 0,0 3-93,0 1 1,-4-4-192,0 0-364,-5 0 1,2 4-821,-4 0 0,-5 0 65,1 0 1276,-6 0 0,4 0 0</inkml:trace>
  <inkml:trace contextRef="#ctx0" brushRef="#br0" timeOffset="193">12735 17430 7737,'0'11'1757,"0"-4"-1256,0-2 1,5-4-165,3 3 1,7-3-10,4 3 1,3-3-61,1-1 0,0 0-250,-1 0 0,5-4-202,0 0 1,3-3-319,-3 3 0,-1-5 502,-3 2 0,0-4 0,0 0 0</inkml:trace>
  <inkml:trace contextRef="#ctx0" brushRef="#br0" timeOffset="194">13957 16585 7863,'-6'-2'333,"2"-1"1,3 0 132,1-5-369,0 6 382,0-3 62,0 20 1,0 0-174,0 16 0,5-3 25,3 6 1,-2-1-321,2 9 1,-5-5 68,5 1 0,-5 0-341,0-4 0,2 3-23,-1-7 1,0-2-252,-4-1 0,4-4 180,0-4 1,-1 1-205,-3-5 0,0 0 497,0-3 0,-5-1 0,-1 1 0</inkml:trace>
  <inkml:trace contextRef="#ctx0" brushRef="#br0" timeOffset="195">13672 17304 7827,'6'0'1387,"9"0"-913,1 0 0,5 0-133,6 0 0,2 0 29,5 0 1,3 0-118,5 0 0,-4 0-92,8 0 1,-7-4-91,3 1 0,-5-1-225,1 4 1,-3 0-32,0 0 1,-7-4-649,-6 0-1051,1 0 880,-10 4 1004,3 5 0,-14 2 0,-4 4 0</inkml:trace>
  <inkml:trace contextRef="#ctx0" brushRef="#br0" timeOffset="196">13900 17533 8552,'-6'0'3232,"1"0"-2894,15 5 0,-7 1-73,4 5 1,-1 2-158,-2 2 0,0 2-165,-4 2 1,-1 2-108,-3-1 0,3 5 169,-3 2 0,-1-1-134,1-3 1,-4-1 33,5-3 1,-1 1-64,4-5 0,0 0 19,0-3 107,0-1 56,0 1 0,1-2 8,3-3 1,-2-1-209,6-6 1,0 0 103,3 0 0,1 0-220,-1 0 211,0-6 0,1 4-706,-1-6 444,-4 6 1,1-5-470,-4 4 563,0 1 1,-3-7-168,3 6 508,-3-1-260,4-1 857,-5 3-389,0-3 878,0 5-677,0 5 0,0 2 87,0 4 0,0 2-140,0 2 1,4-2 48,0 2 1,0 2-355,-4-2 1,1 1 46,3 0 1,-3-4-281,3 3 1,-1-2 146,0-1-1288,-1-1 607,3 0 1,-4-3-1117,3 0 1044,-3-6 0,5 3-946,-2-5 1642,-3-5 0,10-1 0,-5-6 0</inkml:trace>
  <inkml:trace contextRef="#ctx0" brushRef="#br0" timeOffset="197">14654 17236 8551,'-6'-5'1797,"1"3"-1455,5-3-782,0 5 1,-5 0 0,-2 0 0</inkml:trace>
  <inkml:trace contextRef="#ctx0" brushRef="#br0" timeOffset="198">15305 16608 7846,'-5'-12'0,"0"1"1425,-3-1-330,3 6-136,5 1-646,0 5 1,0 6 64,0 6 0,1 9-194,3 10 1,-1 7 26,4 4 0,-3 2 13,4 2 1,-4-2-142,3-2 1,0 1-566,0-5 0,-2-1-28,-5-7 0,0 2-452,0-5 0,0-4 409,0-4 553,0-5 0,0 2 0,0-4 0</inkml:trace>
  <inkml:trace contextRef="#ctx0" brushRef="#br0" timeOffset="199">15019 17224 7805,'13'0'1447,"2"0"-879,3 0 1,10 0-259,3 0 0,3 0-103,4 0 1,-3 0-54,3 0 1,-1 0 52,1 0 0,2-4-191,2 1 1,1-2 80,-5 1 0,1 2-71,-1-1 1,-6-2-80,2 1 1,-7 0-430,-1 4 1,-6-4-418,-5 0 1,-3 1-66,0 3 964,-6 0 0,4 5 0,-3 1 0</inkml:trace>
  <inkml:trace contextRef="#ctx0" brushRef="#br0" timeOffset="200">15191 17533 8354,'-7'-5'2855,"2"3"-2530,0-3 0,4 10-83,-3 3 0,3 3 95,1 5 0,0 3-111,0 7 0,1 5-119,3 7 1,-3-3 30,3 3 1,-1 2-123,0-2 1,-1 0-103,2-4 0,-2-5-323,2-2 1,-2-4-329,6-4 0,-5-3 365,0-4 0,0-2-159,1-3 1,-2-1-148,6-6 0,-4 0 678,3 0 0,1-6 0,3 0 0</inkml:trace>
  <inkml:trace contextRef="#ctx0" brushRef="#br0" timeOffset="201">15385 17647 7775,'5'-12'1607,"1"1"-1111,6 0 1,-1 4 145,1 3 1,-1 2-180,0-2 1,1 3-38,-1-3 1,2 3-134,2 1 1,-2 4-45,2-1 1,-2 6-223,-2-1 0,-3 6-209,0 1 1,-6 5-438,2-1 1,-3 4 350,-1 4 1,-6-2-614,-6 6 1,0-6 269,-7 2 0,3-3 132,-3-1 0,5 0 261,-1-1 1,2-4 177,2-3 0,3-2 343,1-2 0,4 1-240,-1-1 0,3-3 628,1 0 0,1-6-324,3 2 0,-1 1 291,4-1 0,1 0-200,3-4 1,5 0-196,-1 0 0,1 0-298,0 0 0,-2 0-368,5 0 0,0 0 119,4 0 1,-4 0-845,0 0 1128,0-6 0,3 0 0,1-5 0</inkml:trace>
  <inkml:trace contextRef="#ctx0" brushRef="#br0" timeOffset="202">16356 16916 10216,'11'13'956,"1"2"0,-5 3-538,1 4 1,-4 6-495,3 3 0,-4 2 103,1 1 1,-3-3-151,-1-1 0,0-5-251,0 2 0,0-3-983,0-1 92,0-5 1265,-5-2 0,3-4 0,-3-1 0</inkml:trace>
  <inkml:trace contextRef="#ctx0" brushRef="#br0" timeOffset="203">16173 17133 7834,'11'0'0,"1"0"691,-1 0-487,11 0 0,-1 0-28,14 0 0,-2 0 15,9 0 1,-4-4-638,3 0 1,-5 0 23,-2 4 422,1 0 0,-6-5 0,5-1 0</inkml:trace>
  <inkml:trace contextRef="#ctx0" brushRef="#br0" timeOffset="204">17338 16528 9734,'0'-7'2099,"0"12"-1816,5 8 1,-4 11-95,3 3 1,-3 1-138,-1 2 0,0 2-153,0-5 1,0 3-155,0-3 0,0 3-824,0-3 0,0-2 536,0-6 1,-3 1 542,-1-4 0,-5-1 0,3-4 0</inkml:trace>
  <inkml:trace contextRef="#ctx0" brushRef="#br0" timeOffset="205">16961 17099 7843,'1'6'295,"3"-2"0,2-3 462,6-1 0,4 0 200,3 0-578,8 0 0,7-1-70,8-3 0,6 3 1,2-3 0,3-1-327,-3 1 0,0 0 184,0 4 1,-2 0 43,5 0 0,-8 0-73,1 0 1,-7 1-603,3 3 1,-9-2 157,1 1 0,-7-1-142,-1-2 0,-3 0 2,-4 0 1,-2 0-1092,-6 0 991,1 0 546,-1 0 0,-5 0 0,-1 0 0</inkml:trace>
  <inkml:trace contextRef="#ctx0" brushRef="#br0" timeOffset="206">17212 17384 7753,'7'-5'724,"-1"0"-556,-2-3 0,-3 2 489,3 2 433,-3 3-721,-1-4 0,4 10 23,0 3 0,0 3 0,-4 4 1,0 3-369,0 5 0,-4 1 68,0 3 1,-4 2 53,5 5 0,-5 0 68,4 1 1,0 3-72,4 0 1,0 0-148,0-4 0,0-5-146,0-2 1,0-3-131,0-1 0,2-5-189,1-3 0,0-2-478,5-2 0,-5-5-31,5-2-803,-6-3 1781,9-1 0,-5-5 0,5-1 0</inkml:trace>
  <inkml:trace contextRef="#ctx0" brushRef="#br0" timeOffset="207">17361 17521 7753,'11'-5'236,"1"-1"59,-1-6 1,0 1 18,1 0 0,4 3 347,3 0 0,-1 2 2,1-2 0,-4-1-269,4 6 1,-3-1-34,3 4 1,-5 0-252,1 0 0,-4 6-201,-3 6 0,1 0 140,-5 7 0,-2 5-58,-6 7 1,-7 2-578,-8 1 1,-3 0 308,0 1 0,-5-1-377,0 0 1,-1-3 210,2-1 0,5-8 122,-2 1 0,8-4 135,0 0 1,2-3 378,2-4 104,5-1 214,1 0 1,5-3-132,0 0 0,5-6-148,2 2 0,5-3 305,3-1 1,-1 0-159,5 0 0,-1 0-179,1 0 0,2 0-224,-2 0 0,3 0-425,1 0 1,-4 0-86,0 0 0,-2 0-1491,3 0 2025,-4-5 0,1-1 0,0-6 0</inkml:trace>
  <inkml:trace contextRef="#ctx0" brushRef="#br0" timeOffset="208">18274 17110 10857,'0'6'-332,"0"-1"1,0 1 0,0 0 0</inkml:trace>
  <inkml:trace contextRef="#ctx0" brushRef="#br0" timeOffset="209">18891 16585 10610,'0'12'747,"0"4"0,1 1-296,3 6 1,-2 5-161,1 3 1,-1-1-76,-2 4 1,0-2-421,0 6 0,0-6 234,0-2 1,-2-4-287,-1 0 0,1-3 209,-2-4 0,3-2-1123,1-6 0,0 1 1170,0-1 0,0-5 0,0-1 0</inkml:trace>
  <inkml:trace contextRef="#ctx0" brushRef="#br0" timeOffset="210">18674 17247 7770,'12'0'1464,"-1"0"-917,6-5 0,2 2-108,7-4 0,3 4-183,6 0 0,-5-3-80,1 3 0,-1-2 53,4 1 0,-3 2-291,-1-1 0,-1 1-124,2 2 1,1 0-114,-6 0 0,-3 2-117,-4 1 1,-5-1-1532,1 2 1947,-2 2 0,-2 0 0,1 6 0</inkml:trace>
  <inkml:trace contextRef="#ctx0" brushRef="#br0" timeOffset="211">18708 17601 7742,'0'-11'879,"6"-1"0,1 5-406,8-1 1,-2 4-129,2-3 1,-1 0-54,1 0 0,3-3-144,5 2 1,0-1-132,0 1 0,0 0 96,-1 4 1,-3 0-127,0 4 0,-5 0 96,2 0 0,-7 0-77,-2 0-102,-4 5 0,2 1 44,-5 6 0,0-1-58,0 1 0,-5-1-28,-3 0 0,-2 1-120,-1-1 1,-2-3 59,-2 0 0,2-1-97,-2 5 1,2-2 83,2-3 70,-1 3 166,1-3 1,3-1 467,1-2-66,4-3-168,-2 4 0,6-3 66,3 1 0,2 0-18,6 1 0,4-3 67,3 3 1,3 1-56,1-1 1,0 3-127,-1-3 1,1 5-71,0-1 1,-1 2 69,-3 1 0,1 4-189,-5 1 1,0 3 52,-3-4 0,-2 1-85,-2 0 1,-3-2-45,-5 5 1,0-4-285,0 4 0,-7-5 55,-4 1 1,-6 2-235,-5-2 1,-1 0-29,0-4 1,-4-3 173,1 0 1,-6-2-32,1 2 1,4-3-37,0-5 0,3 0-130,1 0 0,5 0 586,3 0 0,2-5 0,2-2 0</inkml:trace>
  <inkml:trace contextRef="#ctx0" brushRef="#br0" timeOffset="212">19668 17190 7754,'-17'0'267,"5"0"1,1-4 246,11 0 1,3 1-97,1 3 1,-2 0-145,-9 0 1642,4-6-1382,-2 0 1,5-5-242,0-1 1,1 5-181,3-1 1,-1 0-104,4-3 1,5 3 107,3 1 0,1-1-84,0-3 0,0 3 1,3 1 1,3 3-78,-3-4 1,2 4-218,2-3 1,-5 4 57,-3-1 1,-2 3-54,-2 1 1,1 1 34,-1 3 1,1 3-107,-1 4 1,-3 4 121,-1 0 0,0 4-95,0-3 0,2 3 105,-5-4 0,4 5 36,-5-1 0,5-2 31,-4-2 1,3-1 12,-3 1 0,1-2 131,-1 2 0,-1-6-200,4-1 203,1-1 1,3 3-57,1-2 1,-5-3 127,1-5 0,0 0 11,3 0 1,0-4-84,1 0 1,-1-4-221,1 0 0,-2-2-2,-3-2 1,2 1-328,-5 0 528,0-6 0,-4-1 0,0-5 0</inkml:trace>
  <inkml:trace contextRef="#ctx0" brushRef="#br0" timeOffset="213">19634 17555 8395,'-7'0'3519,"2"0"-3124,5-5 0,0-1 142,0-5 1,1 3-392,3 0 0,-1 0 19,4-8 1,1 2-263,3-5 1,1 4-36,-1-4 0,4 0-38,1-4 0,0 2 56,-1 2 0,-2 3-477,2 9 421,-2 2 1,-2 5 26,1 0 1,-5 6 208,1 5 1,-4 6-80,3 6 0,-4 0-156,1-1 0,1 1-25,-1 0 0,5 0-137,-2 0 1,1-2 80,3-2 1,-2-2-122,6-6 1,2 1 95,-2-1 0,5-5 24,-1-2 1,-1-2 437,1-2 0,0-2-164,4-2 0,-5 2 454,-3-6 1,2 1-218,-2-5 1,-4 5-73,-3-1 1,-6 0-477,2-3 0,-3-2 288,-1-2 0,-10-3 0,-2-4 0</inkml:trace>
  <inkml:trace contextRef="#ctx0" brushRef="#br0" timeOffset="214">21118 16859 7756,'-6'-7'3033,"1"-3"-2600,5 9 1,-4 1-107,0 8 0,-6 4-95,-1 7 0,-2 2-57,-6 9 0,0 6-93,-4 6 1,1 2 29,3 2 0,3-4-174,5-1 1,0 0 5,4 1 1,2 0 94,5-8 0,0 0-316,0-11 0,9 2 71,2-5 1,4-4-38,0-1 1,4-6 104,8-1 0,0-6 70,7 2 1,-2-8-17,6-3 1,-1-7 12,1-2 0,-3-4 54,3 1 1,-5-1-39,-6 1 1,0-4 116,-8 0 0,-4 0-14,-4-3 0,-4-2-27,-7 1 0,0-5-116,0 2 0,-11-3-116,-4-1 1,-5 1-49,-3 2 0,-5-1 83,-2 6 0,-3 0 14,-2 7 0,1 4 43,0 8 1,0-2-154,-1 5 0,6 1-77,3 7 0,3 4 349,4 7 0,2-2 0,6 3 0</inkml:trace>
  <inkml:trace contextRef="#ctx0" brushRef="#br0" timeOffset="215">21586 17533 7743,'0'6'934,"0"-1"1,0-4 212,0 3-332,0-3-172,0 4-977,0-5 0,6 0 0,0 0 1</inkml:trace>
  <inkml:trace contextRef="#ctx0" brushRef="#br0" timeOffset="216">22192 16916 7777,'-12'-5'0,"1"4"0,0-3 0,-1-1 300,1 1 1,3 0 483,0 4 1,1 0-145,-5 0 0,1 5-248,0 3 0,-2 4 353,-2 7-494,2 0 0,-7 14 30,4-2 1,-3 6-21,4 1 0,-4 5-215,4-1 0,0-2 56,3 2 0,6-6-250,2-2 0,3-1 131,1-6 1,1-1-223,3-3 0,2-5-30,6-3 1,4-3-184,3-5 1,7 2 223,0-5 0,6 0-58,-2-4 1,0-4 277,0 0 1,-3-5-76,3 2 0,-4-7 152,0-2 0,-2 0-71,-1 1 1,-5 1 70,-3-5 1,-3 0-32,-5-4 0,-2-4-10,-5 1 1,-1-6-77,-3 1 0,-3-2-118,-9-1 1,-5 0-162,-6 0 1,-5 3 83,2 1 1,-2 9-586,2 2 0,-2 7-41,5 4 869,1 3 0,3 5 0,0 0 0</inkml:trace>
  <inkml:trace contextRef="#ctx0" brushRef="#br0" timeOffset="217">22614 16927 7759,'0'-11'0,"-3"-4"941,-1-1 1245,0 1-804,4 9-612,0 1-284,0 5 0,0 10-150,0 5 1,-4 7-296,0 4 1,-5 0-7,2 4 1,-5 1-80,-3 3 0,2-1 75,-2-3 1,3 0-101,0-4 1,5-2-359,-1 3 1,2-3 225,-2-1 1,-1-4-105,5 0 0,0-5 58,4 1 0,0-2-153,0-2 0,6-1 71,1-2 1,5-2 93,3-2 1,-2-3-14,2 3 1,1-2-25,-1-2 0,4 0-242,-3 0 1,0-2 127,-1-2 1,-3 2-276,-1-6 661,1 6 0,-6-13 0,5 2 0</inkml:trace>
  <inkml:trace contextRef="#ctx0" brushRef="#br0" timeOffset="218">22706 17201 7759,'-12'7'1028,"5"-1"-578,-1-2 1,4 6 410,-3 5 1,3 6-404,-4-2 0,4 3-144,-3 5 0,4-3-490,-1 3 0,3-3 176,1-1 1,0 0-330,0 0 1,0-4-244,0 0 1,1-5 571,3 1 0,3 3 0,4-1 0</inkml:trace>
  <inkml:trace contextRef="#ctx0" brushRef="#br0" timeOffset="219">23311 17019 7792,'-5'-23'0,"4"0"384,-3 0 1,3 2 517,1 2 1,0 1-509,0 3 1,-2 2 32,-1-2 1,-5 2-201,-7 2 1,2-1-55,-2 1 1,1 4-476,-1 4 0,-3 1 144,-5 2 1,0 0 6,0 0 0,0 7 152,1 4 1,0 2 3,3 6 0,-1-4-132,4 4 0,1 0 92,4 4 0,4 0-313,4 0 1,3-2 124,3-2 0,4-2-268,4-6 0,4 1 133,1-1 1,4-5 115,-1-2 1,1-3 142,-1-1 0,2 0 178,-6 0 1,4-1 374,-4-3 0,0 2-297,-3-6 1,3 2 534,0-2-256,1-2 1,-5 5 951,0-3-425,-4-2 102,3 9-820,-9-4 1,4 6-233,-5 3 0,0 4 49,0 7 1,-4 4 168,1 7 1,-5 1-142,4 7 1,-3-3 0,3 3 0,-4-1-167,4-6 0,-1 3-277,1-3 0,3-2-394,-3-6 0,3 2 29,1-6 1,0 0-578,0-4 0,0-3 1295,0 0 0,0-6 0,0 3 0</inkml:trace>
  <inkml:trace contextRef="#ctx0" brushRef="#br0" timeOffset="220">23642 17498 13211,'0'-6'-576,"0"1"1,0 5-1,0 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40.1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2033 12346 8311,'0'-6'3,"0"1"0,0 3 430,0-2 6,0 3-264,0-4 675,0 5-849,5 0 0,1 6 103,6 6 1,-1 6-33,1 8 1,3 0 51,0 4 0,0 4-109,-3 4 0,3 4-13,0-4 0,0 6-145,-3-3 1,-1 3 106,1-3 0,-1 3-110,0-6 1,1 0-74,-1-4 1,1-4 95,-1 1 0,-3-7 20,-1-1 0,0-2-64,0-5 208,4-1 1,-9-5 11,6-2 328,-6 2-83,3-9 217,-5 4-28,0-5-362,0-5 1,0-1 30,0-6 1,2 1 6,1-1 1,0-4-177,5-3 0,-5-6 76,5-2 0,0-9-186,3 2 1,0-4-8,1 0 0,-1 1-44,1-5 0,-1 2 147,0-2 1,-3-3-21,0 4 0,-1 1 31,5 2 0,-5 3-17,1 0 0,-4 2-67,3 3 1,-3 3 13,4 8 0,-6-1-9,2 5 1,-3-1-135,-1 5-34,6 0-554,-5-1 506,4 6 0,-5 2-36,0 8 0,0 0-156,0 7 503,0-2 0,-5 13 0,-2-5 0</inkml:trace>
  <inkml:trace contextRef="#ctx0" brushRef="#br0" timeOffset="1">2912 12803 7962,'0'-12'0,"0"5"-91,0-1 0,-3 1-137,-1-5 1,-4 4 336,4 1 0,-5 1 321,2-2 1,0-1-194,0 5 0,-1-3 365,-3 3-481,-1 0 0,1 4 39,0 0 1,-1 1-140,1 3 88,-1 2 0,-3 10-132,0-1 1,0 5 47,3-1 1,1 3-173,-1 1 1,1 1 52,-1 2 0,6-1-110,2 1 0,3-2 38,1-1 1,0-4-63,0 0 1,1-4-238,3 4 335,2-5 1,10 2 98,-1-9 0,4-2-74,-4-5 0,6-1 195,-2-3 1,2-2-112,2-6 1,0-3 176,0 0 1,-2-5 32,-2 1 0,2 1 5,-6-1 0,1 1-59,0-1 0,-5-1 44,0 5 1,-1-4-58,-6 3 1,0 1 61,-4 4-49,0-1 1,0 5 90,0-1-141,0 5 11,0-2 1,0 7-219,0 1 1,0 0 17,0 5 1,0 3 22,0 4 0,-4 4 53,0-3 0,1 4 18,3-1 1,0-1-150,0 1 0,0-5 122,0 1 1,3 1-95,1 0 0,4-5 88,-4-3 1,5-5-7,-2 5 0,3-5 39,2 0 0,-1-1-4,1-2 1,-1 0 100,0 0 1,1-5-70,-1-3 1,1-2 77,-1-2 0,1 0-86,-1-4 0,-1 2 178,-2-5 0,2 4-3,-2-4 1,-3 5 2,-2-1 0,2-1-65,-1 0 0,0 5 20,-4 3 1,1 6-294,3-2 203,-3 3-185,5 1 0,-3 5 110,1 2 1,4 5-23,-4 3 0,3-1 25,-3 5 0,1-4-32,-1 4 1,-2-1-11,6 1 0,-5 1-92,0-4 0,-1 0-67,-2-1 1,3-2 12,1 2 301,0-2 0,-4-5-112,0-1 667,0-4-426,0 2 0,-1-7 35,-3-1 1,3-4-44,-3-4 1,3-2 73,1-2 0,1 1-233,3-5 0,2-4 115,5-4 1,1-4-271,-1 0 1,5 0 71,-1 0 0,4-1-210,-4 6 0,4 4 69,-4 7 0,1 4-13,-5 3 1,0 3-236,1 5 1,-5 0-927,1 0 1342,0 10 0,3 3 0,0 10 0</inkml:trace>
  <inkml:trace contextRef="#ctx0" brushRef="#br0" timeOffset="2">3757 12095 8026,'-6'-7'18,"1"2"-3,5 0 186,0 4 68,0-4-100,0 20 1,5-1-20,3 13 0,3 3-56,4 4 1,-2 6 13,2 5 1,-2 1-92,-2 0-159,1-1 1,-1 1 118,1 0 0,-5 0-237,1-1 0,-6 0 36,2-3 1,-1 1 91,1-5 0,-3 2 66,3-5 0,-3 1 1,-1-5 1,0-3 116,0-2 0,0-3-51,0-4 0,-4 2 105,0-6 1,1 0-77,3-4 1,0-3 335,0 0-127,0-6-172,-6 8 359,5-8-82,-4 3-88,5-5 875,0 0-968,5-5 1,-2 3-36,4-1 1,-3-2-129,4 1 0,-1-1 69,5 1 0,-1 1-139,1-4 0,3 3 59,0-4 1,5 2 30,-1-2 1,-2 2-127,-2 2 1,2 3 82,-2-3 0,0-1-132,-3 1 0,-1 0 95,0 4 1,-3 0-280,0 0 1,-5 0-560,5 0-276,-5 0 607,2 0 567,-5 0 0,0-5 0,0-1 0</inkml:trace>
  <inkml:trace contextRef="#ctx0" brushRef="#br0" timeOffset="3">3780 12118 8112,'0'-7'-495,"5"2"631,3 5 0,-2-4 312,2 1 1,0-1-81,3 4 1,4-4-178,0 0 0,2-1-223,-2 1 0,2 2 121,2-6 1,2 4-438,-2-3 0,-1 0 87,1 0 0,-4-2-326,4 5 587,-5 0 0,8-1 0,-4-1 0</inkml:trace>
  <inkml:trace contextRef="#ctx0" brushRef="#br0" timeOffset="4">4408 12346 8027,'0'-11'0,"0"-1"0,0 1 0,2 3-308,2 0 405,-3 1 0,4-1 775,-5 1-263,0 4 132,0-2-495,0 5-98,-5 0 0,4 5-141,-3 3 1,2 7 111,2 4 1,0 0-80,0 4 0,0-2-15,0 10 0,4-1-119,0 5 0,1 3 40,-1 0 1,-2 5 60,6-1 0,-5 1-74,0-1 1,3 2 100,-3-2 1,1-3-136,-4-1 0,0-3 54,0-5 0,0-2 236,0-5 1,0-5-45,0-3 0,0-2 349,0-2-267,0 0 274,0 1 17,0-6-329,0-1 0,1-5-118,3 0 1,-3-1 80,3-3 1,-1 2-212,1-6 1,-2 0-50,6-3 1,-1 3-47,5 1 0,-1-1 71,1-3 0,-1 3-146,1 1 1,0 0 31,3 0 1,-2 2 134,2 5 1,-1-4 27,2 0 0,-4 0-33,3 4 0,2 0 16,-2 0 1,4-4-47,-4 0 0,1 1-102,-5 3 0,1 0-69,-1 0 1,0-2 108,1-1 1,-5 1-597,1-1 139,-5 1-636,7 2 1252,-9 0 0,-1-5 0,-6-1 0</inkml:trace>
  <inkml:trace contextRef="#ctx0" brushRef="#br0" timeOffset="5">4466 12711 8029,'1'-7'188,"3"-1"1,2 2-102,5-2 1,5 3 195,-1 5 1,0-4 379,-3 1-337,-1-1 1,0 4 3,1 0 1,-1 0-128,1 0 1,3 0-243,0 0 0,0 0 97,-3 0-499,-1 0 1,1 0 78,-1 0-933,-5 0 729,4 0 566,-8-5 0,8-2 0,-4-4 0</inkml:trace>
  <inkml:trace contextRef="#ctx0" brushRef="#br0" timeOffset="6">4386 12357 8024,'1'-11'625,"3"0"0,2-1-504,5 1-66,6 4 1,1-3 180,5 3 1,-2 0 10,-2 0 0,3 3 11,-3-4 1,2 6 28,2-2 0,4-1-406,-1 1 117,-4 0 0,0 4-193,-3 0 0,-2-4-500,2 1 1,-5-1 694,2 4 0,1 0 0,1 0 0</inkml:trace>
  <inkml:trace contextRef="#ctx0" brushRef="#br0" timeOffset="7">5082 12106 8229,'0'-6'229,"0"-4"316,-5 8 103,4-8-149,-9 9-223,9-4 0,-5 6-27,6 3 1,0 4-230,0 7 0,0 3 97,0 4 1,0 2-95,0 3 0,4 6-58,0 5 1,1 5 139,-1-1 1,-3 1-211,3-1 1,-3 4-123,-1 0 0,4-1-70,0 5 0,0-5 18,-4-3 0,0 1 184,0-4 0,4-1 2,-1-4 1,1-1 279,-4-3 0,0-2 120,0-5 0,0-1-127,0-3 0,0 1-94,0-5 95,0 0 656,0-3-604,0-1-113,0-4 28,0-2-214,0-5-72,5 0 166,2 0 0,4-4-52,0 0 1,1-3 36,-1 3 0,2-5-125,2 1 0,-2 2 77,2-2 0,2 4-11,-2-3 1,4 0-80,-4 0 1,4-2 100,-4 5 1,1-1-201,-5 1 0,0 3 112,1-3 1,-5 3-392,1 1 204,-5 0-806,2 0 492,0 0 613,-4-5 0,-1 4 0,-6-4 0</inkml:trace>
  <inkml:trace contextRef="#ctx0" brushRef="#br0" timeOffset="8">5094 12083 8217,'0'-6'854,"0"-4"-670,5 9 54,-4-5 0,9 6 0,-2 0 0,2-3-215,1-1 0,1 0 14,-1 4 1,4-1-133,1-3 1,3 3 209,-4-3 1,5 3-95,-1 1 0,2-4 116,-2 0 1,1 0-15,-5 4-123,5 0 0,-7-5 0,4-1 0</inkml:trace>
  <inkml:trace contextRef="#ctx0" brushRef="#br0" timeOffset="9">5528 12129 8246,'7'0'392,"1"0"1,-4 0-325,3 0 1,-3 0 110,4 0 1,-2 5 84,2 3 1,2 2 12,-3 1 0,4 2 3,0 2 0,4 3-119,1 5 0,0 5 23,-1 2 1,-1 3-92,5 1 1,-4 2-204,5 2 1,-5-1-133,4 5 0,-4-8 138,4 4 0,-4-10-1,4 2 1,-5-4 29,1-3 0,-1-2 74,2-2 0,-4 1-43,4-4 1,-5-1 5,-3-4 1,2 1 12,-3-1 19,4 1-172,0-1 1,-5-3 46,-2-1-695,2-4 270,-4 2-627,3-5 1183,-5 0 0,-5-5 0,-2-2 0</inkml:trace>
  <inkml:trace contextRef="#ctx0" brushRef="#br0" timeOffset="10">5996 12118 8111,'0'-12'0,"0"1"225,0-1 357,0 6-394,0-4-79,-5 9 0,4-3 8,-3 8 1,-3 2 71,0 5 1,-3 7-149,-2 5 1,-3 6 105,0 9 0,-5 8-156,0 7 1,3 0-194,-2 5 0,0-4 157,8-24 0,-1 1 0,-1 1 0,-1-1 42,1 2 1,0-1 0,-3-2 0,1-1-92,-12 28 0,1-5 60,3-3 0,1-4 67,3-11 1,-1-5-120,5-2 1,1-8 98,6-4 1,-1-2-293,6-2 24,-6-5-53,7-1 0,-1-5-18,6 0 1,4-6 442,4-5 1,6-6 0,0-6 0</inkml:trace>
  <inkml:trace contextRef="#ctx0" brushRef="#br0" timeOffset="11">6259 12083 8106,'-8'-4'0,"0"1"597,6-6-97,-3 8-260,5-5-79,0 6 0,0 9 43,0 3 0,4 8-35,-1 3 0,5 5 135,-4 6 1,1 5 68,-1 3-260,-3-2 0,8 4-147,-5-2 1,3 6-8,-3 2 1,4-5-54,-4-3 1,3-1 47,-3 1 1,4 0-26,-5-8 0,2-1 73,-1-7 1,-2-5-31,1 2 0,0-4-19,1 0 0,-3-3-5,3-4-281,-3-1 461,-1 0-1190,0-4 416,0-2-851,0-5 1497,0-5 0,5-2 0,1-4 0</inkml:trace>
  <inkml:trace contextRef="#ctx0" brushRef="#br0" timeOffset="12">6419 12175 8059,'0'-12'-489,"0"6"723,0 1-99,5 5 0,-3 5 340,6 2 1,-1 5-164,5 3 0,3 3-112,0 5 0,2 0-155,-2-1 0,-1 1 60,5 0 0,-4-1-288,4-3 1,-5 1-8,1-5 0,-2-3-91,-1-5 1,-1 0-41,0 0 0,1-2-210,-1-5 1,1 0 530,-1 0 0,0-5 0,1-1 0</inkml:trace>
  <inkml:trace contextRef="#ctx0" brushRef="#br0" timeOffset="13">6853 12118 8069,'-6'-7'1385,"5"-3"-1135,-4 9-63,0-4 1,-1 10 13,-6 2 1,5 4 46,-1 0 0,2 2-300,-2 2 1,-2 3 91,2 4 0,-1 1-29,2 0 0,-2 0-166,5 0 1,-3 0-249,3 0 1,-4-2 98,4-2 0,0 1-139,4-4 1,0-1 68,0-4 0,0 1-271,0-1 590,0-4-187,0 3 422,0-9 0,0 5-51,0-2 1,4-1 89,0 4 0,1 0 26,-1 0 1,-3 7 153,3-2 1,-3 3 88,-1 0 0,4-1-135,0 5 1,0-1 19,-4 1 1,0 2-148,0-2 1,0 2-119,0-2 0,4 1 60,-1-5 1,1 1-39,-4-5 1,0 4-71,0 0 0,0-3 261,0-5-491,5 1 1,-4 0 15,3-1-1176,-2-4 661,-2 2-1277,5-5 1946,-4-5 0,9-7 0,-4-5 0</inkml:trace>
  <inkml:trace contextRef="#ctx0" brushRef="#br0" timeOffset="14">6864 12003 8109,'0'-11'22,"0"-1"161,0 1 93,5 0 1,-2 4-30,4 3 0,-4 2-12,1-2 1,2 3 31,1-3 0,4 3-165,0 1 0,0 0 90,1 0 1,3 0-209,0 0 1,1 0-6,-5 0 0,0 0-35,1 0 142,-1 0 0,1 0-14,-1 0-48,-5 0 71,5 0 0,-9 1-6,6 3 0,-6 3 3,2 9 1,1 1 113,-1 6 0,0 1-49,-4 3 0,0 2 10,0 6 1,0 3-147,0 0 1,0 4 95,0-4 1,0 5-254,0-1 1,0-2 86,0 2 1,0-1-141,0 1 0,0 1 51,0-5 0,0 0-72,0-4 0,0-3 37,0-1 1,4-3 92,-1 3 1,5-4 55,-4 0 1,3-5 23,-3-2 1,1-5 175,-1 1 0,-3-3-55,3 0 1,1-5 456,-1 1 1,0-5 71,-4 2 126,0-5-152,-5 0 1,2-2-211,-4-1 0,-1 1-188,-3-1 0,-1-3-680,1 3 0,-2-5 332,-2 4 1,2 0-894,-2 4 1,2-1 517,2-3 1,3 3-1118,1-3 0,3 2 1614,-4-2 0,6-2 0,-3-6 0</inkml:trace>
  <inkml:trace contextRef="#ctx0" brushRef="#br0" timeOffset="15">7184 11901 7930,'-4'-12'-303,"0"1"-129,0-1 1,4 1 369,0-1 0,2 5 351,1-1 1,-1 4 395,1-3-193,4 4-156,-1-7 0,4 8-169,-2-6 0,2 5 105,-2 0 0,2 1-98,1 2 1,1 0 64,-1 0 0,1 0-42,-1 0 1,0 0-28,1 0 1,-1 0-76,1 0 0,-1 0-128,0 0 1,1 2-61,-1 1 0,-1 4 87,-2 4 0,2 1-40,-2-1 1,1 6 98,-2 2 0,2 2-3,-5 2 0,4 1-2,-5 3 0,3-1 0,-3 9 0,-1-4-40,1 7 0,2-1 16,-1 1 0,0-1-117,-4 5 1,4-5 128,0 1 1,0-3-200,-4 0 1,1-1 54,3 0 1,-3 0 122,3 1 0,-3-2-56,-1-3 1,0 2 101,0-5 1,0 3-28,0-3 0,0-1 22,0-3 0,0 4-3,0-1 0,0-3-32,0-4 0,1-1-47,3 1 1,-3-2 55,3-6 1,-3 0 287,-1 1-240,5-1 1,-2-1 316,5-2-264,-6 2 45,3-9-114,-5 5 660,0-6-645,-5 0 0,3 0 18,-6 0 0,4 0 40,-3 0 1,3 0-60,-4 0 0,1 0-10,-5 0 1,1 0 13,-1 0 0,0 1-130,-4 3 1,4-2 78,-4 6 1,0-6-551,1 2 0,-2-3-788,2-1 233,2 0 1,-3 0 1075,4 0 0,6 0 0,1 0 0</inkml:trace>
  <inkml:trace contextRef="#ctx0" brushRef="#br0" timeOffset="16">5950 17246 8701,'5'-7'523,"2"2"0,4 5-342,1 0 0,-1 0-42,0 0 1,1-4-24,-1 0 1,4 1 9,1 3 0,4 0-26,-1 0 0,3-4-112,0 0 1,-3 0-40,0 4 0,-3-1 38,3-3 0,-5 3-507,1-3 392,3 3 0,-6 1-357,4 0-241,-9 0-363,-2 0 955,-5 0 1,0 5-1,0 1 1</inkml:trace>
  <inkml:trace contextRef="#ctx0" brushRef="#br0" timeOffset="17">6007 17371 7830,'7'6'0,"3"3"468,-3-5-169,-1 0 1,4-4 23,-3 0 0,3 0 138,2 0 0,-1 0-1,1 0 0,3 0-175,0 0 1,6 0-87,-2 0 0,-2 0-134,2 0 1,-3 0-197,3 0 0,-5 0 20,1 0 0,-3 0-170,0 0 1,-4-1 280,-1-3 0,1-2 0,3-6 0</inkml:trace>
  <inkml:trace contextRef="#ctx0" brushRef="#br0" timeOffset="18">6647 16949 7878,'0'-8'767,"0"0"-450,0 6-8,0-8 1,1 7 656,3-5-372,-3 6 46,9-3-386,-3 5 1,3 5-43,-2 3 0,2 6-86,-3 1 1,3 9 49,2-1 1,-3 7-27,2 1 1,-6 3-36,7 4 0,-3-3-170,2 4 0,0-3-32,1 2 1,-2-2-7,-2 2 0,2-4-184,-3-3 1,2 0 135,-1-4 1,2 4-9,-2-5 1,2 1 82,1-4 0,1-6 46,-1-1 1,0-5-173,1-3-221,-1 2-665,1-4 400,-1 1-206,-5-2 0,0-7 26,-6-1 858,0 1 0,0-8 0,0 4 0</inkml:trace>
  <inkml:trace contextRef="#ctx0" brushRef="#br0" timeOffset="19">7115 16869 7869,'0'-12'562,"0"5"-86,0-1-27,0 5 92,5-7-185,-3 9 1,3-3-249,-5 8 0,0 6 119,0 5 0,0 7-133,0 1 1,0 5 118,0 6 1,-4 4-234,0 0 1,-1 5-93,1-1 0,-1 3-15,-3 0 0,0 0-35,4-3 1,-4-3-141,4-5 0,-3 0-114,3 1 1,-1-7 160,1-6 1,3 1-47,-3-4 0,3-2 40,1-2 0,0-2-36,0-2 0,0-3-359,0-1 336,0-4 0,1 2 320,3-5 0,-3 0 0,4 0 0,-5 0 0</inkml:trace>
  <inkml:trace contextRef="#ctx0" brushRef="#br0" timeOffset="20">7458 17405 7808,'0'-7'387,"0"-1"-232,0 1 1,0-5 57,0 1 0,0-1 14,0 1 0,0-1 21,0 1 0,-5 1-41,-3 2 1,2-2-140,-2 2 1,1 3-23,-5 2 0,1 1-112,-1 2 0,1 0 168,-1 0 1,0 2-158,-3 1 0,2 5-72,-2 7 0,2-1 67,2 5 0,-1 0-8,1 4 0,1-1-26,2-3 0,3 2-59,5-2 1,0-2 46,0-2 1,1-2-105,3-2 1,2-1 106,6-2 0,-1-2-112,1-2 1,-1-3 60,0 3 0,0-4 26,-4-4 1,3 2 181,-2-6 1,2 4-107,1-3 1,0-1 125,-4-3 1,3-1 56,-2 1 0,1 0 47,-2-1 1,2 1-44,-5-1 1,4 5 314,-4-1-54,-1 0-304,-3 2 0,2-3 37,1 5 75,-1 1-211,3 8 0,-5 1 90,0 5 1,0 5-12,0-1 1,0 5 53,0-1 0,4-1 91,-1 1 1,1-1-112,-4 1 0,4 1 2,0-5 0,3 4-113,-3-3 1,4-1-155,-4-4-90,5-4 0,-7 1-8,6-4-100,-6 0 377,8-4 0,-7-5 74,5-3 0,-5-2-61,5-1 0,-4-2-59,3-2 1,-4-2 67,1-2 0,1-2-5,-1 2 0,-1-3 125,-3-1 1,0-3-36,0-1 1,0 0 62,0 5 1,0-1-130,0 0 1,0 5 75,0 3 230,0 2-277,6 2 1,-4 4-13,6 4 1,-1 3 13,5 3 0,-1 0 64,1 5 1,0-5-110,3 5 1,-1-2 8,5 2 0,-1 1-166,1-5 0,3 1-316,-3-1 1,-3-3-766,0 3 0,-4 1 1191,0-2 0,-6 6 0,-1-2 0</inkml:trace>
  <inkml:trace contextRef="#ctx0" brushRef="#br0" timeOffset="21">8132 16891 7447,'-7'0'1067,"2"0"-717,5 0 1,4 6-51,0 1 1,3 5-131,-3 3 0,4 3 2,-4 4 1,5 10-174,-2 2 0,0 3 111,0-3 1,-4 5-130,0-1 1,-1 0 41,-2-4 1,4 0-151,-1 0 1,1 1-12,-4-1 1,1-4 135,3 1 1,-2-7 49,1-1 0,2-2 92,-1-5 1,1-1-104,-1-4 1,-3-3 11,3 0 1,-1-6-102,1 2 155,-3-3 71,4-1 293,-5 0-451,0-5-10,0 4 1,1-6 12,3 4 0,-2 1 27,6-1-169,0-4 0,3 6 76,1-3 0,0 3-74,3 1 1,-2 0 159,2 0 0,3 0 118,1 0 0,-1 0-163,1 0 0,0 0 89,4 0 1,-4 0-129,0 0 1,-5 0-284,1 0 88,3-5 1,-5 4-95,2-3-1203,-8 2 1537,-2 2 0,-5-5 0,0-1 0</inkml:trace>
  <inkml:trace contextRef="#ctx0" brushRef="#br0" timeOffset="22">8189 17246 7850,'5'-7'441,"1"2"145,6 5 0,-1-4-26,0 0-57,1 1-212,-1 3 0,1 0-72,-1 0 1,1 0-16,-1 0 0,4 0-184,0 0 1,1 0-18,-5 0 1,0 0 5,1 0 0,-1 0-159,1 0 0,-1 0-371,1 0 1,-1 0 45,0 0 1,-3-4-1132,0 0 1606,-6-5 0,8 3 0,-3-6 0</inkml:trace>
  <inkml:trace contextRef="#ctx0" brushRef="#br0" timeOffset="23">8120 16891 7799,'0'-7'-153,"0"-1"153,5 1 0,2 0 501,4 3 1,4-1-152,1 2 0,5-5 146,2 4 0,0 0-120,3 4 0,2-3-183,-1-1 1,1 0-31,-1 4 0,-5 0-112,1 0 0,3 0-625,-7 0 1,4 0 201,-8 0 372,0 0 0,1 0 0,2 0 0</inkml:trace>
  <inkml:trace contextRef="#ctx0" brushRef="#br0" timeOffset="24">9194 17029 9884,'0'11'580,"0"0"0,0 5-366,0-1 1,0 5-163,0-1 0,4 1 125,-1-1 0,1 7-251,-4-3 1,4 2-3,0-2 0,0 0-80,-4 0 1,0-2 50,0-2 1,0 2-21,0-6 0,0 0-130,0-4 0,1 1-64,3-1-618,-3-4 317,4 3-603,-5-9 1223,0 4 0,0-5 0</inkml:trace>
  <inkml:trace contextRef="#ctx0" brushRef="#br0" timeOffset="25">8977 17257 7817,'11'0'802,"1"0"0,0 0 18,4 0-479,-4 0 1,6 0-117,-3 0 0,3 0-53,5 0 1,0 0 8,0 0 1,-1-1-132,1-3 0,4 1-733,0-4 0,-5 3 234,-3-4 449,-5 6 0,8-8 0,-4 3 0</inkml:trace>
  <inkml:trace contextRef="#ctx0" brushRef="#br0" timeOffset="26">9868 16960 9057,'0'6'629,"0"1"57,0-4-409,0-1 0,0 8 272,0-2-390,0 2 0,1 6 37,3 3 0,-3 3 29,3 1 0,1 3-197,-1 1 0,-1 5-42,-3-2 0,4 2-103,0-2 0,0 3 98,-4-2 0,0 2-63,0 1 0,0-4-64,0 1 1,0-6 34,0 2 0,0-8 55,0-4 2,5 3 96,-4-5 1,4-1-9,-5-4 0,2-6 53,1 2 31,-1-2 44,3-2 0,-4-2-134,3-2 0,-2 2 1,6-6 0,0 5-97,3-5 1,0 2 106,1-2 0,4-2-115,3 2 1,-1 3 103,1 1 1,0 2 19,4-2 1,0 3 4,0-3 1,0 3 11,-1 1 0,0 0-45,-3 0 1,1 0 14,-4 0 0,3 0-132,-4 0 1,-4 0 77,-3 0-398,-1 0 1,1 0-512,0 0-438,-6 0 856,3-5 510,-10-2 0,-6-4 0,-7-1 0</inkml:trace>
  <inkml:trace contextRef="#ctx0" brushRef="#br0" timeOffset="27">9856 17257 7855,'17'-6'233,"2"2"0,2 1 337,2-1 1,1 3 162,3-3-391,-3 3 0,4 0-96,-5-3 0,0 3-63,-1-3 0,-4 3 99,-3 1-227,3 0 0,-5 0-1373,2 0 801,-7 0-1059,-3 0 1576,-5 0 0,0-5 0,0-2 0</inkml:trace>
  <inkml:trace contextRef="#ctx0" brushRef="#br0" timeOffset="28">9811 16846 7818,'11'-5'0,"5"0"63,3-3 0,8-1 32,4 5 0,2-3 276,1 3 1,-4-4 766,1 4 1,-6-1-932,2 2 0,-3 1-13,-1-1 1,-6 1-989,-1 2 1,-4-1 93,0-3-294,-1 3 994,-4-4 0,3 5 0,-4 0 0</inkml:trace>
  <inkml:trace contextRef="#ctx0" brushRef="#br0" timeOffset="29">10564 16720 7763,'-6'0'0,"1"0"0,5 6 0,0 6 0,4 1 0,-1 6 0,5 5 0,-4 6 0,5 4 0,-2 5 0,0 0 0,0 3 0,1 6 2310,3-2-1465,1 2 0,-2-4-331,-2-2 1,6 1-491,-3-5 0,3-3 6,-3-5 0,1-6-19,-1-1 1,1-1 2,-1-7 0,0 0-7,1-3 1,-5-2 24,1-3 0,-5 0-268,0-4 243,-1-1 0,-2 1 0,0-6 0,0 0-186,0-4 1,0-6 47,0-6 0,0 1-196,0-1 0,1 0 26,3-4 1,-3-4 138,3 1 0,-3-6 80,-1 2 1,4-7 80,0-1 0,0-4-57,-4 4 0,1-4 142,3 4 0,-3-3-21,3 7 1,-2-2-82,2 10 1,-3-1 149,3 4 0,1 6-27,-1 1-161,5-1-268,-3 4-482,6 1 242,-6 7 1,3 7 563,-5 1 0,0 4 0,-4 4 0</inkml:trace>
  <inkml:trace contextRef="#ctx0" brushRef="#br0" timeOffset="30">11204 17154 7697,'0'-11'1552,"4"3"-1442,-1 0 1,1 5 56,-4-5 0,0 4 408,0-3-435,-5-1 1,-1-2-93,-6 2 1,1 3 59,0 5 1,-1 0-140,1 0 1,-4 5-4,-1 3 0,0 3-19,1 5 0,2-3 86,-2 7 1,2-3 33,2 2 1,-1 2-139,1-6 0,1 4 29,2-4 1,3 0 46,5-3 0,0-1-21,0 1 0,0-1-260,0 0 42,0 1 1,4-5 68,-1 1 0,6-5 148,-1 0 1,2-1 6,2-2 0,-1-2 79,0-1 1,1 0-73,-1-5 1,1 5 12,-1-5 0,4 0-8,1-3 1,-1 0 21,-4-1 0,1 2 41,-1 2 1,0-6 50,1 3 0,-2-3 81,-2 3 1,1-1-48,-6 1 0,5 3 69,-4 1 1,0 3 216,-4-4-129,0 6-227,0-3 0,0 6-8,0 3 0,1 2 87,3 5 1,-3 6-29,3 2 0,-3-1-89,-1 1 1,1-4 12,3 4 0,-1-4-135,4 4 1,-3-5-9,4 1 1,-1-2-226,5-1 0,-1-2 114,0-3 1,1 2-40,-1-5 1,1 0 96,-1-4 0,-3 0 8,-1 0 0,1-4 272,3 0 1,1-5 31,-1 2 0,-3 0 41,0 0 1,-2-1-82,1-3 0,4-1 60,-4 1 1,0-1-83,0 1 1,-3 1-1,4 2 1,-6-2-136,2 2 159,2-2-172,-4-1 73,3 5-103,0 1 0,-4 10 141,3 2 0,-2 7 1,2 1 0,-3 4 16,3-3 1,-1 3 9,1-4 0,-3 4-30,3-4 1,-2 4-12,2-4 0,-3 1-91,3-5 0,-3-3 90,-1-1-89,5-4 240,-3 2-8,3-5 0,-5-1-214,0-3 1,0-4 16,0-7 1,0 2-276,0-2 0,1-1 110,3 0 1,-3-4 131,3 1 0,-2 1-2,2-1 0,1 0 103,3-4 0,2-1-176,-2-2 1,6 1-12,1-1 0,0 4-63,-3 7 1,-1 0-186,0 7 0,1 3-67,-1 1 1,-3 3-859,-1 1 1289,-4 10 0,7 3 0,-4 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0T01:14:40.1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10690 13659 8045,'0'-7'-1432,"0"-1"2965,0 6-1067,0-9 1,0 9-189,0-6 0,1 6-30,3-2 1,-1-1-1,4 1 1,-3-4 109,4 5-120,-1-6 1,5 4-1,-1-3 1,-3 3-63,-1 5 0,1 0 6,3 0 0,-3 0-26,0 0 0,-1 0-119,5 0 0,-5 0-93,1 0 0,-4 5 64,3 3 0,-4 2-200,1 1 0,1 1-10,-2-1 1,1 2-113,-4 2 1,0-1 93,0 5 0,-5-1-15,-2 1 1,0-1-31,0-3 1,-1-3-80,-3 4 0,-1-4 205,1 0 0,3-1-49,0 1 0,1-5 262,-5 1 1,5-6 56,-1 2 0,4-1 328,-3 1-270,4-3 109,-2 4 72,5-5 789,0 0-1019,5 0 0,2 0 104,4 0 1,2 0-46,2 0 1,-1 0 101,5 0-164,-5 0-3,7 0 1,-7-1 57,5-3 1,-3 3 60,3-3-226,-5 3 230,7 1-386,-8 0 101,3 0-982,-9 0-556,-2 0 193,-20 0 0,1 0 1373,-13 0 0,3 5 0,1 1 0</inkml:trace>
  <inkml:trace contextRef="#ctx0" brushRef="#br1" timeOffset="1">3084 6396 8322,'0'-7'1330,"0"1"-1142,0 2 20,0 3 52,0-4 477,0 5-243,5 0-260,-4 0 0,5 5-144,-2 3 1,-3-2 12,3 1 1,-3 1-58,-1 4 1,0 0-1148,0 3 1,4-1 821,0 5 1,0-3 734,-4 3 1,0-4-426,0 4 0,0-5-136,0 1 1,1 2 69,3-2 0,-3 0-23,3-3 1,-3-5-21,-1 1 0,2-1 16,1 5 11,-1-6 3,3 4 0,-5-7 282,0 4-297,0-4 61,5 2 3,-4 0-11,4-4 0,-4 4 26,3-5 60,-2 0-20,3 6-150,-5-5 94,0 4-5,5-5 44,-4 0 16,9 0 51,-9 0 0,9 0-14,-2 0 0,2 0-1,2 0 0,-1 0 41,1 0 0,3 0-52,0 0 1,1 0 26,0 0 0,-2 0-19,5 0-49,0 0 5,4 0 0,-2 0 53,-2 0-75,8 0 41,-8-5 1,10 4 17,-2-3 0,2-1-76,5 1 1,2-4-101,2 4 1,-1-3 100,4 3 1,-1-5 0,5 2 0,-5 0-3,5 0 1,-1 3-112,1-4 0,1 6 264,0-2-1137,-1-3 1038,1 6 0,1-8 9,2 5 0,-2-1-129,3 2 1,2 0 132,1-5 0,3 5-77,1-5 1,2 2-218,1-2 0,0-1 138,-28 7 1,1 0-831,26-6 933,-25 7 0,0 0 0,25-8-127,-26 7 0,-1 1 97,28-8 5,-27 8 1,1 0-1,24-7 114,3 4 0,1 0-66,-1 4 1,2-4 105,-3 0 1,-1-1-135,2 1 1,1 3 18,-1-3 1,2 2-60,-30 0 0,-1 0 44,33 1 0,-28-4 0,1 1 18,-2 2 1,0 0 0,-1-2 0,0 0-2,1 2 1,0 1 0,0-2 0,-1 1-87,1-1 1,0 2 0,-1 0-1,-1 0 61,0 0 1,0-1 0,0-1 0,0 1-109,27-2 1,-29 2-1,0 0 89,29 2 0,0-4 69,-4 0 1,3 1-34,-3 3 0,5 0 4,-8 0 0,4 0-61,-5 0 0,-2 0 5,-2 0 1,7 0 50,1 0 0,3 0-6,-3 0 1,4 0-48,0 0 0,4 0 30,-4 0 1,3 0-124,-3 0 1,4 0 80,-4 0 0,0 0-4,-4 0 0,0 0 33,0 0 0,4 0 2,0 0 0,1 0 99,-1 0-1260,2 0 1160,-29 0 1,1 0 0,0 0 0,0 0 98,1 0 0,0 0 1,1-2-1,0 0-113,1 0 1,0 0-1,1-1 1,1 1 153,-2 0 1,0 0-113,-2 2 1,1-1-1,3-2 1,-1-1 57,-1 2 1,0 1-55,1 0 1,1 0-12,-3-1 1,1-1 0,0 3-1,0 0-42,-4 1 0,0-2 50,4-1 0,0-1 1,-3 2-1,-1 1-54,4-2 1,0 0 0,1 0-1,1-1 52,-2 1 0,0 0 0,0 0 0,0-1-31,2 1 0,0 0 0,-3 2 0,0-1 16,2-1 1,2 0-1,-3 1 1,0 0-88,0-1 1,0 0 75,-1 1 1,-1 1 32,1-3 0,0 1 0,-2 1 0,0 2-1,1-1 0,0 0 0,-1-2 0,-1 0 174,-2 0 0,0 0 0,2 0 0,0 0-185,30 2 0,0 0-68,1 0 0,-6 0 71,2 0 0,-3 4-54,0 0 1,0 0 48,3-4 1,-3 3-20,3 1 15,-3 5 0,3-8 16,0 3-12,-28-1 0,0 0-19,31-1 1,-30 2 0,0 1 8,1-3 1,-1-1 0,0 2 0,0-2 20,0-1 1,1 0 0,1 2 0,0 0-26,0 0 1,1 0-1,1 0 1,0 0 3,-2-2 0,0 0 0,2 0 0,0 0-1,-2 0 0,0 0 0,4 0 0,-1 0-2,1 0 1,0 0 0,-1 0-1,1 0 0,0 0 0,0 0 0,2 0 0,1 0-30,-1 0 0,-1 0-536,1 0 1,0 0 564,1-1 0,-1 2 0,-2 0 0,0 1-111,0 0 1,0 0-2,3 0 0,-1 0 98,-1-2 0,-1 0 0,2 0 0,0 0-11,-3 0 1,-2 0-1,-1 0 1,-2 0 70,31 0 1,-6 0 56,2 0 1,-5 0-52,-6 0 1,-1 0 758,-7 0 0,-3 0-746,-1 0-1,-2 0 264,-2 0 0,-3 0-367,-1 0 131,-4 0-97,1 0 1,0 0 958,0 0 0,-1 0-948,-3 0 1,-4 0 238,0 0 0,-5 4-251,1 0 1,-2 0 53,-1-4 1,-5 0-569,1 0 249,-6 0-25,3 0-476,-5 0 326,-5 0 450,-1 0 0,-16 0 0,-2 0 0</inkml:trace>
  <inkml:trace contextRef="#ctx0" brushRef="#br2" timeOffset="2">14790 5950 12023,'0'12'39,"0"-1"0,-4 2 28,0 2 1,-1-1-178,2 5 0,1-1 173,-2 1 0,3 4-21,1 0 0,0-1 286,0 5-240,0-3-56,0-1 1,4 0 15,0 0 1,3-2 60,-3-2 0,4 2 10,-4-6 1,3 1 28,-3-1 1,4-6 107,-5 3 0,5-3-209,-4 2 1,1-5 21,-1-2-555,-3 3 271,4-6-14,-5 9-1328,0-9 1013,0 4 0,-1-1 544,-3 0 0,-7 5 0,-7-3 0</inkml:trace>
  <inkml:trace contextRef="#ctx0" brushRef="#br2" timeOffset="3">3129 6202 7781,'0'-7'176,"5"2"-145,-3 5 0,4 0 14,-2 0 0,2 0 87,6 0 0,-1 0 248,0 0 1,5 0-239,-1 0 1,4 0-13,-4 0 0,4 0 1,-4 0 1,6 0 15,-2 0 1,1 0-11,-1 0 0,5 0-49,-5 0 0,10 0-127,-2 0 1,5-1-50,2-3 180,10-2-278,-2-1 1,14-3 217,-3 3 1,3 0-45,1 0 0,1 0-8,-1 0 0,-25 2 0,2 0 32,0 1 1,0 0 0,0-1 0,1 0-5,-1-1 0,0 0 1,-1 2-1,-1 1-644,2-1 0,0 0 652,1 0 0,-1 0 0,-1 1 0,0-1 73,1 0 0,0 0 0,2 2 0,-2 0-228,27-5 0,-28 5 0,0 1 177,0 0 0,-1-2 0,31-2-6,-30 4 1,-1-1-1,1-2 1,0 0-26,3 2 1,0 0 0,-1 0 0,0-1 27,1 1 0,0 0 1,-2 1-1,-2 0-11,1-3 0,-1 0 1,28 2 28,1-2 0,-3 3-131,-1 1 1,-1-4 86,-3 0 0,3 0-5,-3 4 0,0 0-1,0 0 1,-5-1-122,2-3 0,0 3 85,0-3 0,3 3 41,-3 1 1,3 0 7,-4 0 0,5 0-19,-5 0 0,4 0 4,-3 0 1,3-4 47,-3 0 1,0 0-38,0 4 1,-6 0 116,6 0 1,-6 0-105,6 0 0,1 0-8,-2 0 0,4 0 21,-3 0 0,3 0-75,-3 0 1,4 0 32,-1 0 0,3 0-7,1 0 0,-3 0 17,-1 0 1,-4 0-12,5 0 0,-2 0 19,1 0 1,2 0-9,-6 0 12,6 0 0,-7 4 8,5 0 1,1 0-2,3-4-891,0 0 875,0 0 1,0 0 11,0 0-249,5 0 229,-3 5 0,-26-4 0,1-1-41,-2 2 0,1 0 35,0-1 1,1-1 0,0 0 0,-1 0 10,32 0 0,-32 0 0,0 0-34,28 0 10,-28 0 0,0 0 354,25 0-220,-24 0 0,-1 0 0,27 0 218,5 0-304,-6 0 1,-25 0-1,0 0 27,30 0 0,0 0-92,0 0 85,1 0 1,0 0-273,0 0-784,-1 0 981,-29-2 0,-1-1 0,31 2-6,-33-1 1,0 0-1,32 1 159,0 1 1,-30-2-1,-2 0-161,29-2 1,-28 2-1,-1 0 24,29 2 1,-28-1 0,0-2-2,-1 2 1,1-1 0,30-3 19,-30 2 1,-1 2 0,29 0 8,-29-1 0,1 0 0,27-3 101,-27 3 0,-1 0 23,28-2-173,2 4 0,-6-4 2,-3 0 0,7 1 20,-3 3 1,2 0-12,-1 0 0,-1 0 102,0 0 1,0-4-5,0 0 1,0 0-118,0 4 41,0-5-4,0 4 0,4-4-112,0 5 427,-5 0-348,0 0 0,-5-4 2,2 0 1,-2 0 150,-6 4 1,1 0-178,0 0 0,-1-3 2,1-1 1,4 0-7,-1 4 1,1 0 42,-5 0 1,-3 0-1,0 0 0,-1 0 104,1 0-105,2 0 43,-3 0 0,3-1 3,-2-3 0,2 3 96,-2-3 1,-1 2 221,1 2 1,-6 0 208,3 0 0,-4 0-549,-1 0 1,1 2-207,-1 2 276,0-3 218,0 4 0,1-5-346,-1 0 102,0 0 582,0 5 1,-1-4-698,-2 3 1,2-3 191,-3-1 0,-1 0-156,2 0 0,-6 0 80,2 0 0,1 4 24,-1 0 0,0 0-63,0-4 0,-3 0 3,3 0 0,1 0-72,-2 0 82,6 0-67,-8 0 0,9 0-2,-2 0 0,-2 0 6,1 0 0,0 0-23,0 0 0,2 1 100,-6 3 0,1-3-6,-4 3 1,-4 1 11,0-1 0,-1 0 159,1-4 0,-1 3-301,-3 1 133,-3 0 1,10 1 1,-8-4-204,5 3 194,0-3-65,-1 5 1,2-4-21,-5 6 0,4-6-8,-3 2 1,3 1-22,-4-1 0,0 1-19,-4-1 1,1-3 56,-1 3 0,-3 1-657,0-1 326,-6 0-421,3-4 588,-5 0 1,-10 5 0,-3 1 0</inkml:trace>
  <inkml:trace contextRef="#ctx0" brushRef="#br3" timeOffset="4">8703 5608 8486,'0'-12'0,"4"5"0,-1-1 0,2 2-112,-1-2 269,-3-2 49,5 9 0,-3-6 244,1 3-36,0 3-285,-4-4 0,-5 9-170,-3 0 203,3 5 0,-5 1-183,2 5 1,-3 5 111,-4-1 1,2-1-191,-2 1 1,1 0 83,-1 4 1,1 0-51,-5 0 1,3 0 58,-3-1 0,5-4-164,-1-3 0,3-1 45,0 2 1,2-8 100,2 4 1,2-8 194,2-1-192,3-1 150,-4-2 0,6 0-112,3 0 0,2 0-8,6 0 1,4-4 25,3 0 1,3-5-26,1 2 1,-1 0-7,1 0 0,-4-1-15,0-3 1,-3 3 184,3 0-141,-5 6-10,2-3 21,-10 5-43,0 0 1,-12 5 23,-1 2 1,-8 7 91,-4 2 1,-7 4-68,0-1 1,-5 3 4,4 0 1,-3 4-160,3-3 0,1 6 132,3-6 1,4 2-71,0-2 0,6-4 62,2 0 1,1-5-61,6 1 23,0-2-87,9-2 1,6-4 96,8-4 1,3-3 7,1-3 0,4 0 13,-1-5 1,5 1-19,-5-5 1,1 1 11,-4 0 0,-2-1-13,-2 1 0,2 3-7,-6 1 13,0 4 17,-3-2 57,-1 5 1,-5 1 6,-2 3 1,-8 0 13,-3 7 0,-5-1-74,-3 9 1,1-3-22,-5 3 0,0-2 39,-4 2 0,0 2-237,0-6 0,4 5 143,0-1 0,5-2-96,-1-2 1,0 2 171,4-2 0,-2-4-71,9-3 0,0-4-8,4 3 11,0-4 0,2 2 56,1-5 0,8 0-25,4 0 1,5-4 125,-1 0 0,3-5-85,0 2 0,1-3-23,0-2 0,-1 5-10,-3-1 1,1 5 7,-5 0 1,-3 1 62,-5 2 0,-3 0-36,4 0 130,-6 5 0,3 6-139,-5 4 1,-5 4 73,-2-4 0,-5 4-46,-3-4 1,2 6-152,-2-2 0,-1-2-116,0 2 0,1-1 140,4 1 1,-1-1-111,1-3 1,3-3-24,1-1 230,4 0-177,-2-4 307,5-1-283,0-1 346,0-5 1,1-4 0,3 1 1,2-5-173,6 4 0,-4-3-49,-1 3 1,-4-1 56,0 1 0,0 3-146,1-3 1,-3 8 118,3 3 1,-7 3 108,0 2 0,-5-1-133,4 1 0,-3 3 117,3 0 0,0 0-184,4-3 0,0-1-136,0 1 1,0-1 206,0 0 0,0 1 0,0-1 0</inkml:trace>
  <inkml:trace contextRef="#ctx0" brushRef="#br3" timeOffset="5">3061 5551 8585,'6'-6'-1155,"-1"5"1108,-5-4 1,1 5 326,3 0-23,-2 0-37,8 0 0,-4 0-97,5 0 0,1 0 88,-1 0-123,1 0 1,3 0 136,0 0-140,0 0 1,-2 0-40,2 0 0,-1-4 67,5 1 0,-3-1-76,3 4 0,-2-2 62,2-1 1,2 1-144,-6-1 1,4 1 73,-4 2 0,4 0-63,-4 0 0,6 0 14,-2 0 1,-1 0-30,1 0 1,1 0-9,7 0 0,-3 0 67,2 0 0,2 0-27,-1 0 1,3 0 14,-3 0 1,5-4-8,-2 1 0,-1-1 11,2 4 0,-2 0-3,1 0 1,6 0-21,-6 0 1,10-1-5,-6-3 0,7 1-91,-3-4 1,5 3 98,-1-4 0,-2 6 19,2-2 1,-1-2-28,1-2 1,2 3-37,-2 1 0,2-1 31,2 1 0,0-1-72,-1 1 0,1 3 89,0-3 0,-6-1 7,-2 1 1,-2 0-44,-2 4 1,-1 0 33,-2 0 1,2 0-63,-3 0 1,3-3 53,1-1 0,-3-1-56,-1 1 1,-3 3 45,3-3 1,-4 1 176,0 0 1,-3 1 53,-4-2 0,3-1-138,-3 2 0,-3-1 45,0 4 1,-4-4-81,0 0 1,-1 0 63,1 4 1,-6-1 16,-2-3-446,2 3 1,-6-4 338,0 5 0,-10 0 0,-8 0 0</inkml:trace>
  <inkml:trace contextRef="#ctx0" brushRef="#br3" timeOffset="6">3164 5448 8392,'0'-7'-603,"0"-3"1180,0 9-81,0-4-164,0 5 52,0-5-465,0 4 167,0-5 0,-2 8-178,-1 2 0,0-2 68,-5 6 0,1-1 36,-5 5 1,1 0-110,-1 4 1,-3-4 64,0 4 1,0 0-53,3-1 1,0 1 84,-4-5 1,4 0-18,-3 1 0,6-1 20,1 1 0,4-2 43,-3-3 1,3 2-38,-4-5 0,6 1 20,-2-1 8,3-3-9,1 4 52,0 0 1,1-3-59,3 1 1,-2 3 148,6-3 1,-1 2-3,5-1 0,-1-2 135,1 1 0,3 2-119,0-1 0,7 0 170,1-4 1,-1 4-99,5 0 0,-3-1-78,-1-3 1,-1 0 86,-3 0 1,1 0 220,-5 0-580,0 0 150,-3 0-1589,-1 0 688,-4 0 1,-5 4 842,-10 0 0,-4 10 0,-11-1 0</inkml:trace>
  <inkml:trace contextRef="#ctx0" brushRef="#br3" timeOffset="7">5699 5082 8344,'0'-11'-982,"0"-1"1389,0 6 136,0-4-94,0 9 86,0-4-260,0 5-328,0 5 0,4 1 120,0 5 0,5 1-96,-2-1 0,-1 1 97,2-1 1,0 4-29,3 1 1,1-1-1,-1-4 0,0 1 25,1-1 0,-1-3 18,1-1 1,-1 0 1,0 0 0,1 0-113,-1-4 0,-3-1 90,0 1 1,-5-1-412,5-2 0,-4 4-571,3-1-242,-4 1-135,2-4 1297,-5 5 0,0-3 0,0 3 0</inkml:trace>
  <inkml:trace contextRef="#ctx0" brushRef="#br3" timeOffset="8">6133 5048 8431,'0'-11'-237,"0"3"-306,0 0 752,0 6 545,0-3-598,0 5-74,-5 0 0,-1 1-215,-6 3 56,1 2 0,-2 3-1,-2 2 0,2-2 97,-2 7 0,3 0-132,5-1 0,-3 2 91,2-2 1,2-1-269,-2 5 1,2-5 70,-2 1 1,2-2-105,2-2 0,3 1 97,-3-1 1,-1 1 225,1-1 0,-5 0 0,3 1 0</inkml:trace>
  <inkml:trace contextRef="#ctx0" brushRef="#br3" timeOffset="9">5916 5356 7016,'0'12'1746,"0"-1"-1330,0 1 0,1-1-250,3 0 0,-1 1-12,4-1 1,-4 5 38,1-1 1,1 0-35,-2-4 0,3 1-120,-3-1 1,0-3 120,4 0 1,-4-5-140,1 5 1,-3-4 255,-1 3-494,5-4 99,-4 2-703,5-5 501,-6 0 1,0 5 0,0 1 0</inkml:trace>
  <inkml:trace contextRef="#ctx0" brushRef="#br3" timeOffset="10">6407 5299 7174,'-6'-5'835,"1"4"-419,5-4 781,0 5-1043,5 0 1,1 0-41,6 0 1,0 4 2,3-1 0,-1 1-30,5-4 1,0 0 27,4 0 1,5 0-120,3 0 1,-2 0 70,1 0 1,6 0-110,6 0 1,6 0 32,1 0 1,2-4-343,-1 1 1,6-2 337,4 1 0,1 1-90,-4-4 1,1 4 17,-1-1 1,4-1 81,-1 1 1,1-3-29,-3 3 0,-6 0 12,-3 4 1,2 0-21,-2 0 1,-1 0-1,-6 0 0,-1 0 16,-3 0 1,-4 0-37,1 0 0,-2 0-6,-7 0 0,2 0 86,-1 0 0,-3-1-49,3-3 1,-7 3 291,-1-3 0,-1 3-291,1 1 0,1-2 116,-5-1 1,6 1-105,-2-1 0,-2 0 147,2-1 0,-5 3-18,2-3 0,-4-1-83,0 1 1,-1-1 77,0 1-50,1 3 1,-1-4-116,1 5 1,-5-1 124,1-3-140,-5 3 1,3-4 102,-2 5-187,-3 0-48,4 0-75,-5 0 1,-1-4-498,-3 0 247,3 0 209,-9 4 0,7 0 102,-5 0 0,5 0 185,-5 0 0,4 0-379,-3 0 206,-1 0 0,-4-1 7,1-3 0,3 3 198,1-3 0,-1-1 0,-3 1 0,3-1 0,1 1 0,-1 3 0,-3-8 11,-1 5 1,5-3 3,-1 3 0,5-1 995,0 1 1773,1 3-1565,2-4-1165,0 5 1,9 1-107,3 3 1,3-2 82,0 6 0,-1-2 14,5 2 0,-1 1-20,1-5 1,2 3 3,-2-3 1,-2 4 103,-2-5 0,-2 2-38,-2-1 1,1-2 134,-1 1-284,-5 4 133,0-6 0,-6 5-84,0-2 0,-11-1 59,-4 4 0,-6-3-374,-6 4 1,2-1 111,-6 5 1,1-1 208,-5 1 0,-4 4 0,-2 2 0</inkml:trace>
  <inkml:trace contextRef="#ctx0" brushRef="#br3" timeOffset="11">6875 5859 7212,'5'-6'148,"-3"0"477,3 6-290,-5-5 137,0 4-283,0-4-134,0 5 1,-5 4-189,-3 0 1,-2 5 155,-1-2 1,-1 3-128,1 2 0,-1-5 21,1 1 1,-1 0 59,1 3 1,0-3 42,-1-1 1,1 0 10,-1 0 1,2 0 19,3-4 1,-2 0-31,5 4 1,-1-4 52,1 1-14,3-3-84,-4-1 0,5 1 13,0 3-15,0-3 16,0 5-3,5-6 1,1 0 21,5 0 1,1 0-13,-1 0 0,5 0 140,-1 0 1,0 0-120,-4 0 0,1 0 117,-1 0 1,1-4-96,-1 0 0,-3 0 58,-1 4-101,1 0-6,-2 0 0,1 0-158,-4 0 187,-1 0 1,-2 5-41,-8 3 0,-2 2 15,-1 1 0,-5 1 109,1-1 1,-5 4-71,1 1 1,2-1 9,2-4 1,0 2-40,3 2 1,-2-2 6,7 2 0,2-6-37,1-1 1,1-2 44,0 2 1,1-2-87,-2-2 73,3-3 1,1 5-34,0-2 13,5-3 2,2 5 1,4-6 66,0 0 1,5 0 7,-1 0 1,1-2 10,0-2 0,-4 2-55,4-6 0,-4 6-3,0-2 0,-5 3 44,1 1-59,-6 0 64,9 0-329,-10 0 266,-6 5 1,0 0-13,-11 2 1,6 4-1,-5-4 1,2 0-3,2 0 1,0 0-53,-1 0 53,1 3 17,-1-3 0,5 0-7,-1 1 0,6-6-71,-4 3 34,6-5 1,2 0-65,2 0 1,2 0 77,5 0 1,1 0-12,-1 0 1,2 0 2,2 0 1,-1-1 39,5-3 0,-5 3-42,1-3 1,-2-1 64,-2 1 1,-3 1-18,0 3-24,-6 0 0,3 1 97,-5 3 1,0-2-86,0 6 0,-5 3 175,-2 5 0,-5 3-92,-3-4 0,2 1 8,-2-1 0,4-1-60,3 5 1,-2-5-43,2 2 0,3 0 1,1-1 1,3 1 50,1-5 0,-4-3-71,0-1 1,1-3 55,3 4 210,0-6-204,0 3-1770,0-5 1735,-6-5 0,5-1 0,-4-6 0</inkml:trace>
  <inkml:trace contextRef="#ctx0" brushRef="#br3" timeOffset="12">3232 7229 7238,'-6'0'136,"1"0"206,0 0-159,3 0 108,-3 0 911,5 0-1032,5 0 0,-2 0 24,4 0 0,1 0-46,4 0 0,-1 0-62,0 0 1,2 0 8,2 0 0,-1-1-2,5-3 1,0 3-24,4-3 0,0 2-12,0-2 0,0 3-113,0-3 1,-3 3-5,3 1 13,-3-6 1,8 5 19,-5-3 0,0 3 56,-1 1 1,1 0-83,0 0 0,0 0 54,0 0 1,0-4-35,-1 1 0,1-1 33,0 4 1,4 0-18,-1 0 0,0 0 17,-7 0 0,2 0-7,-2 0 1,-1 0-1,1 0 1,-5 0 6,1 0 0,2 0-3,-2 0 0,0 0 1,-3 0 1,3 0 31,0 0 0,4-2-29,-3-1 1,4 1 129,-1-1 0,2-3-104,2 3 1,0-2 6,0 1 1,-4 3-56,0-3 0,-1 1 48,1-1 1,1 3-42,-5-3 30,1-2 1,-5 5 15,0-3 0,-3 3 15,0 1-83,-6 0 15,3 0-732,-5 0 619,-5-5-1299,-6 3 675,-2-3 757,-8 5 0,3 5 0,-5 2 0</inkml:trace>
  <inkml:trace contextRef="#ctx0" brushRef="#br3" timeOffset="13">3278 7138 7564,'0'-6'541,"0"1"1205,0 5-1783,-5 0 1,2 0 14,-4 0 171,4 5-37,-7-4 1,4 9-106,-6-2-19,1 2 0,-1 1 61,1 1 0,-4-2-134,-1-3 1,1 4 67,4-4 0,-1 2-15,1-1 1,-1 1 21,1-6 63,5 6 28,-4-7-14,8 3-82,-3 0 67,5-4-29,0 9 1,5-7 49,3 4 1,7-4 105,4 1 1,-1 1-46,1-1 0,1-1 152,7-3 1,-2 0 71,6 0 1,-5 0-104,5 0 1,-6 0-109,2 0 1,-4 0 52,-4 0 0,1 0-1396,-5 0 750,1 0 446,-5 5 0,0 2 0,1 4 0</inkml:trace>
  <inkml:trace contextRef="#ctx0" brushRef="#br3" timeOffset="14">4842 6932 8444,'-5'-6'-2102,"4"1"1893,-4 5 313,5-5 118,0 4 381,0-9-164,-5 8 341,4-3-342,-4 5-227,5 0 0,0 5 15,0 3 0,3 3-8,1 5 1,5 0-72,-1 3 1,6 3 1,1-3 0,4 2 53,-4 2 1,5 0 15,0 0 0,-3-2-20,2-2-48,0 3 1,3-8-138,-3 5 0,1-5 93,-5 1 0,2-2-106,-2-2 1,-6 1 122,3-1 0,-4 1-166,4-1 0,-5-3 134,1-1 1,-5-3-705,0 4 205,4-6 0,-6 4-617,3-2-825,-3-2 986,-1 3 864,0-5 0,0 5 0,0 1 0</inkml:trace>
  <inkml:trace contextRef="#ctx0" brushRef="#br3" timeOffset="15">5254 6944 8284,'0'-18'-376,"0"3"-764,-5 2 1030,3 2 821,-3 4-350,0-3-215,4 9 1,-9-4 93,2 5 1,-2 5-115,-2 3 0,-3 7 25,0 4 0,-1 2-78,0 2 0,2 4 51,-5 0 1,4 4 4,-4 0 1,4-2-32,-4 1 0,4-4-80,-4 0 1,5-1 75,-2-3 0,0 1-103,1 0 1,-1-5 89,5-3 1,0-2-104,-1-2 0,5-1 78,-1-2 0,4 1-209,-4-5 144,6 5 0,-4-8-237,2 3-4,3-3-437,-5-1-1349,6 0 2036,6 0 0,0-5 0,5-2 0</inkml:trace>
  <inkml:trace contextRef="#ctx0" brushRef="#br3" timeOffset="16">5596 7081 8298,'-6'0'-863,"1"0"1953,5 0 1,5 0-959,2 0 0,4 0-28,0 0 1,2-4 42,2 0 0,3 1-132,5 3 0,1 0 1,2 0 0,0-4 30,4 0 1,-2-1-91,6 1 1,-6 3 75,7-3 1,-4 3-120,4 1 0,0-2 80,3-1 1,-2 1-137,2-1 1,-1-3 79,1 3 0,1-5-99,3 4 0,-2-1 29,-2 1 0,-2 3 41,2-3 0,-2-1 51,-2 1 0,-1-1 2,-3 1 0,2 3 85,-5-3 1,-2 3-103,-6 1 0,1-1 374,-4-3-215,-1 3 156,-4-4 0,-3 5 246,0 0-283,-6-5-111,3 3-217,-5-3-375,0 5 97,0-5-105,0 4-22,0-4-141,0 5 457,-5 0 1,-1 0-81,-6 0 190,1-5 1,-1 4-72,1-3 1,3 2 242,1 2 0,3-3-131,-4-1 0,5-1 170,-5 1 0,4 1 48,-3-4 1,4 3 49,-1-4 0,-1 5 330,1-5-331,1 5 21,3-2 246,0 5 0,5 0-422,2 0 1,3 4-1,2 0 1,-1 5 16,1-2 1,3 2-9,0-1 0,4 2-134,-4-2 1,2 2 135,-2 1 0,-2-3-98,2 0 0,-6-2 74,-2 1 1,0 0 61,0-3-59,-1-3 0,-3 5 63,1-2-15,0-3 1,-5 6-57,-3-4 1,-2-1 164,-6 2 1,-3 1-136,0-2 1,-6 6-2,2-1 1,-2 1 11,-2-2 0,1 4-102,3-4 1,-2 2-166,2-1 0,2 2-374,2-3 1,2 0-1441,2 0 1990,-1-4 0,1 7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2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14904 15293 7655,'-6'-8'-318,"2"0"0,-1 5 872,1-5 1,-1 5 55,1 0-273,3-4 0,-5 5 120,2-6-6,3 6 218,-4-4-161,5 6-319,0 0-71,0 6 0,3 0-71,1 5 1,5 2 92,-1 2 1,6 3-125,1 5 1,5-3 2,-1 3 0,0-5 100,4 8 1,-3-4-127,7 5 0,1-3 116,-1-1 0,0-4-124,0 0 1,-3 0 49,3 3 1,-3 1-7,-1 0 0,0 0-6,0 0 1,-4-4-99,0 0 1,-5 0-164,1 4 0,-3-5 82,0-3 0,-2-3-77,-2 0 0,-2-1-160,-2 1-129,-3-1 1,4-3-664,-5-1-524,0-4 1709,0 2 0,-5-10 0,-1-1 0</inkml:trace>
  <inkml:trace contextRef="#ctx0" brushRef="#br0" timeOffset="1">15761 15327 7985,'6'-5'-896,"4"-2"0,-8 0 1143,1-1 315,-1 6 0,-1-3 303,3 5-53,-3 0-276,4 0 28,-5 0-199,0 5 0,-5-3-98,-3 6 1,-3 1-211,-4 6 0,-3-1-103,-5 5 1,-5 1-152,-2 7 1,-3-2 31,-2 6 1,6-2-132,3 1 1,2-2 132,1-5 1,1-1-142,3-3 0,3 1-198,4-5 1,1 2 151,-1-2 0,5-2-129,-1 2 0,6-2 135,-2-2 1,1-1 343,-1-2 0,3 2 0,-4-4 0,5 6 0</inkml:trace>
  <inkml:trace contextRef="#ctx0" brushRef="#br0" timeOffset="2">15441 15761 11368,'0'11'806,"0"2"-568,0 2 1,0-1-8,0 5 1,0 1-121,0 7 0,1-2 114,3 6 0,-1-4-180,4 3 0,-3 0-51,4 5 0,-5-1-175,5 0 0,-4 1 64,3-1 0,-3-4-78,4 1 1,-6-6 173,2 2 1,1-3 198,-1-1 1,1-6-231,-1-1 1,-3-4 97,3 0-145,-3-1 0,1-4 87,1-4-146,-1-1-84,3-2-1277,-5 0-209,-5 0 1728,3-5 0,-8 3 0,4-3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2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11113 15201 7852,'0'-7'-793,"0"-1"930,0 5 221,0-2 0,-2 2 97,-2-1 124,3 0-293,-4 4 58,5 0-225,-5 5 1,4 1 16,-3 6 0,3-1 6,1 1 0,0-1 7,0 0 1,1 1-36,3-1 1,1 1-30,2-1 1,4 2-27,-4 2 0,0-2-114,0 2 0,-3-2 109,4-2 1,-2 2-115,2 2 0,0-6 20,-4 2 1,5-2 44,-1 3 0,2-5-3,1 1 1,1-6-18,-1 2-151,1 3 58,4-6 0,-3 4-30,2-5 1,-2-1 66,-2-3 0,0-3 11,1-4 1,-2 0 39,-2-1 1,1 1 0,-6-1 1,5 0-5,-4-4 1,0 4 10,-4-4 0,0 0 21,0 1 1,0-4 101,0 4 0,0-2 5,0 2 1,0 2-101,0-2 0,-4 6 363,0 1-103,0 1 74,4 0-231,-5 2-64,4 5 1,-4 9 0,5 3 184,0 0-174,0 6 1,0 0-64,0 5 0,1-3 83,3 3 1,1-3-148,3 7 0,2 1-32,-3-2 0,5 6-114,3-1 1,-2-2 52,2 1 0,-4-3-162,-3 3 0,2-3 111,-2 3 1,1-3-50,-2 3 1,-2-4-62,-5 1 0,2-5 26,1-3 1,-1 2 246,1-6 1,-1 0-12,-2-3 131,-5-1 1,-2-1-72,-4-2 1,-1-3 105,1-5 0,-6 0 18,-2 0 0,2-1 44,-2-3 1,0-3-140,-4-4 1,5 0-3,3-1 0,2-3 130,2 0 1,1-6-119,2 2 1,3-2-418,5-2 1,1 4 61,3 0 309,7 10 0,7-11 0,5 7 0</inkml:trace>
  <inkml:trace contextRef="#ctx0" brushRef="#br1" timeOffset="1">16549 15841 7811,'0'-12'0,"0"1"-89,0-1 107,5 1 0,-4 3 202,3 1 1,-3-1 113,-1-3 0,0 3 453,0 1-264,0 4 31,0-2-342,0 5 1,-4 1-23,1 3 0,-1 2-16,4 6 1,0 4-47,0 3 0,0 4-29,0 4 0,0 2-159,0 5 1,4 1 24,-1-1 1,5-1 16,-4-3 0,3 2-194,-3-5 0,5-1 39,-1-3 0,-2-4 19,2 0 1,-1-5 90,5 1 1,-5-6-13,1-1 1,-4-2-131,3 2 0,-4-2-665,1-2-189,-3-3 559,-1 9 500,0-8 0,-5 3 0,-1-5 0</inkml:trace>
  <inkml:trace contextRef="#ctx0" brushRef="#br1" timeOffset="2">17063 15772 7792,'0'-11'124,"0"-1"0,4 1 264,-1 0 1,1-1 107,-4 1-284,0-1 0,0 5 307,0-1-138,0 6 1,-5-4-280,-2 6 0,-4 0 108,0 0 0,-2 2-195,-2 2 1,1 2 30,-5 5 0,4 4-11,-4 1 1,4 0 2,-5-1 0,7-2-116,-3 2 1,4 2 12,0-2 1,5 0-19,-1-3 0,5-1 23,0 1 1,1-1 50,2 0 1,5 5-45,3-1 0,3 0 73,5-3 0,-2-1-7,5 0 1,0 1-34,4-1 1,-1 1 4,1-1 0,1-3-42,3-1 1,-2 1 29,6 3 0,-6 2-143,2 2 0,-4-2 92,-4 2 1,-3-1-86,-4 1 0,-6-1 144,-2 5 0,-3-3 5,-1 3 0,-6-4-20,-6 4 1,-4-5 6,-7 1 1,-5 2 2,-2-2 0,-7 0 13,-1-4 1,3-3 76,5 0 0,1-6-74,-2 2 0,7-3-453,5-1 0,5-1 30,-1-3 431,7-2 0,3-11 0,5 0 0</inkml:trace>
  <inkml:trace contextRef="#ctx0" brushRef="#br1" timeOffset="3">18159 15361 7917,'0'-8'1218,"0"1"-606,0 4 252,0-2-495,0 20 0,0-4-101,0 11 1,0 4-91,0 4 0,0 5 0,0 3 0,4 2-81,0 6 0,3 0 66,-3-1 0,0 2-172,-4 3 0,4 0-28,0 4 0,-1-3-65,-3-6 1,4 0-127,0-3 1,4 1 114,-5-5 1,5-4 41,-4-4 0,4-5-79,-5-3 1,5 0-100,-4-7 0,0 0-11,-4-3 0,0-1-137,0 1 1,0-5-934,0 1 630,0-6 108,-6 4 0,5-12-124,-3-1 716,3-3 0,-4-7 0,-1-1 0</inkml:trace>
  <inkml:trace contextRef="#ctx0" brushRef="#br1" timeOffset="4">18113 15749 7870,'0'-11'136,"0"-4"35,0-1 0,0-3 164,0 4-261,0 0 481,6 4 1,0 4-165,5 3 1,2 6 145,2 5 1,-1 6-185,5 10 1,2 1-158,5 3 0,-2 1-19,3 2 0,-2 3-13,2-3 0,-3 3-116,3 2 0,1-5 116,-2 1 1,2-6-125,-1 2 0,-3-3-33,3-1 0,-3-2 66,-1-2 1,-4-2 61,0-6 1,-2 1 11,2-1 0,-1-5-6,-3-2 0,-2 1 142,2-1-54,-2 0 1,-3-5-82,-2-3 0,1-3 43,-5-4 1,-1-2-48,-3-2 1,0-3 2,0-5 0,0-1-38,0-2 1,-1-4-80,-3-4 1,-2 0 43,-6 0 0,0-7-17,-3-5 1,2 1-187,-2-5 0,6 2 212,1-1 0,2-2-461,-2-3 0,-1 5 199,6 7 0,-1 3-362,4 4 1,0 10 82,0 2 0,0 8-674,0 0 495,0 7 0,0 4-222,0 8 1,4 4 38,-1 7 1,5 3 819,-4 5 0,10-1 0,-2 1 0</inkml:trace>
  <inkml:trace contextRef="#ctx0" brushRef="#br1" timeOffset="5">19187 15806 7807,'0'-11'0,"0"3"297,0 1 1,-4 3 21,0-4 1,-4 6 4,0-2 0,-2 3-60,-2 1 0,0 1 139,-4 3 1,4 2-198,-3 6 1,1 3-1,-2 0 1,4 9-166,-4-1 1,4 7 50,0 1 0,2 1-130,3-2 1,1 3-1,6-2 1,0 0 10,0 0 1,6 0-95,1-4 0,7 0-129,1-4 1,6-6 85,-2-1 1,2-7 73,2-2 0,0-4 146,0 0 1,1-3-92,3-3 0,-3-5 104,2-7 1,-2 1-34,-1-5 0,-1 0 136,-3-4 1,-3 0-51,-4 0 1,-2 0 135,-2 1 1,-3-3-213,-5-1 0,-9 0-207,-3-4 0,-9 5-618,2-2 0,-10 3 401,2 1 1,-5 1-1354,-2 3 1670,0 8 0,-1 6 0,1 5 0</inkml:trace>
  <inkml:trace contextRef="#ctx0" brushRef="#br1" timeOffset="6">19507 15875 7830,'-12'0'-70,"1"0"84,5-5 0,-5 4 120,4-3-279,2 3 1260,-5-4-371,8 3-394,-3-3 1,7 6-27,1 3 0,4 4-64,4 7 1,4 4-3,1 8 0,0-2 26,-1 6 1,-2-5-149,2 5 1,-6-2 72,-1 1 1,-4-2-244,3-5 0,-4 0 41,1 0 0,-3-5-414,-1-3 190,0-3-96,0 0 242,0-6 0,0-2 79,0-8 0,0-3-48,0-9 0,0 2 50,0-5 0,0-3-25,0-5 1,0-1 40,0 1 0,0-2-82,0-5 1,1 0-6,3-1 1,2 2-140,6 3 1,-1 1 124,0 2 1,6 7-145,2-3 0,3 8-35,0-1 0,1 8 105,0 0 1,0 5-269,0 0 0,-4 1 417,0 2 0,-5 5 0,2 2 0</inkml:trace>
  <inkml:trace contextRef="#ctx0" brushRef="#br1" timeOffset="7">19952 15864 7808,'-6'-8'377,"2"0"-236,3 1 1,1-1 1404,0 1-534,0 4-776,0-2 1,4 10-49,-1 3 1,5 7 12,-4 4 0,3 6-37,-3 2 0,5 8-13,-1 0 0,-2 1-45,2-1 1,-4-5-180,3 1 0,0-6-129,0 2 1,-1-7 9,-2-1 1,-1-6-186,4-2 236,-4 1 153,7-11-13,-9 4 0,6-10 9,-3-3 1,-2-2 8,6-1 0,-5-6 13,5-2 0,-4-2 105,4-2 0,-6 0-50,2 0 0,1 0-69,-1 0 0,1 0 19,-1 1 1,-3-1-17,3 0 0,-3 5 36,-1 3 1,1 4-1,3 3 0,-3 2-33,3 2 1,-3 4-9,-1 0 1,0 5-160,0 6 0,4 4 53,0 1 1,4 3-87,-5-4 0,5 4 88,-4-4 0,5 0-120,-2-3 1,4-4 141,0-1 1,0-4 42,1 0 1,-1-1-18,1-2 1,-1-2 16,0-1 1,1 0 98,-1-4 0,-3-1-61,0-4 0,-2 1 126,1 0 0,4-1-73,-4 1 0,0-1 142,0 1 0,-3 1 95,4 2 143,-6-2-375,3 4 0,-3-1 6,1 4 0,-1 3-32,1 3 1,-1 4 59,-2 4 0,3 2-193,1 2 1,1 3 36,-1 5 1,-1-1-212,4 1 0,0 1-142,0 3 1,2-4-151,-5 0 1,5-2-34,-2-5 0,2-1-230,-1-4 1,2 1-281,-2-1 1097,7 0 0,-2-4 0,3-2 0</inkml:trace>
  <inkml:trace contextRef="#ctx0" brushRef="#br1" timeOffset="8">21049 15989 7737,'-2'-12'262,"-1"-4"0,1 2 360,-1-5 1,-3 5-308,3-1 1,-1 2-92,4 2 1,-4 0-26,0-1 0,-5 1-52,2-1 0,-5 2-49,-3 3 0,2 1-2,-2 6 1,-1 0 9,0 0 1,-3 6 46,4 1 0,-5 3 5,1 2 0,1 3 10,-1 0 1,0 4-21,-4-4 0,4 6-193,0-2 1,5 1 74,-1-1 0,3 1-291,5-4 1,-2 3 88,5-4 0,0 0-61,4-3 1,0-1 31,0 0 0,4-3-43,0 0 0,6-6 66,2 2 0,0-3 68,7-1 1,-4 0 123,5 0 0,-1 0-82,3 0 0,1-4 136,0 1 1,-4-6-5,0 1 1,-4-2-31,4-1 1,-5 3 59,2 0 180,-4 1-152,0-5 195,-6 6-91,-1 1-164,-5 5 1,0 5-126,0 3 1,-4 3 116,1 4 1,-1 2-128,4 2 0,0 2 14,0-2 1,0 2 24,0-2 0,5 1-76,2-5 1,4 0-155,0-3 1,4-1-98,0 1 1,2-6 105,-2-2 1,-2-3-169,2-1 0,2-1-131,-2-3 1,0-1 553,-4-3 0,1-7 0,-1 2 0</inkml:trace>
  <inkml:trace contextRef="#ctx0" brushRef="#br1" timeOffset="9">21243 15384 7844,'-7'-5'0,"4"-3"0,1-2 245,2-1 1,2 4 326,1 3-80,-1-2 0,4 6-170,-2 0 0,-3 5-65,3 7 1,-2 5 145,2 6 1,-2 4-73,1 3 1,2 7-58,-1-3 1,1 7-128,-1-3 1,-3 4-115,3-4 0,1 4-7,-1-4 0,4 5-141,-4-1 0,1 2-105,-2 2 0,-1-5-264,1-3 1,3 0 66,-3-4 0,2 2 159,-1-10 1,-1 0-350,4-7 1,-4-2 29,1-1 0,1-7-466,-1 2 1043,-1-2 0,3 2 0,0 1 0</inkml:trace>
  <inkml:trace contextRef="#ctx0" brushRef="#br1" timeOffset="10">21860 15155 7798,'0'-17'1,"1"-4"132,3 6-285,-3 0-359,9 4 771,-9 4 637,4 2-596,-5 5 1,-1 4 69,-3 0 1,2 8 60,-6 0 0,4 8-146,-3 3 1,0 5-117,0 6 0,-3 6 109,2 1 0,2 8-98,-2 0 0,0 6-184,-3-2 0,3 2 45,1-2 1,0 6-289,0-1 0,2 0 105,5-5 1,0 1-148,0-9 0,1 3 58,3-6 0,2 1 172,6-1 1,-1-2 88,0-6 1,2-4 9,2 1 1,-2-6 96,2 2 1,-2-4-140,-2-4 1,1-1 274,-1-3 1,-3-3-255,-1 4 0,0-4-37,0 0 0,4-2-13,-4-2 1,2-2-366,-1-2 0,2-3-135,-3 3 1,4-3-308,0-1 1,-3 0 836,-1 0 0,1 0 0,3 0 0</inkml:trace>
  <inkml:trace contextRef="#ctx0" brushRef="#br1" timeOffset="11">22282 15681 7761,'-11'-18'0,"1"0"352,2 3 1,-1 2 303,5-2-212,0 8-208,-1 1 1,-1 6-12,-5 0 1,3 7-37,0 4 1,1 6-112,-5 6 1,1 5 67,-1 2 1,5 8-91,-1 4 1,2-1 28,-2 0 1,3-3-55,5 4 1,0-6-129,0-2 0,7-3-76,4-5 1,2-7-23,6 0 1,0-5 107,4-2 0,-1-6 60,1-2 0,1-3 9,3-1 1,-2-6-9,6-6 1,-6 0 18,2-7 0,-3-4-11,-1-4 1,-2 0 242,-2 5 0,-2-6 0,-6-3 1,-4 2 26,-3-1 1,-3-5-218,-1-3 1,-5-1-104,-3 1 0,-5 1-164,-6-5 0,0 7-75,-7 0 0,-2 7-545,1 9 0,-3 8 384,3 7 0,0 4-31,5 4 0,4 4 499,3 7 0,2 8 0,1 6 0</inkml:trace>
  <inkml:trace contextRef="#ctx0" brushRef="#br1" timeOffset="12">22648 16172 7741,'10'1'652,"-3"3"0,0 2-361,-4 6 0,-1 3-58,2 0 1,-3 6-121,-1-2 0,0 2 100,0 2 1,-4 4-446,0-1 0,-5 1-153,2-4 1,-3 0-361,-2-1 0,1-2 745,-1-1 0,-4-6 0,-2 4 0</inkml:trace>
  <inkml:trace contextRef="#ctx0" brushRef="#br1" timeOffset="13">22933 15589 7771,'0'-7'98,"0"-1"1,0 1 644,0-5-252,0 6 175,0 1-114,0 5-304,0 5 0,0 2-88,0 9-68,0 1 0,4 10 61,0 0 0,0 10-111,-4 1 1,0 4-139,0-1 1,0 3 52,0-6 1,0 3-32,0-2 1,0-5 3,0-4 0,0-3-400,0 3 1,0-6 24,0-1 0,1-1-166,3-7 1,-3 0 129,3-3 1,-3-5 480,-1 1 0,5-5 0,1 2 0</inkml:trace>
  <inkml:trace contextRef="#ctx0" brushRef="#br1" timeOffset="14">23219 15018 7830,'-4'-17'0,"0"1"0,0 4 199,4 0-244,0 1 655,0 5-140,0 0-78,5 1 0,2 4 43,4-3 1,-2 8 86,2 4 1,-4 3-238,8 4 1,-5-1-58,5 5 0,-2 6-92,-2 5 1,2 0 39,2 5 1,-2-2-200,2 9 0,-2-1 100,-2 5 1,5 0-298,-1-1 0,1 2-39,0 3 1,-4-3 69,3 2 1,2-2 12,-2-1 1,0-2-85,-3-2 0,-2-2 105,-2-6 0,0 0 63,-4 0 0,4-1 219,-4-2 1,0 1 26,-4-6 0,-6 5 66,-1-5 1,-5 2-116,-3-1 1,2-3 77,-2 3 1,-1-3-135,1-1 1,-2-2 5,2-2 0,1 3-201,-5-3 0,5-1 62,-1 1 1,-2-5-149,2 1 1,0 1 56,3 0 0,5-1-333,-1-4 0,2-3-892,-2-1-410,-2-4 1810,4 7 0,-1-9 0,2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1.7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9811 4203 8092,'0'-6'-581,"-6"0"0,0 6 1442,-5 0 359,-1 0-909,1 0 1,3 0 159,1 0-188,4 0 0,-2 2-18,5 2 0,0 3-160,0 8 1,5 3 129,3 5 1,-2 5-145,2 2 0,-2 5-204,2 3 0,2 2-198,-3 6 1,0-4-198,0 0 1,0-9 277,0 1 0,2-7 36,-5-1 0,4-3-20,-5-4 0,5-1 29,-4-3 1,0-6-154,-4 2-536,5-2 321,-4 3 553,9-6 0,-9 4 0,4-3 0</inkml:trace>
  <inkml:trace contextRef="#ctx0" brushRef="#br0" timeOffset="1">9753 4283 8081,'-5'-18'221,"4"5"95,-3 6 0,3 3 218,1-4-268,0 6 1,1-3 7,3 5 0,2 0-39,6 0 0,1 6-229,2 5 0,-1 6 120,5 6 1,0 0-402,4 0 1,3 3 120,1 1 1,0-2-77,-5-6 0,1 0-9,0-7 0,-4 0-30,0-8 1,-1 0 192,1-4 0,3 0-26,-3 0 0,-2-5 236,2-3 1,-3-3-66,3-4 0,-2 1 195,2-5 1,-2 3-13,-6-3 0,0 2 8,-4-2 1,2-3-74,-5 3 1,0-1 517,-4 1-172,0-3-199,0 9-418,0 2 0,0 8 87,0 11 0,0 6-118,0 13 0,0 2 67,0 5 1,0 5-132,0 3 0,3-1-67,1 1 1,4-5-33,-4 1 1,3-8-120,-3-3 1,4-3 111,-5-1 0,5-6 121,-4-1 0,4-4-5,-5 0 1,2-5-320,-1 1 1,-3-4-80,3 3 567,3-4 0,-1 7 0,5-3 0</inkml:trace>
  <inkml:trace contextRef="#ctx0" brushRef="#br0" timeOffset="2">10633 4477 7865,'-7'-11'21,"-1"3"-7,4 0-5,0 6 571,4-3 0,0 6-198,0 3 0,0 3-49,0 9 1,0 1-359,0 6 0,1 4 133,3 0 1,2 0-382,6 0 0,1-3 157,2 3 0,-1-7-159,5-1 0,-4-9 102,4 2 0,1-8 276,7-1 0,-2-3 13,6-3 0,-5-8 153,5-4 1,-6-5 67,2 1 0,0-3-120,-5-1 1,4 1 152,-7-1 0,-3-4-47,0 0 1,-8-3 205,0 3 1,-5-7-93,0 4 1,-8-5-479,-6 9 1,-11-3-172,-8 6 1,-8-1-157,-4 8 1,-8 6-769,-3 6 0,-3 13 745,-1 7 0,10 5-252,5 6 1,12-1 642,7 9 0,7-6 0,8 9 0,3 0 0</inkml:trace>
  <inkml:trace contextRef="#ctx0" brushRef="#br0" timeOffset="3">11250 4271 7948,'-6'-11'-933,"5"3"712,-3 1 0,2 4 991,-2-1-83,3-2-283,-4 5 0,5-6 295,0 4-132,0 1-54,0-3-255,0 15 0,0-1-168,0 10 1,4 2 103,-1 5 1,6 0-276,-1 4 0,1-1 75,-2 2 0,3 1-362,-2-6 1,1 5 59,-1-5 1,0 1-77,-4-4 0,1-5 177,-1-3 0,-3-3-314,3 0 142,-3-1 0,-1-3-268,0 0-157,0-6 804,0 3 0,0-5 0,0 0 0</inkml:trace>
  <inkml:trace contextRef="#ctx0" brushRef="#br0" timeOffset="4">11170 4283 7984,'1'-8'338,"3"1"1,-2-1-21,6-3 0,1-1-65,6 1 0,4-1-148,8 1 0,-2 5 120,5 2 0,1 2-248,3 2 1,2 2-125,2 2 1,-3 7-129,3 8 0,-3 4 104,-5 3 1,-3 0-152,-8 4 0,-3 1 40,-4 3 0,-6-4 59,-2 1 0,-3-2 28,-1 2 1,-6-2-36,-6-3 0,-5 0 495,-10 4 0,2-4-15,-6 0 0,1-2 123,-5-1 1,2-4-72,3 0 0,2-6 36,5-2 1,5 0-409,3-8 1,2 1 108,2-4-397,5 0 0,1-1 104,5-3 254,10-2 0,2-11 0,11 0 0</inkml:trace>
  <inkml:trace contextRef="#ctx0" brushRef="#br0" timeOffset="5">11889 4169 7966,'-6'-2'239,"2"-1"591,3 1-533,1-3 1,0 6-61,0 3 1,1 4 1,3 7 0,-2 3-2,6 5 0,-2 1-203,2 2 0,1 4 66,-5 4 0,3 0-92,-3 0 1,0 3-330,-4-2 1,0 1 218,0-5 1,0-2-76,0 1 1,0-8 25,0 1 0,0-4 77,0 0 0,0-3 37,0-4 0,1-1 71,3 1 1,-2-5-63,6 1 1,0-4 4,3 3 1,2-4 195,2 1 0,-1-3-97,5-1 0,-1 0 47,1 0 0,2 0-86,-2 0 0,-1-4-193,1 0 1,-4-3 73,4 3 0,-5-4-211,2 4 0,-4-3-146,0 3 0,-1-4-752,1 5 246,-6-1 945,-1 4 0,-5-5 0,0-2 0</inkml:trace>
  <inkml:trace contextRef="#ctx0" brushRef="#br0" timeOffset="6">11878 4568 7909,'-7'-11'2832,"7"1"-2557,8 2 0,7-1-103,4 5 0,4-1-132,4 2 1,2 0 31,5-5 1,-2 5 87,2-5 0,-3 2-649,3-2 1,-1-2 322,-6 2 0,-5-2-505,-3-1 0,-1 3-31,1 0 1,-6 1-737,-6-5 1438,-4 6 0,7-9 0,-3 2 0</inkml:trace>
  <inkml:trace contextRef="#ctx0" brushRef="#br0" timeOffset="7">11832 4306 7996,'0'-8'0,"0"0"0,3 5 457,4-5 1,7 2-193,13-2 0,3-2-504,8 2 1,5-1-119,3 2 1,6-3-89,-6 2 1,2 2 74,-2-2 0,-4 4 77,-1-3 0,1-1 1,4-3-1</inkml:trace>
  <inkml:trace contextRef="#ctx0" brushRef="#br0" timeOffset="8">12563 4180 7975,'5'15'193,"3"0"1,-2 2-280,2-2 0,-2 3 156,2 5 1,0-3 69,-4 3 1,4-3-188,-4 7 0,1-2 69,-1 2 0,-3-3-75,3 3 0,-3-7 98,-1-1 1,0-1 166,0 1 0,0 1-104,0-5 1,-4 1 100,0-5 1,0 0 22,4 1 0,0-5 509,0 1-293,0 0-267,0 3 1,2-1 132,2-2 0,2-3-85,5-5 1,5 0 42,-1 0 1,5 0-67,-1 0 0,3-1-146,1-3 1,-1 1 21,1-4 0,0 3-183,0-4 0,0 5 83,0-5 0,-4 5-145,0 0 0,-5-3-649,1 3 0,-6-1 416,-2 4 1,-4 1 395,1 3 0,-3 2 0,-1 6 0</inkml:trace>
  <inkml:trace contextRef="#ctx0" brushRef="#br0" timeOffset="19">14436 4032 8026,'-6'-12'61,"1"1"171,5-1 0,-4 1 112,0-1 0,0 5-102,4-1 1,0 4 280,0-3 1,-4 3 263,1-4-307,-1 6 57,4-3-494,0 5 50,0 10 1,5-1-40,2 10 0,9 1-110,3 7 39,2 2 21,2 5 1,1 2-314,3 2 2,-3-3 0,8 10 217,-6-3 1,6-2-58,-1 2 1,0-5 24,0 1 1,0-6-182,-4-2 1,-2-4-124,-6 0 347,3-7-23,-9 3 0,7-9 144,-5 2 42,0-3-273,-3 0-5,-1-1-325,1 1 143,-1-1 1,-4-3-102,-4-1 477,-1-4 0,-7 2 0,-2-5 0</inkml:trace>
  <inkml:trace contextRef="#ctx0" brushRef="#br0" timeOffset="20">14824 4054 8044,'0'-17'211,"0"-4"177,0 6 1,0-4-186,0 4 1,0 0 174,0 3 177,0 6 57,0-4-378,0 8 0,-1-1 113,-3 6-261,3 9 0,-9 11-146,2 7 0,-7 8 48,-4 4 0,-5 9-358,-7 6 1,18-28-1,-2 2 181,-3 3 1,-2 0 0,4-4 0,-1 0-125,-1 0 1,-2 1 0,2-2 0,1-1-487,-18 21 324,6 1 238,1-10 0,7-5-592,2-9 829,2-2 0,7-3 0,3-6 0,1-5 0</inkml:trace>
  <inkml:trace contextRef="#ctx0" brushRef="#br0" timeOffset="21">15133 4705 7906,'-5'-6'192,"3"1"1,1 14 9,5 2-75,0 8-99,-4-6 0,0 9 261,0-3-167,0 7 0,-2 3-676,-1 6 323,1-1 0,-4 0-109,2 0-197,-2-4 214,-1-2 323,-3-6 0,4 1 0,-5 0 0</inkml:trace>
  <inkml:trace contextRef="#ctx0" brushRef="#br0" timeOffset="22">15395 3986 7986,'-7'-18'211,"-1"3"1,-3 6 863,7 1-1176,0 6-21,4-3 1,1 6 269,3 3 1,2 0 210,6 7 1,1-1-193,2 9 0,1 0-45,3 4 0,3 0-136,-3 0 1,-1 0-181,1 0 0,-1-6-534,1-1 522,-3-4 0,-3-2-404,2-2 1,-2 1 63,2-5 546,3-1 0,-6-3 0,5 0 0</inkml:trace>
  <inkml:trace contextRef="#ctx0" brushRef="#br0" timeOffset="23">15932 3974 7950,'0'-11'0,"0"0"0,0-1 1090,0 1-215,0 4-749,0-3 43,0 9-116,0-4 0,-1 5 20,-3 0 0,1 6-16,-4 6 1,-1 4-136,-3 7 0,-6 4-513,-2-1 432,3 6 1,-4-3-36,4 6 1,1-6-116,4-3 1,-1-2-754,1-1 645,-1 0 1,1-4-118,0 0 534,-1-5 0,4 1 0,1-7 0,4-3-91,-2-5-96,5 0 713,0-5-168,0 4 1068,0-4-349,0 5 1,0 6-393,0 5 0,0 6 11,0 6-693,0 0 218,0-1 1,0 6-113,0-4 0,0 8-31,0-5 0,0 1 74,0-2-76,5-1 1,-3 1-136,1-7 0,2 2 54,-1-6-18,0 0 1,-4-7-69,0-1-332,5 1-181,-4 3 0,5-3 307,-6-1 297,0-4 0,-6 2 0,0-5 0</inkml:trace>
  <inkml:trace contextRef="#ctx0" brushRef="#br0" timeOffset="24">17017 4249 8005,'-6'-12'1353,"1"5"-1085,5-1 287,0 5 37,0-2-297,0 5-108,0 5 1,0 3-246,0 7 1,0 3 83,0 5 1,0 5-149,0 2 1,0 3 80,0 1 0,1-3-297,3-1 0,1 0 56,2 0-149,4-2 230,-5-10 1,7 2 77,2-5 0,-2 0 56,2-3 0,1-2 197,-1-2 1,6-3-89,-2-5 1,1 0 193,-1 0 0,5-5-67,-5-3 1,9-3 133,-5-5 1,2-1-8,-2-6 1,0 0 57,0 0 0,-1-1-85,-3-3 0,1-1 73,-5-2 1,-3-3-69,-5 3 0,-1-7-70,2-1 1,-3 0-113,-5 3 0,0 6 91,0 2 0,-5 7-412,-3 1 0,2 6-229,-1 2 1,3 3-1402,-4 5 1007,1 1 0,-4 2 852,4 8 0,2 7 0,5 3 0</inkml:trace>
  <inkml:trace contextRef="#ctx0" brushRef="#br0" timeOffset="25">17794 4408 8031,'-12'-11'198,"5"1"395,-1 2-248,6-2 171,-9 4-229,10-6 0,-5 6 583,2 2-165,3 3-731,-4 1 50,5 0 71,0 5 0,1 3-55,3 7 1,2 0-439,5 8 258,-4-3 66,3 8 1,-5-5-651,3 0 422,-3 0 92,0-6 1,-4 0-61,3-6 1,-2-1 194,2-2 651,-3 2-320,5-8 0,-5 1 278,3-6 0,2-4-3,5-4-316,1-6 1,4 3-147,3-5 1,3 0 152,1-4 0,-4 1-302,0-1 66,0 0 0,-1 1 58,-3 3 1,-2 3-266,-2 4 163,0 6-162,-4 1 1,2 10-68,-6 3 78,1 7 204,1 3 1,-3 4-38,1 1 0,2 1 0,-1 3-240,0 2 120,1 0 1,-4 3-94,3-5 0,1-1-250,-1-3 0,1-5 132,-1-3 0,-3-6-61,3-1 1,2-6-630,2 2 694,-3-3 0,5-2 369,-2-3 0,2-2 0,1-5 0</inkml:trace>
  <inkml:trace contextRef="#ctx0" brushRef="#br0" timeOffset="26">18296 4420 7992,'0'-12'1663,"0"1"-750,0 0-499,0 4 0,0 3-173,0 8 0,0 4-9,0 7 1,4 4-356,0 8 119,5-3 1,-7 8-201,6-6 0,-4 3-469,3-6 0,-3 1 212,4-8 0,-6-1-113,2-4-965,2-4 686,1-2 853,4-5 0,1-10 0,-1-3 0</inkml:trace>
  <inkml:trace contextRef="#ctx0" brushRef="#br0" timeOffset="27">18273 4226 7977,'-5'-23'409,"-2"0"-149,2 0 1,-4 2-109,5 2 0,0 2-218,4 6-193,0 4-245,0 2 504,5 5 0,7 5 0,5 2 0</inkml:trace>
  <inkml:trace contextRef="#ctx0" brushRef="#br0" timeOffset="28">18719 3974 8050,'11'-22'0,"-3"0"48,-1 3 0,0-1 174,0 4 0,4 1 131,-4 4 1,0 1-7,0 2 190,-4 3 428,2 5-652,-5 0 1,-5 11-62,-3 8 0,2 9-30,-2 10 1,4 4 0,-3 8 0,4 6-1781,-1 5 1585,3-1-97,6-2 0,-2-3-194,4-1 242,1 2 0,7-8-556,0 5 0,1-9 183,-5 2 140,0-13 1,0 4-117,-4-10 0,2-6-14,-5-6 0,0-2-658,-4-1 140,0-1 1824,0-5-921,0 4 0,-5-8 0,-2 3 0</inkml:trace>
  <inkml:trace contextRef="#ctx0" brushRef="#br0" timeOffset="29">18639 4557 7999,'11'-18'-741,"1"-6"556,-1 5 0,4 0 782,1 8 1,4-1-132,-1 1 1,2 1-411,2 2 1,-1 3 29,-3 5 1,6 0-170,-2 0 58,3 0 1,-4 0 114,1 0 1,4 1-140,0 3 1,-2-3-294,-6 3 1,1-3 204,-5-1 1,-3 0-201,-5 0 416,-4 0 8,2-5 0,-5 4 0,-5-3 213,-3 8 0,-2 1 457,-1 3-510,-6 2 1,5 0 143,-4 5 0,8 2-91,0-2 1,5-2-122,0 2 1,3 1 69,3 0 0,4 3-449,4-4 1,4 0 192,1-4 0,5-4-252,2-3 1,4-3 104,3-1 1,3-1-7,-2-3 0,-3-3 250,-2-4 1,-2-4-122,-1 0 0,-5-1 152,-3 5 1,-7-4-124,-4-1 1,-3-3 129,-1 4 0,-5-1 8,-3 0 1,-11 4-258,-4-3 0,-11-2-52,0 2 0,-8 3-166,0 5 0,-1 4-607,1-1 1,8 7 93,7 1 852,8 5 0,8-3 0,5 5 0</inkml:trace>
  <inkml:trace contextRef="#ctx0" brushRef="#br0" timeOffset="30">19610 4386 7964,'-8'-4'-1005,"0"0"773,1-5 1277,-5 3-355,6-1 34,1-3 212,0 9-453,4-4-302,-4 5 1,5 1-26,0 3 0,5 7-121,2 8 0,2 3-131,-1 1 0,2 0 82,-3 0 1,0-1-110,0 1 44,-4-5 0,2 2-616,-5-4 297,0-1 337,0-4 1,-1-4-76,-3-4 407,3-1 0,-8-4-117,5-1 1,0-4 124,4-4 0,0-2-2,0-2 0,0 1-112,0-5 1,7 0-21,4-4 0,2 0-100,6 0 1,-4 0-248,4 1 0,-1 3 90,1 0 1,1 5-1,-5-2 0,1 5 49,-5 3 1,0 3-47,1 5-32,-1 0 65,1 0 0,-5 5-155,1 3 0,-6 2 62,2 2 1,-3-1-1039,-1 0 1207,0 1 0,0 4 0,0 2 0</inkml:trace>
  <inkml:trace contextRef="#ctx0" brushRef="#br0" timeOffset="31">19975 4340 7996,'-6'-5'1124,"1"-1"-414,5-6-270,0 6 0,0 1 336,0 5-597,5 0 1,-3 6-136,6 5 1,-6 2 149,2 6 1,1-4-94,-1 4 1,4 0-71,-4 4 1,1-4-280,-2 0 1,-1-5-452,2 2 276,2-4 31,-5-5 298,4 3 267,0-9-81,2 4 0,0-9-78,1 0 0,-4-4 29,3 0 0,-3-2 103,4-2 1,-2 1-37,2 0 1,-2-1 216,-2 1-274,-3-1 0,5 5-56,-2-1 149,-3 0-384,5 2 222,-6 1 0,1 5-196,3 0 0,-3 1 64,3 3 0,-2 2 61,2 6 1,-1-1-85,4 1 1,-3-2 63,4-3 1,-1 2 7,5-5 1,-1 4-26,1-4 0,-1-1 390,0-3 0,2-1-94,2-3 0,3 2-41,5-6 0,-4-1-68,0-6 1,-1 2 44,1-2 0,1 2 44,-5 2 0,1 0-15,-5-1 1,0 2 131,1 2-91,-6-2-257,4 9 38,-8-4 0,3 6-28,-5 3 1,-4 4-235,0 7 1,-5 3 25,1 4 1,-2 6-269,-1 3 0,5-1 545,2 5 0,3-4 0,1 9 0</inkml:trace>
  <inkml:trace contextRef="#ctx0" brushRef="#br0" timeOffset="32">21163 3780 7876,'0'-7'0,"0"-1"0,0 0 40,0-3 1,0 0 180,0-1 1,0 5 53,0-1 1,0 4-17,0-3 1,-1 4 286,-3-1-129,3 3-223,-5 1 1,6 1-78,0 3 1,-5 7 108,-2 8 0,-5 6 92,-3 5-157,-3 6 0,-5 9-306,1 1 1,-1 1 180,0 2 1,4 2-53,0 2 1,5 1 149,-1-9-170,2 4 0,7-9-146,2 6 0,3-5-247,1-3 279,0-3 57,0-6 1,5 1-155,2-4 232,3-7-43,2 8 0,1-13 10,2 5 0,-1-5-63,5 1 0,-5-6-134,1-1 0,-2-2 76,-2 1 0,0 0-515,1-3 758,-1-3 0,1 9 1,-1-4-1</inkml:trace>
  <inkml:trace contextRef="#ctx0" brushRef="#br0" timeOffset="33">21380 4134 7876,'-4'-15'518,"0"0"742,0 0-1084,4 3 1,-1 6-501,-3 2 319,3 3 1,-8 10 220,5 2 1,-4 12-172,0 0 0,-2 7 10,-2 1 1,5 2-61,-1 1 0,6 0-115,-2 1 1,4-2-72,4-3 6,2-2 203,10-5 1,1-6 5,2-1 0,3-5-91,-3-3 0,2-3-118,2-5 1,4-3 236,-1-4 1,5-2 196,-5-10 0,1 4-97,-4-5 0,-2 1 121,-2-3 1,-2-1 24,-6 0-211,-4 5 0,-2-7 6,-5 2 1,-1-2-195,-3 2 15,-8 0 0,-5-1-249,-6-3 0,-5 7 46,-3-3 1,2 12-142,-1-1 1,3 8-12,-3 1 1,8 6-568,-1 5 1008,8 7 0,-7 8 0,5 6 0</inkml:trace>
  <inkml:trace contextRef="#ctx0" brushRef="#br0" timeOffset="34">21711 4546 7876,'0'-12'730,"0"4"-334,0 1 439,0 4-704,5-2-33,-4 5-24,4 5 0,-3-2 335,2 4-307,-3 6 1,4 4-75,-5 2 1,0 6 90,0-2 0,-1 4-588,-3-1 331,-3 3 0,-4 1-123,0-4 1,-1 2-204,1-1 1,-1-4-334,1-4 413,5-5 145,-5 2 239,10-4 0,-9-1 0,4 0 0</inkml:trace>
  <inkml:trace contextRef="#ctx0" brushRef="#br0" timeOffset="35">22065 3997 7876,'0'-11'532,"0"5"672,0-5-551,0 10-134,0-4 0,-1 15-311,-3 5 0,3 11 6,-3 4 0,3 5-187,1 3 1,0-2 58,0 6 0,3-5-106,1 1 1,4-2 95,-4-2-862,5 0 156,-8-5 513,9-1 1,-9-6-378,3-3 322,2-3 0,-3-4-210,5-1 1,-6-3-212,2-1-953,-3-4 1546,-1 7 0,0-9 0,0 5 0</inkml:trace>
  <inkml:trace contextRef="#ctx0" brushRef="#br0" timeOffset="36">22191 3792 7876,'0'-18'0,"0"1"1874,0 6-1473,0 5 1,5 1-565,2 5 1,0 1 117,0 3 0,1 3-296,3 9 556,6 1 0,2 9 306,8 4 0,-1 6-221,9 9 0,-8-1-401,8 1 1,-5 2 75,1 6 1,-7-6-209,-5-5 0,-5-4 242,1 4 0,-6-6 154,-2-2 0,-4 0-825,1-3 385,-3-3 0,-1 3-307,0-4 391,-5 5 1,-1-7-195,-6 6 135,1-1-355,-6 4 492,0-5-125,-6 4 0,0-8-258,0 1 0,0-7 498,0-4 0,-3-1 0,2-1 0,6-1 0,6-4 0</inkml:trace>
  <inkml:trace contextRef="#ctx0" brushRef="#br0" timeOffset="37">22933 4683 7876,'-11'0'4291,"4"-6"-3631,2 5-531,5-4-169,0 5-363,0 5 0,-1-4-255,-3 3 276,3 3 137,-4-6 1,5 9 244,0-2 0,0 2 0,0 1 0</inkml:trace>
  <inkml:trace contextRef="#ctx0" brushRef="#br0" timeOffset="38">14607 5471 8043,'-5'-8'-193,"-2"0"1,-4 5 167,0-5 0,3 5 641,1 0 4,4-4-34,-7 6-345,9-4 0,-4 6-53,5 3 0,1 6 49,3 5 1,-2 9 4,6-1 0,3 8-195,5-1 1,-1-1 156,-4 2 0,1-2-313,-1 2 84,1 2 0,-1-6-163,0 4 0,1-3 121,-1-5 0,-3-2-320,-1-2 236,1 3 1,-2-9-58,-2 2 0,1-3-493,-1 0-758,0-1 1459,1 1 0,-4-6 0,4-1 0</inkml:trace>
  <inkml:trace contextRef="#ctx0" brushRef="#br0" timeOffset="39">14916 5482 8284,'0'-8'252,"0"1"415,0 4-590,0-2 0,0 6-27,0 3 1,3 8 408,1 7 0,5 7-106,-1 5 0,2 2-525,1 1 119,1 5 0,-1 1 12,1 2 1,-1-4-131,0-8 1,-3-2 178,0-5 0,-2-2-164,2-1 0,1-4-322,-6-5 1,2 0 187,-1-4 0,-3 0-264,3-4 276,-2-1 61,-2 3-195,0-15 332,0 2 0,-2-9-1,-2 6 0,3-4-18,-3 0 1,-1-6 180,2 2 0,-3-2-76,3-2 0,0 2 251,-5-1 1,5 1-125,-5-5 1,4 3 250,-3 4 0,4 2 392,-1 6 298,3-1-464,1 1-374,0 5-56,0 1 0,5 11-213,3 5 0,7 5 116,4 3 1,4 6-200,3-2 87,-1 2 1,6-1-59,-4 3 0,1-5-277,-1 4 1,-3-9 140,2 2 1,-2-5 18,-1-3 1,-1-4 814,-3-4-295,2-1-95,-8-2 1,4-2 130,-6-1 1,0-4 47,1-4 1,-2-1 259,-2 1 1,-2-2-142,-2-2 1,-3 1-52,3-5 1,-8 4-295,-4-4 1,-2 0 38,-1-4 1,2 0-300,-2 0 98,7-5 1,-11 4-256,7-3 1,-1 3 163,1 2 0,0-1-1090,4 0 0,0 9-189,4 2-1407,0 4 1550,0 1 1215,0 2 0,5 15 0,1 3 0</inkml:trace>
  <inkml:trace contextRef="#ctx0" brushRef="#br0" timeOffset="40">15761 5471 8146,'-5'-13'0,"-2"-2"2008,1 8-1573,1 1 1,5 6-537,0 8 0,0 3 283,0 4 1,1 4 267,3 8 0,2 1-336,6 2 0,-5 3 41,1-2 0,0 0-696,3 0 402,0 2 0,0-9 8,-4 3 0,2-8-164,-5-4-301,5 3 241,-3-6 0,1 1-1145,-4-5 721,-1-6 779,-2 3 0,5-5 0,1 0 0</inkml:trace>
  <inkml:trace contextRef="#ctx0" brushRef="#br0" timeOffset="41">15578 5482 8044,'0'-11'286,"1"-1"72,3 1 0,2 4-22,6 4 0,9-2 373,6 1 1,5 0-292,2 4 1,7 1 9,4 3-476,1-3 0,2 11 108,-2-1 1,-7 2-39,7 6 0,-12 0-269,1 4 0,-13 1-73,1 2 209,-8-1 34,-3 2 0,-3 0-289,-5 0 213,-1-1 1,-9 1-34,-5 0 0,-7 1 49,-9-2 0,-2 0-26,-5 4 90,-1-4 0,0 0-46,-3-7 0,2 1 18,-2-4 0,8-2-1103,3-7 556,8-2 648,-2-5 0,5 0 0,1 0 0,5 0 0</inkml:trace>
  <inkml:trace contextRef="#ctx0" brushRef="#br0" timeOffset="42">16412 5402 8100,'6'-5'352,"-1"4"1,-5-6-510,0 4 110,0 1 559,0-3 61,0 5 1,0 5-131,0 3 1,0 6-88,0 1 1,0 7-159,0 1 0,0-1 49,0 5 0,0 2-279,0 2 1,0 2 97,0 1 1,0-4-24,0 1 0,1-2-25,3 1-127,3 3 1,2-8-173,2 1 0,-2-5-179,6-2 316,-2-5 0,2 2-109,0-5 269,5-4-63,-2 3 0,5-9 105,0 3 0,0-3-60,0-1 0,-1-4-325,1 1 305,0-6 0,-4 2-207,0-4 1,-5 3-337,1 1 0,-6 0 565,-1 0 0,-6-8 0,4 2 0</inkml:trace>
  <inkml:trace contextRef="#ctx0" brushRef="#br0" timeOffset="43">16378 5756 8012,'0'-6'559,"5"-4"1,1 5-379,5-3 0,5 3-149,-1 5 1,5-1 218,-1-3 1,7 1-110,0-4 0,5 3-212,-5-4 0,6 4-670,-2-3 1,-3 3 104,-4-4 635,0 1 0,-5-5 0,4 1 0</inkml:trace>
  <inkml:trace contextRef="#ctx0" brushRef="#br0" timeOffset="44">16469 5436 8053,'0'-17'327,"5"0"-63,3 6 0,3-2 309,4-2 1,4 6-705,8-3 0,-3 5 50,3-1 0,2-1 275,1 6 0,-1-5-87,2 4 1,-6-1 28,2 1 0,1 3-32,-1-3 0,-1 3-144,-3 1 0,-5 4 104,-3-1 0,-1 6-23,1-1 1,-2 3 59,2 5 0,-2-1-17,-2 8 1,1-2-149,-1 10 23,1-6 0,-2 8-25,-3-2 1,2 2-224,-5 1 1,4-1 102,-5-3 0,1 3-136,-4-2 1,1-3-143,3-2 271,-2-2 1,3-5 54,-5 0 0,0-8-90,0 0-158,0-2 2,0-3 227,0-1 1,0-6 156,0-3 0,-5-2 0,-2-6 0</inkml:trace>
  <inkml:trace contextRef="#ctx0" brushRef="#br0" timeOffset="45">16971 5471 8023,'0'-18'0,"0"-2"0,0 4 1443,5-4-893,2 7 1,6-7-203,2 5 1,-1 0-92,5 3 1,-3 5 94,7-1 0,-1 5-82,8 0 0,-1 1-310,2 2 0,0 0-133,-4 0 0,4 5-120,-5 3 1,-4 6-112,-7 1 0,-4 2 45,-3-2 273,-3-2 1,-6 7 56,-3-5 0,-7 4-46,-8-4 0,-12 6 138,-3-2 1,-9 2-252,-3 2 1,4-5-297,-4-3 262,8 3 0,-1 0 1,5 4-1</inkml:trace>
  <inkml:trace contextRef="#ctx0" brushRef="#br0" timeOffset="46">17531 5413 8026,'0'-11'-165,"0"0"478,0 4 605,0-3 26,0 9-262,0-4-271,0 5-166,5 0 0,-4 9-138,3 2 0,1 9 220,-1 3-237,5 0 0,-8 9-133,3-6 0,-3 6-18,-1-1 70,0 2 0,2 0-264,1-3 1,0-2 44,5-5 111,-1 0 1,6-2-75,2-2 1,3-2 101,5-6 0,-1-1-4,1-2 1,5 1-86,3-5 0,-3-1-128,-2-3 0,2 0-188,-1 0 104,-1-5 284,-8 4 1,3-8-1018,-6 5 1105,5-4 0,-7 1 0,3-4 0</inkml:trace>
  <inkml:trace contextRef="#ctx0" brushRef="#br0" timeOffset="47">17463 5733 8007,'1'-11'1857,"3"-1"-2117,7 6 276,7 1 0,10 0-96,2-3 138,3 3 0,5-5-43,0 2 0,3 0-237,-7 0 1,3-2-58,-7 2 0,2 3 279,-1 1 0,2-2 0,-4 0 0</inkml:trace>
  <inkml:trace contextRef="#ctx0" brushRef="#br0" timeOffset="48">17565 5436 8079,'0'-16'662,"0"3"0,5-7-503,3 5 1,3-1-306,5 5 1,3 3 58,7 1 1,0 3-233,4-4 0,1 5 289,3-5 1,4 5 220,0 0 0,0 1-18,-4 2-382,1 0 210,-1 0 1,-5 0 1,-2 0 1,-4 2 59,-4 1 0,0 0 137,-8 5 1,3-5-100,-6 5 1,0 0-6,0 3 1,2 2 26,-2 2 1,-2 4 240,2 8 0,-2 2-333,2 5 59,2 0 1,-8 2-333,6 2 0,-4 1 112,4 3 1,-5-3-174,5-4 167,-6-6 0,5 1-28,-3-7 164,-3 3-66,4-14 0,-1 1-162,0-5 710,-1-6-14,-3 3-190,0-5 0,0-5 113,0-3-372,-5-7 48,4 3 1,-8-10 223,5 3-209,-5 2 1,7-4 93,-6 2-92,6-3 4,-8-1 0,8-1 36,-1-2-154,-4 2 90,6-4 1,-4 5-97,5 0-40,0 5-111,-5 2-26,4 4 250,-5 6 1,8 1-801,2 5 493,2 10 1,10-1-176,3 10 458,3 0-105,6 9 0,1-4-124,5 3 103,-4 2-9,3-5 1,-6 3-12,4-8-369,-3 2 615,-5-8 1,-2 0 630,-2-6-603,3-4-47,-9 2 0,3-5-37,-5 0 1,1-5 123,-1-3 819,1-2 1,-5-3-161,1-2 1,-4 1 1250,3-5-1423,-4 0 0,2-8-159,-5 1 1,-4-2-376,0 1 0,-5-2-381,2-5 325,-3 5 0,0-1-1192,2 4 0,-2 2 602,2-3 1,-1 8-2155,2 4 608,-3 2 940,8 7 1118,-8 1 0,4 5 0,-6 0 0</inkml:trace>
  <inkml:trace contextRef="#ctx0" brushRef="#br0" timeOffset="49">18913 5379 8036,'4'-7'-58,"0"-1"1,-1 4-29,-3-3 0,0 3 910,0-4-8,0 6-133,0-3 77,0 5-533,0 5 1,0 4-59,0 10 0,2 1 14,1 10 0,0 1-178,5 3 0,-1-1-115,5-3 1,-1 3-134,0-2 0,1-2 209,-1 2 1,1-7 10,-1-1 0,1-2-151,-1-6 0,-3-1-417,-1-6 0,-3 1-399,4-5 990,-6 4 0,3-6 0,-5 3 0</inkml:trace>
  <inkml:trace contextRef="#ctx0" brushRef="#br0" timeOffset="50">18902 5413 8045,'11'-11'120,"0"0"0,1 0 776,-1 4-533,6-3 1,0 5-89,6-3 1,5 3-242,3 5 0,5-4 467,3 0-345,4 1 0,0 8-274,3 2 0,-5 8 106,-10 4 1,1 7-454,-6 1 336,-4 4 1,-11 2-6,-7 5 1,-3 0-125,-1-3 0,-10 0 111,-5 3 0,-10-6 0,-6 2 1,-2-3 114,-1-1-38,-5-2 0,3-6 268,-2-3 0,6-3-79,2-4 0,6-2-124,1-3 1,5 2 27,7-5-639,-1 0 1,7-4 615,5 0 0,10-10 0,8-3 0</inkml:trace>
  <inkml:trace contextRef="#ctx0" brushRef="#br0" timeOffset="51">19667 5471 8010,'-5'-16'2203,"-3"1"-1687,3 0 0,0 7-257,5 1 1,-1 4-70,-3-1-146,3 3 0,-5 6 22,6 3 0,0 7 299,0 4-176,0 8 0,2 2 57,2 5 0,-2 0-88,6 1 1,-1 3-256,5 0 1,0-1 97,4-7 0,-2-2-160,5-5 0,1-4 63,7 0 0,-3-9-103,2 1 1,-2-7-178,-1 0 0,0-3-107,0-1 0,-1 0-116,-3 0 1,-3-3-180,-4-1-971,-1-5 1749,-5 2 0,-1-9 0,-5-2 0</inkml:trace>
  <inkml:trace contextRef="#ctx0" brushRef="#br0" timeOffset="52">19541 5722 8010,'-6'-5'777,"1"4"1,6-8-51,3 5-343,2-5-121,11 8 1,2-8-182,7 5 2,3 0-168,6 4 0,0-4-85,3 1 1,-2-5-124,2 4 1,-3 0-445,0 4 1,-10-3 735,-2-1 0,-3-5 0,3 2 0</inkml:trace>
  <inkml:trace contextRef="#ctx0" brushRef="#br0" timeOffset="53">19632 5436 8214,'0'-11'1658,"2"-1"-1105,2 1 1,-2-3-434,6 3 1,4-3 95,7 6 0,-1 2-648,1-2 367,5 6 0,6-3-238,4 5 275,0-6 33,-5 5 0,7-3-215,-6 8 140,1-3 1,-6 8 143,-2-5 1,1 4-119,-9-4 1,0 4-95,-3 0 1,-5-2 158,1 2 65,-5 0 1,7 3 77,-3 0 0,0 5-61,0-1 1,1 9 36,3-1 0,1 2-367,-1-2 161,1 5 1,-5-4-266,1 3 228,0-3 1,-1-1 13,1 0 1,-2-2-92,2-2 1,-2-2 51,-2-6 278,-3 1 274,4-6 805,-5-1-731,0-5 0,-1-5 200,-3-3 0,2-3-215,-6-4 0,4 1-123,-3-5 1,4 1-17,-1-1 0,-1-3-96,1 3 0,-3-2-569,3-2 286,0 5 1,3-2 68,-3 5 0,3-1-145,-3 5 1,3 3-735,1 1 366,0 4-463,0-2 0,5 14 453,2 2 0,5 10-466,3 1 543,3 1 0,6 5 49,3-5 1,0 0 128,4 0 0,1-2 20,-6-2 0,1-2 29,-4-6 0,0-4 594,-1-4-361,-4-1 0,3-2 1050,-6 0 1,5-10-128,-1-6-355,-2 1 1,-1-6 615,-4 1 1,-5-5-569,1-2 0,-6 0-58,2 0 0,-3 2-866,-1-6 118,0 6 175,0-8 1,-3 9-804,-1-3 638,-5 3 1,6 5-2463,-4 0 873,-1 5-450,-3-3-535,-1 11 2706,1 1 0,-1 15 0,1 3 0</inkml:trace>
  <inkml:trace contextRef="#ctx0" brushRef="#br0" timeOffset="54">21049 5402 9135,'0'-11'2541,"0"-1"-1724,0 1-467,5-1-467,-4 6-503,4 1 712,-5 5 1,0 1 286,0 3 1,0 4-567,0 7 124,0 8 82,0 1 1,0 5-345,0-2 234,0-3 0,0 9-301,0-3 283,0-2 0,1 0-56,3-5 0,-3 0-167,3 0 0,1-4-135,-1 0 1,4-9-335,-4 1 1,-1-6-566,-3 3 1366,0-6 0,0 4 0,0-6 0</inkml:trace>
  <inkml:trace contextRef="#ctx0" brushRef="#br0" timeOffset="55">20729 5459 7951,'0'-23'790,"0"0"0,2 1 143,6-1 0,1 5-394,10 3 0,1 2-248,7 2 1,5 3-71,9 0 1,6 6 260,11-2-396,-1 3 0,-2 1-49,-1 0 7,-3 0 1,-7 0 207,-2 0-1881,-8 5 1180,-1-4 1,-9 8-1046,3-5 1,-4 1 184,-4-1 1309,-3-3 0,-4 4 0,-1-5 0</inkml:trace>
  <inkml:trace contextRef="#ctx0" brushRef="#br0" timeOffset="56">9799 5242 8105,'1'-6'0,"3"2"-250,-3 3 345,10 1 1,-5 0 203,5 0 1,1-2-159,-1-1 1,1 1 1,-1-1 0,4 1 45,1 2 0,4-1-38,-1-3 0,2 3 38,2-3-64,0 3 0,4-3 23,-1 0 1,5 0-14,-4 4 1,4-3-84,0-1 119,2 0-28,1-1-208,5 4 1,-2-8 133,5 5 1,-4-1-84,4 1 1,-4 2 102,4-6 0,-4 5-188,4 0 0,-4-2 94,4 1 1,-4 0-69,4 4 92,0-5 1,3 4-1076,1-3 1065,-5-3 0,3 6-130,-2-3 1,-3 2 29,-1-2 45,3 3 0,-6-4-12,3 5 1,-2-2 41,-2-1 0,-1 1-15,-2-1 1,2 1-81,-3 2 206,-2 0 1,4 0-140,-6 0 1,5-1 11,-4-3 1,3 3 352,-3-3 1,3 3-355,-3 1 2,4 0 1,-6-4-12,1 0 0,-2-1 31,-1 1 1,1 3-4,3-3 0,-7 3-49,3 1 1,-3-4 12,3 0 1,0 1-332,0 3 33,0 0 282,0 0 0,-1 0-123,1 0 123,0 0 0,-4 0 86,0 0 1,0 0-157,4 0 97,0 0 0,0 0 65,0 0 1,-4 0-2,0 0 1,-4 0 197,4 0 1,-4 0 306,4 0-305,-5 0 32,3 0 0,-2-2 35,0-1 0,0 1-160,-3-2 0,-1 3-60,1 1 0,-1-4 48,0 1 1,1-1 6,-1 4 1,4 0-55,1 0 1,-1 0-28,-4 0 0,1 0 52,-1 0 0,1-4-99,-1 0 1,0 0-127,1 4 1,-4 0 300,-1 0 317,1 0-444,3 0-187,1 0 132,-6 0 1,0 0-254,-2 0-302,-3 0 226,4 0 95,-5 0-1343,0 5 1586,-5-3 0,-6 8 0,-7-4 0</inkml:trace>
  <inkml:trace contextRef="#ctx0" brushRef="#br0" timeOffset="74">9965 7455 8135,'-5'-6'332,"4"0"-25,-3 2-154,3 3 85,1-4 388,0 5-63,0-6 0,1 4-231,3-6 0,8 4-95,7-3 1,6 3 2,2-4 0,8 5-31,-1-5 1,4 2-30,1-2 0,-4-1-16,3 5 0,-2 1-136,-2 3 0,-5-4 113,-2 0 1,-3 0-167,-1 4 1,0 0 117,-1 0 1,-4 0-193,-3 0 0,-2 0-4,-2 0-66,1 0 128,-1 0 0,-4 5-187,-4 3 0,-1 2 153,-2 1 0,-2 6-97,-1 2 0,-5 4 35,-7 3 0,-8 2-215,-7 3 0,0 2 12,0-3 1,-1 3 141,-3 2 0,4-1-680,-1 0 742,6 0 1,-7-1 183,6-2 1,-1 2 0,1-5-111,4 2 0,-4-3 109,7-8 1,1 2 28,-1-2 0,5-2 165,-1-2 0,6-3-48,2-5 1,0 3 95,0-2 0,0-2 1093,4 2-969,1-6-350,-3 4 111,5-1-92,0-4 30,0 4-69,0 0 1,2-4-147,1 3 0,4-3 354,4-1 1,2 0-141,2 0 1,3 0 131,5 0-180,5 0 1,-2-1-122,8-3 34,-2 3 0,11-9 55,-5 2 0,3 2-146,-7-2 1,3 4 98,-6-3 1,-4 4-31,0 0 1,-3-3-322,-1 3 195,-5-1 1,-2 4 2,-4 0-791,-1 0 414,-4 0-795,-2 0 812,-5 0 1,-5 0 0,-2 0 0</inkml:trace>
  <inkml:trace contextRef="#ctx0" brushRef="#br0" timeOffset="75">10879 7695 7953,'0'-11'-220,"0"-1"0,4 5 559,0-1-120,5 6 176,-8-9 1,9 10 108,-2-3 1,-2 3 505,2 1-723,4 0 1,2 0-26,5 0 0,0 0-84,4 0 1,0 0-135,0 0 0,0-1 38,0-3 1,-1 3-110,1-3 1,0-1-43,0 1 1,-4 0-266,0 4 1,-5-4-412,1 1 332,-7-1-620,2 4 1033,-9 0 0,9 0 0,-3 0 0</inkml:trace>
  <inkml:trace contextRef="#ctx0" brushRef="#br0" timeOffset="76">10913 7889 10082,'12'0'944,"3"0"-283,0 0-445,0 0 0,1-3 162,-1-1 1,5-1-81,-1 1 0,4 1 85,4-4 1,-2 3-443,6-4 1,-6 4-316,2-3 1,-5 4-1191,-2 0 0,-3 1 1564,-1 2 0,1 0 0,6 0 0</inkml:trace>
  <inkml:trace contextRef="#ctx0" brushRef="#br0" timeOffset="77">11907 7638 8104,'-4'-11'510,"0"-1"-53,1 1 76,3-1-88,0 6 29,0-4-197,0 9 78,0 11-365,5 4 62,1 14 0,2-4 354,-1 2-564,-4 4 165,7-1 0,-8 3-307,6-6 227,0 1 1,-1-4 60,1 0 1,-4-4-168,3 0 266,-4-5 0,6 2 119,-5-5 45,-1-4-220,-3-2 0,2-5 222,1 0 156,-1 0-260,3-5 1,-5 2-42,0-4 1,0-2-10,0-6 1,0 1-105,0-5 1,1 0 51,3-4 1,1 0-159,3 0 0,2-4 115,-3 1 0,3-1-165,2 4 0,-2 4-97,-2 0 234,2 10-19,-9-6 1,5 14-76,-2-3-102,-2 3 1,6 3 20,-4 6 176,5-1 0,-4 11-17,3-3 1,2 3-250,-2 5 23,2 0 196,1 0 1,2-4-17,2 0 2,-2-5 0,3 1 184,-4-7 0,-1-3-71,0-5 1,5 0 196,-1 0 0,1 0-63,0 0 0,-4-4-22,4 0 0,1-6 17,2-2 1,-1 1 65,1-4-156,-5-3 1,6 4 102,-4-5-97,-1 0 1,0 0-217,0 0 203,1 0 0,-9 1-39,1 3 0,-2 2-94,2 2 1,-3 3 39,-5 1 0,1 4-152,3-1 0,-3 8-161,3 4 54,-3 7 256,-1 3 1,0 7-237,0 6 196,0-6-78,0 13 0,0-10-217,0 2 1,4 2-57,0-5 0,5-1-326,-2-3 1,4-4 751,0 0 0,5-5 0,2 3 0</inkml:trace>
  <inkml:trace contextRef="#ctx0" brushRef="#br0" timeOffset="78">12992 7752 7997,'0'-19'344,"0"0"1,0 0 558,0-4 1,1 6-602,3 1 0,-1 0-267,4 1 0,-4-1 396,1 5-230,-3 0 1,-2 0-249,-3 4 137,-3 2-17,-4 0 0,-6 3-585,-2-1 285,-2 6 127,-7 4 0,-1 8-152,-5 0 0,1 9 131,2-1 1,7 3 85,5-4 1,6 1-49,2 0 1,4 2-59,7-2 1,2 3-172,2-7 144,2-3 0,10 1 108,3-6 0,3-3-2,1-1 1,3-4 124,1 1 1,0-4-167,-4-4 82,-1-2 1,0-2 74,-3 0 1,-2 1 21,-6-5 1,0 1 219,1-1 1,-6 1 101,-2 0-228,-3-1 1,3 1-57,0-1-224,0 6 235,-4-4-217,0 3 1,0 0 69,0-1-45,0 6-223,0-3 49,0 5 25,0 5 1,1 1-2,3 5 151,2 1-2,0-6 1,5 4-207,-4-2 126,3 2 0,6 2-329,-1-1 277,0 0 1,-4-4 70,1-3 1,-1-3 130,1-1 1,-1 0-102,1 0 1,-5-1 91,1-3 1,-2-3 340,2-4-224,2 0 0,-8-1-103,6 1 755,-5-1-505,7-4 1,-9 3 913,3-2-768,2-3 0,-5 4-53,3-5 0,-1 5 15,1-1 0,-3 2-85,3 2-417,-3-1 14,-1 6 216,5 1-43,-4 5 0,6 1-818,-4 3 516,4 7 0,4 3-254,1 5 355,-1 1 0,0 2 64,1 1 1,1 4 210,2-1 0,-1 1-102,5-4 1,-1 0 91,1 0 1,1-6-169,-5-1 108,5-4-17,-7 0 1,4-2-286,-6-2 104,0 2-73,1-9 0,-1 8-140,1-5 1,-5-1-68,1-3 0,-4 0-724,3 0 1148,-4 0 0,7 6 0,-4 0 0</inkml:trace>
  <inkml:trace contextRef="#ctx0" brushRef="#br0" timeOffset="79">13689 7570 8077,'-5'-17'145,"3"4"1,-3-3 79,5 4 0,2 6-520,1 2-365,-1 3 764,3 1 355,-15 10 0,1 4 382,-10 13-456,0 2-397,-9 5 0,-2 6-20,-4 1-1300,0 4 1299,0 1 1,-1-1-59,1 1 1,4-9-98,-1-3 0,7-7-333,1-1 1,6-3 520,5-4 0,1-2 0,-1-6 0</inkml:trace>
  <inkml:trace contextRef="#ctx0" brushRef="#br0" timeOffset="80">14442 6964 7943,'0'-11'5,"0"-1"0,0 1 113,0 0 1,4 3 361,0 0-37,0 1-16,-4-5-312,0 6 0,-1-3 215,-3 5 0,1-3-74,-4 3 1,-1 0-247,-3 4 0,-1-4 138,1 0-137,-1 1 1,0 8-138,-4 2 1,4 3 202,-4 2 1,-1 4 11,-2 3 0,1 8-540,-1 4 285,5 2 1,-3 1-19,6 0 1,1 0 99,2 1 0,2-2-187,2-3 249,3 3 1,-4-9 39,5 3 0,0-7-46,0-1 1,4-5 297,-1 1-130,6-2-70,-2-2 0,5 1 176,4-1-220,-4 1-16,10-1 1,-4-3 22,4-1 0,-4 0-52,-3 0 0,-2 2-147,-2-5 0,0 1 157,-4-1 1,-2-2-106,-5 6 1,0-4 307,0 3-229,0-4 10,-5 7 0,-1-5 203,-6 3 33,1 2-192,0-4 0,-1 6 18,1-1 0,-1 1 3,1-1 1,3 0-21,1 1 56,4-1-144,-2 1 117,5-1-85,0 1 62,0-1-2,0-5-200,0 4 2,0-3 134,0-1 0,0 0-45,0-2 60,0-2 0,0 4-32,0-2 45,0-3 0,0 5 3,0-2 1,1-1-65,3 4 46,-3 1 7,10 3 0,-9 1 103,6-1-103,-1 1 16,5 4 1,-6 1-8,-2 2 0,1 2 42,-1-2 0,-2 7 106,-5 0 0,0 2-102,-5-1 1,1 1 8,-5 2 1,5 2-50,-1-5 1,4 0 32,-3 0 1,4-4 9,-1 0 1,4-2 45,4-5 1,3-1 140,4-4 1,2-1-225,2-2 1,3 1-85,4-5 1,6 0-28,3-4 1,2-2 109,1-2 0,5-2 0,2-5 0</inkml:trace>
  <inkml:trace contextRef="#ctx0" brushRef="#br0" timeOffset="81">14808 7330 7900,'0'-13'0,"0"-2"116,0 7 236,0 3-61,0-5 0,0 7 397,0-4-165,0 4 460,0-2-511,0 5 1,4 7-208,0 4 0,4 2-28,0 6 1,7 4-133,4 3 111,-2 6-64,4-3 0,-2 2-49,8-1 1,-3 0 221,3 5-1421,2-1 1088,-5-5 1,5 4-95,-2-2 1,-3-3-94,3-2 1,-3-2 105,-1-1 1,-6-1-61,-1-3 1,-4-1-292,0-3 202,-1-3-270,1 5 577,-1-6 0,-5 1-576,-2-1 1,-3-3-1279,-1-1 1785,0 1 0,-5 3 0,-1 1 0</inkml:trace>
  <inkml:trace contextRef="#ctx0" brushRef="#br0" timeOffset="82">15208 7364 7900,'0'-22'1547,"0"3"-968,0 8 0,0-6-135,0 6 0,1 1-41,3 2-401,-3 3-270,4 5 143,-5 0 1,-6 12-376,-6 7 349,-4 7 79,-7 9 1,-5 9-381,-2 5 0,-3 6 333,15-27 1,1 1 0,1 0 0,-1-1-81,-13 29 1,14-28-1,0-1 49,-11 30 1,5-11-62,3-6 1,8-5-212,0-6 0,7-2 126,0-5 0,3-5 296,1-3 0,-5 3 0,-1 0 0</inkml:trace>
  <inkml:trace contextRef="#ctx0" brushRef="#br0" timeOffset="83">15368 7924 8527,'6'0'1046,"0"0"-305,-2 0 0,2 0-67,6 0-689,-1 0 55,-4 5 44,3 1 1,-9 5-76,3 1 1,-3 4-35,-1 3 0,-4 3-269,0 1 0,-8 1 2,0 3 0,-2-3-236,3 2 0,3-2 214,1-1 0,0-1 51,0-3 1,-2-1-217,5-3 1,-4-6-85,5 2 563,-1-7 0,4 6 0,0-3 0</inkml:trace>
  <inkml:trace contextRef="#ctx0" brushRef="#br0" timeOffset="84">15744 7341 7900,'-6'-18'0,"-3"-3"963,5 2 1,1 2 96,3 2-2335,5 7 562,1-2 635,5 9 0,-3-4 299,0 5 1,-3 5 239,6 3-306,-2 2 1,9 2-70,-3 4-142,3 1 48,0 6-181,3 0 0,-8 0-245,2 0 0,-2-2 59,-2-2 1,1-2-149,-1-6 0,2-4 41,2-3 482,-2-3 0,8-1 0,-3 0 0</inkml:trace>
  <inkml:trace contextRef="#ctx0" brushRef="#br0" timeOffset="85">16224 7273 7900,'-4'-12'177,"0"1"0,-1-1 580,2 1 1,1 3 184,-1 1-255,1 4-471,2-2-138,0 5 0,-5 0 111,4 0 1,-11 10-365,1 5 1,-2 7 195,-6 5 0,-4 1-226,-3 2 171,-1 8 0,1-11-383,-1 7 1,0-2 182,4 2 1,6-5-642,1-2 453,4 2 189,0-10 1,5 6-106,-1-9 0,6-1-47,-2-4 100,-3-4-161,6 3-137,-4-9 1366,5 4 2463,0-5-2977,5 0 0,-2 9-95,4 2 1,-4 9 3,1-1 1,1 2-169,-2 2 0,1 4 59,-4-1-50,0 1 79,5-4 0,-3 2-198,1-2 51,-1 2 0,-2-8-230,0 2 138,0-3-190,5-4 0,-4-5-1159,3 1 1490,2-5 0,1 2 0,4-5 0</inkml:trace>
  <inkml:trace contextRef="#ctx0" brushRef="#br0" timeOffset="86">16338 6987 7900,'13'-23'1034,"2"0"1,3 1-960,5-1-37,0 5 0,3 3 222,1 7-547,-5 3 252,-6 5 111,-5 0 0,-3 0 286,0 0 1,-2 3-205,2 4 0,2 2-121,-3 10 1,4 5 86,0 7 0,-3-1-191,-1 4 0,-4-2-94,1 6 263,-3 3 63,-6-1 1,-2 6-28,-4 0-1006,0-1 904,-6-4 1,4-2 1,-2-4 0,4-6 86,3-2 0,-1-5 9,5-3 0,-3-2 32,3-6-33,0 1 77,4-1-99,0-5 0,1 0 455,3-6 0,-2-2-442,1-2 0,2-2 97,-1-5 0,4 3-56,-4 0-144,5 1 64,-3-5 1,1 1 37,1 0-305,-5 4 647,7 2-210,-9 5-101,9 0 1,-7 5 330,4 3-210,-4 7-8,2-2 1,-1 10 155,0-1 1,-1 3-301,-3 5 1,4 1-207,0 3 0,0 0 67,-4 0 0,0 2-260,0 2 1,0-3-77,0 4 1,0-4 193,0-1 0,1-3-44,3-1 100,-3-4 37,9 2 1,-5-9 137,3 0 1,1-5 151,-5 1 1,3-6 826,-3-2-161,0-4-315,-4 2 1,-5-5-749,-3 0 0,-7 0 195,-4 0 1,-3 0-2174,0 0 0,-5-4 342,0 0 1809,1 0 0,-12-1 0,-4-1 0</inkml:trace>
  <inkml:trace contextRef="#ctx0" brushRef="#br0" timeOffset="88">2570 9890 8107,'0'-11'216,"0"5"258,0 1 523,0 5-760,0 5 1,0 1-229,0 5 1,1 6 134,3 2 0,-2 3-25,6 0 1,0 6 60,3 3 0,-1 2-226,-2 1 1,2 0 65,-3 1 0,4-1-213,0 0 1,-3 3-40,-1-3 0,0 7-25,0-7 0,2 2-92,-5-6 1,1 2 93,-1-6 1,-3 2 97,3-1 1,-3-3 6,-1 3 1,0-7 115,0-1 0,0-5-98,0 1 1,0-2 211,0-2 1,0-3 118,0 0 43,0-6-938,0 3 269,0-5 427,0-5 0,0-6 0,0-7 0</inkml:trace>
  <inkml:trace contextRef="#ctx0" brushRef="#br0" timeOffset="89">2501 10005 8204,'0'-12'0,"-1"5"-50,-3-1 1,3 0-33,-3-3 1,4 3 237,4 1 0,-2-1 145,6-3 1,0 3 118,3 1 1,2-1-270,2-4 1,3 1-2,5 0 0,1-1 130,2 1-274,3-1 51,1 1 1,1 3 30,-4 1 1,5 3-171,-2-4 0,2 6 28,-2-2 1,2 3 13,-5 1 1,3 5-228,-3 2 183,0 4 0,-6 0-42,-2 0 1,-1 2 51,-3 2 1,-6 2 22,2 2 1,-7 2-22,0-2 1,-4 3 551,-4 1 0,-6 1-92,-5 3 0,-7-2 74,-1 5 0,-4-3-142,-8 4 0,-3-5-60,0 5 0,-4-6-196,4 2 0,0-4 162,4-4 0,2-4-275,5-8 0,2 2 76,10-5 0,0 0-1591,3-4 690,1 0 1,4-5-418,4-3 0,6-2 1291,5-1 0,12-6 0,4-1 0</inkml:trace>
  <inkml:trace contextRef="#ctx0" brushRef="#br0" timeOffset="90">3495 9548 8052,'0'-12'0,"0"1"513,0 0 1,0 3 364,0 0-182,0 1-327,0 0 0,0 1 184,0 2 0,-1 3-59,-3-3-407,2 3 1,-3 2-142,5 3 0,0 2 106,0 6 0,-3 4 15,-1 3 1,-5 8 60,1 3 1,-2 12-150,-1 4 0,-1 3-141,1 1 0,3-2 203,1 5 1,0 1-169,0 3 0,-2 4 262,5 0 1,-4-2-137,5-5 0,-1-4-28,4-4 0,0-2-1,0-2 0,5-2 123,2-6 0,4 0-271,0 0 1,0-4 159,1-4 0,3-2-30,0-1 1,4 0 47,-3 0 0,0-1-217,-1-3 0,-2-3 286,2-5 0,2 0-138,-2-4 1,0 3 137,-3-2 1,-1-2-163,0 2 247,1-6-105,-1 9 40,-4-10-4,3 4 31,-9-5-438,4 0 228,-5 0-1724,-5 0 974,4 0 844,-9 0 0,3-5 0,-4-1 0</inkml:trace>
  <inkml:trace contextRef="#ctx0" brushRef="#br0" timeOffset="91">3963 9959 8007,'0'-6'342,"5"1"-26,3 5 1,-1-4-77,5 0 0,-3 0-93,6 4 1,3-4 115,1 1 0,4-3-104,3 3 1,0 1 67,4-1 1,-1 1-194,2 2 1,-2 0 34,-3 0 1,-1 0 54,1 0 1,-2 0-65,-1 0 1,-4 0 81,0 0 0,-4 4-140,5 0 0,-5 0 94,4-4 0,-5 0-95,1 0 1,-2 0 207,-2 0 17,1 0-190,-1 0 1,-3 0-4,-1 0 3,-4 0 0,2 1-10,-5 3 0,-2-2-18,-1 6 0,0 1 60,-4 6 0,-2-2-95,-7 2 0,4 1 74,-3 0 0,1 4-51,-2-1 1,4-1-11,-4 1 0,4-1-11,0 1 0,-3 2-18,0-2 0,-2 2 52,2-2 1,2 2-33,-2-2 0,-3 3 25,-1 1 0,2 3-11,-2 1 1,1 1 6,-1-2 1,-3-1 0,3 1 0,1-2 0,-1-1 1,5-1-2,-1-3 0,4-1 15,3-3-15,-2-3 1,9 5 84,-3-6 1,3-3-75,1 0 1,0-5 309,0 5-273,0-5 124,0 2 0,5-5-35,2 0 1,4 0-32,0 0 0,2 0 9,2 0 1,3-2-34,4-1 1,3 0-130,1-5 0,3 5 77,6-5 1,-1 5-303,0 0 1,0-2 94,1 1 1,-2 0-33,-3 4 0,2 0 140,-5 0 1,-1-4 309,-3 0 1,-1-1 9,-3 1 1,-3 3-135,-4-3 1,-1-1 353,0 2 1,-3-1-142,0 4 0,-6-2 510,2-1-104,-3 1-853,-1-3-1174,0 5-138,-5 0 1,-1 2 1430,-6 1 0,-4 4 0,-2 4 0</inkml:trace>
  <inkml:trace contextRef="#ctx0" brushRef="#br0" timeOffset="92">5779 9822 8079,'0'-6'754,"0"1"1671,0 5-2234,-5 0 1,2 3 39,-4 1 1,-1 5-227,-3-1 1,-1 2 62,1 1 1,-2 1-129,-2-1 0,-4 4-42,-8 1 1,2 4 156,-6-1 0,5 2-94,-5 2 1,2 0 103,-1 0 1,6-5-30,5-3 1,5 1 13,-2 0-30,4-1 0,5-4-25,3 1 1,3-5-29,1 1-86,0 0 146,5 3 0,2-1-23,4-2 1,2 1 4,2-6 0,-1 3 86,5-3 0,-3-1-63,7 1 0,-2-1 7,5-2 0,-2 0-6,-1 0 0,0 0 4,0 0 1,-2 0-114,-1 0 1,0 1 109,-5 3 1,0-3-8,-3 3 0,-1-3-8,1-1 1,-1 0-766,0 0 0,-3 0-64,0 0-1066,-6 0 869,3 0 1007,-5 0 0,0 0 0</inkml:trace>
  <inkml:trace contextRef="#ctx0" brushRef="#br0" timeOffset="93">5368 10473 7939,'-7'0'598,"4"0"-196,6 0 0,0 0-139,5 0 0,0 0 91,8 0 1,-2 0-81,5 0 0,0 4 55,4 0 0,-1-1-95,1-3 0,4 0-92,0 0 1,3 0 40,-3 0 0,-1-1-62,-3-3 0,-1 3 31,-3-3 1,1-1-155,-5 1 1,-1-1-257,-6 1 1,2 3 88,-2-3-2102,-3 3 2271,0 1 0,-5 5 0,0 2 0</inkml:trace>
  <inkml:trace contextRef="#ctx0" brushRef="#br0" timeOffset="94">6213 10119 7913,'-6'-5'539,"-5"4"1,10-6-54,-3 3 5,3 3 288,1-4-226,0 5-306,5 0 0,-2 0-42,4 0 0,1 0 0,3 0 0,1 0-8,-1 0 0,6 0 21,2 0 0,2 0-221,2 0 0,0-1 76,0-3 1,0 3-281,0-3 1,-2 3 130,-2 1 0,3-2-41,-3-1 0,-3 1 23,-1-2 1,-2 3 47,-1 1 0,-1-4 331,0 1-301,-4-1 267,3 4-169,-9 5 0,4 1-76,-5 6 1,-1 0-53,-3 4 1,-2-2-185,-6 5 1,0 1 119,-3 6 1,1-1-90,-5 1 0,5-2 86,-2-1 1,0 0-9,1 0 0,1-4-228,6 0 1,-2-5 37,2 1 1,-1-2 451,2-2 1,-3-3-111,2-1 0,2-3 322,-2 4 0,5-4-106,0 3 1,0-4 279,-1 1-244,3-3-204,-4-1 0,14 4-16,2 0 0,3-1-93,-2-3 1,3 0 36,0 0 1,4 0 27,-4 0 0,4-1 32,-3-3 0,4 2 136,-1-6 1,-1 4-102,1-3 1,-4 3-30,4-4 0,-5 4-127,1-3 1,-2 4 94,-2 0 1,1-3-1150,-1 3 307,1-1 0,-1 4-1576,0 0 2377,-4 0 0,3 0 0,-4 0 0</inkml:trace>
  <inkml:trace contextRef="#ctx0" brushRef="#br0" timeOffset="95">6875 9399 8025,'-6'-11'-336,"1"5"1,1-1 1348,0 3-593,1 3 1,1-5 574,-2 2-401,3 3-50,-4-4-291,5 5 0,1 0-29,3 0 0,3 1 67,4 3 1,0-3 28,1 3 0,-1 1-199,1-1 0,0 5 108,4-2 0,-3 3-28,7 2 0,0 4 26,6 3 1,-1 4 178,1 4 1,-2-3-109,-1 3 1,4 2-131,-1 1 1,1 3-33,-4 1 1,0 1-169,0-1 0,-4 5-533,0 3 1,-1 3 438,1 0 1,-3 1-98,-5 0 1,0-1 93,-4 1 0,2-4-152,-5 0 0,0-2 78,-4 2 0,-4-1 71,0-3 1,-5-3-37,2 4 1,-7-4 64,-2-1 0,-3-1-120,4-2 0,-5 1 79,1-6 1,1 1-90,-1-4 0,1-2 109,-1-2 0,3-1 296,4-3 1,1-6-181,-1 3 1,5-5 218,-1 1-654,6-3 311,-3-5-396,5 0 0,-5 0 0,-2 0 1</inkml:trace>
  <inkml:trace contextRef="#ctx0" brushRef="#br0" timeOffset="105">8212 10085 7954,'-7'0'86,"2"0"1,5-2-145,0-1 1,1 1 184,3-2 0,-1 3 41,4 1 1,1-1-64,3-3 1,1 3 70,-1-3 1,6 3-165,2 1 0,2 0 60,2 0 1,-4 0-41,0 0 1,0 0 13,4 0 1,-4 0 22,0 0 0,-1 0-96,1 0 1,-1 0 54,-3 0 0,-2 0-211,2 0 0,-6 0-12,-2 0-349,1 0 178,-2 0 366,-1 0 0,-5 5 0,0 1 0</inkml:trace>
  <inkml:trace contextRef="#ctx0" brushRef="#br0" timeOffset="106">8257 10324 7960,'-6'-5'400,"1"4"-169,5-4 0,5 5-28,3 0 0,6 0 81,1 0 1,5 0 152,-1 0 0,4 0-410,4 0 0,0 0 78,4 0 1,1 0-259,-6 0 1,1 0 160,-4 0 1,0 0-732,-1 0 1,-2 0 722,-1 0 0,0 0 0,3 0 0</inkml:trace>
  <inkml:trace contextRef="#ctx0" brushRef="#br0" timeOffset="107">9297 9662 8105,'-2'-8'-1163,"-1"1"1732,1 4-169,-3-7 258,5 9-232,0-4 61,0 5-319,-5 0 0,4 1-42,-3 3 1,3 2 30,1 6 1,0-1-109,0 0 1,0 6 39,0 2 0,1 8-131,3 3 1,-3 3-38,3 1 1,1 6 104,-1 2 1,0-2-229,-4 2 0,1-5 77,3 1 1,-3-3-126,3 0 1,-3-1 59,-1 0 1,0-3-2,0-1 0,0-4 99,0 0 0,4 1-14,0-4 1,-1 2 133,-3-6 0,0-1-84,0 1 0,0-5-61,0 1-27,0-2-378,6-2 257,-5 1 265,4-6 0,-5-1 0,0-5 0</inkml:trace>
  <inkml:trace contextRef="#ctx0" brushRef="#br0" timeOffset="108">9114 9856 7971,'-4'-18'1,"0"3"1,0 3 2,4 0 0,2 1 79,2-1 1,1 5 139,2-1 0,3 2 127,-2-2 0,2-1-64,2 5 0,4-4-222,3 0 0,3-1 87,0 1 0,6 0-206,3 4 1,2-4-57,1 4 0,2-3-77,2 3 1,-4 0 102,0 4 0,-1 1 80,-6 3 1,-2 2-101,-6 6 0,-2 1 27,-6 2 0,1-2 103,-1 2 1,-3-1-54,-1 1 0,-4-2 220,1 2 0,-8 3-114,-4 1 0,-7 2 22,-4 2 1,-4 4-83,-4-1 0,-7 1 36,-8-4 1,2 0-1030,-2 0 1019,5-1 0,-2-4 1,10-3-258,2-7 0,8 1-68,4-5-905,7-1 1186,3-8 0,10-1 0,1-5 0</inkml:trace>
  <inkml:trace contextRef="#ctx0" brushRef="#br0" timeOffset="109">10210 9342 7933,'-11'-11'638,"4"-1"0,1 6-556,2 2 0,2 3 111,-6 1 0,1 0 142,-5 0 1,1 5-154,-1 3 0,0 3 11,-4 4 1,4 7-76,-4 5 0,-1 6 103,-2 1 1,2 1-27,2 7 1,2 0-8,2 4 1,-1 5-488,1 2 0,5 3 314,2 1 0,3 4-62,1 0 1,0 1-27,0-1 1,1-7-44,3 3 1,-2-7-82,6-1 1,-1-3-33,5-4 0,1 1 27,2-5 0,-3 0 101,4-4 1,-2-4-18,1-4 0,-2-2 31,2-1 0,1-1 135,0-3 0,0-3 172,-1-4 0,-2-2-165,2-2 1,-2 0 342,-2-4-414,1 0 0,-1-4-452,1 0 1,-5 0 49,1 0 418,-6 0 0,8 0 0,-3 0 0</inkml:trace>
  <inkml:trace contextRef="#ctx0" brushRef="#br0" timeOffset="110">10564 9685 7943,'-11'0'-8,"-1"0"202,1 0 0,5-1 207,2-3 57,3 3 139,1-5-137,0 6-226,0 6 1,5-3 19,2 9 1,3-2-196,2 9 0,3 0 1,0 4 0,6 1-99,-2 3 0,-2-3-16,2 2 0,-1 2 123,1-1 0,3 0-166,-3-5 1,1 1 11,-1 0 0,2 0-143,-6 0 1,4-4 50,-4 0 0,0-5 115,-3 1 1,-1-2-15,1-2 1,-1-1 4,0-2 0,-3 1 22,0-5 1,-5 3-69,5-3-527,-5 0 182,2-4 232,-5 0 1,0 5 0,0 1-1</inkml:trace>
  <inkml:trace contextRef="#ctx0" brushRef="#br0" timeOffset="111">10930 9673 8093,'-5'-17'0,"3"0"0,-1 6 0,1 3 983,2 1-90,0-1-636,0-3 1,-1 4 533,-3 3-487,3 3 0,-5 2-172,2 3 1,-1 4 63,-3 7 1,-6 8-54,3 7 1,-8 8 106,0 4 1,-8 3-320,-3 0 0,0 0-144,0-3 0,3-2 83,-3-2 1,4-6 81,0 2 0,3-7 62,4 0 1,-1-5-656,4-3 0,1-2 325,4-6 0,4-3-1801,4 0 1130,1-6 987,2 3 0,0-5 0,0 0 0</inkml:trace>
  <inkml:trace contextRef="#ctx0" brushRef="#br0" timeOffset="112">11741 9559 8075,'0'-11'297,"0"4"147,0 2 539,0 5-736,-5 0 1,3 2-141,-2 1 1,2 0 67,-2 5 0,2-5-99,-6 5 1,2 0-111,-2 3 1,-6 6 140,3 2 0,-3-2-138,2 2 1,-4 4 101,-3 4 1,-2 0-63,2-5 0,-2 3 63,2 1 1,2-3-137,2 0 0,2-2 65,2-5 1,5 3-134,2-4 120,3 0 1,2-3 36,3-1 1,7-5-2,8-2 0,3-3-3,0-1 0,3 0-25,1 0 1,-2 0 23,3 0 1,-7 0-47,-1 0 1,-5 0 52,2 0-441,-4 0-243,0 0-572,-6 0-384,-1 5 1613,-5-3 0,-5 8 0,-1-4 0</inkml:trace>
  <inkml:trace contextRef="#ctx0" brushRef="#br0" timeOffset="113">11387 10153 7917,'-7'5'741,"2"-4"1,10 6-330,3-3 1,2-3-110,1 3 1,5-2-19,-1 2 0,9-3-22,-1 3 0,4-3-349,-1-1 0,-2 0 126,3 0 0,-3 0-227,-1 0 0,-4 0 137,0 0 50,-5 0 0,2-5 0,-4-1 0</inkml:trace>
  <inkml:trace contextRef="#ctx0" brushRef="#br0" timeOffset="114">11969 9913 8015,'0'-11'-174,"0"3"198,0 1 0,4 3 193,0-4-91,5 6 0,-7-3 372,6 5 1,-4 0-69,3 0 0,1-4-78,3 0 1,2 0-116,2 4 1,-1-4-15,5 1 1,-4-2-54,4 1 1,-3 2-101,3-1-1,-4 1 61,4 2 0,-5 0 222,1 0-420,-2 0 1,-3 2 73,-2 1 1,0 0-226,-4 5 1,0-1 134,-4 5 0,-1 3-194,-3 0 0,-4 5 56,-7-1 0,-3 4-70,-5 4 0,2-3 104,2 3 0,-3-4 95,3-4 0,3 1-32,1-5 1,2 4-22,1-4 1,2 1 279,3-5 0,0-1-21,4-2 1,1 2 68,-2-2-50,3-3 1,2 3-74,3-4 1,3 0 92,4-4 1,0 0-131,1 0 1,1 0 33,2 0 0,-3 0-10,4 0 1,0 0 20,-1 0 0,4 0-9,-3 0 1,3-1-193,-4-3 1,0 3-420,-3-3 100,-1 3 1,0 1-530,1 0 0,-5 0 982,1 0 0,0-5 0,3-2 0</inkml:trace>
  <inkml:trace contextRef="#ctx0" brushRef="#br0" timeOffset="115">12654 10210 7892,'-6'0'975,"1"0"0,10 5-603,3 3 1,-3 2-380,-2 2 0,3 4 89,-3 3 0,1 3-83,-4 0 0,0 5 71,0 0 0,0 3-512,0-3 1,-4 3 140,1-3 1,-6 0-361,1-5 661,-2 1 0,-2 0 0,1 0 0</inkml:trace>
  <inkml:trace contextRef="#ctx0" brushRef="#br0" timeOffset="116">13191 9525 8092,'-11'-11'56,"4"-1"1,1 2 325,2 2 327,3-2 150,-4 9-232,5-9-318,0 9-59,0 6 1,0 0-133,0 10 0,0-5 118,0 5 0,0 2-104,0-2 0,0 0-84,0-3 0,1 2-166,3-3 0,-3 3-99,3-6 1,1-2 91,-1 2 1,1-6-86,-1 2 154,-3-3-118,4-1-171,-5 0 317,-5 0 13,4 0 0,-4-1-204,5-3 158,0 3 31,0-4 1811,0 5-1670,5 0 1,0 5 39,2 2 1,2 0 82,-5 0-249,5 1 0,-6 3 16,4 1 0,-3-2-79,4-2 1,-5 2 77,5-3 0,-2 4 39,2 0 1,2 0-81,-2 1 1,1-1 62,-2 1 0,3-1-154,-2 1 1,2-1 77,2 0 0,-1 1 48,0-1 0,1-1-103,-1-2 1,1 1-179,-1-5 1,1 3 72,-1-3 0,-1 1 45,-2-1-865,2-3 296,-4 9-806,1-8 1544,-2 8 0,-5-4 0,0 6 0</inkml:trace>
  <inkml:trace contextRef="#ctx0" brushRef="#br0" timeOffset="117">13751 9456 7962,'5'-6'20,"-4"1"391,4 5-147,-5 0 1,-5 4 13,-3 0 1,2 5-43,-2-2 1,-3 5-14,-4 3 0,-5 3-210,1 4 1,-3 1 81,-1 0 0,0 0-210,0 0 0,2 0 107,2-1 1,2-4-154,6-3 1,-1-2-280,1-1 0,3-1-914,1 0 1354,4 1 0,-7-1 0,4 1 0</inkml:trace>
  <inkml:trace contextRef="#ctx0" brushRef="#br0" timeOffset="118">13454 9856 7962,'0'-6'860,"0"-4"-170,0 8-160,0-3-153,0 5 1,0 5-71,0 3 0,0 3-84,0 5 0,4 0-174,-1 3 1,1 3 106,-4-3 0,4 2-206,0 2 1,5 0 90,-2 0 0,0 0-308,0 0 0,0-6 155,0-1 1,2 0 137,-5-1 0,4-3 104,-5-5 1,1 1-118,-4 3 0,0-3 70,0 0 14,0-6-1394,0 8 959,0-8 1,-1 3-1448,-3-5 1785,3 0 0,-9 0 0,3 0 0</inkml:trace>
  <inkml:trace contextRef="#ctx0" brushRef="#br0" timeOffset="119">14413 9536 7937,'-5'-6'1107,"4"1"-265,-4 5-434,0 0 1,-2 1-102,-4 3 1,-2 2-51,-2 6 1,1 1-246,-5 2 1,0-1 96,-4 5 1,0 0-175,0 4 1,-3-1 84,-1 1 0,0 0 7,5 0 1,-1-1-42,0-3 1,4 2-114,0-2 0,9-2 68,-2-2 222,3-2 1,3-2-83,2 0 0,3-3-25,1 0 1,1-6-40,3 2 0,2 1 57,6-1 1,4 0 38,3-4 1,3 4-29,1-1 0,0 1-207,-1-4 0,1 0-32,0 0 0,-1 0-146,-3 0 0,1 0-263,-5 0 0,1 0 219,-5 0 0,0 0-1151,1 0 575,-6 0 920,4 5 0,-14 2 0,3 4 0</inkml:trace>
  <inkml:trace contextRef="#ctx0" brushRef="#br0" timeOffset="120">14036 10096 7820,'-6'0'1782,"2"0"-1217,8 0 0,2 4-268,6 0 1,-3 3-90,2-3 1,-2 1-2,6-1 1,3-1 1,1 4 0,1-4-638,-1 0 0,2 3 345,-6-3 0,4 1 269,-4-4-185,5 0 0,-7 0 0,4 0 0</inkml:trace>
  <inkml:trace contextRef="#ctx0" brushRef="#br0" timeOffset="121">14619 9788 7863,'-7'-12'-957,"2"5"891,5-1 0,2 4 822,1-3-221,-1 4-341,8-2 1,-8 1 270,6 0 1,-4 1-83,3 3 1,-3 0-14,4 0 1,-1 0-110,5 0 1,-5 1-131,1 3 1,1-3 37,6 3 1,-2-3-127,2-1 0,3 0-83,1 0 0,-1 0 76,1 0 0,0-1-28,4-3 0,-4 3 28,0-3 1,-5 3-85,1 1 1,-6 0-9,-2 0 0,-3 0 53,4 0 1,-6 1-20,2 3 1,-3 2-138,-1 5 1,-5 5-73,-2-1 1,-7 4 69,-2-4 1,-3 5 135,4-1 0,-5 3-77,1 1 1,1-4-101,-1 0 1,5-1 161,-1 1 1,0 1-1,3-5 1,-2 4 22,7-3 0,-2-1 150,1-4 0,-1 1 111,5-1 1,1 0-98,3 1 0,0-4 57,0-1 1,1-4-38,3 0 0,2 3 36,5-3 1,1 1-85,-1-4 0,2 0 130,2 0 0,3 0-140,5 0 0,4-1-47,-1-3 1,1 2-103,-4-6 1,2 2 94,-2-2 1,2-2-159,-6 2 1,-1 3 53,1 1 1,-5 3-203,1 1 0,-6 0-149,-1 0 400,-6 0 0,8 0 0,-3 0 0</inkml:trace>
  <inkml:trace contextRef="#ctx0" brushRef="#br0" timeOffset="122">15133 9182 8037,'-5'-6'-604,"3"-4"498,-3 4 250,5-6 146,0 1 427,0 4-345,-5-3 0,3 9 464,-6-3-30,5 3-261,-2 1 351,5 0-630,0 5 1,5-3 8,3 6 1,3 1-1,5 6 0,3-1-93,7 5 0,-1 0 15,1 4 0,3 0-46,2 0 0,2 5 70,1 2 1,-3 8-190,-1 4 1,-1 4 188,2 3 1,-3-1-555,-6 6 1,-4 2 101,-3 1 0,-2 1-211,-2-8 1,0-1 104,-4-3 1,-2-4-132,-5-1 0,0-4-42,0 1 0,-5-2 142,-2-2 1,-7-3 60,-2-1 1,-4-5 170,1 2 1,-2-3 152,-2-1 0,0-1 331,0-3 0,0-3-239,0-4 1,6-1 8,1 0 0,4-3-131,0 0-39,6-6 93,1 3-1051,5-5 1,5 0 25,2 0 984,4 0 0,5-5 0,2-1 0</inkml:trace>
  <inkml:trace contextRef="#ctx0" brushRef="#br0" timeOffset="123">8383 11661 8053,'-6'0'694,"0"0"-326,6-5 173,0 3-528,0-3 1,0 7 129,0 1 1,6-1-69,1 1 0,3 3 70,2-3 1,4 1-33,3-4 1,3 0-6,1 0 0,-3 0-1,3 0 1,-3 0-170,7 0 0,-3-4 60,-1 1 1,0-5-160,-1 4 0,1-4 68,0 5 1,-1-5-18,-3 4 0,1-1-51,-5 1 1,0 3-108,-3-3 0,-4 3-199,-1 1-110,-4 0 577,2 0 0,-5 5 0,0 1 0</inkml:trace>
  <inkml:trace contextRef="#ctx0" brushRef="#br0" timeOffset="124">8463 11866 7948,'-8'0'386,"1"0"61,4 0 20,-2 0 36,5 0-88,0 5 0,1 0-77,3 3 0,4-3-88,7-5 1,1 0 3,3 0 0,3 0-105,-3 0 0,6 0-274,2 0 0,0 0 168,-4 0 0,1-1-256,2-3 1,-2 2 169,3-6 1,-7 4-1592,-1-4 1634,0 6 0,-1-8 0,-1 3 0</inkml:trace>
  <inkml:trace contextRef="#ctx0" brushRef="#br0" timeOffset="125">9548 11489 8072,'-12'0'247,"6"0"1,0 0 325,2 0-310,3 0 0,-8 2-115,5 1 0,0 4 55,4 4 0,0 1 27,0-1 0,0 6-131,0 2 1,0 7 75,0 5 0,0 2-170,0 1 0,0 1 31,0 4 0,0 0-140,0 3 1,0 1 64,0-5 1,0 0-79,0-4 1,4-3 40,0-1 0,3-6 63,-3-1 1,5-1-13,-1-7 1,-2 4 24,2-4 1,-6 0 51,2-3 1,-3-1-45,-1 1 1,0-1-332,0 1 217,0-1-538,0 0 1,-1 0-477,-3-4-264,3-2 808,-9-5 576,8 0 0,-8-10 0,4-3 0</inkml:trace>
  <inkml:trace contextRef="#ctx0" brushRef="#br0" timeOffset="126">9434 11592 8138,'0'-11'-378,"1"-4"301,3-1 114,2 1 0,5 4 70,1-1 1,-1 1 347,1-1 1,3 1-91,0 0 1,5-1-86,0 1 1,1-2-110,2-2 0,1 2-104,3-2 0,-3 2-146,2 2 1,2 3 101,-1 1 0,-2 4-88,-6-1 1,3 4 33,-3 4 1,-2 4 81,-2 7 1,-3-1-48,0 5 1,-4 0-178,-1 4 1,-6 0 201,-1-1 0,-6 5 216,-9 0 1,-7 1-174,-4-2 0,-6 0 105,1 4 1,-5-3-121,-2 3 1,3-4 25,5 0 1,1-7-110,-2-4 0,5-3 122,6-4 0,4-3-1308,5-5 542,4 0 0,2-2 670,5-1 0,10-9 0,3-6 0</inkml:trace>
  <inkml:trace contextRef="#ctx0" brushRef="#br0" timeOffset="127">10279 11295 8004,'-1'-10'455,"-3"2"-77,2-2-131,-3 4-72,5 0 1,-1-1 702,-3 3-511,3 3 1,-8-3-137,5 8 1,-3-1-45,3 4 0,-5 5-51,1 3 0,2 5 91,-2-1 0,1 8 0,-5 3 0,1 3-182,0 2 1,0 3 28,4 0 1,-2 9-216,5-2 1,0 5-120,4-1 1,0 3 297,0 6 0,0-3-143,0-1-1134,0-4 1290,5-4 1,-1-5-108,8-3 1,-4-8 45,8-3 1,-2-3-74,1-1 1,-1-4 86,5 0 1,-1-5-2,1 1 0,-2-2 128,-1-2 1,-4 1-131,4-1 0,-4-3 567,0-1 1,-1 1-563,1 3 0,-5 0-167,1-4 0,-6 3 41,2-2-785,-3 2 0,-1 1 905,0 1 0,0-1 0,0 1 0</inkml:trace>
  <inkml:trace contextRef="#ctx0" brushRef="#br0" timeOffset="128">10656 11444 7937,'1'11'546,"3"1"0,-2 3-314,6 0 1,-4 5 13,3-1 1,1 3 8,3 1 1,1 1-24,-1 3 0,6-3-122,2 2 0,2-2 16,2-1 0,4 0-136,-1 0 1,2-4-143,-1 0 1,-4-4 82,0 4 1,-2-5-45,-6 1 1,1 2 48,-5-2 0,-3 0 111,-1-3 1,-3-1-4,4 1-35,-6-1 0,7 0-299,-5 1-403,0-6-785,1 4 681,-4-8-218,4 3 1015,-5-5 0,5 0 0,2 0 0</inkml:trace>
  <inkml:trace contextRef="#ctx0" brushRef="#br0" timeOffset="129">11101 11467 7988,'-4'-12'0,"0"1"0,-3 3 591,3 0-56,0 1-153,4 1 0,0-1 250,0 3-274,0 3 0,-1-4-190,-3 5 1,2 5-116,-6 3 0,4 7-92,-3 4 1,-2 4 67,-7 3 0,3 4-73,-7 4 1,-2 5 53,-5 3 1,-1-1-122,1 1 1,-2-4-170,-5 4 0,4-6 187,-1 2 0,4-2 11,-3-2 0,8-5-41,0-2 1,6-8-2,1-4 0,6-2-17,2-2-995,4 1 392,-2-6 744,5-1 0,10-10 0,3-1 0</inkml:trace>
  <inkml:trace contextRef="#ctx0" brushRef="#br0" timeOffset="130">11604 11455 7965,'0'-6'1015,"0"-4"-561,0 8 0,0-4 251,0 2 131,0 3-491,0-4 1,0 6-32,0 3 1,-5 2-78,-3 6 0,-2-1-125,-2 1 1,1 3 40,-1 0 0,0 4-125,-3-4 1,2 6-155,-2-2 0,-3 2 93,-1 2 0,1 1-195,-1 3 1,4-3 102,-4 3 0,5-3 57,-1-2 0,6-4 42,1-3 0,4 2-44,-3-2 1,4 0 31,-1-3 0,3-1 3,1 1 0,1-5 8,3 1 0,-1-6 10,4 2 1,1-2 0,3-2 0,5 0-1,-1 0 0,5 0-140,-1 0 1,-1 0 74,1 0 1,-5-2-404,1-2 0,2 3-78,-2-3 1,0-1-281,-4 2 0,-3-1-500,0 4 1343,-6 0 0,3 0 0,-5 0 0</inkml:trace>
  <inkml:trace contextRef="#ctx0" brushRef="#br0" timeOffset="131">11307 12072 7965,'0'6'3078,"0"-1"-2815,5-5 0,2 2 92,9 1 1,-2-1-2,5 1 0,0-1-92,3-2 1,1 0-527,0 0 1,0-2 228,0-1 1,-2 1-1109,-2-1 1,3 1 159,-3 2 983,-2 0 0,4-5 0,-3-1 0</inkml:trace>
  <inkml:trace contextRef="#ctx0" brushRef="#br0" timeOffset="132">11969 11821 7930,'0'-7'-147,"0"-3"192,0 9 339,5-9 187,-4 8 379,10-3-629,-5 5 1,5 0-100,1 0 1,3 0 49,0 0 0,2 0-50,-2 0 0,-2 0 0,2 0 0,1 0 28,0 0 0,0 0-381,-1 0 0,-1-3 64,5-1 1,-5 0-68,1 4 0,-2 0-3,-1 0 1,-1 0 60,0 0 14,-4 0 0,2 1 84,-6 3 0,1 2-240,-4 6 0,-5 0-6,-2 4 1,-7-2-80,-2 5 0,-4 0 43,1 4 1,1-4 103,-1 0 0,5-2 220,-1 2 1,2 2-132,2-6 0,3 0 77,1-3 1,4-1-53,-1 0 1,-1 1 239,2-1 1,-3-1 392,3-2-199,1 2 0,-3-7 108,5 4-190,0-4-411,0 2 167,5-5 1,7 0-95,7 0 0,2 0 67,2 0 0,1-1-79,3-3 0,-3 1-5,3-4 1,-3 4-175,-1-1 0,-4 3 108,0 1 0,-4 0-60,4 0 1,-5 0-232,1 0 1,-2 0 135,-2 0 1,1 0-1593,-1 0 1858,1 0 0,-1-5 0,0-1 0</inkml:trace>
  <inkml:trace contextRef="#ctx0" brushRef="#br0" timeOffset="133">12506 11341 7970,'-12'-23'275,"1"4"153,0 0 0,4 1-136,3-1 1,3 3 154,1 4-766,0 1 1,0 3 270,0 1 1268,0 4-330,0-2-477,0 15 1,5-1-97,3 10 0,3-1-40,5 1 1,1 6-30,6-2 0,1 2-28,3-2 0,2 5-184,5 3 0,-3 2 153,-1 1 0,1 0-453,3 0 0,-6 1 177,-5-1 0,-2 4-481,-5 0 0,-1 4 177,-4-4 0,-4 4 6,-4-4 0,2 5 120,-1-1 0,-1 1-39,-7-1 0,-4 1-283,-7-5 0,1 2 139,-5-2 1,0-7 447,-4 4 0,-5-4 0,-1 4 0</inkml:trace>
  <inkml:trace contextRef="#ctx0" brushRef="#br0" timeOffset="134">13420 11364 7961,'0'-12'6,"-4"1"-4,0-1 1,0 5 137,4-1 416,0 6-24,-5-8 234,4 8-177,-4-3-406,0 5 1,3 5 63,-1 3 1,1 2-63,2 1 0,0 6 6,0 2 0,4 8 15,0 3 0,5 3-225,-2 1 1,2 6 48,-1 2 1,2-2-266,-2 2 0,1 0 150,-2 4 0,2-6-353,-5-2 0,1-3 243,-1-5 0,-3-2-27,3-5 1,1-4-80,-1 0 131,-1-5 0,-3 2-308,0-4-397,6-6-468,-5-1 1343,4-5 0,-5 0 0,0 0 0</inkml:trace>
  <inkml:trace contextRef="#ctx0" brushRef="#br0" timeOffset="135">13305 11375 8220,'0'-11'0,"0"-1"0,4 1 446,0-1 1,10-3-61,1 0 0,7-1-232,4 0 0,0 2 126,4-5 0,-3 4-262,3-4 1,-3 6-35,3 2 0,0 1-51,0 6 0,2 0 15,-6 4 1,5 4 154,-5 0 0,0 5-352,-7-2 0,-3 3 107,-4 2 0,-2 1 15,-2 2 1,-3-1 94,-5 5 1,-2-4 188,-1 4 1,-10 4-122,-10 4 1,-5 0-41,-6 0 0,0-2-272,-1 6 0,1-6 110,0 2 1,1-8-148,2-4 0,9-2-109,6-2 422,4-4 0,5 3 0,2-4 0</inkml:trace>
  <inkml:trace contextRef="#ctx0" brushRef="#br0" timeOffset="136">14185 11101 7974,'-5'-11'1376,"3"4"-966,-8 2 1,4 5 2,-6 0 1,5 5-62,-1 3 0,1 3-93,-5 5 0,1 1-35,-1 6 0,1 5-74,0 3 1,3 7 87,0 4 0,2 6-152,-2 1 1,3 6-102,5-2 0,-4-1 65,1 1 1,-1 1-64,4 3 0,0-9 44,0-2 1,1-8 77,3 0 0,2-8-20,6-3 0,-1-3-378,1-1 0,-1-5 159,0-3 0,5-2-28,-1-2 1,0-3-11,-4-1 0,1 0-250,-1 0 0,1 0-107,-1-4 0,1-1 123,-1 1 0,-3 0 402,-1 1 0,1-3 0,3 4 0</inkml:trace>
  <inkml:trace contextRef="#ctx0" brushRef="#br0" timeOffset="137">14562 11364 7944,'-12'-2'0,"1"-1"334,4 1 239,-3-8-44,9 9-210,-4-4 0,5 6-63,0 3 0,5 2 93,3 6 0,2-1-85,1 1 1,1-1-170,-1 0 0,0 1 76,1-1 1,3 1 52,0-1 0,4 1-243,-3-1 1,0-1-416,-1-2 1,-2 2-257,2-2 0,2-3 389,-2-2 1,-4 0-290,-3 1 0,0-3 590,3 3 0,0-3 0,1-1 0</inkml:trace>
  <inkml:trace contextRef="#ctx0" brushRef="#br0" timeOffset="138">15053 11284 7895,'-7'-8'188,"4"1"-120,-4 4-37,6-2 269,-4 5-223,0 0 0,-2 5-38,-4 3 1,0 3-102,-1 4 0,-3 2-164,0 2 0,-4 2 34,3-2 0,-3 2-168,4-2 0,0-1-374,4-3 261,-1-3 473,1 5 0,4-6 0,-3 1 0,4-1 0</inkml:trace>
  <inkml:trace contextRef="#ctx0" brushRef="#br0" timeOffset="139">14813 11512 7372,'-5'7'-135,"2"1"1036,-4-4-372,4 5 0,-2-3-137,5 6 0,0-1 48,0 1 0,0-1-97,0 1 0,0 3-204,0 0 0,4 4-4,0-4 1,5 4-159,-2-3 0,-1 3-76,2-4 1,-5 4 131,0-4 1,3 2-203,-3-2 1,1-2-74,-4 2-126,0-3 1,0 0 139,0-1 1,0-3-626,0 0 467,0-6 386,0 3 0,0 0 0,0 2 0</inkml:trace>
  <inkml:trace contextRef="#ctx0" brushRef="#br0" timeOffset="140">15647 11181 7914,'-7'-5'950,"-3"4"1,8-4-568,-6 5 0,4 1-163,-3 3 0,-2 2-2,-7 5 0,4 6-156,-4 2 0,0-1 131,1 1 0,-2 0-216,2 4 0,2-1 96,-2 1 1,1 0-162,-1 0 1,2-4-18,-2 0 0,2-1 7,2 1 1,-2 1 330,-2-5 0,2 1-125,-2-5 1,6 0 51,2 1 1,4-1-68,-1 1 0,3-5-85,1 1 1,5-4 106,3 3 1,6-3 129,1 4 0,5-6-123,-1 2 1,7-3-140,0-1 1,1 0-316,-4 0 0,0 0 173,-1 0 0,1 0-181,0 0 0,-5 0 105,-3 0 0,-2 0 148,-2 0-171,1 0 258,-6 0 0,-1 6 0,-5 0 0</inkml:trace>
  <inkml:trace contextRef="#ctx0" brushRef="#br0" timeOffset="141">15293 11843 7914,'5'7'1538,"-3"-2"-1021,6-5 0,3 0-507,4 0 0,4 0-7,-3 0 1,4-1 73,-1-3 1,4 3 34,4-3 0,-5 2-496,1 2 1,0 2 383,-4 2 0,3 2 0,0 5 0</inkml:trace>
  <inkml:trace contextRef="#ctx0" brushRef="#br0" timeOffset="142">15921 11478 7908,'-7'0'1882,"2"0"-240,5 0 0,5 0-1540,3 0 0,6 0 125,1 0 1,5 0-28,-1 0 0,3 0-54,1 0 1,-4 0-80,0 0 0,-4 0-177,4 0 0,-5 0 100,1 0 0,-2 4-57,-1 0 1,-5 1 89,1-2 1,-6 0-347,2 5 1,-3-1 57,-1 5 1,-5 3-45,-2 0 1,-5 5 31,-3-1 1,1 3 109,-5 1 0,4 5-70,-4 2 1,1-2 90,-1-1 0,2-2 33,6 2 1,0-7-25,-1 3 0,5-7 272,-1 4-125,5-7 0,-5 4 553,4-6-98,0-4-163,4-2 0,1-5-23,3 0 1,-1 0-57,4 0 0,2 0-78,6 0 1,-1 0 20,5 0 0,0-4-219,4 0 1,-4 0 22,0 4 0,-1-3-295,1-1 1,3 0-45,-3 4 0,-3 0-263,-1 0 0,-1 0-721,2 0 1,-4 0 1352,3 0 0,-2-5 0,-1-1 0</inkml:trace>
  <inkml:trace contextRef="#ctx0" brushRef="#br0" timeOffset="143">16400 11021 8093,'-12'-18'0,"-4"-3"0,9 2 0,2 2 323,1 2 215,3 7 89,6 3-20,-4 5 1,5 5 383,-2 3 1,8 7-278,7 4 0,2 8-252,2 3 1,1 5-238,3 3 0,1-1-191,2 4 0,-1 1-118,-2 4 1,-3 0-116,3-1 1,-4 0-63,-4-3 0,-2 2 153,-1-2 0,-7-1-212,2 0 1,-7 0-145,0 1 0,-3-2 136,-1-1 0,0-8-158,0 4 1,-5-8 159,-3 4 0,-2-6-278,-1 2 1,-6 1-20,-2-1 623,-3-1 0,0 1 0,-1-1 0,0 0 0,0-2 0</inkml:trace>
  <inkml:trace contextRef="#ctx0" brushRef="#br0" timeOffset="156">20649 9217 7148,'-1'-11'-455,"-3"4"455,3 2 0,-10 4 465,4-3 0,-3 2-155,-2-1 1,-3 3-79,0 3 1,-6 4-108,2 4 0,-2 2 2,-2 2 1,0 2-83,0 2 0,1 6 96,-1-2 0,4 6-214,0-2 0,5 6 120,-2 1 0,4 2-100,0 5 0,2-5 46,3-2 0,1 0-50,6-3 0,2 1 35,2-2 1,6-2-134,5-5 1,6 0 63,2 0 1,1-6 70,7-1 1,-1-4 66,5 0 1,3-6-66,0-2 1,4-7 206,-4-1 0,4-8-115,-4 0 1,0-7 123,-4 0 0,0-6-37,0-2 0,-6-3 77,-5 3 1,-5-1-75,-7 2 0,-4-4-27,-3-4 1,-6 0-278,-5 0 0,-6-1 93,-10 1 0,-6 0-587,-5 0 0,-7 2 351,-8 5 1,-3 2-383,-5 10 1,4 4 194,4 8 1,11 1-208,4 2 677,12 5 0,-2 4 0,13 3 0,2-3 0</inkml:trace>
  <inkml:trace contextRef="#ctx0" brushRef="#br0" timeOffset="157">21631 9205 8218,'6'-11'158,"1"1"247,-3 2 92,-3 3 146,4 5 108,-5 0-436,-5 5 1,-1 1-37,-6 6 1,-1 3-119,-2 0 1,-3 6 86,-4-2 1,3-2-240,0 2 0,-1 0 64,-2 4 1,0-4-224,3 0 0,3-5 77,4 2 1,2-4-86,2 0 0,3-1 118,5 0 1,0 1 64,0-1 1,0-3 82,0 0 0,2-2-76,1 2 0,4 0 121,4-4 1,2 4-146,2-4 1,3 3-111,5-3 0,-1 0-22,1-4 1,0 1-275,0 3 0,-1-3-374,-3 3 0,-3-3 343,-4-1 1,-2 2-892,-3 1 1320,-2-1 0,-5 8 0,0-4 0</inkml:trace>
  <inkml:trace contextRef="#ctx0" brushRef="#br0" timeOffset="158">21323 9742 7891,'5'6'696,"2"-2"1,4 1-370,0-1 0,0 0-117,1-4 0,4 4-475,3-1 1,2 1 188,-2-4 0,2 0 76,-2 0 0,3 5 0,1 2 0</inkml:trace>
  <inkml:trace contextRef="#ctx0" brushRef="#br0" timeOffset="159">22031 9411 7852,'0'-7'386,"5"2"-337,1 5 1,6 4 549,-1 0 1,1 0-179,-1-4 1,4 0 117,0 0 0,6 0-212,-2 0 0,-1 0-126,1 0 0,-2 0-64,2 0 0,2 0-153,-6 0 0,4 0 36,-4 0 233,0 0-541,-3 5 1,-6 1 144,-2 6 1,-4 0-75,-4 4 0,-7 1-4,-8 6 0,-3 0 24,-1 0 1,-1 1 61,-2 3 1,-1-5-3,0 1 1,2-1 148,10-7 0,4 0-88,8-3 0,-2-1 494,1 1-287,0-6 0,8 0 296,0-2 0,1-3-92,-2 3 1,4-3 62,4-1 0,1 0-174,-1 0 0,4 0-109,1 0 1,4 0-141,-1 0 0,4-1 110,3-3 0,-2 3-163,3-3 1,-2-1 87,2 1 0,-5 1 0,4 3 0,-4 0-10,5 0 0,-8 0 0,2 0 0,-3 0 0</inkml:trace>
  <inkml:trace contextRef="#ctx0" brushRef="#br0" timeOffset="160">23264 9125 8120,'-5'-6'638,"4"1"-638,-4 0 0,4 4 85,-3-3 1,1 6 176,-4 2 1,-5 4-144,-3-5 0,-5 10 135,1-1 1,-3 2-129,-1-3 0,0 4-17,1 0 1,0 4-117,3-3 1,-1 3 72,4-4 1,1 0-40,4-3 1,1-1 57,2 0 1,-1 1-29,5-1 1,1 1-80,3-1 0,3-3 10,1-1 0,10-3 68,1 4 1,6-4-10,1 3 0,5-3-150,0 4 0,1-6 82,-2 2 1,-3-2-380,0 2 0,-1-2-575,-7 1-509,0 4 792,-4-1 371,-4 5 1,-3 0 320,-8-4 0,-8 3 0,-5-3 0</inkml:trace>
  <inkml:trace contextRef="#ctx0" brushRef="#br0" timeOffset="161">22967 9594 8120,'-6'5'0,"-4"-4"1704,2 3-584,3-3-443,0-1-411,5 0 1,1 4-31,3 0 1,6 3-106,6-3 1,8 4-143,-1-5 1,7 5-299,0-4 0,2 3 253,-1-3 1,2 0-1058,-3-4 0,-2 1 97,-1 3 1016,2-3 0,-5 4 0,4-5 0</inkml:trace>
  <inkml:trace contextRef="#ctx0" brushRef="#br0" timeOffset="162">23733 9000 7997,'-12'-5'2283,"1"3"-2182,4-3 0,2 10 65,5 3 1,0 7-185,0 4 1,0 3 94,0 1 1,2 5 107,1 2 0,2 3 52,3 1 1,5 2 162,-6 2 1,6-1-338,-5 4 0,2-2 84,1 2 1,-3-4 65,-1 1 0,-4-6 32,1-2 1,1-4-226,-1 1 0,0-5-32,-4-3 0,0 2-43,0-6 1,0 0 69,0-3 0,0-5-173,0 1 1,0-4-887,0 3 528,0-4-710,0 2 1,-2-5 1225,-2 0 0,-2-5 0,-5-2 0</inkml:trace>
  <inkml:trace contextRef="#ctx0" brushRef="#br0" timeOffset="168">8604 13488 7693,'-5'-6'135,"4"0"283,-9 6 1,7 0 320,-5 0-127,6 0 281,-3 0 183,5 0-900,5 0 1,5 0 14,5 0 0,2 0-228,-2 0 1,3 0 83,5 0 1,-1 0-64,1 0 1,3-1-5,-4-3 1,4 2-277,-7-6 1,1 6-7,-1-2 1,-2-1-151,-6 1 1,1 0-1196,-1 4 689,-5-5 958,-1 4 0,0-4 0,2 5 0</inkml:trace>
  <inkml:trace contextRef="#ctx0" brushRef="#br0" timeOffset="169">8581 13659 7850,'4'-7'918,"0"-1"1,8 5-473,0 0 1,3 1 3,0 2 0,-1 0-180,5 0 0,0 0-59,4 0 1,-4 0-175,0 0 0,0 0 125,4 0 1,-4 0-421,0 0 1,0 4 257,4 0 0,0 5 0,0-3 0</inkml:trace>
  <inkml:trace contextRef="#ctx0" brushRef="#br0" timeOffset="170">10454 13339 7902,'-6'-5'203,"-4"-1"230,8-5 198,-3 4 167,5-3-67,0 9-446,5-4 1,3 5 6,7 0 1,-1 0-74,5 0 0,-4 0 58,5 0 0,2 0-105,5 0 1,1 1-92,-1 3 1,0-3 43,4 3 1,-2-3-198,-2-1 0,1 0-99,2 0 0,-6 0 24,-5 0 71,0 0 0,-1 0 106,-3 0-312,-7 0 1,-3 1 68,-5 3 0,-3-1-5,-4 4 0,-2 5 11,-10 3 1,0 4-108,-4-4 1,0 6 16,0-2 1,-1-2 141,-2 2 0,2-3 122,-3 3 1,4-4-82,4 4 0,3-5 66,4 1 0,1-2-84,-1-2 0,2 1 197,2-1 0,3-3 174,5-1 150,-5-4 326,4 7-493,-4-9 0,6 4 31,3-5 1,-1 0-36,4 0 0,-3 4-42,4 0 0,-1 0-35,5-4 1,0 0 19,4 0 1,1 0-42,6 0 1,0 0-109,0 0 1,0-2-85,0-1 1,-2 0 48,-2-4 0,1 3-169,-4-4 0,3 4 76,-4-3 0,0 4-513,-3-1 1,-1-1 288,0 1 1,1-1-832,-1 2 1171,-4 1 0,3-8 0,-4 4 0</inkml:trace>
  <inkml:trace contextRef="#ctx0" brushRef="#br0" timeOffset="171">11151 12985 7990,'0'-12'14,"0"-4"1,0 4 187,0-3 0,5 2 17,3 1 0,-2 5 7,2-1 0,-5 4 216,5-3 0,-4 4 191,3-1-379,1 3 0,3 0 16,1-3 0,-1 3-45,1-3 1,3 3-127,0 1 0,0 0 113,-3 0 0,-1 1-179,1 3 0,-1 2-85,0 6 1,-3 3-68,0 0 1,-6 5-4,2-1 0,-3 4-154,-1 4 0,-5-3 1,-2 3 1,-4-3 108,0-1 1,0-2-106,-1-2 1,2-2 81,2-6 1,2-1 417,2-2-131,3 2 1,-3-7 183,8 4 0,4-4-61,7 0 1,-1-1 196,5-2 1,-4 0-181,4 0 0,0 0-31,4 0 1,-1-2-430,-3-1 1,-2 1 123,-1-1-2402,-4 1 2500,0 7 0,-12 2 0,-7 4 0</inkml:trace>
  <inkml:trace contextRef="#ctx0" brushRef="#br0" timeOffset="172">2571 15668 7885,'0'-6'-384,"0"1"1,-4 4 844,0-3 445,0 3-428,-1-5-270,4 6 0,-4 1-23,5 4 1,0 1-1,0 5 0,4 7 23,0 2 1,5 4 101,-2 3 0,3 4 199,2 4 1,-1 1-363,1-1 0,-1 5-316,0 0 1,0 3-141,-4-3 1,2 0 184,-5-5 0,3-4-90,-3 2 0,4-7 67,-4 2 1,3-8 8,-3 0 1,0-5 21,-4 0 0,0-1-346,0-3 195,0 2 5,0-2 0,-1-2-913,-3-1 1175,-3-6 0,-4 3 0,0-5 0</inkml:trace>
  <inkml:trace contextRef="#ctx0" brushRef="#br0" timeOffset="173">2605 15705 7971,'1'-11'0,"3"3"0,-3-2 82,3 1 1,1-1 192,-1-2 0,6 0-111,2 0 1,0 2 146,7 2 0,-3-2-189,3 6 0,-4-1 22,4 1 0,0 3-110,4-3 1,0 3 60,0 1 1,-2 0-181,-2 0 0,3 5 69,-3 3 0,-1 3-89,1 0 0,-7 2 101,0 3 1,-2-1-40,-6 4 0,-1 5-1,-3 4 1,-10 4 48,-5-4 0,-5 7-57,-3-3 1,-4 4 88,1-9 0,-5 1 3,4-4 0,-3-1 2,3-4 0,-3-2 8,3-5 1,2-1-223,6-4 1,2-2-687,6-5 858,5 0 0,1-5 0,5-1 0</inkml:trace>
  <inkml:trace contextRef="#ctx0" brushRef="#br0" timeOffset="174">3290 15645 7844,'-6'-5'937,"-4"3"-498,4-3 98,-1 5-162,2 0 1,5 1-213,0 3 0,0 9 51,0 6 1,0 5-122,0 3 0,4 3 11,0 7 1,3 3-138,-3 4 1,4-2-11,-4 1 0,4-4-137,0 0 1,-2-1 68,2-3 0,-2-5 1,2-2 1,1-3-77,-5-1 0,1-5 42,-1-3 1,-3-3-216,3-1 1,-3-4-168,-1-1 526,0-4 0,0 8 0,0-5 0</inkml:trace>
  <inkml:trace contextRef="#ctx0" brushRef="#br0" timeOffset="175">3256 15740 7929,'5'-11'195,"-2"-2"69,4 2 0,-2-3-113,7-1 1,-2 1 66,9-2 1,-4 4 2,4 5 0,0-3 238,4 6 1,1 0-262,3 4 0,-3 0-18,3 0 0,-3 5-89,-1 3 0,-4 8 93,0 4 1,-4 7-194,4 0 0,-6 6 13,-2-1 0,-1 3-147,-6 0 0,4 0 2,-5 1 1,1 0-206,-4 0 1,-1-2-25,-3-3 1,0 3 109,-7-1 0,2-3 70,-6 1 1,-3-4 150,-1 0 0,-3-1 136,0-3 0,3-4-24,0-4 0,5-2 186,-2-6 0,4 2-109,0-4 0,1-1 76,-1-4 0,5 0-1075,-1 0 646,1-5 1,-4-3-470,4-3 672,2 5 0,5-11 0,0 5 0</inkml:trace>
  <inkml:trace contextRef="#ctx0" brushRef="#br0" timeOffset="176">3896 15668 7792,'-2'-11'8,"-1"-1"1,1 0-116,-1 0-273,1 0 907,2 1 1123,0 4-406,0 2-855,0 15 0,0 5 5,0 12 0,0 3-219,0 7 0,0 2 0,0 1 0,0 0 8,0 0 0,0-3-133,0 3 0,4-4-283,0 1 1,3-3 167,-3-3 1,1-1-133,-1-2 0,-1-7 105,4 3 0,-4-8-144,1 0 24,2-3 1,-5-5-151,3-1 0,-1-4-173,0 2-243,-1-4 9,3-1 1,-6-1 241,-3-4 1,2-1 526,-1-6 0,-4 0 0,1 0 0</inkml:trace>
  <inkml:trace contextRef="#ctx0" brushRef="#br0" timeOffset="177">3896 15930 7834,'-7'0'1344,"2"0"-1142,15 0 0,-2 0-96,7 0 0,3 4 45,1 0 1,-1 0 84,1-4 0,1 0-245,7 0 1,-3 0 79,3 0 0,-3 0-281,-1 0 0,-2-1-104,-2-3 1,1 1-589,-4-5 659,-1 5 243,-4-7 0,1 3 0,-1-5 0</inkml:trace>
  <inkml:trace contextRef="#ctx0" brushRef="#br0" timeOffset="178">3839 15621 7801,'1'-8'431,"3"1"1,8-1 608,11-4 0,5 1-609,6 3 1,-1-1-185,-2 5 0,-3-1-212,-5 0 0,-1 4 129,1-3 0,0 3-755,0 1 0,4-4 591,-1 0 0,1 0 0,-4 4 0</inkml:trace>
  <inkml:trace contextRef="#ctx0" brushRef="#br0" timeOffset="179">4672 15609 7831,'0'-11'1222,"0"-1"-1005,0 5 1,2-3-115,1 6-217,-1 1 263,3 3-1538,0 5 1389,1 2 0,6 10 0,-1 1 0</inkml:trace>
  <inkml:trace contextRef="#ctx0" brushRef="#br0" timeOffset="180">4718 16025 7825,'-10'15'0,"2"-4"0,3-5 0,5 1 0,0-2 2388,0 3-1851,5-6 0,-2 7-553,4-4-54,-4-1 0,7-4-517,-2 0 587,-3 0 0,10-5 0,-2-3 0</inkml:trace>
  <inkml:trace contextRef="#ctx0" brushRef="#br0" timeOffset="181">6340 15277 7894,'-12'6'0,"1"-1"0,-2 0 0,-2-1 0,1-1 344,-5-3 1,5 4 79,-1 0 0,2 2 139,2-2 1,1-2-189,2 6 0,-1 2 86,5 5 1,-3 4-30,3 5 0,0 10-164,4 6 0,0 5-181,0 7 1,1 2-181,3 6 0,2 2 138,6-3 1,-1 2-134,1-10 1,-1 1-453,1-4 0,-2 1 340,-3-1 0,3 1-139,-2-9 0,-3-3 33,-1-5 0,-3-7 57,-1-5 0,1-5-1072,3 0 506,-2-6 278,3 1 537,-10-9 0,-2-1 0,-4-6 0</inkml:trace>
  <inkml:trace contextRef="#ctx0" brushRef="#br0" timeOffset="182">5974 16108 7808,'2'-8'790,"1"1"0,4 3-266,4 0 1,6 3-48,2 1 1,2 0-210,2 0 0,5-4-211,2 1 0,0-1 31,0 4 1,1 0-120,3 0 1,-4-4-295,1-1 1,-6-2-1376,2 3 1700,-3 0 0,-1-1 0,0-2 0</inkml:trace>
  <inkml:trace contextRef="#ctx0" brushRef="#br0" timeOffset="183">6660 16191 7802,'-7'-8'549,"3"1"184,3 4 0,1-4 70,0 3-296,0 3 340,0-4-306,0 5-462,5 0 1,2 4 112,4-1 0,0 6-107,1-5 0,3 3 38,0-3 0,2 0-104,-2-4 1,1 1-29,3 4 0,2-4 65,-6 3 1,4-3-154,-4-1 0,1 0 22,-5 0 0,0 4-156,1 0 1,-6 1 11,-2 0 0,-3 1-77,-1 6 1,-5 4 72,-2-1 0,-9 6-103,-3-1 0,-2 3 37,-2 1 0,4-2 57,0-3 0,1 4 5,-1-3 1,6-1 34,6 1 1,3-6 292,-4 2 1,4-3 118,-3-1 1,4 0 145,-1 0 0,3-4-79,1-1 1,0-3 545,0 5-506,0-7 0,4 5-48,0-4 0,6-1-91,1 1 0,1-1 16,3-2 1,3-2-199,1-1 1,-1 1-110,1-1 1,0 1-254,4 2 1,-4-4-316,0 1 1,-5-2 670,1 5 0,-3 0 0,0 0 0</inkml:trace>
  <inkml:trace contextRef="#ctx0" brushRef="#br0" timeOffset="184">7413 15372 7875,'8'-12'0,"0"0"0,-5 4-57,5 0 0,-2 0-29,2-3 0,1 2 750,-5 2 19,-1 4 101,-3-2-509,0 5 0,-5 3-54,-2 4 1,-5 2-7,-3 11 1,1 4-1,-5 4 1,0 4-31,-4 1 0,4 7-139,0 8 1,4 1-350,-4 6 0,5 0 327,-1 4 0,6-2-75,1-2 0,6-5 75,-2 2 0,3-6-102,1-2 0,5-2-64,2-7 0,3-1-16,2-2 0,3-3 68,0-5 1,6-5 22,-2 1 0,2-5-135,2 0 0,-1-1 343,-3-3 0,1 1-695,-5-5 1,0 2-93,-3-4 0,-5 3 646,1-5 0,0 6 0,3-1 0</inkml:trace>
  <inkml:trace contextRef="#ctx0" brushRef="#br0" timeOffset="185">7585 15990 7826,'-5'-8'0,"3"-2"0,-3 4 42,5-6 0,5 5 93,3 3 1,2-1 277,1 1 1,5-2-136,-1 3 0,0 1 92,-3-1 1,4 1-79,3 2 1,1 0-177,-1 0 0,3 0-111,-3 0 0,-1 0 25,1 0 0,-5 0-67,1 0 0,-2 0 88,-2 0 0,-1 5-151,-2 3 1,-3-1-5,-5 1 0,-1 1-151,-3 7 1,-2-2-119,-6 6 1,-4 0 114,-3 4 1,-3 4 83,-1-1 1,4 1 42,0-4 1,5-4 92,-1 0 0,4-6-14,3 2 1,-1-3 203,5-1-6,0 0 371,4 0-76,0-6-280,5-1 1,6-5-78,4 0 1,1 0 10,0 0 0,1 0-177,6 0 1,0-3-58,0-1 1,0-6-156,0 2 0,-4 3-88,0 1 1,-5-1 381,1 0 0,3-3 0,-1 1 0</inkml:trace>
  <inkml:trace contextRef="#ctx0" brushRef="#br0" timeOffset="186">8178 15324 7890,'-1'-10'507,"-3"1"692,3-1-284,-4 9-282,10-4 1,0 11-128,3 6 0,2 3-160,-2 9 0,3 2-48,4 9 0,-1 3-154,5 1 0,-1 0-174,1 3 1,3-1-37,-3 1 1,1-2 13,-1 4 1,-3-1-86,-4 5 1,-2 3-265,-2 1 1,-3-1 159,-5-3 0,-2 0 70,-1-1 0,-4-5-538,-4-2 1,-4-5-47,-1-3 0,-4-2-221,1-7 1,3-5 975,0-1 0,1-3 0,4 2 0,2 3 0</inkml:trace>
  <inkml:trace contextRef="#ctx0" brushRef="#br0" timeOffset="187">8932 15799 7830,'-6'0'1270,"1"0"1,14 0-1283,2 0 0,3 0 80,-2 0 1,4-4 27,3 0 1,3 1-84,0 3 1,5 0 63,0 0 0,-1 0 45,-3 0 0,0-4-201,0 0 0,-4-2-795,0 2 1,-5 3-435,1-3 1308,3-2 0,0-2 0,5-3 0</inkml:trace>
  <inkml:trace contextRef="#ctx0" brushRef="#br0" timeOffset="188">8955 15966 7835,'0'6'1147,"5"-1"-741,3-5 1,7 0-175,4 0 0,3 0-89,0 0 1,9-3-120,-1-1 0,6-4-202,-6 3 0,0-4 178,0 2 0,0-4 0,5-1 0</inkml:trace>
  <inkml:trace contextRef="#ctx0" brushRef="#br0" timeOffset="189">10371 15324 8603,'-7'-10'332,"-1"1"1,4 1-161,-3 4 0,3-5 50,-4 5 1,1-3-101,-5 3 0,-3 0-122,0 4 0,-6 1-39,2 3 1,-6 4 54,-2 8 0,-3 3 21,3 4 0,-3 1 61,3-1 0,2 5-122,6 0 1,2 4-2,6-4 0,4-2-174,4-7 1,3 2 68,3-4 0,5 3-132,7-5 0,-1-3 171,5-4 0,0-5 16,4 0 1,5-4 227,3-7 1,-2 0-76,1-12 0,-2 0 13,6-4 1,-6-5 22,7-3 1,-5-3 134,0 0 0,-2-1-92,-5-5 0,-5 5 89,-3-4 1,-7 3-19,-4 1 1,-3 1-71,-1 0 0,-1-2-108,-3 2 0,-1 0 77,-3-2 1,-5 3-15,6 3 1,-6-3 33,6 7 1,-2 4 104,1 8-199,-2 1 0,7 8 0,-4 2 0,3 4-131,-4 4 1,6 10 102,-2 9 0,-1 6-73,1 7 0,0-4 100,4 5 1,0-1-131,0 8 1,0 0 84,0-4 0,0-5-12,0-2 0,5-5-56,3 3 0,-2-5-106,2 2 0,-2-7-521,2-1 1,1-2 320,-5 2 1,1 3-1539,-2-3 1905,-1-4 0,-2 7 0,-7-4 0</inkml:trace>
  <inkml:trace contextRef="#ctx0" brushRef="#br0" timeOffset="190">9857 15918 7862,'-7'-4'609,"-1"1"1,6-3-128,-2 2 1,8 3-208,3-3 1,5 2-11,3 2 0,3 0 130,4 0 0,6-1-146,3-3 1,7 3-37,4-3 0,3 1-281,5-1 0,-2 1 165,5-4 1,1 0-130,3-1 1,-4-2-101,0 2 0,-4 1-571,0-1 0,-2 6 408,-1-2 1,-2-3-24,-2-1 0,-3 3-64,-4 1 0,-6-1 73,-2 1 0,-7-1-1116,-1 5 1425,-5 0 0,-3 6 0,-6 1 0</inkml:trace>
  <inkml:trace contextRef="#ctx0" brushRef="#br0" timeOffset="191">10314 16345 7829,'-11'0'-253,"-1"0"253,1 0 0,3 0 446,1 0 0,-1 0-10,-3 0 1,-1 0-60,1 0 0,-4 0-71,-1 0 0,1 0 73,4 0 1,-5 0-187,1 0 0,0 2 29,4 3 1,-5-3-96,1 6 1,-4-1 81,4 6 1,-4-2-104,4 2 1,-1 2-24,5 1 0,0 4-215,-1-5 0,6 5 41,2-3 0,3-1-92,1 0 1,1-3-110,3 3 0,2-7 99,6 0 1,4-3 143,3 2 0,3-3-7,1-5 1,1-4-3,2 0 1,-2-6-31,3-2 1,-2-4 12,2-4 1,-3-2-38,3 2 0,-3-3-125,-1-1 0,-2-3 107,-2-1 1,-2-1 37,-6 1 0,-1 2 200,-2-5 0,-3-1-130,-5-4 0,0 1 182,0-1 1,0 4 6,0 0 1,-4 5-8,1-5 0,-3 11 7,3 1 95,1 6 200,-8 7 0,5 3-123,-2 8 1,0 8-230,3 8 1,2 8 41,-6 3 1,4 4-122,-3 6 0,4-5 0,-1 4 1,4 0-89,4 1 0,-1-7-72,4-7 1,1 1-320,3-4 1,1 1-331,-1-9 1,1-1 330,-1-2 0,1-3-1453,-1-2 1900,0-2 0,1-1 0,-1 1 0</inkml:trace>
  <inkml:trace contextRef="#ctx0" brushRef="#br0" timeOffset="192">10520 16310 7845,'-4'-11'1174,"0"-2"0,3 6-706,8-2 0,1 7 62,7-2 1,2-1-271,-2 1 1,2-1-50,-2 0 0,3 4 45,4-3 0,-3 3-162,0 1 1,1-4-176,2 0 1,0 0 133,-3 4 0,1 0-397,-5 0 233,1 0 1,-6 5 66,-3 3 1,-1 3-27,-6 1 1,-6 1-112,-1 2 1,-5 0-160,-3 5 1,1-2 60,-5 2 0,0 3-147,-4-3 1,4-2 133,0 2 1,9-5 27,-1 0 0,2 2 126,-3 0-351,6-2 1141,1-3-555,5 0 0,5-6 539,3-1 0,2 0-206,1-1 0,6-1-39,2-3 0,2-1-219,2-3 1,0 2-274,0-7 1,1 5-287,3-3 1,-3 0 259,2-1 1,-3-1 126,-4 5 0,3-5 0,-4 2 0</inkml:trace>
  <inkml:trace contextRef="#ctx0" brushRef="#br0" timeOffset="193">11605 15586 7848,'4'-8'0,"-1"-1"-40,1 2 0,-4-5 297,0 0 17,0 0 0,1 1 334,3 4 277,-2-4 115,3 10-319,-5-5-386,0 6 0,0 11-80,0 5 1,0 11-28,0 9 1,0 10-20,0 5 1,1 4-209,3-3 0,-3 2 68,3 1 1,-2-5-283,2 6 0,-1-10-233,4-3 0,-4-8 250,1 0 0,1-8-115,-2-4 0,3 0-62,-3-7 1,-1-4-713,1-5 491,-1-4 47,-2 3 662,0-17 1,-5 3 0,-2-9-1</inkml:trace>
  <inkml:trace contextRef="#ctx0" brushRef="#br0" timeOffset="194">11468 15550 7868,'0'-22'287,"0"2"0,6-2 451,5 7 1,7-5-256,9 4 0,3 1-6,8 2 1,3 2-217,5-2 1,-1 3-223,1 3 0,0 1 83,-1 6 0,-3 0 52,0 0 1,-6 6-223,-2 1 0,-1 5-105,-6 4 1,-6 3-209,-6 4 0,-7 3 79,-4 1 1,-4 3-207,-4 6 1,-7 0 179,-8-1 1,-9 0-78,-7 2 1,4-6 30,-7 1 1,5-6 120,-5 2 0,3-7-117,5-1 0,-1-7 249,9-1 1,1-6-611,10-6 711,4 0 0,2-5 0,5-2 0</inkml:trace>
  <inkml:trace contextRef="#ctx0" brushRef="#br0" timeOffset="195">12530 15265 7863,'11'-19'0,"-3"2"-66,-1 5 1,-3 0-83,4 1 465,-6-1-113,4 5 0,-8 2 442,-2 5 0,-1 5-170,-2 3 0,-7 8-60,2 4 0,-3 4-107,0 3 0,-2 7 44,-2 6 1,-2 11-206,2 0 0,-3 6-255,-1 2 0,1 1 82,10-28 0,1 0 1,0 0-1,0 1 48,1 4 1,1-2 0,0-2 0,0 0 46,-6 30 0,7-4-4,1-2 1,4-6-157,3-8 0,7-3 83,4-8 0,6-3-170,5-6 1,5-4-18,0-4 0,-1-6-206,-3-5 1,1-3-628,3-1 1,-4 0 641,0 0 385,-1-5 0,-4-2 0,5-5 0</inkml:trace>
  <inkml:trace contextRef="#ctx0" brushRef="#br0" timeOffset="196">12678 15621 7765,'-5'-18'249,"4"-3"-263,-3 4 0,5 2-11,7 3 1,0 2 254,7 2 112,-2-3 0,-2 10 207,0-3 0,2 3-178,2 1 1,-1 3-160,5 1 0,0 6-35,4-2 1,-1-2 22,-3 2 0,2 0-23,-2 4 1,-2 0 172,-2 0 0,-2 0-696,-2-1 0,-1 1-252,-2 0 0,1 3 370,-5 2 1,0 4-50,-4-1 0,-11 3-68,-4-1 0,-5 4 70,-3 1 0,-4 3 192,1 2 0,-6 0-90,2-4 1,-2 5 2,1-1 0,1-2 408,7 2 0,-1-6 553,9 2 1,1-8 46,6-4-579,-2 2 1,9-5 108,-3 3 1,4-6-70,4-3 1,2-4-200,5 1 1,6-3-11,2-1 0,4 0-123,3 0 0,4 0-45,4 0 1,-4-4-271,1 0 1,-1-3-3,5 3 0,-6-2-322,-3 2 0,-1 3-60,-3-3 1,1-1 731,0 1 0,0-6 0,0 4 0</inkml:trace>
  <inkml:trace contextRef="#ctx0" brushRef="#br0" timeOffset="197">13809 15503 8075,'-6'0'1525,"-5"5"1,9 1-1199,-6 6 1,1 0-111,-5 0 1,-4 1-112,-3 3 0,-3 3-72,-1 4 1,1 1-116,-1-1 0,0-3 61,0 1 1,4-4-144,0 3 0,9 2 25,-2-6 0,5-1-70,-1-2 0,3-2-31,5 1 201,0 0 0,1 0 62,3 0 1,2-5-51,6 2 0,4-7 11,3 2 0,-1-3-79,1-1 1,2 0-156,5 0 1,-2 0 165,3 0 1,-7 0-37,-1 0-2119,-5-5 2238,3 4 0,-11-10 0,-1 5 0</inkml:trace>
  <inkml:trace contextRef="#ctx0" brushRef="#br0" timeOffset="198">13329 16156 7773,'-6'0'1519,"1"0"0,14 0-1648,2 0 0,7 0 114,-3 0 0,7 0-204,1 0 0,5 0 10,6 0 0,-1-2 116,-3-1 0,3 1 93,-2-1 0,2-5 0,1 2 0</inkml:trace>
  <inkml:trace contextRef="#ctx0" brushRef="#br0" timeOffset="199">14117 15812 7802,'-6'-2'0,"2"-2"0,-1 1 269,1-5 1,2 4-78,6-3 1,-2 4-66,6-1 1,-1 1 126,5-1 1,-1 3 252,1-3 1,-1 3-162,0 1 0,2 0 38,2 0 1,3 0-114,5 0 0,0 0-51,0 0 0,-1 0-160,1 0 1,0 0-20,0 0 1,0 0-118,0 0 0,-6 0-72,-1 0 1,-4 0-250,0 0 1,-6 1-79,-2 3 0,-3 2 220,-1 7 1,-6 3-22,-6 4 1,-5 3 81,-10 1 0,2 1 125,-6 2 0,2-2-51,-1 3 1,2-3 21,5-1 1,5-1 46,3-3 0,3-4 198,5-3 240,-3-2-188,8 1 70,2 0 1,7-6-79,4-1 1,6-4-5,2-1 0,0 0-53,4 0 1,-3-1-13,6-4 0,4 3-108,0-6 0,-1 4-164,2-3 0,-7 3-116,-1 0 0,0 3-397,-4 1 1,-3 0 662,-1 0 0,3-5 0,0-1 0</inkml:trace>
  <inkml:trace contextRef="#ctx0" brushRef="#br0" timeOffset="200">14780 15241 7845,'-4'-13'0,"0"-3"0,2-1 997,5-3 0,9 3-327,7 5 1,1 6-217,-1 2 1,-1 3-140,-3 1 0,-2 5-23,2 2 0,3 7 115,1 5 1,2 6-79,2 11 0,0 5-261,0 3 0,0-1 86,0 5 1,-2-2-749,-2 9 1,2-1 423,-6 5 0,-5-2-5,-8-23 1,0 0 0,-1 28 79,-1 1 1,0-3-45,0-5 0,-4-6-138,0-6 1,-4-4-41,0 0 0,-6-5-789,-1-3 1,-2-8 503,2 0 1,2-7 601,-2 0 0,4-5 0,3-2 0,3-4 0</inkml:trace>
  <inkml:trace contextRef="#ctx0" brushRef="#br0" timeOffset="201">15534 15751 7775,'5'-6'374,"6"-3"135,8 5 0,1-4-292,-1 4 1,2-4-254,-6 5 0,4-1 59,-4 4 1,5-2 183,0-2 1,0 2-315,-1-1 0,1 1 79,-5 2 0,1-4-1173,-5 1 1201,0-1 0,1-1 0,-1-3 0</inkml:trace>
  <inkml:trace contextRef="#ctx0" brushRef="#br0" timeOffset="202">15454 15930 9511,'27'0'174,"3"-2"-67,4-1 1,-1 0-92,-3-5 0,3 0 76,-2-4-92,2 6 0,-4-5 0,-1 5 0</inkml:trace>
  <inkml:trace contextRef="#ctx0" brushRef="#br0" timeOffset="203">16927 15455 7865,'1'-12'-13,"3"0"0,-3-1 168,3-3 1,-3 2 1,-1-1 0,0 2 119,0 1 0,0-4 0,0 1 0,-1-2-38,-3 6 1,-2 2-27,-6 2 1,1 0-100,0-1 1,-6 3 126,-2 5 0,-4 0-210,-3 0 0,0 5 17,-4 3 1,-1 8-29,-3 4 1,5 2-14,2 2 1,4 0-71,4 0 0,4-2 49,7-3 1,5 3-179,6-6 1,6-1 97,10-2 0,6-3 98,9-2 1,1-3 153,3-5 1,-1-5-112,5-3 1,-5-4-74,1-4 1,-3 2-8,0-6 1,-6 0-85,-2-4 0,-5 0 117,-3 1 1,-2-5-8,-6 0 1,-1-1 95,-2 2 1,-3 0-113,-5-4 1,0-1 231,0-4 1,0 1-44,0 0 0,-1-2-95,-3 2 1,2-6-48,-6-2 0,4 3 1,-3 5 1,3 3 91,-4 9 1,6 5 292,-2 1-204,3 10-60,1 2-217,0 15 0,0 4 106,0 9 0,0 8-90,0 4 0,0 1-70,0 8 0,0 0-158,0 4 0,1 0-103,3-2 0,-3 1-297,3-3 1,-2-4-308,2-4 0,1-2 991,3-2 0,7-3 0,-2-6 0</inkml:trace>
  <inkml:trace contextRef="#ctx0" brushRef="#br0" timeOffset="204">16424 15740 10004,'12'0'384,"4"4"-44,3 0 0,4 4 163,4-4 1,8 0-25,11-4 0,1 0-159,6 0 0,4 0-624,4 0 0,-28-2 0,-1-1 371,29-6 1,-28 4 0,0-1-248,-1-2 1,1-1 0,0 3-1,0 0 2,-1-2 0,0 0 0,29-5-239,-7 0 0,-5-2-183,-7-1 1,-4 0-1397,-8 4 1996,-7 1 0,-1 0 0,-3 3 0,2 3 0</inkml:trace>
  <inkml:trace contextRef="#ctx0" brushRef="#br0" timeOffset="205">16653 16393 7958,'-17'-5'381,"5"3"-143,-4-6 0,9 3 328,3-3 1,-1 5-255,1-5 0,-4 3-111,5-2 0,-6 4-25,1-1 0,-2-1 17,-1 1 1,-1 0-168,1 4 0,-6 6 119,-2 1 1,1 1 28,-1 4 1,5-3-158,-1 7 0,3 1-231,0-1 1,2 0 79,2-4 0,3 4-94,5-1 0,2 2 75,1-6 0,5-2 111,7-2 1,-1-4-16,5 0 0,0-1-6,4-2 1,0 0 152,0 0 1,0-5-42,-1-3 1,1-7-20,0 0 0,-1-3 1,-3 2 0,-2 2 16,-1-6 0,-7 1 58,2-1 0,-3-1-76,-1 1 0,2-3 141,-5-1 0,0-1-80,-4-2 0,0 0 54,0-4 1,0 1-86,0-3 1,0 2 8,0 7 0,-2-1 83,-1 9-1,1 5-235,-3 6 1,5 7 83,0 1 1,0 10-57,0 6 0,0 7-6,0 3 1,-4 7-168,1 0 0,-1 2-8,4-2 1,4 0-209,-1-1 0,8-5-14,0-2 0,0-3-216,5-1 1,1-5-138,3-4 0,0-3 813,-1-4 0,2 3 0,-3-4 0</inkml:trace>
  <inkml:trace contextRef="#ctx0" brushRef="#br0" timeOffset="206">16847 16263 7819,'0'-8'394,"0"0"1,6 1 535,6-1 1,4-1-449,7 5 1,-1 0-189,-3 4 0,2-4 184,-2 0 1,3-3-83,1 3 1,0-2-178,-1 2 0,1 3-143,0-3 1,-1-1-186,-3 1 0,-3-1 291,-4 5 322,-1 0-1331,-5 0 1,-2 2 389,-8 2 1,-3 4 217,-9 8 1,-1 2 69,-6 6 0,0-2 76,0-2 0,2 3-3,2-4 0,3 2 37,9-1 0,-2 2 9,5-7 1,0 5-37,4-4 0,4-1 191,0-2 0,6-6-70,1 2 1,2-7 440,6 2 1,-2-2-213,5-2 0,-1 0-70,5 0 0,-1-4-205,-3 0 0,1-5-236,0 5 1,0-4-284,0-1 0,-2 3 510,-2-2 0,3 0 0,-4-4 0</inkml:trace>
  <inkml:trace contextRef="#ctx0" brushRef="#br0" timeOffset="207">18000 15503 7774,'-6'-6'1503,"1"-1"-488,5-4-532,5 4 0,-2 0-151,4 3 1,-3 3 63,4-3 1,-1 2-214,5-2 1,4 3-16,3-3 0,3 1-31,1-2 0,-1 4-123,1-3 1,0 3-22,0 1 1,-5 0 121,-3 0 1,-2 4-23,-2 0 1,-5 9-232,-2-1 0,-2 8-301,-2 0 1,-9 2 112,-3 2 1,-7 4-137,0 0 1,-6 4-20,-2 0 0,-1 3-261,2 0 1,1 0 434,-1 2 0,3-7 76,4-3 1,2 1 622,6-4-367,0 2 1,4-13 517,3 3 0,3-7-132,1 0 1,7-7 97,4 2 0,2-3-243,6-1 1,0 0 10,4 0 0,1-1-311,2-3 1,0 2 70,4-7 0,-4 3-327,0-2 1,-2-1-273,-1 4 1,-4-2-1276,0 3 1837,-10-5 0,6 2 0,-8-5 0</inkml:trace>
  <inkml:trace contextRef="#ctx0" brushRef="#br0" timeOffset="208">18434 15217 7826,'6'-23'0,"1"-1"0,6 0 254,6 0 1,1 4 296,11 1 1,-6 4-269,2 0 0,-7 2 157,-1 6 1,-5-3 801,1 6-842,-2 0 1,-2 4-337,1 0 1,-2 5-22,-3 4 0,2 5-52,-5 2 0,0 5-3,-4-1 0,-5 2-262,-3 2 0,-6 0-254,-1 0 1,-4 3 240,4 1 0,0 0-153,3-5 0,1 1 88,-1 0 0,5-4 286,-1-1 0,6-4 76,-2 1 0,2-7 335,2-1-347,6-6 0,0 8-65,5-6 1,1 0 343,-1-4 1,4 0-81,1 0 0,4 0-811,-1 0 1,3-4 613,0 0 0,1 0 0,0 4 0</inkml:trace>
  <inkml:trace contextRef="#ctx0" brushRef="#br0" timeOffset="209">19154 15490 8692,'5'-11'941,"1"3"-492,6 0 0,4 4-138,3-4 0,3 0-32,1-4 1,5 2-228,2 1 1,2-3 55,-2 4 1,-1-4-577,-2 8 1,-7-4 372,3 4 1,-8 0-906,1 4 0,-7 0 287,-2 0 0,-4 6 713,1 1 0,-8 3 0,-3 3 0</inkml:trace>
  <inkml:trace contextRef="#ctx0" brushRef="#br0" timeOffset="210">19154 15705 7854,'0'6'1647,"5"-1"-1275,3-5 0,3 0-115,4 0 0,1 0 64,6 0 0,0-5-297,8-3 0,1 1-377,3-1 1,-1 2 294,-2-2 58,2-3 0,-4 10 0,5-4 0</inkml:trace>
  <inkml:trace contextRef="#ctx0" brushRef="#br0" timeOffset="211">19988 15241 7820,'-8'-7'123,"0"-2"1,6 1 84,-2-4 1,3-1-7,1-3 0,1 3 69,3-3 0,6 0 85,5-1 0,4 0-65,-3 2 0,4 2 103,-1 2 1,2 0 23,2 7 1,0-4-137,0 5 1,1 0-121,3 7 1,-4 2 46,-1 7 1,0 3-221,-7 4 0,-1 8-12,-6 3 1,-3 5-14,-5 4 0,-6 2-116,-6 6 0,-4-1-284,-7 0 0,-5 1-475,-3 0 1,-2-2 519,-1-3 0,4-2 42,-1-6 0,6 0 18,-2-3 1,3-3 494,1-5 0,5-2-64,3-3 1,3-1 62,0-6 0,6-4 21,2-1 0,3-3 510,1 5-153,0-7 0,5 3-299,2-5 1,4 0 85,0 0 0,5 4-70,4 0 1,1 0 55,2-4 0,0 0-156,0 0 1,-1-1-138,1-3 1,0 3 37,0-3 0,-1 2-221,-3 2 1,-3 0-802,-4 0 1,-1-3 500,0-1 0,-4-2 462,-4 2 0,4-2 0,-1-6 0</inkml:trace>
  <inkml:trace contextRef="#ctx0" brushRef="#br0" timeOffset="212">20399 15550 7783,'0'-12'0,"1"0"0,3 0 0,7 1 1062,8-2 1,-1 6-449,1-1 0,-4 4-247,4-4 0,-5 5-139,2-1 1,0-1-9,-1 1 0,4 0-87,-3 4 1,3 0-157,-4 0 0,4 0 8,-4 0 0,0 0 114,-3 0 1,-2 6-154,-2 1 0,0 1 34,-4 4 0,0-2-90,-4 10 1,-6 0 72,-6 4 0,0 0 11,-7 0 1,-1 4-41,-2-1 0,-1 1 23,0-4 0,4 0-358,0-2 1,5 1 149,-1-3 0,3-2 186,5-7 0,-2 1 221,5 0 448,0 0-342,4 0 0,1-5 173,3 2 0,3-7-160,4 2 0,0-3 27,1-1 0,4 0-509,3 0 1,-1 0 179,1 0 1,-4 0-439,4 0 0,-5-3 69,2-1 396,-4-1 0,0 11 0,-1 0 0</inkml:trace>
  <inkml:trace contextRef="#ctx0" brushRef="#br0" timeOffset="213">22112 15277 7814,'0'-8'1356,"0"0"-911,0 0 1,0 0 12,0 1 88,5 4-169,-4-3 0,4 7-225,-5 4 1,-9 3 12,-2 7 1,-8 7-14,0 6 1,-6 7 55,-2 0 0,0 1 13,4 4 1,2 1-205,2-2 1,4 0-306,7-8 1,-1 2 82,5-5 1,2-2-99,6-6 1,-1 1 93,9-5 0,-2 0-53,9-5 0,0-3 1,4-5 1,5-1 111,2-2 0,-1 0 49,2 0 0,-2-5 29,2-4 0,4-5 134,-4-2 0,-1-6-99,-7 3 1,-2-3 134,-2-2 0,-2-1-82,-6-3 1,-4-2 18,-3-6 0,-3 1 10,-1-2 0,-1-2-49,-3-1 1,-6 1 13,-6 4 1,-8-1-63,1 0 0,-6 6-104,3 2 0,-6 8-133,1 4 0,2 9-372,-1 3 0,4 8 660,0 3 0,7 9 0,2 3 0</inkml:trace>
  <inkml:trace contextRef="#ctx0" brushRef="#br0" timeOffset="214">22877 15087 7785,'6'-13'-384,"0"6"154,-6-1 2020,0 6-617,0-3-612,0 5 1,-4 1-103,0 3 1,-5-2-75,1 6 0,2-1-42,-2 6 0,2 0 142,-1 3 0,-4-1-303,4 4 1,-3-3 22,-2 4 1,0-1-163,-4 5 1,-1 0-12,-6 0 1,4-4-104,0 0 1,1-3 199,-1 3 0,2-2-80,6-7 1,5 2-198,2-2 1,2-2-655,2-2 602,0 1 0,6 4 103,1 0 1,5-4 85,3 0 1,-1-5-31,5 0 0,0 3-119,4-3 0,-4 1-162,0-4 0,-5 1-288,1 4 1,-2-4-257,-2 3-453,0-2-428,-4 3 1747,-2-4 0,-10 10 0,-2-5 0</inkml:trace>
  <inkml:trace contextRef="#ctx0" brushRef="#br0" timeOffset="215">22523 15668 7721,'-6'0'1930,"2"0"-1672,8 0 0,2 0-374,6 0 0,0 0 206,3 0 1,-1 0 173,5 0 0,-3 0-260,3 0 0,0 2 67,4 2 1,-2-2-741,-2 2 0,3-3 669,-3-1 0,2 0 0,2 0 0</inkml:trace>
  <inkml:trace contextRef="#ctx0" brushRef="#br0" timeOffset="216">23060 15360 7791,'-6'-6'736,"2"-1"1,4-4-40,4-1 0,7 5-312,8-2 1,-3 5-186,0-3 1,-4 3 81,0-5 0,1 7-12,2-2 0,-3 3-104,4 1 1,-4-4-104,0 0 1,-1 0 141,1 4 1,-5 1 12,1 3 1,-2-1-344,2 4 0,-2-3 30,-2 5 0,-3 0-11,3 7 0,-4 2-10,-4 6 1,-7-1-101,-8 1 0,-3 1 36,-1 3 1,-3-3-72,-1 3 0,-3 1-6,3-2 1,0 6 68,4-6 0,6 0 323,1-7 1,4 0 11,0-4 0,5 1 190,-1-6-228,6 0 1,-3-2 139,5-1 0,5-6-194,2 2 0,5-3 64,3-1 0,-1 0-406,5 0 0,-4 0 167,4 0 1,-4-4-509,4 1 0,-5-1 114,2 4 0,-4-4-96,0 0 1,-2-2 609,-3 2 0,4-2 0,-5-5 0</inkml:trace>
  <inkml:trace contextRef="#ctx0" brushRef="#br0" timeOffset="217">23768 15265 7789,'0'-12'0,"0"0"147,0 0 1,5 2 743,3 2-169,-3 2-259,0 6 286,-5 0-510,0 6 1,-9 2-178,-2 8 0,-5 2 75,1 6 0,-1-4 34,-3 0 0,-2-1 70,6 5 1,0-2-33,3-2 0,1 1-206,-1-5 1,6 0 81,2-5 1,3 2-109,1-2 0,0 2 42,0-2 1,1-2 131,3-2 1,2-3-172,6 4 1,1-6-202,2 3 0,-2 0 100,2-1 0,1 0 4,-1-4 0,1 0-1088,-5 0 502,1 0-1435,-1 0 2138,-5 0 0,-6 5 0,-6 2 0</inkml:trace>
  <inkml:trace contextRef="#ctx0" brushRef="#br0" timeOffset="218">23505 15692 7720,'-11'7'1391,"5"-1"0,6-5-609,7 3-578,3-3 1,7 4-10,2-5 1,1 4 15,-1 0 0,4 1-414,0-5 1,0 0-189,3 0 1,-5 0-407,-2 0 1,-4 0 447,4 0 349,-5 0 0,2 0 0,-4 0 0</inkml:trace>
  <inkml:trace contextRef="#ctx0" brushRef="#br0" timeOffset="219">24248 15135 7766,'-5'-18'0,"3"3"704,-2-4 0,4 5-828,4 3 394,-2 5 0,3 7-154,-5 3 1,-2 3 291,-1 9 0,0 8-100,-5 8 0,2 6 64,-2 2 1,-2 4-256,3 0 1,-2-2-136,1 1 1,2-5 139,2-3 1,3 0 38,-3-7 1,3 3-1550,1-3 0,0-4 606,0-4 1,4-5 781,-1 5 0,1-5 0,-4 1 0</inkml:trace>
  <inkml:trace contextRef="#ctx0" brushRef="#br0" timeOffset="220">24465 15788 8111,'-7'0'4664,"2"0"-4891,5 0 227,-5 0 0,-1-5 0,-6-3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72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2430A: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customXml" Target="../ink/ink31.xml"/><Relationship Id="rId17" Type="http://schemas.openxmlformats.org/officeDocument/2006/relationships/image" Target="../media/image32.png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8.png"/><Relationship Id="rId14" Type="http://schemas.openxmlformats.org/officeDocument/2006/relationships/customXml" Target="../ink/ink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customXml" Target="../ink/ink39.xml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6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customXml" Target="../ink/ink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4.xml"/><Relationship Id="rId11" Type="http://schemas.openxmlformats.org/officeDocument/2006/relationships/image" Target="../media/image49.png"/><Relationship Id="rId5" Type="http://schemas.openxmlformats.org/officeDocument/2006/relationships/image" Target="../media/image46.svg"/><Relationship Id="rId10" Type="http://schemas.openxmlformats.org/officeDocument/2006/relationships/customXml" Target="../ink/ink46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customXml" Target="../ink/ink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2.xml"/><Relationship Id="rId5" Type="http://schemas.openxmlformats.org/officeDocument/2006/relationships/image" Target="../media/image53.png"/><Relationship Id="rId4" Type="http://schemas.openxmlformats.org/officeDocument/2006/relationships/customXml" Target="../ink/ink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customXml" Target="../ink/ink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customXml" Target="../ink/ink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customXml" Target="../ink/ink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5.xml"/><Relationship Id="rId5" Type="http://schemas.openxmlformats.org/officeDocument/2006/relationships/image" Target="../media/image66.png"/><Relationship Id="rId4" Type="http://schemas.openxmlformats.org/officeDocument/2006/relationships/customXml" Target="../ink/ink6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8.xml"/><Relationship Id="rId5" Type="http://schemas.openxmlformats.org/officeDocument/2006/relationships/image" Target="../media/image6.png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5" Type="http://schemas.openxmlformats.org/officeDocument/2006/relationships/image" Target="../media/image9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17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.xml"/><Relationship Id="rId5" Type="http://schemas.openxmlformats.org/officeDocument/2006/relationships/image" Target="../media/image18.png"/><Relationship Id="rId4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7637"/>
            <a:ext cx="7772400" cy="2185463"/>
          </a:xfrm>
        </p:spPr>
        <p:txBody>
          <a:bodyPr/>
          <a:lstStyle/>
          <a:p>
            <a:r>
              <a:rPr lang="en-US" dirty="0"/>
              <a:t>8. Everything you wanted to know about random variables but were afraid to 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45C97-5E8C-2440-AB93-C44D12529756}"/>
              </a:ext>
            </a:extLst>
          </p:cNvPr>
          <p:cNvSpPr txBox="1"/>
          <p:nvPr/>
        </p:nvSpPr>
        <p:spPr>
          <a:xfrm>
            <a:off x="572458" y="596900"/>
            <a:ext cx="792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Romeo and Juliet arrive in Shatin at independent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Exponential(1)</a:t>
            </a:r>
            <a:r>
              <a:rPr lang="en-US" sz="3200" dirty="0">
                <a:latin typeface="Franklin Gothic Medium"/>
                <a:cs typeface="Franklin Gothic Medium"/>
              </a:rPr>
              <a:t> hours past noon.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How long is the wait?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A80534-8755-B841-96B2-E8D0510BB17F}"/>
                  </a:ext>
                </a:extLst>
              </p14:cNvPr>
              <p14:cNvContentPartPr/>
              <p14:nvPr/>
            </p14:nvContentPartPr>
            <p14:xfrm>
              <a:off x="751320" y="2341440"/>
              <a:ext cx="7980480" cy="380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A80534-8755-B841-96B2-E8D0510BB1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120" y="2325240"/>
                <a:ext cx="8012880" cy="38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907E9C-CCAB-D64E-A01C-239295BFB5DE}"/>
                  </a:ext>
                </a:extLst>
              </p14:cNvPr>
              <p14:cNvContentPartPr/>
              <p14:nvPr/>
            </p14:nvContentPartPr>
            <p14:xfrm>
              <a:off x="5974200" y="2140020"/>
              <a:ext cx="2993760" cy="257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907E9C-CCAB-D64E-A01C-239295BFB5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8000" y="2118420"/>
                <a:ext cx="3026160" cy="26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B65713-484F-224D-925D-1A96301ED254}"/>
                  </a:ext>
                </a:extLst>
              </p14:cNvPr>
              <p14:cNvContentPartPr/>
              <p14:nvPr/>
            </p14:nvContentPartPr>
            <p14:xfrm>
              <a:off x="1916640" y="3265262"/>
              <a:ext cx="2841120" cy="65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B65713-484F-224D-925D-1A96301ED2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0440" y="3249062"/>
                <a:ext cx="287352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348A57-2BC9-AA46-BB91-1B30999A9889}"/>
                  </a:ext>
                </a:extLst>
              </p14:cNvPr>
              <p14:cNvContentPartPr/>
              <p14:nvPr/>
            </p14:nvContentPartPr>
            <p14:xfrm>
              <a:off x="1632960" y="3380400"/>
              <a:ext cx="5151600" cy="314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348A57-2BC9-AA46-BB91-1B30999A98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6760" y="3364200"/>
                <a:ext cx="5184000" cy="31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F9C217-6F2B-8447-ADF4-8301493FDD02}"/>
                  </a:ext>
                </a:extLst>
              </p14:cNvPr>
              <p14:cNvContentPartPr/>
              <p14:nvPr/>
            </p14:nvContentPartPr>
            <p14:xfrm>
              <a:off x="5846760" y="2341440"/>
              <a:ext cx="1767960" cy="394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F9C217-6F2B-8447-ADF4-8301493FDD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30560" y="2325240"/>
                <a:ext cx="1800360" cy="39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B190B8-16CB-9E40-886B-C842C1AD2DB0}"/>
                  </a:ext>
                </a:extLst>
              </p14:cNvPr>
              <p14:cNvContentPartPr/>
              <p14:nvPr/>
            </p14:nvContentPartPr>
            <p14:xfrm>
              <a:off x="6615360" y="2020860"/>
              <a:ext cx="613080" cy="166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B190B8-16CB-9E40-886B-C842C1AD2D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9160" y="2004660"/>
                <a:ext cx="645480" cy="16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056DAA-0429-A642-8775-2DAEFBF08E3E}"/>
                  </a:ext>
                </a:extLst>
              </p14:cNvPr>
              <p14:cNvContentPartPr/>
              <p14:nvPr/>
            </p14:nvContentPartPr>
            <p14:xfrm>
              <a:off x="999720" y="1615680"/>
              <a:ext cx="4847040" cy="4570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056DAA-0429-A642-8775-2DAEFBF08E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3520" y="1599480"/>
                <a:ext cx="4879440" cy="46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5DDD25-CD4A-9848-B811-DAD9E24DCE1F}"/>
                  </a:ext>
                </a:extLst>
              </p14:cNvPr>
              <p14:cNvContentPartPr/>
              <p14:nvPr/>
            </p14:nvContentPartPr>
            <p14:xfrm>
              <a:off x="5032440" y="3243960"/>
              <a:ext cx="3223800" cy="308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5DDD25-CD4A-9848-B811-DAD9E24DCE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6240" y="3227760"/>
                <a:ext cx="3256200" cy="31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55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7802-1EB0-6846-B5F9-92657D8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89BDE8-D641-5C4C-98DE-A40299F45E15}"/>
                  </a:ext>
                </a:extLst>
              </p14:cNvPr>
              <p14:cNvContentPartPr/>
              <p14:nvPr/>
            </p14:nvContentPartPr>
            <p14:xfrm>
              <a:off x="827640" y="2544480"/>
              <a:ext cx="5811480" cy="300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89BDE8-D641-5C4C-98DE-A40299F45E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440" y="2528640"/>
                <a:ext cx="5843880" cy="30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E2FB61-F8DE-574E-9522-A4DA8E3C371A}"/>
                  </a:ext>
                </a:extLst>
              </p14:cNvPr>
              <p14:cNvContentPartPr/>
              <p14:nvPr/>
            </p14:nvContentPartPr>
            <p14:xfrm>
              <a:off x="649440" y="1077120"/>
              <a:ext cx="6167880" cy="105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E2FB61-F8DE-574E-9522-A4DA8E3C37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240" y="1060920"/>
                <a:ext cx="62002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87B6FC-1B88-CA4E-A48B-4E7BF8EBD5E3}"/>
                  </a:ext>
                </a:extLst>
              </p14:cNvPr>
              <p14:cNvContentPartPr/>
              <p14:nvPr/>
            </p14:nvContentPartPr>
            <p14:xfrm>
              <a:off x="3712680" y="4057920"/>
              <a:ext cx="1957320" cy="39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87B6FC-1B88-CA4E-A48B-4E7BF8EBD5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6480" y="4041720"/>
                <a:ext cx="19897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D8848E-0F8F-FE4C-9B53-58D9E5BD07FF}"/>
                  </a:ext>
                </a:extLst>
              </p14:cNvPr>
              <p14:cNvContentPartPr/>
              <p14:nvPr/>
            </p14:nvContentPartPr>
            <p14:xfrm>
              <a:off x="3872880" y="4913280"/>
              <a:ext cx="1344960" cy="62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D8848E-0F8F-FE4C-9B53-58D9E5BD07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6680" y="4897080"/>
                <a:ext cx="137736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4A2836F-197A-FC45-940A-3A356A1E09E3}"/>
                  </a:ext>
                </a:extLst>
              </p14:cNvPr>
              <p14:cNvContentPartPr/>
              <p14:nvPr/>
            </p14:nvContentPartPr>
            <p14:xfrm>
              <a:off x="1965240" y="5081760"/>
              <a:ext cx="6657120" cy="135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4A2836F-197A-FC45-940A-3A356A1E09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9040" y="5065560"/>
                <a:ext cx="668952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27FA72-BB2B-8B40-BAF2-F42A65DF6D45}"/>
                  </a:ext>
                </a:extLst>
              </p14:cNvPr>
              <p14:cNvContentPartPr/>
              <p14:nvPr/>
            </p14:nvContentPartPr>
            <p14:xfrm>
              <a:off x="4575960" y="5797080"/>
              <a:ext cx="3314520" cy="49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27FA72-BB2B-8B40-BAF2-F42A65DF6D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9760" y="5780880"/>
                <a:ext cx="334692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76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7802-1EB0-6846-B5F9-92657D8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766524-C026-9C45-81DC-69BD279EF399}"/>
                  </a:ext>
                </a:extLst>
              </p14:cNvPr>
              <p14:cNvContentPartPr/>
              <p14:nvPr/>
            </p14:nvContentPartPr>
            <p14:xfrm>
              <a:off x="577440" y="1747149"/>
              <a:ext cx="7779240" cy="300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766524-C026-9C45-81DC-69BD279EF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240" y="1730949"/>
                <a:ext cx="7811640" cy="30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888C7C-04F5-2B40-A39A-17C46036241B}"/>
                  </a:ext>
                </a:extLst>
              </p14:cNvPr>
              <p14:cNvContentPartPr/>
              <p14:nvPr/>
            </p14:nvContentPartPr>
            <p14:xfrm>
              <a:off x="8375040" y="2935440"/>
              <a:ext cx="140400" cy="559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888C7C-04F5-2B40-A39A-17C4603624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8840" y="2919240"/>
                <a:ext cx="172800" cy="5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12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A71E-9FD8-7B44-B2B4-A5E86178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D855D-C088-D24A-AE4C-F455B19803C9}"/>
              </a:ext>
            </a:extLst>
          </p:cNvPr>
          <p:cNvSpPr txBox="1"/>
          <p:nvPr/>
        </p:nvSpPr>
        <p:spPr>
          <a:xfrm>
            <a:off x="1005799" y="1527071"/>
            <a:ext cx="7132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 =  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])(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])]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054D7-7C31-5F4D-9ACE-970AACA442B6}"/>
              </a:ext>
            </a:extLst>
          </p:cNvPr>
          <p:cNvGrpSpPr/>
          <p:nvPr/>
        </p:nvGrpSpPr>
        <p:grpSpPr>
          <a:xfrm>
            <a:off x="1006171" y="4204260"/>
            <a:ext cx="5591070" cy="1350932"/>
            <a:chOff x="1044271" y="3807508"/>
            <a:chExt cx="5591070" cy="13509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F5F523-4268-354D-8A10-9C842951634A}"/>
                </a:ext>
              </a:extLst>
            </p:cNvPr>
            <p:cNvSpPr txBox="1"/>
            <p:nvPr/>
          </p:nvSpPr>
          <p:spPr>
            <a:xfrm>
              <a:off x="1044271" y="4130674"/>
              <a:ext cx="2599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Garamond" panose="02020404030301010803" pitchFamily="18" charset="0"/>
                  <a:cs typeface="Franklin Gothic Medium"/>
                </a:rPr>
                <a:t>Corr</a:t>
              </a:r>
              <a:r>
                <a:rPr lang="en-US" sz="3600" dirty="0"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6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600" dirty="0">
                  <a:latin typeface="Garamond" panose="02020404030301010803" pitchFamily="18" charset="0"/>
                  <a:cs typeface="Franklin Gothic Medium"/>
                </a:rPr>
                <a:t>,</a:t>
              </a:r>
              <a:r>
                <a:rPr lang="en-US" sz="3600" i="1" dirty="0">
                  <a:latin typeface="Garamond" panose="02020404030301010803" pitchFamily="18" charset="0"/>
                  <a:cs typeface="Franklin Gothic Medium"/>
                </a:rPr>
                <a:t> Y</a:t>
              </a:r>
              <a:r>
                <a:rPr lang="en-US" sz="3600" dirty="0">
                  <a:latin typeface="Garamond" panose="02020404030301010803" pitchFamily="18" charset="0"/>
                  <a:cs typeface="Franklin Gothic Medium"/>
                </a:rPr>
                <a:t>] =</a:t>
              </a:r>
              <a:endParaRPr lang="en-US" sz="36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836CEA-7CF7-0949-ACC5-875E55AD4729}"/>
                </a:ext>
              </a:extLst>
            </p:cNvPr>
            <p:cNvSpPr/>
            <p:nvPr/>
          </p:nvSpPr>
          <p:spPr>
            <a:xfrm>
              <a:off x="3996622" y="3807508"/>
              <a:ext cx="21629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Cov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6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,</a:t>
              </a:r>
              <a:r>
                <a:rPr lang="en-US" sz="36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Y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] </a:t>
              </a:r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4EB898E-29E1-8B4E-84FB-B3B886A53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3957" y="4453840"/>
              <a:ext cx="2731443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93C1FC-6154-6147-BC72-A95064D73CB6}"/>
                </a:ext>
              </a:extLst>
            </p:cNvPr>
            <p:cNvGrpSpPr/>
            <p:nvPr/>
          </p:nvGrpSpPr>
          <p:grpSpPr>
            <a:xfrm>
              <a:off x="3534620" y="4512109"/>
              <a:ext cx="3100721" cy="646331"/>
              <a:chOff x="3547320" y="4512109"/>
              <a:chExt cx="3100721" cy="64633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A7BA8C-5DA4-F944-AC8C-C454D1CED385}"/>
                  </a:ext>
                </a:extLst>
              </p:cNvPr>
              <p:cNvSpPr/>
              <p:nvPr/>
            </p:nvSpPr>
            <p:spPr>
              <a:xfrm>
                <a:off x="3547320" y="4512109"/>
                <a:ext cx="31007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√Var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[</a:t>
                </a:r>
                <a:r>
                  <a:rPr lang="en-US" sz="36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] </a:t>
                </a:r>
                <a:r>
                  <a:rPr lang="en-US" sz="3600" b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Var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[</a:t>
                </a:r>
                <a:r>
                  <a:rPr lang="en-US" sz="36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Y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] </a:t>
                </a:r>
                <a:endParaRPr lang="en-US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8361249-8A8A-0C48-BC1C-AA2C936321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9857" y="4550209"/>
                <a:ext cx="2528243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6AC6BC-E9E5-F145-A709-529E39EE3312}"/>
                  </a:ext>
                </a:extLst>
              </p14:cNvPr>
              <p14:cNvContentPartPr/>
              <p14:nvPr/>
            </p14:nvContentPartPr>
            <p14:xfrm>
              <a:off x="3122640" y="2491560"/>
              <a:ext cx="5121360" cy="255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6AC6BC-E9E5-F145-A709-529E39EE33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6440" y="2475360"/>
                <a:ext cx="5153760" cy="25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929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47A4-EEB0-974F-A1FC-2F64224D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94842-6C1A-6A4C-B01A-1A15A2EBE473}"/>
              </a:ext>
            </a:extLst>
          </p:cNvPr>
          <p:cNvSpPr txBox="1"/>
          <p:nvPr/>
        </p:nvSpPr>
        <p:spPr>
          <a:xfrm>
            <a:off x="457200" y="231457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  <a:cs typeface="Franklin Gothic Medium"/>
              </a:rPr>
              <a:t>ind.</a:t>
            </a:r>
            <a:endParaRPr lang="en-US" sz="36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6859F-6929-AF49-AB16-1385AED6EE25}"/>
              </a:ext>
            </a:extLst>
          </p:cNvPr>
          <p:cNvSpPr txBox="1"/>
          <p:nvPr/>
        </p:nvSpPr>
        <p:spPr>
          <a:xfrm>
            <a:off x="457200" y="3621088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= X</a:t>
            </a:r>
            <a:endParaRPr lang="en-US" sz="36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5B7A3-BE4C-1346-9DCD-CA938226331C}"/>
              </a:ext>
            </a:extLst>
          </p:cNvPr>
          <p:cNvSpPr txBox="1"/>
          <p:nvPr/>
        </p:nvSpPr>
        <p:spPr>
          <a:xfrm>
            <a:off x="457200" y="4813302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=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endParaRPr lang="en-US" sz="36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D7C0E-6187-9A4F-8946-EE5ACA2B3BC5}"/>
              </a:ext>
            </a:extLst>
          </p:cNvPr>
          <p:cNvSpPr/>
          <p:nvPr/>
        </p:nvSpPr>
        <p:spPr>
          <a:xfrm>
            <a:off x="3424250" y="1198561"/>
            <a:ext cx="949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Cov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744B7-6BAE-1E40-824D-D034A6914674}"/>
              </a:ext>
            </a:extLst>
          </p:cNvPr>
          <p:cNvSpPr/>
          <p:nvPr/>
        </p:nvSpPr>
        <p:spPr>
          <a:xfrm>
            <a:off x="5608650" y="1198561"/>
            <a:ext cx="1070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Corr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1669F-F9D0-2B44-9D9F-BC2B1D34A74F}"/>
              </a:ext>
            </a:extLst>
          </p:cNvPr>
          <p:cNvCxnSpPr>
            <a:cxnSpLocks/>
          </p:cNvCxnSpPr>
          <p:nvPr/>
        </p:nvCxnSpPr>
        <p:spPr>
          <a:xfrm>
            <a:off x="596900" y="1981200"/>
            <a:ext cx="79121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12D5A-BB6F-EC4A-AB64-F8D3DB97A086}"/>
              </a:ext>
            </a:extLst>
          </p:cNvPr>
          <p:cNvSpPr/>
          <p:nvPr/>
        </p:nvSpPr>
        <p:spPr>
          <a:xfrm>
            <a:off x="457200" y="5932347"/>
            <a:ext cx="8409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ranklin Gothic Medium" panose="020B0603020102020204" pitchFamily="34" charset="0"/>
                <a:cs typeface="Garamond"/>
              </a:rPr>
              <a:t>Warning: Zero-covariance is not independence!</a:t>
            </a:r>
            <a:endParaRPr lang="en-US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619B29-9FEC-E648-B750-78B489CEA8AA}"/>
                  </a:ext>
                </a:extLst>
              </p14:cNvPr>
              <p14:cNvContentPartPr/>
              <p14:nvPr/>
            </p14:nvContentPartPr>
            <p14:xfrm>
              <a:off x="2433960" y="2306520"/>
              <a:ext cx="3906360" cy="293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619B29-9FEC-E648-B750-78B489CEA8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7760" y="2290320"/>
                <a:ext cx="3938760" cy="29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8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ell Tower">
            <a:extLst>
              <a:ext uri="{FF2B5EF4-FFF2-40B4-BE49-F238E27FC236}">
                <a16:creationId xmlns:a16="http://schemas.microsoft.com/office/drawing/2014/main" id="{C2908803-5929-C542-B9D0-EFFFD8439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DA707D38-CFF9-F54B-874E-FA454FABC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282A51-4440-314D-8C78-E4071D3D4050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EE1868-D22E-CE49-8DED-E604B633E605}"/>
              </a:ext>
            </a:extLst>
          </p:cNvPr>
          <p:cNvSpPr txBox="1"/>
          <p:nvPr/>
        </p:nvSpPr>
        <p:spPr>
          <a:xfrm>
            <a:off x="1506071" y="2173856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245D9-8196-7B4F-BA76-8F5DEEE2D7CA}"/>
              </a:ext>
            </a:extLst>
          </p:cNvPr>
          <p:cNvSpPr txBox="1"/>
          <p:nvPr/>
        </p:nvSpPr>
        <p:spPr>
          <a:xfrm>
            <a:off x="5993587" y="215869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989A7-81F7-044F-82F0-63452A8AD2F1}"/>
              </a:ext>
            </a:extLst>
          </p:cNvPr>
          <p:cNvSpPr/>
          <p:nvPr/>
        </p:nvSpPr>
        <p:spPr>
          <a:xfrm>
            <a:off x="717393" y="3105834"/>
            <a:ext cx="259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57DC9-CA8D-C74E-B035-BE271E35DA05}"/>
              </a:ext>
            </a:extLst>
          </p:cNvPr>
          <p:cNvSpPr txBox="1"/>
          <p:nvPr/>
        </p:nvSpPr>
        <p:spPr>
          <a:xfrm>
            <a:off x="711687" y="4649800"/>
            <a:ext cx="2599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Garamond" panose="02020404030301010803" pitchFamily="18" charset="0"/>
                <a:cs typeface="Franklin Gothic Medium"/>
              </a:rPr>
              <a:t>Corr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EFBE3E-4F85-0143-AF55-5FA8130D22E8}"/>
                  </a:ext>
                </a:extLst>
              </p14:cNvPr>
              <p14:cNvContentPartPr/>
              <p14:nvPr/>
            </p14:nvContentPartPr>
            <p14:xfrm>
              <a:off x="3601800" y="777240"/>
              <a:ext cx="2339640" cy="146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EFBE3E-4F85-0143-AF55-5FA8130D22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5600" y="761040"/>
                <a:ext cx="2372040" cy="14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A682F7-FE65-F44B-88C2-C57B8F686C0D}"/>
                  </a:ext>
                </a:extLst>
              </p14:cNvPr>
              <p14:cNvContentPartPr/>
              <p14:nvPr/>
            </p14:nvContentPartPr>
            <p14:xfrm>
              <a:off x="2302560" y="2615040"/>
              <a:ext cx="6767640" cy="394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A682F7-FE65-F44B-88C2-C57B8F686C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6360" y="2598840"/>
                <a:ext cx="6800040" cy="39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8A4798B-5A0D-9043-99C3-E7DD3E1294B1}"/>
                  </a:ext>
                </a:extLst>
              </p14:cNvPr>
              <p14:cNvContentPartPr/>
              <p14:nvPr/>
            </p14:nvContentPartPr>
            <p14:xfrm>
              <a:off x="7398012" y="5615385"/>
              <a:ext cx="1291320" cy="87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8A4798B-5A0D-9043-99C3-E7DD3E1294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81812" y="5599185"/>
                <a:ext cx="1323720" cy="9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707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EDA5-AF68-9B41-9A18-73380A5A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22B0C-C795-9843-ABC4-BCA93BAD10EB}"/>
              </a:ext>
            </a:extLst>
          </p:cNvPr>
          <p:cNvSpPr txBox="1"/>
          <p:nvPr/>
        </p:nvSpPr>
        <p:spPr>
          <a:xfrm>
            <a:off x="1003300" y="1657421"/>
            <a:ext cx="713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  </a:t>
            </a:r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cs typeface="Garamond"/>
              </a:rPr>
              <a:t>if independent </a:t>
            </a:r>
            <a:endParaRPr lang="en-US" sz="2800" baseline="30000" dirty="0">
              <a:solidFill>
                <a:schemeClr val="accent2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D89907-B8DE-614E-88F0-6BE8B3F209C0}"/>
                  </a:ext>
                </a:extLst>
              </p14:cNvPr>
              <p14:cNvContentPartPr/>
              <p14:nvPr/>
            </p14:nvContentPartPr>
            <p14:xfrm>
              <a:off x="633240" y="2661840"/>
              <a:ext cx="8202600" cy="380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D89907-B8DE-614E-88F0-6BE8B3F209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2645640"/>
                <a:ext cx="8235000" cy="38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1480D4-D918-A54F-A6F9-409B0BC8311C}"/>
                  </a:ext>
                </a:extLst>
              </p14:cNvPr>
              <p14:cNvContentPartPr/>
              <p14:nvPr/>
            </p14:nvContentPartPr>
            <p14:xfrm>
              <a:off x="7388280" y="3544200"/>
              <a:ext cx="200160" cy="357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1480D4-D918-A54F-A6F9-409B0BC831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080" y="3528000"/>
                <a:ext cx="23256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14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5914-4A79-AA47-94E5-A6D739D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3D363-FDFB-B746-A833-FB19BFFB8FEE}"/>
              </a:ext>
            </a:extLst>
          </p:cNvPr>
          <p:cNvSpPr/>
          <p:nvPr/>
        </p:nvSpPr>
        <p:spPr>
          <a:xfrm>
            <a:off x="778989" y="1398794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1ED0E-CFCE-D84E-9742-E92DA0C21705}"/>
              </a:ext>
            </a:extLst>
          </p:cNvPr>
          <p:cNvSpPr txBox="1"/>
          <p:nvPr/>
        </p:nvSpPr>
        <p:spPr>
          <a:xfrm>
            <a:off x="1102839" y="1992508"/>
            <a:ext cx="545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dirty="0">
                <a:solidFill>
                  <a:schemeClr val="accent2"/>
                </a:solidFill>
                <a:latin typeface="Franklin Gothic Medium"/>
                <a:cs typeface="Franklin Gothic Medium"/>
              </a:rPr>
              <a:t>every pair </a:t>
            </a:r>
            <a:r>
              <a:rPr lang="en-US" sz="2800" i="1" dirty="0">
                <a:solidFill>
                  <a:schemeClr val="accent2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schemeClr val="accent2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Garamond"/>
                <a:cs typeface="Garamond"/>
              </a:rPr>
              <a:t>, </a:t>
            </a:r>
            <a:r>
              <a:rPr lang="en-US" sz="2800" i="1" dirty="0" err="1">
                <a:solidFill>
                  <a:schemeClr val="accent2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schemeClr val="accent2"/>
                </a:solidFill>
                <a:latin typeface="Garamond"/>
                <a:cs typeface="Garamond"/>
              </a:rPr>
              <a:t>j</a:t>
            </a:r>
            <a:r>
              <a:rPr lang="en-US" sz="2800" dirty="0">
                <a:solidFill>
                  <a:schemeClr val="accent2"/>
                </a:solidFill>
                <a:latin typeface="Franklin Gothic Medium"/>
                <a:cs typeface="Franklin Gothic Medium"/>
              </a:rPr>
              <a:t> is independent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A51679-0099-BB43-BDFB-F13B26406073}"/>
                  </a:ext>
                </a:extLst>
              </p14:cNvPr>
              <p14:cNvContentPartPr/>
              <p14:nvPr/>
            </p14:nvContentPartPr>
            <p14:xfrm>
              <a:off x="645480" y="3145320"/>
              <a:ext cx="7812360" cy="158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A51679-0099-BB43-BDFB-F13B264060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280" y="3129120"/>
                <a:ext cx="7844760" cy="16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62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2B59A7-8FAE-A74F-8C97-E8FC8D6DCCBF}"/>
              </a:ext>
            </a:extLst>
          </p:cNvPr>
          <p:cNvSpPr txBox="1"/>
          <p:nvPr/>
        </p:nvSpPr>
        <p:spPr>
          <a:xfrm>
            <a:off x="622300" y="474333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Garamond"/>
                <a:cs typeface="Garamond"/>
              </a:rPr>
              <a:t>n</a:t>
            </a:r>
            <a:r>
              <a:rPr lang="en-US" sz="3200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 people throw their hats in a box and pick one out at random. </a:t>
            </a:r>
            <a:r>
              <a:rPr lang="en-US" sz="3200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 panose="020B0603020102020204" pitchFamily="34" charset="0"/>
                <a:cs typeface="Franklin Gothic Medium"/>
              </a:rPr>
              <a:t>What is the variance of the number of people who get their own?</a:t>
            </a:r>
            <a:r>
              <a:rPr lang="en-US" sz="3200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B6C060-C813-1443-939C-4B2049F714F1}"/>
                  </a:ext>
                </a:extLst>
              </p14:cNvPr>
              <p14:cNvContentPartPr/>
              <p14:nvPr/>
            </p14:nvContentPartPr>
            <p14:xfrm>
              <a:off x="810000" y="1990080"/>
              <a:ext cx="8178120" cy="439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B6C060-C813-1443-939C-4B2049F714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3800" y="1973880"/>
                <a:ext cx="8210520" cy="44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C54DEA-74C0-EE45-8F3F-76229B8AB632}"/>
                  </a:ext>
                </a:extLst>
              </p14:cNvPr>
              <p14:cNvContentPartPr/>
              <p14:nvPr/>
            </p14:nvContentPartPr>
            <p14:xfrm>
              <a:off x="731880" y="4214160"/>
              <a:ext cx="5748120" cy="229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C54DEA-74C0-EE45-8F3F-76229B8AB6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680" y="4197960"/>
                <a:ext cx="5785920" cy="23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C0DF5A-D954-7146-A8F4-DBC0BBA299AC}"/>
                  </a:ext>
                </a:extLst>
              </p14:cNvPr>
              <p14:cNvContentPartPr/>
              <p14:nvPr/>
            </p14:nvContentPartPr>
            <p14:xfrm>
              <a:off x="6656400" y="2997720"/>
              <a:ext cx="2245320" cy="40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C0DF5A-D954-7146-A8F4-DBC0BBA299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0200" y="2981520"/>
                <a:ext cx="2277720" cy="4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65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35302B-C05A-9242-8601-5B919E322CDE}"/>
              </a:ext>
            </a:extLst>
          </p:cNvPr>
          <p:cNvSpPr/>
          <p:nvPr/>
        </p:nvSpPr>
        <p:spPr>
          <a:xfrm>
            <a:off x="609600" y="566919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8BF69C-D490-0E49-B371-7A8230E45F77}"/>
              </a:ext>
            </a:extLst>
          </p:cNvPr>
          <p:cNvSpPr/>
          <p:nvPr/>
        </p:nvSpPr>
        <p:spPr>
          <a:xfrm>
            <a:off x="4673600" y="566919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8C01-D50D-CA4B-9E0F-CF8070A83AD8}"/>
              </a:ext>
            </a:extLst>
          </p:cNvPr>
          <p:cNvSpPr/>
          <p:nvPr/>
        </p:nvSpPr>
        <p:spPr>
          <a:xfrm>
            <a:off x="2560851" y="72356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🤡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28B36-5BDA-6C41-A766-7EB462F2E1CF}"/>
              </a:ext>
            </a:extLst>
          </p:cNvPr>
          <p:cNvSpPr/>
          <p:nvPr/>
        </p:nvSpPr>
        <p:spPr>
          <a:xfrm>
            <a:off x="1022543" y="830829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🙋‍♂️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CDCB2-5031-8844-A242-9B20C0D3CD10}"/>
              </a:ext>
            </a:extLst>
          </p:cNvPr>
          <p:cNvSpPr/>
          <p:nvPr/>
        </p:nvSpPr>
        <p:spPr>
          <a:xfrm>
            <a:off x="6573053" y="1640069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💁‍♂️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EC737-EFA3-C74B-A93A-44F114D8532D}"/>
              </a:ext>
            </a:extLst>
          </p:cNvPr>
          <p:cNvSpPr/>
          <p:nvPr/>
        </p:nvSpPr>
        <p:spPr>
          <a:xfrm>
            <a:off x="1969497" y="1652769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🙍🏼‍♀️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F2A433-1069-2648-8FFE-1FF9483F4495}"/>
              </a:ext>
            </a:extLst>
          </p:cNvPr>
          <p:cNvSpPr/>
          <p:nvPr/>
        </p:nvSpPr>
        <p:spPr>
          <a:xfrm>
            <a:off x="5138621" y="83082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🙇‍♂️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B6C48-3007-5441-9407-0D437613470B}"/>
              </a:ext>
            </a:extLst>
          </p:cNvPr>
          <p:cNvSpPr txBox="1"/>
          <p:nvPr/>
        </p:nvSpPr>
        <p:spPr>
          <a:xfrm>
            <a:off x="606188" y="2177086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63070-E50B-C04A-B2A3-30D3E01C2323}"/>
              </a:ext>
            </a:extLst>
          </p:cNvPr>
          <p:cNvSpPr txBox="1"/>
          <p:nvPr/>
        </p:nvSpPr>
        <p:spPr>
          <a:xfrm>
            <a:off x="3404075" y="83082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B9F7F-1833-DE4E-8C72-10985147CFAB}"/>
              </a:ext>
            </a:extLst>
          </p:cNvPr>
          <p:cNvSpPr txBox="1"/>
          <p:nvPr/>
        </p:nvSpPr>
        <p:spPr>
          <a:xfrm>
            <a:off x="2810117" y="1766116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2E772-B409-6843-9602-D2B5979BFE41}"/>
              </a:ext>
            </a:extLst>
          </p:cNvPr>
          <p:cNvSpPr txBox="1"/>
          <p:nvPr/>
        </p:nvSpPr>
        <p:spPr>
          <a:xfrm>
            <a:off x="1785479" y="993738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868EA-7BCD-C446-9377-EF5BF6073B4A}"/>
              </a:ext>
            </a:extLst>
          </p:cNvPr>
          <p:cNvSpPr txBox="1"/>
          <p:nvPr/>
        </p:nvSpPr>
        <p:spPr>
          <a:xfrm>
            <a:off x="5966077" y="98665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83BE67-DB47-BC4C-98F1-9F8AB318AEDA}"/>
              </a:ext>
            </a:extLst>
          </p:cNvPr>
          <p:cNvSpPr txBox="1"/>
          <p:nvPr/>
        </p:nvSpPr>
        <p:spPr>
          <a:xfrm>
            <a:off x="7418325" y="175315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6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DD929-00C4-BE4A-B348-9FEC4AE49836}"/>
              </a:ext>
            </a:extLst>
          </p:cNvPr>
          <p:cNvSpPr txBox="1"/>
          <p:nvPr/>
        </p:nvSpPr>
        <p:spPr>
          <a:xfrm>
            <a:off x="4823057" y="2110400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9620F-A527-3A4D-9D4E-8BED866953B1}"/>
              </a:ext>
            </a:extLst>
          </p:cNvPr>
          <p:cNvSpPr txBox="1"/>
          <p:nvPr/>
        </p:nvSpPr>
        <p:spPr>
          <a:xfrm>
            <a:off x="601190" y="3729926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latin typeface="Franklin Gothic Medium"/>
                <a:cs typeface="Franklin Gothic Medium"/>
              </a:rPr>
              <a:t>score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6FF9CF-67FB-1F40-8373-9FF5FBF81571}"/>
              </a:ext>
            </a:extLst>
          </p:cNvPr>
          <p:cNvSpPr txBox="1"/>
          <p:nvPr/>
        </p:nvSpPr>
        <p:spPr>
          <a:xfrm>
            <a:off x="601190" y="452569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latin typeface="Franklin Gothic Medium"/>
                <a:cs typeface="Franklin Gothic Medium"/>
              </a:rPr>
              <a:t>section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C9275-819A-3941-B272-255D79B7A82B}"/>
              </a:ext>
            </a:extLst>
          </p:cNvPr>
          <p:cNvSpPr txBox="1"/>
          <p:nvPr/>
        </p:nvSpPr>
        <p:spPr>
          <a:xfrm>
            <a:off x="3322054" y="3763094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]: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1351B-2645-284F-9652-04237D62DFBD}"/>
              </a:ext>
            </a:extLst>
          </p:cNvPr>
          <p:cNvSpPr txBox="1"/>
          <p:nvPr/>
        </p:nvSpPr>
        <p:spPr>
          <a:xfrm>
            <a:off x="3324297" y="5291542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502E42-662B-0748-9034-EDCBD372876F}"/>
                  </a:ext>
                </a:extLst>
              </p14:cNvPr>
              <p14:cNvContentPartPr/>
              <p14:nvPr/>
            </p14:nvContentPartPr>
            <p14:xfrm>
              <a:off x="2931480" y="604440"/>
              <a:ext cx="5690880" cy="527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502E42-662B-0748-9034-EDCBD37287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5280" y="588240"/>
                <a:ext cx="5723280" cy="53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34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5E90C-E468-8842-A418-C66D60720D0F}"/>
              </a:ext>
            </a:extLst>
          </p:cNvPr>
          <p:cNvSpPr txBox="1"/>
          <p:nvPr/>
        </p:nvSpPr>
        <p:spPr>
          <a:xfrm>
            <a:off x="520700" y="596900"/>
            <a:ext cx="824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. What is the PDF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√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68F01F-87A1-A34F-AF76-E7835741392B}"/>
                  </a:ext>
                </a:extLst>
              </p14:cNvPr>
              <p14:cNvContentPartPr/>
              <p14:nvPr/>
            </p14:nvContentPartPr>
            <p14:xfrm>
              <a:off x="598320" y="1794240"/>
              <a:ext cx="7508160" cy="259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68F01F-87A1-A34F-AF76-E783574139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480" y="1778040"/>
                <a:ext cx="7540560" cy="26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46FA38-8EE9-4C42-AF63-9EC728663C96}"/>
                  </a:ext>
                </a:extLst>
              </p14:cNvPr>
              <p14:cNvContentPartPr/>
              <p14:nvPr/>
            </p14:nvContentPartPr>
            <p14:xfrm>
              <a:off x="5654160" y="2503800"/>
              <a:ext cx="3391200" cy="175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46FA38-8EE9-4C42-AF63-9EC728663C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8320" y="2487600"/>
                <a:ext cx="3423600" cy="17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4BF202-C371-D54B-AEC7-0793012C293E}"/>
                  </a:ext>
                </a:extLst>
              </p14:cNvPr>
              <p14:cNvContentPartPr/>
              <p14:nvPr/>
            </p14:nvContentPartPr>
            <p14:xfrm>
              <a:off x="1434960" y="3872880"/>
              <a:ext cx="6689880" cy="265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4BF202-C371-D54B-AEC7-0793012C29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8760" y="3856680"/>
                <a:ext cx="6722280" cy="26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5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4438-0EE0-904F-B379-B5DCEDCB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E96E0-2073-6741-9C26-A7B2B690683D}"/>
              </a:ext>
            </a:extLst>
          </p:cNvPr>
          <p:cNvSpPr txBox="1"/>
          <p:nvPr/>
        </p:nvSpPr>
        <p:spPr>
          <a:xfrm>
            <a:off x="457200" y="1413103"/>
            <a:ext cx="779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is an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estimator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for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given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44AAF-45EF-8146-BBED-2D2F69A06D3F}"/>
              </a:ext>
            </a:extLst>
          </p:cNvPr>
          <p:cNvSpPr txBox="1"/>
          <p:nvPr/>
        </p:nvSpPr>
        <p:spPr>
          <a:xfrm>
            <a:off x="558800" y="1269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54FDE-F9B5-0942-9A99-2C731D5690EA}"/>
              </a:ext>
            </a:extLst>
          </p:cNvPr>
          <p:cNvSpPr txBox="1"/>
          <p:nvPr/>
        </p:nvSpPr>
        <p:spPr>
          <a:xfrm>
            <a:off x="457200" y="4706070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– 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is the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0C19A-0E25-BA4B-BDE5-0106BA92F81F}"/>
              </a:ext>
            </a:extLst>
          </p:cNvPr>
          <p:cNvSpPr txBox="1"/>
          <p:nvPr/>
        </p:nvSpPr>
        <p:spPr>
          <a:xfrm>
            <a:off x="520700" y="447329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ED6E4-4884-8549-BCE1-C8C518CE4BE5}"/>
              </a:ext>
            </a:extLst>
          </p:cNvPr>
          <p:cNvSpPr txBox="1"/>
          <p:nvPr/>
        </p:nvSpPr>
        <p:spPr>
          <a:xfrm>
            <a:off x="2127978" y="4547355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BA7EF9-6F9A-BE46-A4CE-383EEF66E925}"/>
              </a:ext>
            </a:extLst>
          </p:cNvPr>
          <p:cNvSpPr/>
          <p:nvPr/>
        </p:nvSpPr>
        <p:spPr>
          <a:xfrm>
            <a:off x="1906993" y="2784615"/>
            <a:ext cx="474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]]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56241-4AA9-C145-9B1A-0A2C25E0E896}"/>
              </a:ext>
            </a:extLst>
          </p:cNvPr>
          <p:cNvSpPr txBox="1"/>
          <p:nvPr/>
        </p:nvSpPr>
        <p:spPr>
          <a:xfrm>
            <a:off x="3654699" y="262965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74755-D38E-7346-AA28-DAB8C23B2561}"/>
              </a:ext>
            </a:extLst>
          </p:cNvPr>
          <p:cNvSpPr/>
          <p:nvPr/>
        </p:nvSpPr>
        <p:spPr>
          <a:xfrm>
            <a:off x="1776548" y="2551614"/>
            <a:ext cx="5085805" cy="103414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75927F-D73D-0743-90BE-95F5A0DB1C1F}"/>
              </a:ext>
            </a:extLst>
          </p:cNvPr>
          <p:cNvSpPr txBox="1"/>
          <p:nvPr/>
        </p:nvSpPr>
        <p:spPr>
          <a:xfrm>
            <a:off x="1669278" y="3612620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Total expectation theorem</a:t>
            </a:r>
          </a:p>
        </p:txBody>
      </p:sp>
    </p:spTree>
    <p:extLst>
      <p:ext uri="{BB962C8B-B14F-4D97-AF65-F5344CB8AC3E}">
        <p14:creationId xmlns:p14="http://schemas.microsoft.com/office/powerpoint/2010/main" val="178732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35302B-C05A-9242-8601-5B919E322CDE}"/>
              </a:ext>
            </a:extLst>
          </p:cNvPr>
          <p:cNvSpPr/>
          <p:nvPr/>
        </p:nvSpPr>
        <p:spPr>
          <a:xfrm>
            <a:off x="609600" y="41487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8BF69C-D490-0E49-B371-7A8230E45F77}"/>
              </a:ext>
            </a:extLst>
          </p:cNvPr>
          <p:cNvSpPr/>
          <p:nvPr/>
        </p:nvSpPr>
        <p:spPr>
          <a:xfrm>
            <a:off x="4673600" y="41487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8C01-D50D-CA4B-9E0F-CF8070A83AD8}"/>
              </a:ext>
            </a:extLst>
          </p:cNvPr>
          <p:cNvSpPr/>
          <p:nvPr/>
        </p:nvSpPr>
        <p:spPr>
          <a:xfrm>
            <a:off x="2560851" y="57152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🤡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28B36-5BDA-6C41-A766-7EB462F2E1CF}"/>
              </a:ext>
            </a:extLst>
          </p:cNvPr>
          <p:cNvSpPr/>
          <p:nvPr/>
        </p:nvSpPr>
        <p:spPr>
          <a:xfrm>
            <a:off x="1022543" y="67878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🙋‍♂️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CDCB2-5031-8844-A242-9B20C0D3CD10}"/>
              </a:ext>
            </a:extLst>
          </p:cNvPr>
          <p:cNvSpPr/>
          <p:nvPr/>
        </p:nvSpPr>
        <p:spPr>
          <a:xfrm>
            <a:off x="6573053" y="148802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💁‍♂️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EC737-EFA3-C74B-A93A-44F114D8532D}"/>
              </a:ext>
            </a:extLst>
          </p:cNvPr>
          <p:cNvSpPr/>
          <p:nvPr/>
        </p:nvSpPr>
        <p:spPr>
          <a:xfrm>
            <a:off x="1969497" y="150072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🙍🏼‍♀️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F2A433-1069-2648-8FFE-1FF9483F4495}"/>
              </a:ext>
            </a:extLst>
          </p:cNvPr>
          <p:cNvSpPr/>
          <p:nvPr/>
        </p:nvSpPr>
        <p:spPr>
          <a:xfrm>
            <a:off x="5138621" y="67878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🙇‍♂️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B6C48-3007-5441-9407-0D437613470B}"/>
              </a:ext>
            </a:extLst>
          </p:cNvPr>
          <p:cNvSpPr txBox="1"/>
          <p:nvPr/>
        </p:nvSpPr>
        <p:spPr>
          <a:xfrm>
            <a:off x="606188" y="2025045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63070-E50B-C04A-B2A3-30D3E01C2323}"/>
              </a:ext>
            </a:extLst>
          </p:cNvPr>
          <p:cNvSpPr txBox="1"/>
          <p:nvPr/>
        </p:nvSpPr>
        <p:spPr>
          <a:xfrm>
            <a:off x="3404075" y="67878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B9F7F-1833-DE4E-8C72-10985147CFAB}"/>
              </a:ext>
            </a:extLst>
          </p:cNvPr>
          <p:cNvSpPr txBox="1"/>
          <p:nvPr/>
        </p:nvSpPr>
        <p:spPr>
          <a:xfrm>
            <a:off x="2810117" y="161407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2E772-B409-6843-9602-D2B5979BFE41}"/>
              </a:ext>
            </a:extLst>
          </p:cNvPr>
          <p:cNvSpPr txBox="1"/>
          <p:nvPr/>
        </p:nvSpPr>
        <p:spPr>
          <a:xfrm>
            <a:off x="1785479" y="84169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868EA-7BCD-C446-9377-EF5BF6073B4A}"/>
              </a:ext>
            </a:extLst>
          </p:cNvPr>
          <p:cNvSpPr txBox="1"/>
          <p:nvPr/>
        </p:nvSpPr>
        <p:spPr>
          <a:xfrm>
            <a:off x="5966077" y="834613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83BE67-DB47-BC4C-98F1-9F8AB318AEDA}"/>
              </a:ext>
            </a:extLst>
          </p:cNvPr>
          <p:cNvSpPr txBox="1"/>
          <p:nvPr/>
        </p:nvSpPr>
        <p:spPr>
          <a:xfrm>
            <a:off x="7418325" y="160111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6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DD929-00C4-BE4A-B348-9FEC4AE49836}"/>
              </a:ext>
            </a:extLst>
          </p:cNvPr>
          <p:cNvSpPr txBox="1"/>
          <p:nvPr/>
        </p:nvSpPr>
        <p:spPr>
          <a:xfrm>
            <a:off x="4823057" y="1958359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C9275-819A-3941-B272-255D79B7A82B}"/>
              </a:ext>
            </a:extLst>
          </p:cNvPr>
          <p:cNvSpPr txBox="1"/>
          <p:nvPr/>
        </p:nvSpPr>
        <p:spPr>
          <a:xfrm>
            <a:off x="554371" y="3548482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0E1FE4-64E2-524C-8A10-B19E8CE7D987}"/>
              </a:ext>
            </a:extLst>
          </p:cNvPr>
          <p:cNvSpPr txBox="1"/>
          <p:nvPr/>
        </p:nvSpPr>
        <p:spPr>
          <a:xfrm>
            <a:off x="639050" y="33662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6776E5-ECFA-2E4A-939A-015DACEFD6EA}"/>
              </a:ext>
            </a:extLst>
          </p:cNvPr>
          <p:cNvSpPr/>
          <p:nvPr/>
        </p:nvSpPr>
        <p:spPr>
          <a:xfrm>
            <a:off x="3354503" y="2838825"/>
            <a:ext cx="547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🙋‍♂️</a:t>
            </a:r>
            <a:r>
              <a:rPr lang="en-HK" sz="4400" dirty="0">
                <a:latin typeface="Franklin Gothic Medium" panose="020B0603020102020204" pitchFamily="34" charset="0"/>
              </a:rPr>
              <a:t>   </a:t>
            </a:r>
            <a:r>
              <a:rPr lang="en-US" sz="4400" dirty="0"/>
              <a:t>🙍🏼‍♀️</a:t>
            </a:r>
            <a:r>
              <a:rPr lang="en-HK" sz="4400" dirty="0">
                <a:latin typeface="Franklin Gothic Medium" panose="020B0603020102020204" pitchFamily="34" charset="0"/>
              </a:rPr>
              <a:t>   </a:t>
            </a:r>
            <a:r>
              <a:rPr lang="en-HK" sz="4400" dirty="0">
                <a:latin typeface="Apple Color Emoji" pitchFamily="2" charset="0"/>
              </a:rPr>
              <a:t>🤡</a:t>
            </a:r>
            <a:r>
              <a:rPr lang="en-HK" sz="4400" dirty="0">
                <a:latin typeface="Franklin Gothic Medium" panose="020B0603020102020204" pitchFamily="34" charset="0"/>
              </a:rPr>
              <a:t>     </a:t>
            </a:r>
            <a:r>
              <a:rPr lang="en-HK" sz="4400" dirty="0">
                <a:latin typeface="Apple Color Emoji" pitchFamily="2" charset="0"/>
              </a:rPr>
              <a:t>🙇‍♂️</a:t>
            </a:r>
            <a:r>
              <a:rPr lang="en-HK" sz="4400" dirty="0">
                <a:latin typeface="Franklin Gothic Medium" panose="020B0603020102020204" pitchFamily="34" charset="0"/>
              </a:rPr>
              <a:t>   </a:t>
            </a:r>
            <a:r>
              <a:rPr lang="en-HK" sz="4400" dirty="0">
                <a:latin typeface="Apple Color Emoji" pitchFamily="2" charset="0"/>
              </a:rPr>
              <a:t>💁‍♂️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CA5FD0-D1FE-0D47-B9BB-38198F6FF022}"/>
              </a:ext>
            </a:extLst>
          </p:cNvPr>
          <p:cNvSpPr txBox="1"/>
          <p:nvPr/>
        </p:nvSpPr>
        <p:spPr>
          <a:xfrm>
            <a:off x="538516" y="4365890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– 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511763-AA05-3547-92F3-1564864D2EC7}"/>
              </a:ext>
            </a:extLst>
          </p:cNvPr>
          <p:cNvSpPr txBox="1"/>
          <p:nvPr/>
        </p:nvSpPr>
        <p:spPr>
          <a:xfrm>
            <a:off x="602016" y="41331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A63700-39ED-3C49-B3EF-0A162357A237}"/>
              </a:ext>
            </a:extLst>
          </p:cNvPr>
          <p:cNvSpPr txBox="1"/>
          <p:nvPr/>
        </p:nvSpPr>
        <p:spPr>
          <a:xfrm>
            <a:off x="2100431" y="4211493"/>
            <a:ext cx="31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B61A9-5A09-C445-94D2-49DA716BEB45}"/>
              </a:ext>
            </a:extLst>
          </p:cNvPr>
          <p:cNvSpPr txBox="1"/>
          <p:nvPr/>
        </p:nvSpPr>
        <p:spPr>
          <a:xfrm>
            <a:off x="557570" y="5886332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08233-FEF5-CD4C-AA28-EC577BC619E9}"/>
              </a:ext>
            </a:extLst>
          </p:cNvPr>
          <p:cNvSpPr txBox="1"/>
          <p:nvPr/>
        </p:nvSpPr>
        <p:spPr>
          <a:xfrm>
            <a:off x="1294960" y="562665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8463EE-A33B-674A-A899-E777EBF4A54F}"/>
              </a:ext>
            </a:extLst>
          </p:cNvPr>
          <p:cNvSpPr txBox="1"/>
          <p:nvPr/>
        </p:nvSpPr>
        <p:spPr>
          <a:xfrm>
            <a:off x="1031829" y="57149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5237F2-4A11-EB4E-9254-0EBD1F824A30}"/>
              </a:ext>
            </a:extLst>
          </p:cNvPr>
          <p:cNvSpPr txBox="1"/>
          <p:nvPr/>
        </p:nvSpPr>
        <p:spPr>
          <a:xfrm>
            <a:off x="554371" y="5103160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6A245-3C96-2445-8087-263CB40E0654}"/>
              </a:ext>
            </a:extLst>
          </p:cNvPr>
          <p:cNvSpPr txBox="1"/>
          <p:nvPr/>
        </p:nvSpPr>
        <p:spPr>
          <a:xfrm>
            <a:off x="1014646" y="484904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F82612-7852-D24E-BA92-31401207CA41}"/>
                  </a:ext>
                </a:extLst>
              </p14:cNvPr>
              <p14:cNvContentPartPr/>
              <p14:nvPr/>
            </p14:nvContentPartPr>
            <p14:xfrm>
              <a:off x="3646800" y="452160"/>
              <a:ext cx="5047200" cy="576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F82612-7852-D24E-BA92-31401207CA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0600" y="435960"/>
                <a:ext cx="5079600" cy="57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1C46D3-2265-F24E-B095-B28FB47EF273}"/>
                  </a:ext>
                </a:extLst>
              </p14:cNvPr>
              <p14:cNvContentPartPr/>
              <p14:nvPr/>
            </p14:nvContentPartPr>
            <p14:xfrm>
              <a:off x="3634560" y="4691160"/>
              <a:ext cx="4621680" cy="45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1C46D3-2265-F24E-B095-B28FB47EF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8360" y="4674960"/>
                <a:ext cx="4654080" cy="4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57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4438-0EE0-904F-B379-B5DCEDCB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E96E0-2073-6741-9C26-A7B2B690683D}"/>
              </a:ext>
            </a:extLst>
          </p:cNvPr>
          <p:cNvSpPr txBox="1"/>
          <p:nvPr/>
        </p:nvSpPr>
        <p:spPr>
          <a:xfrm>
            <a:off x="457200" y="1413103"/>
            <a:ext cx="779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is an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estimator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for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given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44AAF-45EF-8146-BBED-2D2F69A06D3F}"/>
              </a:ext>
            </a:extLst>
          </p:cNvPr>
          <p:cNvSpPr txBox="1"/>
          <p:nvPr/>
        </p:nvSpPr>
        <p:spPr>
          <a:xfrm>
            <a:off x="558800" y="1269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54FDE-F9B5-0942-9A99-2C731D5690EA}"/>
              </a:ext>
            </a:extLst>
          </p:cNvPr>
          <p:cNvSpPr txBox="1"/>
          <p:nvPr/>
        </p:nvSpPr>
        <p:spPr>
          <a:xfrm>
            <a:off x="457200" y="2293790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– 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is the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0C19A-0E25-BA4B-BDE5-0106BA92F81F}"/>
              </a:ext>
            </a:extLst>
          </p:cNvPr>
          <p:cNvSpPr txBox="1"/>
          <p:nvPr/>
        </p:nvSpPr>
        <p:spPr>
          <a:xfrm>
            <a:off x="520700" y="20610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757C7-E0B2-6F47-BFFD-9F9C4891B6F1}"/>
              </a:ext>
            </a:extLst>
          </p:cNvPr>
          <p:cNvSpPr txBox="1"/>
          <p:nvPr/>
        </p:nvSpPr>
        <p:spPr>
          <a:xfrm>
            <a:off x="457200" y="3538390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A34DE-D405-D64E-9ED8-ED4C72B5C922}"/>
              </a:ext>
            </a:extLst>
          </p:cNvPr>
          <p:cNvSpPr txBox="1"/>
          <p:nvPr/>
        </p:nvSpPr>
        <p:spPr>
          <a:xfrm>
            <a:off x="877090" y="330483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D9F9B-A2AC-D645-AB3E-AB82FFBA7575}"/>
              </a:ext>
            </a:extLst>
          </p:cNvPr>
          <p:cNvSpPr txBox="1"/>
          <p:nvPr/>
        </p:nvSpPr>
        <p:spPr>
          <a:xfrm>
            <a:off x="457200" y="5588584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5CB35-F6CE-DA40-A11B-D3D9B61E2DCF}"/>
              </a:ext>
            </a:extLst>
          </p:cNvPr>
          <p:cNvSpPr txBox="1"/>
          <p:nvPr/>
        </p:nvSpPr>
        <p:spPr>
          <a:xfrm>
            <a:off x="1778790" y="535503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2FAF0-26D2-EC46-A16B-807545401541}"/>
              </a:ext>
            </a:extLst>
          </p:cNvPr>
          <p:cNvSpPr txBox="1"/>
          <p:nvPr/>
        </p:nvSpPr>
        <p:spPr>
          <a:xfrm>
            <a:off x="1320800" y="541491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80FAB-F223-794A-A11E-903AE0C7C607}"/>
              </a:ext>
            </a:extLst>
          </p:cNvPr>
          <p:cNvSpPr txBox="1"/>
          <p:nvPr/>
        </p:nvSpPr>
        <p:spPr>
          <a:xfrm>
            <a:off x="469900" y="4554390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87D70-A0C2-0846-BFF0-E267806E9B20}"/>
              </a:ext>
            </a:extLst>
          </p:cNvPr>
          <p:cNvSpPr txBox="1"/>
          <p:nvPr/>
        </p:nvSpPr>
        <p:spPr>
          <a:xfrm>
            <a:off x="1207290" y="432083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76BA9-6164-8E4E-AC5A-47C25C985437}"/>
              </a:ext>
            </a:extLst>
          </p:cNvPr>
          <p:cNvSpPr txBox="1"/>
          <p:nvPr/>
        </p:nvSpPr>
        <p:spPr>
          <a:xfrm>
            <a:off x="944159" y="44091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ED6E4-4884-8549-BCE1-C8C518CE4BE5}"/>
              </a:ext>
            </a:extLst>
          </p:cNvPr>
          <p:cNvSpPr txBox="1"/>
          <p:nvPr/>
        </p:nvSpPr>
        <p:spPr>
          <a:xfrm>
            <a:off x="2127978" y="2135075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3BC7C8-CC4A-DC40-BD8F-8176B358B5D8}"/>
                  </a:ext>
                </a:extLst>
              </p14:cNvPr>
              <p14:cNvContentPartPr/>
              <p14:nvPr/>
            </p14:nvContentPartPr>
            <p14:xfrm>
              <a:off x="2581920" y="3696120"/>
              <a:ext cx="4691880" cy="234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3BC7C8-CC4A-DC40-BD8F-8176B358B5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5720" y="3679920"/>
                <a:ext cx="4724280" cy="23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B5C3A39-B452-0646-B1D6-CF25D42C5BD6}"/>
                  </a:ext>
                </a:extLst>
              </p14:cNvPr>
              <p14:cNvContentPartPr/>
              <p14:nvPr/>
            </p14:nvContentPartPr>
            <p14:xfrm>
              <a:off x="3198600" y="4959000"/>
              <a:ext cx="3700440" cy="1245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B5C3A39-B452-0646-B1D6-CF25D42C5B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2400" y="4942800"/>
                <a:ext cx="3732840" cy="12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82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097F-4857-684F-BC6B-D2E1C5CE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variance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BFF66-85BC-8A41-836C-73055938DDFF}"/>
              </a:ext>
            </a:extLst>
          </p:cNvPr>
          <p:cNvSpPr txBox="1"/>
          <p:nvPr/>
        </p:nvSpPr>
        <p:spPr>
          <a:xfrm>
            <a:off x="457200" y="3067889"/>
            <a:ext cx="7923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variance theorem: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B0CE7-28D9-4342-AADC-0E99E6BE4117}"/>
              </a:ext>
            </a:extLst>
          </p:cNvPr>
          <p:cNvSpPr txBox="1"/>
          <p:nvPr/>
        </p:nvSpPr>
        <p:spPr>
          <a:xfrm>
            <a:off x="457200" y="3834224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B1952-4211-5E42-AE48-0BA9E357B4C3}"/>
              </a:ext>
            </a:extLst>
          </p:cNvPr>
          <p:cNvSpPr/>
          <p:nvPr/>
        </p:nvSpPr>
        <p:spPr>
          <a:xfrm>
            <a:off x="1931768" y="4557326"/>
            <a:ext cx="561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]] +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]]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37E9A9-B0AA-7446-8172-75DDEF33FCE5}"/>
              </a:ext>
            </a:extLst>
          </p:cNvPr>
          <p:cNvGrpSpPr/>
          <p:nvPr/>
        </p:nvGrpSpPr>
        <p:grpSpPr>
          <a:xfrm>
            <a:off x="1931768" y="3640026"/>
            <a:ext cx="3424335" cy="797507"/>
            <a:chOff x="1931768" y="3640026"/>
            <a:chExt cx="3424335" cy="7975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48AB71-748C-3E4D-B2FC-07025580D5C4}"/>
                </a:ext>
              </a:extLst>
            </p:cNvPr>
            <p:cNvSpPr/>
            <p:nvPr/>
          </p:nvSpPr>
          <p:spPr>
            <a:xfrm>
              <a:off x="1931768" y="3852758"/>
              <a:ext cx="34243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= </a:t>
              </a:r>
              <a:r>
                <a:rPr lang="en-US" sz="3200" b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Var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] + </a:t>
              </a:r>
              <a:r>
                <a:rPr lang="en-US" sz="3200" b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Var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]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FB9A78-A33D-0244-9CE2-9989B606BFA8}"/>
                </a:ext>
              </a:extLst>
            </p:cNvPr>
            <p:cNvSpPr txBox="1"/>
            <p:nvPr/>
          </p:nvSpPr>
          <p:spPr>
            <a:xfrm>
              <a:off x="4601546" y="364002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~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3C6388-6B36-C640-8F75-A69C46651B7B}"/>
                </a:ext>
              </a:extLst>
            </p:cNvPr>
            <p:cNvSpPr txBox="1"/>
            <p:nvPr/>
          </p:nvSpPr>
          <p:spPr>
            <a:xfrm>
              <a:off x="3064436" y="3691128"/>
              <a:ext cx="389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A0B57F-853C-234E-90E7-AE8F5B785AD0}"/>
              </a:ext>
            </a:extLst>
          </p:cNvPr>
          <p:cNvGrpSpPr/>
          <p:nvPr/>
        </p:nvGrpSpPr>
        <p:grpSpPr>
          <a:xfrm>
            <a:off x="473676" y="1198673"/>
            <a:ext cx="4906280" cy="733383"/>
            <a:chOff x="473676" y="1198673"/>
            <a:chExt cx="4906280" cy="7333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380681-2ED0-3E41-9201-8296041C0605}"/>
                </a:ext>
              </a:extLst>
            </p:cNvPr>
            <p:cNvSpPr txBox="1"/>
            <p:nvPr/>
          </p:nvSpPr>
          <p:spPr>
            <a:xfrm>
              <a:off x="473676" y="1347281"/>
              <a:ext cx="49062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Garamond" panose="02020404030301010803" pitchFamily="18" charset="0"/>
                  <a:cs typeface="Franklin Gothic Medium"/>
                </a:rPr>
                <a:t>Var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 |Y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] = </a:t>
              </a:r>
              <a:r>
                <a:rPr lang="en-US" sz="3200" b="1" dirty="0">
                  <a:latin typeface="Garamond" panose="02020404030301010803" pitchFamily="18" charset="0"/>
                  <a:cs typeface="Franklin Gothic Medium"/>
                </a:rPr>
                <a:t>E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[(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 –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 |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Y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]</a:t>
              </a:r>
              <a:endPara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CABD95-2D9B-0A4F-8325-910947F81A4F}"/>
                </a:ext>
              </a:extLst>
            </p:cNvPr>
            <p:cNvSpPr txBox="1"/>
            <p:nvPr/>
          </p:nvSpPr>
          <p:spPr>
            <a:xfrm>
              <a:off x="3923828" y="1198673"/>
              <a:ext cx="389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06EF8C-9E2A-B84A-8960-5C553F358C64}"/>
              </a:ext>
            </a:extLst>
          </p:cNvPr>
          <p:cNvGrpSpPr/>
          <p:nvPr/>
        </p:nvGrpSpPr>
        <p:grpSpPr>
          <a:xfrm>
            <a:off x="2240318" y="1857596"/>
            <a:ext cx="2178802" cy="807390"/>
            <a:chOff x="2240318" y="1857596"/>
            <a:chExt cx="2178802" cy="8073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1582E9-3875-2D40-A202-7EF62ECE3463}"/>
                </a:ext>
              </a:extLst>
            </p:cNvPr>
            <p:cNvSpPr txBox="1"/>
            <p:nvPr/>
          </p:nvSpPr>
          <p:spPr>
            <a:xfrm>
              <a:off x="3064436" y="185759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~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05E49D-BADF-EA45-94F1-2D1281C15ABA}"/>
                </a:ext>
              </a:extLst>
            </p:cNvPr>
            <p:cNvSpPr/>
            <p:nvPr/>
          </p:nvSpPr>
          <p:spPr>
            <a:xfrm>
              <a:off x="2240318" y="2080211"/>
              <a:ext cx="21788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= </a:t>
              </a:r>
              <a:r>
                <a:rPr lang="en-US" sz="3200" b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|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]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B29A27-AA40-7444-88A2-152887EC47FF}"/>
                  </a:ext>
                </a:extLst>
              </p14:cNvPr>
              <p14:cNvContentPartPr/>
              <p14:nvPr/>
            </p14:nvContentPartPr>
            <p14:xfrm>
              <a:off x="5859000" y="1356840"/>
              <a:ext cx="2413800" cy="301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B29A27-AA40-7444-88A2-152887EC47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2800" y="1340640"/>
                <a:ext cx="2446200" cy="30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14EA76-D77C-5B4F-B770-C3FA54D5AD40}"/>
                  </a:ext>
                </a:extLst>
              </p14:cNvPr>
              <p14:cNvContentPartPr/>
              <p14:nvPr/>
            </p14:nvContentPartPr>
            <p14:xfrm>
              <a:off x="2475000" y="5196960"/>
              <a:ext cx="4613760" cy="64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14EA76-D77C-5B4F-B770-C3FA54D5AD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8800" y="5180760"/>
                <a:ext cx="464616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7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B7483ED-9A3F-D849-B939-3E277BB9E2BA}"/>
              </a:ext>
            </a:extLst>
          </p:cNvPr>
          <p:cNvSpPr/>
          <p:nvPr/>
        </p:nvSpPr>
        <p:spPr>
          <a:xfrm>
            <a:off x="609600" y="231101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3949AC-31E8-024A-8836-31AAE5014563}"/>
              </a:ext>
            </a:extLst>
          </p:cNvPr>
          <p:cNvSpPr/>
          <p:nvPr/>
        </p:nvSpPr>
        <p:spPr>
          <a:xfrm>
            <a:off x="4673600" y="231101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9BEAD-326A-F848-8CFC-82B3EC58C79E}"/>
              </a:ext>
            </a:extLst>
          </p:cNvPr>
          <p:cNvSpPr/>
          <p:nvPr/>
        </p:nvSpPr>
        <p:spPr>
          <a:xfrm>
            <a:off x="2560851" y="246766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🤡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EE68-61A6-754F-9C83-4153C8716D94}"/>
              </a:ext>
            </a:extLst>
          </p:cNvPr>
          <p:cNvSpPr/>
          <p:nvPr/>
        </p:nvSpPr>
        <p:spPr>
          <a:xfrm>
            <a:off x="1022543" y="257492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🙋‍♂️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5075B-FE35-6147-9499-1EA1EE337368}"/>
              </a:ext>
            </a:extLst>
          </p:cNvPr>
          <p:cNvSpPr/>
          <p:nvPr/>
        </p:nvSpPr>
        <p:spPr>
          <a:xfrm>
            <a:off x="6573053" y="338416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💁‍♂️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7F65A-3EF5-1347-A1E9-A0A19DF08BFC}"/>
              </a:ext>
            </a:extLst>
          </p:cNvPr>
          <p:cNvSpPr/>
          <p:nvPr/>
        </p:nvSpPr>
        <p:spPr>
          <a:xfrm>
            <a:off x="1969497" y="339686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🙍🏼‍♀️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4F1C3-B8BD-7841-B9DC-170D47085B0D}"/>
              </a:ext>
            </a:extLst>
          </p:cNvPr>
          <p:cNvSpPr/>
          <p:nvPr/>
        </p:nvSpPr>
        <p:spPr>
          <a:xfrm>
            <a:off x="5138621" y="257492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🙇‍♂️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9F5C-7952-3741-8366-425957EB90F3}"/>
              </a:ext>
            </a:extLst>
          </p:cNvPr>
          <p:cNvSpPr txBox="1"/>
          <p:nvPr/>
        </p:nvSpPr>
        <p:spPr>
          <a:xfrm>
            <a:off x="606188" y="3921185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DDA64-8D9A-0149-BD16-B2F25852F2C1}"/>
              </a:ext>
            </a:extLst>
          </p:cNvPr>
          <p:cNvSpPr txBox="1"/>
          <p:nvPr/>
        </p:nvSpPr>
        <p:spPr>
          <a:xfrm>
            <a:off x="3404075" y="257492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CBBBB-18F5-F047-9AF8-903CFE894F72}"/>
              </a:ext>
            </a:extLst>
          </p:cNvPr>
          <p:cNvSpPr txBox="1"/>
          <p:nvPr/>
        </p:nvSpPr>
        <p:spPr>
          <a:xfrm>
            <a:off x="2810117" y="351021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ED3AE-0261-604C-80DC-422E47AEF99B}"/>
              </a:ext>
            </a:extLst>
          </p:cNvPr>
          <p:cNvSpPr txBox="1"/>
          <p:nvPr/>
        </p:nvSpPr>
        <p:spPr>
          <a:xfrm>
            <a:off x="1785479" y="248025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80918-DBFB-A84E-80D0-E36034E8EBE1}"/>
              </a:ext>
            </a:extLst>
          </p:cNvPr>
          <p:cNvSpPr txBox="1"/>
          <p:nvPr/>
        </p:nvSpPr>
        <p:spPr>
          <a:xfrm>
            <a:off x="5966077" y="253756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9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A0C8E-0BD3-2B45-9B0A-46DF7A7221B9}"/>
              </a:ext>
            </a:extLst>
          </p:cNvPr>
          <p:cNvSpPr txBox="1"/>
          <p:nvPr/>
        </p:nvSpPr>
        <p:spPr>
          <a:xfrm>
            <a:off x="7418325" y="349725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6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56B91-59FF-6249-8E7A-9AB30684548A}"/>
              </a:ext>
            </a:extLst>
          </p:cNvPr>
          <p:cNvSpPr txBox="1"/>
          <p:nvPr/>
        </p:nvSpPr>
        <p:spPr>
          <a:xfrm>
            <a:off x="4823057" y="3854499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A346EB-0F2F-F840-9694-AAAFE88B65F9}"/>
              </a:ext>
            </a:extLst>
          </p:cNvPr>
          <p:cNvSpPr/>
          <p:nvPr/>
        </p:nvSpPr>
        <p:spPr>
          <a:xfrm>
            <a:off x="516312" y="4779166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| 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0FD9C-C419-A84D-A1E4-8E7E306560B8}"/>
              </a:ext>
            </a:extLst>
          </p:cNvPr>
          <p:cNvSpPr txBox="1"/>
          <p:nvPr/>
        </p:nvSpPr>
        <p:spPr>
          <a:xfrm>
            <a:off x="519865" y="36308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7A21-D3A8-D742-9E81-47A5F0A6CA3C}"/>
              </a:ext>
            </a:extLst>
          </p:cNvPr>
          <p:cNvSpPr txBox="1"/>
          <p:nvPr/>
        </p:nvSpPr>
        <p:spPr>
          <a:xfrm>
            <a:off x="604544" y="1808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E8F65-9F86-8642-813B-62A61C63D531}"/>
              </a:ext>
            </a:extLst>
          </p:cNvPr>
          <p:cNvSpPr txBox="1"/>
          <p:nvPr/>
        </p:nvSpPr>
        <p:spPr>
          <a:xfrm>
            <a:off x="516312" y="1236140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 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83FC4-8C76-B24F-81B0-297F16F17DDF}"/>
              </a:ext>
            </a:extLst>
          </p:cNvPr>
          <p:cNvSpPr txBox="1"/>
          <p:nvPr/>
        </p:nvSpPr>
        <p:spPr>
          <a:xfrm>
            <a:off x="516312" y="5947559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 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831EDA-D4FE-0F49-A8F1-C6548B058DC5}"/>
                  </a:ext>
                </a:extLst>
              </p14:cNvPr>
              <p14:cNvContentPartPr/>
              <p14:nvPr/>
            </p14:nvContentPartPr>
            <p14:xfrm>
              <a:off x="2006280" y="308520"/>
              <a:ext cx="6977880" cy="621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831EDA-D4FE-0F49-A8F1-C6548B058D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080" y="292320"/>
                <a:ext cx="7010280" cy="62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1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76D1-CBC1-9941-9173-1541511C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</a:t>
            </a:r>
            <a:r>
              <a:rPr lang="en-US" dirty="0">
                <a:latin typeface="Garamond" panose="02020404030301010803" pitchFamily="18" charset="0"/>
              </a:rPr>
              <a:t>Geometric(</a:t>
            </a:r>
            <a:r>
              <a:rPr lang="en-US" i="1" dirty="0">
                <a:latin typeface="Garamond" panose="02020404030301010803" pitchFamily="18" charset="0"/>
              </a:rPr>
              <a:t>p</a:t>
            </a:r>
            <a:r>
              <a:rPr lang="en-US" dirty="0">
                <a:latin typeface="Garamond" panose="02020404030301010803" pitchFamily="18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AB1B55-D04B-FC49-ABBE-03893A6B1783}"/>
                  </a:ext>
                </a:extLst>
              </p14:cNvPr>
              <p14:cNvContentPartPr/>
              <p14:nvPr/>
            </p14:nvContentPartPr>
            <p14:xfrm>
              <a:off x="641520" y="1229400"/>
              <a:ext cx="7585920" cy="524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AB1B55-D04B-FC49-ABBE-03893A6B17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320" y="1213200"/>
                <a:ext cx="7618320" cy="52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599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94988-D26A-9C48-94EB-B1D225C5868A}"/>
              </a:ext>
            </a:extLst>
          </p:cNvPr>
          <p:cNvSpPr txBox="1"/>
          <p:nvPr/>
        </p:nvSpPr>
        <p:spPr>
          <a:xfrm>
            <a:off x="572458" y="366238"/>
            <a:ext cx="7923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What is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6B622D-FACE-614C-9074-DEAA8F98A7FE}"/>
                  </a:ext>
                </a:extLst>
              </p14:cNvPr>
              <p14:cNvContentPartPr/>
              <p14:nvPr/>
            </p14:nvContentPartPr>
            <p14:xfrm>
              <a:off x="735840" y="1586880"/>
              <a:ext cx="7538040" cy="356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6B622D-FACE-614C-9074-DEAA8F98A7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1570680"/>
                <a:ext cx="7570440" cy="36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061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FAB7B-7C41-9D45-A28C-945260F6DDDD}"/>
              </a:ext>
            </a:extLst>
          </p:cNvPr>
          <p:cNvSpPr txBox="1"/>
          <p:nvPr/>
        </p:nvSpPr>
        <p:spPr>
          <a:xfrm>
            <a:off x="547744" y="242673"/>
            <a:ext cx="792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Break a stick of length 1 at a random point. Keep the left part and repeat. What is the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 </a:t>
            </a:r>
            <a:r>
              <a:rPr lang="en-US" sz="3200" dirty="0">
                <a:latin typeface="Franklin Gothic Medium"/>
                <a:cs typeface="Franklin Gothic Medium"/>
              </a:rPr>
              <a:t>and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Franklin Gothic Medium"/>
                <a:cs typeface="Franklin Gothic Medium"/>
              </a:rPr>
              <a:t> of the length?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F336BD-6612-8D4D-859E-F3B6915E271B}"/>
                  </a:ext>
                </a:extLst>
              </p14:cNvPr>
              <p14:cNvContentPartPr/>
              <p14:nvPr/>
            </p14:nvContentPartPr>
            <p14:xfrm>
              <a:off x="700920" y="1668240"/>
              <a:ext cx="7810200" cy="484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F336BD-6612-8D4D-859E-F3B6915E27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720" y="1652400"/>
                <a:ext cx="7842600" cy="48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C84F37-845E-7640-8A4E-D215C6B3EE28}"/>
                  </a:ext>
                </a:extLst>
              </p14:cNvPr>
              <p14:cNvContentPartPr/>
              <p14:nvPr/>
            </p14:nvContentPartPr>
            <p14:xfrm>
              <a:off x="731880" y="4242960"/>
              <a:ext cx="3503160" cy="211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C84F37-845E-7640-8A4E-D215C6B3EE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680" y="4226760"/>
                <a:ext cx="3535560" cy="21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EA8A23-1808-0B43-B3BB-568EA4622561}"/>
                  </a:ext>
                </a:extLst>
              </p14:cNvPr>
              <p14:cNvContentPartPr/>
              <p14:nvPr/>
            </p14:nvContentPartPr>
            <p14:xfrm>
              <a:off x="1060920" y="1805040"/>
              <a:ext cx="4284360" cy="318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EA8A23-1808-0B43-B3BB-568EA46225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4720" y="1788840"/>
                <a:ext cx="4316760" cy="32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984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21D2-AA22-1E48-93F5-11D2D36B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8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76F2E-14A7-C94D-80A3-4A1379A23060}"/>
              </a:ext>
            </a:extLst>
          </p:cNvPr>
          <p:cNvSpPr txBox="1"/>
          <p:nvPr/>
        </p:nvSpPr>
        <p:spPr>
          <a:xfrm>
            <a:off x="457200" y="1606380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Derived Random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9E5DE-F0B5-894E-93ED-AFBB8DFAD453}"/>
              </a:ext>
            </a:extLst>
          </p:cNvPr>
          <p:cNvSpPr txBox="1"/>
          <p:nvPr/>
        </p:nvSpPr>
        <p:spPr>
          <a:xfrm>
            <a:off x="457200" y="2685596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Convolution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B7DE4-F3A7-EC4A-91FA-9409BBAE99FB}"/>
              </a:ext>
            </a:extLst>
          </p:cNvPr>
          <p:cNvSpPr txBox="1"/>
          <p:nvPr/>
        </p:nvSpPr>
        <p:spPr>
          <a:xfrm>
            <a:off x="457200" y="3853811"/>
            <a:ext cx="4935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Covariance and Correlation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FCA03-B7EB-6B47-8A20-E6FD548715A4}"/>
              </a:ext>
            </a:extLst>
          </p:cNvPr>
          <p:cNvSpPr txBox="1"/>
          <p:nvPr/>
        </p:nvSpPr>
        <p:spPr>
          <a:xfrm>
            <a:off x="457200" y="5022026"/>
            <a:ext cx="554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and Total Variance</a:t>
            </a:r>
          </a:p>
        </p:txBody>
      </p:sp>
    </p:spTree>
    <p:extLst>
      <p:ext uri="{BB962C8B-B14F-4D97-AF65-F5344CB8AC3E}">
        <p14:creationId xmlns:p14="http://schemas.microsoft.com/office/powerpoint/2010/main" val="35620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0B1866-B10C-5A49-9BD4-4D9FC626E9E2}"/>
              </a:ext>
            </a:extLst>
          </p:cNvPr>
          <p:cNvSpPr/>
          <p:nvPr/>
        </p:nvSpPr>
        <p:spPr>
          <a:xfrm>
            <a:off x="6675651" y="49376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🚙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4846D4-6B75-A248-9DCA-E3DAEE05402F}"/>
              </a:ext>
            </a:extLst>
          </p:cNvPr>
          <p:cNvCxnSpPr>
            <a:cxnSpLocks/>
          </p:cNvCxnSpPr>
          <p:nvPr/>
        </p:nvCxnSpPr>
        <p:spPr>
          <a:xfrm flipH="1">
            <a:off x="5905500" y="1001592"/>
            <a:ext cx="7447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6D23BB-6F65-C347-BDB2-5AE6D85EE31C}"/>
              </a:ext>
            </a:extLst>
          </p:cNvPr>
          <p:cNvSpPr txBox="1"/>
          <p:nvPr/>
        </p:nvSpPr>
        <p:spPr>
          <a:xfrm>
            <a:off x="1469629" y="727281"/>
            <a:ext cx="4286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V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50 Exponential(1) km/h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72BEFC-7FC9-464E-906D-EE284284B6EC}"/>
              </a:ext>
            </a:extLst>
          </p:cNvPr>
          <p:cNvCxnSpPr>
            <a:cxnSpLocks/>
          </p:cNvCxnSpPr>
          <p:nvPr/>
        </p:nvCxnSpPr>
        <p:spPr>
          <a:xfrm>
            <a:off x="825500" y="1409700"/>
            <a:ext cx="7493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D0F5C5-8C2F-F949-A4B2-8DAB4B5A46E3}"/>
              </a:ext>
            </a:extLst>
          </p:cNvPr>
          <p:cNvSpPr txBox="1"/>
          <p:nvPr/>
        </p:nvSpPr>
        <p:spPr>
          <a:xfrm>
            <a:off x="7919993" y="1455865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0B63-FD80-B54C-AF30-19F1E7CEB335}"/>
              </a:ext>
            </a:extLst>
          </p:cNvPr>
          <p:cNvSpPr txBox="1"/>
          <p:nvPr/>
        </p:nvSpPr>
        <p:spPr>
          <a:xfrm>
            <a:off x="401593" y="1455865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50km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EE516-BFC7-E241-93F5-81A99682F105}"/>
              </a:ext>
            </a:extLst>
          </p:cNvPr>
          <p:cNvSpPr txBox="1"/>
          <p:nvPr/>
        </p:nvSpPr>
        <p:spPr>
          <a:xfrm>
            <a:off x="439291" y="2166441"/>
            <a:ext cx="6331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PDF of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travel time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42B21C-0186-A54C-B360-A7FC945761F0}"/>
                  </a:ext>
                </a:extLst>
              </p14:cNvPr>
              <p14:cNvContentPartPr/>
              <p14:nvPr/>
            </p14:nvContentPartPr>
            <p14:xfrm>
              <a:off x="439920" y="892080"/>
              <a:ext cx="8190000" cy="495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42B21C-0186-A54C-B360-A7FC9457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720" y="875880"/>
                <a:ext cx="8222400" cy="49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9FFB-823B-C240-9EB3-C79D8183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and scaling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B52BD-32B0-6D49-BFF1-3E45AB224D02}"/>
              </a:ext>
            </a:extLst>
          </p:cNvPr>
          <p:cNvSpPr txBox="1"/>
          <p:nvPr/>
        </p:nvSpPr>
        <p:spPr>
          <a:xfrm>
            <a:off x="457200" y="1333500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=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aX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+ b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6192EA-DCE8-8942-9F32-8E5E92B1CD46}"/>
                  </a:ext>
                </a:extLst>
              </p14:cNvPr>
              <p14:cNvContentPartPr/>
              <p14:nvPr/>
            </p14:nvContentPartPr>
            <p14:xfrm>
              <a:off x="826560" y="1394280"/>
              <a:ext cx="7696800" cy="493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6192EA-DCE8-8942-9F32-8E5E92B1CD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360" y="1378080"/>
                <a:ext cx="7729200" cy="49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90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EFC9-BE3A-3A4A-8CA5-BB21ED1F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11254-CEBC-7040-9773-9DAA7A607C87}"/>
              </a:ext>
            </a:extLst>
          </p:cNvPr>
          <p:cNvSpPr txBox="1"/>
          <p:nvPr/>
        </p:nvSpPr>
        <p:spPr>
          <a:xfrm>
            <a:off x="457200" y="1955800"/>
            <a:ext cx="286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 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600" dirty="0">
                <a:latin typeface="Symbol" pitchFamily="2" charset="2"/>
                <a:cs typeface="Franklin Gothic Medium"/>
              </a:rPr>
              <a:t>m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)/</a:t>
            </a:r>
            <a:r>
              <a:rPr lang="en-US" sz="3600" dirty="0">
                <a:latin typeface="Symbol" pitchFamily="2" charset="2"/>
                <a:cs typeface="Franklin Gothic Medium"/>
              </a:rPr>
              <a:t>s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AF3EE-D0F9-5F4C-B51D-F6E7E4488C87}"/>
              </a:ext>
            </a:extLst>
          </p:cNvPr>
          <p:cNvSpPr txBox="1"/>
          <p:nvPr/>
        </p:nvSpPr>
        <p:spPr>
          <a:xfrm>
            <a:off x="457200" y="1146174"/>
            <a:ext cx="3504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is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600" dirty="0">
                <a:latin typeface="Symbol" pitchFamily="2" charset="2"/>
                <a:cs typeface="Franklin Gothic Medium"/>
              </a:rPr>
              <a:t>m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EA1ABD-CEF7-3E43-B083-F19C3917920B}"/>
                  </a:ext>
                </a:extLst>
              </p14:cNvPr>
              <p14:cNvContentPartPr/>
              <p14:nvPr/>
            </p14:nvContentPartPr>
            <p14:xfrm>
              <a:off x="694800" y="1875240"/>
              <a:ext cx="7536960" cy="419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EA1ABD-CEF7-3E43-B083-F19C391792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600" y="1859040"/>
                <a:ext cx="7569360" cy="42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939A6B9-AAFE-D944-94B9-1342C5021373}"/>
                  </a:ext>
                </a:extLst>
              </p14:cNvPr>
              <p14:cNvContentPartPr/>
              <p14:nvPr/>
            </p14:nvContentPartPr>
            <p14:xfrm>
              <a:off x="5349240" y="5484600"/>
              <a:ext cx="337320" cy="432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939A6B9-AAFE-D944-94B9-1342C50213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3040" y="5468400"/>
                <a:ext cx="3697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15CF13-72E2-2E47-BCC8-8607AC6EF94E}"/>
                  </a:ext>
                </a:extLst>
              </p14:cNvPr>
              <p14:cNvContentPartPr/>
              <p14:nvPr/>
            </p14:nvContentPartPr>
            <p14:xfrm>
              <a:off x="3992400" y="5374080"/>
              <a:ext cx="4502520" cy="57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15CF13-72E2-2E47-BCC8-8607AC6EF9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6200" y="5357880"/>
                <a:ext cx="4534920" cy="6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87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9352E9F-9D15-4C4C-BE76-53A59FEC4B94}"/>
              </a:ext>
            </a:extLst>
          </p:cNvPr>
          <p:cNvSpPr/>
          <p:nvPr/>
        </p:nvSpPr>
        <p:spPr>
          <a:xfrm>
            <a:off x="1521962" y="1490332"/>
            <a:ext cx="558800" cy="5588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B57D93-D073-314D-91C4-EF3129F906FF}"/>
              </a:ext>
            </a:extLst>
          </p:cNvPr>
          <p:cNvSpPr/>
          <p:nvPr/>
        </p:nvSpPr>
        <p:spPr>
          <a:xfrm>
            <a:off x="1109212" y="1077582"/>
            <a:ext cx="1384300" cy="13843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E73CEF-F7C6-A848-8115-01F5F02A5E26}"/>
              </a:ext>
            </a:extLst>
          </p:cNvPr>
          <p:cNvSpPr/>
          <p:nvPr/>
        </p:nvSpPr>
        <p:spPr>
          <a:xfrm>
            <a:off x="728212" y="696582"/>
            <a:ext cx="2146300" cy="21463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16C27C-5737-C743-9D5F-E6092297FA9C}"/>
              </a:ext>
            </a:extLst>
          </p:cNvPr>
          <p:cNvCxnSpPr>
            <a:cxnSpLocks/>
          </p:cNvCxnSpPr>
          <p:nvPr/>
        </p:nvCxnSpPr>
        <p:spPr>
          <a:xfrm flipV="1">
            <a:off x="438688" y="1679514"/>
            <a:ext cx="1122812" cy="2227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6EAF42-8C4C-A04F-838F-1453892BEF61}"/>
              </a:ext>
            </a:extLst>
          </p:cNvPr>
          <p:cNvCxnSpPr>
            <a:cxnSpLocks/>
          </p:cNvCxnSpPr>
          <p:nvPr/>
        </p:nvCxnSpPr>
        <p:spPr>
          <a:xfrm>
            <a:off x="728212" y="624513"/>
            <a:ext cx="940519" cy="5275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078760-0768-F04A-9BF2-3F3B3029F180}"/>
              </a:ext>
            </a:extLst>
          </p:cNvPr>
          <p:cNvSpPr txBox="1"/>
          <p:nvPr/>
        </p:nvSpPr>
        <p:spPr>
          <a:xfrm>
            <a:off x="2874512" y="503742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PDF of the loser?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AFF81C-9ED4-7646-9CF0-D9383F530A8C}"/>
                  </a:ext>
                </a:extLst>
              </p14:cNvPr>
              <p14:cNvContentPartPr/>
              <p14:nvPr/>
            </p14:nvContentPartPr>
            <p14:xfrm>
              <a:off x="896760" y="1328040"/>
              <a:ext cx="7911000" cy="465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AFF81C-9ED4-7646-9CF0-D9383F530A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560" y="1311840"/>
                <a:ext cx="7943400" cy="46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EF5AFE-3BCF-1246-83DB-92DBFC1D380A}"/>
                  </a:ext>
                </a:extLst>
              </p14:cNvPr>
              <p14:cNvContentPartPr/>
              <p14:nvPr/>
            </p14:nvContentPartPr>
            <p14:xfrm>
              <a:off x="1545840" y="1167840"/>
              <a:ext cx="419760" cy="90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EF5AFE-3BCF-1246-83DB-92DBFC1D38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9640" y="1151640"/>
                <a:ext cx="45216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5B82133-067D-8D45-A492-2E3605C8BD18}"/>
                  </a:ext>
                </a:extLst>
              </p14:cNvPr>
              <p14:cNvContentPartPr/>
              <p14:nvPr/>
            </p14:nvContentPartPr>
            <p14:xfrm>
              <a:off x="912600" y="6109560"/>
              <a:ext cx="5123520" cy="354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5B82133-067D-8D45-A492-2E3605C8BD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6400" y="6093360"/>
                <a:ext cx="515592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9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BB3D4-679A-0548-9900-63E5C806A26B}"/>
              </a:ext>
            </a:extLst>
          </p:cNvPr>
          <p:cNvSpPr txBox="1"/>
          <p:nvPr/>
        </p:nvSpPr>
        <p:spPr>
          <a:xfrm>
            <a:off x="572459" y="596900"/>
            <a:ext cx="6459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200" dirty="0">
                <a:latin typeface="Franklin Gothic Medium"/>
                <a:cs typeface="Franklin Gothic Medium"/>
              </a:rPr>
              <a:t> are independent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.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What is the PDF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44B856-CA50-9540-9BBC-734A801EA063}"/>
                  </a:ext>
                </a:extLst>
              </p14:cNvPr>
              <p14:cNvContentPartPr/>
              <p14:nvPr/>
            </p14:nvContentPartPr>
            <p14:xfrm>
              <a:off x="612360" y="1817280"/>
              <a:ext cx="5773320" cy="444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44B856-CA50-9540-9BBC-734A801EA0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160" y="1801080"/>
                <a:ext cx="5805720" cy="44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F6CEB1-1448-064B-9599-8514D124D7B2}"/>
                  </a:ext>
                </a:extLst>
              </p14:cNvPr>
              <p14:cNvContentPartPr/>
              <p14:nvPr/>
            </p14:nvContentPartPr>
            <p14:xfrm>
              <a:off x="1023480" y="1097640"/>
              <a:ext cx="7483680" cy="469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F6CEB1-1448-064B-9599-8514D124D7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280" y="1081440"/>
                <a:ext cx="7516080" cy="47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D38480-99EF-5E4C-A712-855C55B356F3}"/>
                  </a:ext>
                </a:extLst>
              </p14:cNvPr>
              <p14:cNvContentPartPr/>
              <p14:nvPr/>
            </p14:nvContentPartPr>
            <p14:xfrm>
              <a:off x="706680" y="3083020"/>
              <a:ext cx="3045240" cy="282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D38480-99EF-5E4C-A712-855C55B356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480" y="3066820"/>
                <a:ext cx="3077640" cy="28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D525D2-A5A4-1945-A545-9F4B085E30AD}"/>
                  </a:ext>
                </a:extLst>
              </p14:cNvPr>
              <p14:cNvContentPartPr/>
              <p14:nvPr/>
            </p14:nvContentPartPr>
            <p14:xfrm>
              <a:off x="587520" y="2894020"/>
              <a:ext cx="140400" cy="23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D525D2-A5A4-1945-A545-9F4B085E30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320" y="2877820"/>
                <a:ext cx="172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EA207A-F2F4-F543-A98F-9BB50CA3066B}"/>
                  </a:ext>
                </a:extLst>
              </p14:cNvPr>
              <p14:cNvContentPartPr/>
              <p14:nvPr/>
            </p14:nvContentPartPr>
            <p14:xfrm>
              <a:off x="1093680" y="2544480"/>
              <a:ext cx="7981920" cy="321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EA207A-F2F4-F543-A98F-9BB50CA306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7480" y="2528280"/>
                <a:ext cx="8014320" cy="32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9914A9-6B3B-7B4C-BE71-1AAC4BC07669}"/>
                  </a:ext>
                </a:extLst>
              </p14:cNvPr>
              <p14:cNvContentPartPr/>
              <p14:nvPr/>
            </p14:nvContentPartPr>
            <p14:xfrm>
              <a:off x="4872240" y="4029120"/>
              <a:ext cx="3449880" cy="2664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9914A9-6B3B-7B4C-BE71-1AAC4BC076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6040" y="4012920"/>
                <a:ext cx="3482280" cy="26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56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B6C6-83F9-334B-8D7F-F2CD4B78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85D39-5E85-F145-8B21-D7F0A0FE97FA}"/>
              </a:ext>
            </a:extLst>
          </p:cNvPr>
          <p:cNvSpPr txBox="1"/>
          <p:nvPr/>
        </p:nvSpPr>
        <p:spPr>
          <a:xfrm>
            <a:off x="457200" y="1146174"/>
            <a:ext cx="6497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are independent. </a:t>
            </a:r>
            <a:br>
              <a:rPr lang="en-US" sz="3600" dirty="0">
                <a:latin typeface="Franklin Gothic Medium" panose="020B0603020102020204" pitchFamily="34" charset="0"/>
                <a:cs typeface="Franklin Gothic Medium"/>
              </a:rPr>
            </a:b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PMF/PDF of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?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F77C-76FC-6745-AA40-CF60AEAD14B9}"/>
                  </a:ext>
                </a:extLst>
              </p14:cNvPr>
              <p14:cNvContentPartPr/>
              <p14:nvPr/>
            </p14:nvContentPartPr>
            <p14:xfrm>
              <a:off x="1587600" y="2346480"/>
              <a:ext cx="6468120" cy="173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F77C-76FC-6745-AA40-CF60AEAD14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1400" y="2330280"/>
                <a:ext cx="6500160" cy="17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FEDC79-A42C-814A-A3D2-4DA1B4058AFC}"/>
                  </a:ext>
                </a:extLst>
              </p14:cNvPr>
              <p14:cNvContentPartPr/>
              <p14:nvPr/>
            </p14:nvContentPartPr>
            <p14:xfrm>
              <a:off x="624960" y="1603440"/>
              <a:ext cx="6476040" cy="146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FEDC79-A42C-814A-A3D2-4DA1B40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760" y="1587240"/>
                <a:ext cx="650844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79D36D-A9F3-DB4B-B5DD-0E8CC8071C45}"/>
                  </a:ext>
                </a:extLst>
              </p14:cNvPr>
              <p14:cNvContentPartPr/>
              <p14:nvPr/>
            </p14:nvContentPartPr>
            <p14:xfrm>
              <a:off x="1472040" y="4374720"/>
              <a:ext cx="6928200" cy="1891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79D36D-A9F3-DB4B-B5DD-0E8CC8071C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5840" y="4358520"/>
                <a:ext cx="6960600" cy="19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24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57FF8-6B84-D94D-AD72-8351434B5A11}"/>
              </a:ext>
            </a:extLst>
          </p:cNvPr>
          <p:cNvSpPr txBox="1"/>
          <p:nvPr/>
        </p:nvSpPr>
        <p:spPr>
          <a:xfrm>
            <a:off x="444321" y="414021"/>
            <a:ext cx="6498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Toss two 3-sided dice. </a:t>
            </a:r>
          </a:p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sum of face values?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1C428A-E252-9C4B-B08A-5E154160B469}"/>
                  </a:ext>
                </a:extLst>
              </p14:cNvPr>
              <p14:cNvContentPartPr/>
              <p14:nvPr/>
            </p14:nvContentPartPr>
            <p14:xfrm>
              <a:off x="2028600" y="1614240"/>
              <a:ext cx="3866400" cy="475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1C428A-E252-9C4B-B08A-5E154160B4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760" y="1592640"/>
                <a:ext cx="3898800" cy="47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1DC72E-D235-4C4F-8431-C4B9265934AD}"/>
                  </a:ext>
                </a:extLst>
              </p14:cNvPr>
              <p14:cNvContentPartPr/>
              <p14:nvPr/>
            </p14:nvContentPartPr>
            <p14:xfrm>
              <a:off x="3325494" y="4972268"/>
              <a:ext cx="3437640" cy="139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1DC72E-D235-4C4F-8431-C4B926593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9294" y="4956068"/>
                <a:ext cx="3470040" cy="14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1F23A7-B24B-2347-9FFF-6996B035F493}"/>
                  </a:ext>
                </a:extLst>
              </p14:cNvPr>
              <p14:cNvContentPartPr/>
              <p14:nvPr/>
            </p14:nvContentPartPr>
            <p14:xfrm>
              <a:off x="1961280" y="2508120"/>
              <a:ext cx="6529320" cy="333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1F23A7-B24B-2347-9FFF-6996B035F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5080" y="2491920"/>
                <a:ext cx="655488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4F6D5F-D78C-4D42-940E-6654B4408A3E}"/>
                  </a:ext>
                </a:extLst>
              </p14:cNvPr>
              <p14:cNvContentPartPr/>
              <p14:nvPr/>
            </p14:nvContentPartPr>
            <p14:xfrm>
              <a:off x="2026800" y="4226760"/>
              <a:ext cx="378720" cy="411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4F6D5F-D78C-4D42-940E-6654B4408A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0600" y="4210560"/>
                <a:ext cx="4111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99CC71-C153-E349-9035-A34D7C398E04}"/>
                  </a:ext>
                </a:extLst>
              </p14:cNvPr>
              <p14:cNvContentPartPr/>
              <p14:nvPr/>
            </p14:nvContentPartPr>
            <p14:xfrm>
              <a:off x="5900040" y="4111560"/>
              <a:ext cx="946080" cy="12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99CC71-C153-E349-9035-A34D7C398E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3840" y="4095360"/>
                <a:ext cx="97848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86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707</Words>
  <Application>Microsoft Office PowerPoint</Application>
  <PresentationFormat>On-screen Show (4:3)</PresentationFormat>
  <Paragraphs>145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8. Everything you wanted to know about random variables but were afraid to ask</vt:lpstr>
      <vt:lpstr>PowerPoint Presentation</vt:lpstr>
      <vt:lpstr>PowerPoint Presentation</vt:lpstr>
      <vt:lpstr>Shifting and scaling</vt:lpstr>
      <vt:lpstr>Normalization</vt:lpstr>
      <vt:lpstr>PowerPoint Presentation</vt:lpstr>
      <vt:lpstr>PowerPoint Presentation</vt:lpstr>
      <vt:lpstr>Convolution</vt:lpstr>
      <vt:lpstr>PowerPoint Presentation</vt:lpstr>
      <vt:lpstr>PowerPoint Presentation</vt:lpstr>
      <vt:lpstr>Sum of Independent Normals</vt:lpstr>
      <vt:lpstr>Sum of Independent Normals</vt:lpstr>
      <vt:lpstr>Measuring dependence</vt:lpstr>
      <vt:lpstr>Measuring dependence</vt:lpstr>
      <vt:lpstr>PowerPoint Presentation</vt:lpstr>
      <vt:lpstr>Variance of a sum</vt:lpstr>
      <vt:lpstr>Variance of a sum</vt:lpstr>
      <vt:lpstr>PowerPoint Presentation</vt:lpstr>
      <vt:lpstr>PowerPoint Presentation</vt:lpstr>
      <vt:lpstr>Estimation</vt:lpstr>
      <vt:lpstr>PowerPoint Presentation</vt:lpstr>
      <vt:lpstr>Estimation</vt:lpstr>
      <vt:lpstr>Conditional variance</vt:lpstr>
      <vt:lpstr>PowerPoint Presentation</vt:lpstr>
      <vt:lpstr>Variance of Geometric(p)</vt:lpstr>
      <vt:lpstr>PowerPoint Presentation</vt:lpstr>
      <vt:lpstr>PowerPoint Presentation</vt:lpstr>
      <vt:lpstr>Lecture 8 Summary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294</cp:revision>
  <cp:lastPrinted>2020-03-20T07:43:11Z</cp:lastPrinted>
  <dcterms:created xsi:type="dcterms:W3CDTF">2013-01-07T07:20:47Z</dcterms:created>
  <dcterms:modified xsi:type="dcterms:W3CDTF">2020-04-20T01:15:39Z</dcterms:modified>
</cp:coreProperties>
</file>